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753" r:id="rId2"/>
  </p:sldMasterIdLst>
  <p:notesMasterIdLst>
    <p:notesMasterId r:id="rId24"/>
  </p:notesMasterIdLst>
  <p:handoutMasterIdLst>
    <p:handoutMasterId r:id="rId25"/>
  </p:handoutMasterIdLst>
  <p:sldIdLst>
    <p:sldId id="863" r:id="rId3"/>
    <p:sldId id="927" r:id="rId4"/>
    <p:sldId id="934" r:id="rId5"/>
    <p:sldId id="907" r:id="rId6"/>
    <p:sldId id="906" r:id="rId7"/>
    <p:sldId id="908" r:id="rId8"/>
    <p:sldId id="932" r:id="rId9"/>
    <p:sldId id="910" r:id="rId10"/>
    <p:sldId id="911" r:id="rId11"/>
    <p:sldId id="913" r:id="rId12"/>
    <p:sldId id="914" r:id="rId13"/>
    <p:sldId id="915" r:id="rId14"/>
    <p:sldId id="916" r:id="rId15"/>
    <p:sldId id="917" r:id="rId16"/>
    <p:sldId id="920" r:id="rId17"/>
    <p:sldId id="923" r:id="rId18"/>
    <p:sldId id="926" r:id="rId19"/>
    <p:sldId id="924" r:id="rId20"/>
    <p:sldId id="933" r:id="rId21"/>
    <p:sldId id="787" r:id="rId22"/>
    <p:sldId id="935" r:id="rId23"/>
  </p:sldIdLst>
  <p:sldSz cx="12192000" cy="6858000"/>
  <p:notesSz cx="6858000" cy="9144000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D34E524A-D6EF-4CBC-A13A-51C3740B0549}">
          <p14:sldIdLst>
            <p14:sldId id="863"/>
            <p14:sldId id="927"/>
            <p14:sldId id="934"/>
            <p14:sldId id="907"/>
            <p14:sldId id="906"/>
            <p14:sldId id="908"/>
            <p14:sldId id="932"/>
            <p14:sldId id="910"/>
            <p14:sldId id="911"/>
            <p14:sldId id="913"/>
            <p14:sldId id="914"/>
            <p14:sldId id="915"/>
            <p14:sldId id="916"/>
            <p14:sldId id="917"/>
            <p14:sldId id="920"/>
            <p14:sldId id="923"/>
            <p14:sldId id="926"/>
            <p14:sldId id="924"/>
            <p14:sldId id="933"/>
          </p14:sldIdLst>
        </p14:section>
        <p14:section name="CREDITS &amp; COPYRIGHTS" id="{96A22112-93F8-4FC4-92DC-51B794962ED1}">
          <p14:sldIdLst>
            <p14:sldId id="787"/>
            <p14:sldId id="9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9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5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9191"/>
    <a:srgbClr val="D60201"/>
    <a:srgbClr val="010101"/>
    <a:srgbClr val="FF0036"/>
    <a:srgbClr val="ACB6B6"/>
    <a:srgbClr val="14977E"/>
    <a:srgbClr val="1D927D"/>
    <a:srgbClr val="2D77A8"/>
    <a:srgbClr val="8B281E"/>
    <a:srgbClr val="8EAA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8" autoAdjust="0"/>
    <p:restoredTop sz="94848" autoAdjust="0"/>
  </p:normalViewPr>
  <p:slideViewPr>
    <p:cSldViewPr>
      <p:cViewPr>
        <p:scale>
          <a:sx n="75" d="100"/>
          <a:sy n="75" d="100"/>
        </p:scale>
        <p:origin x="702" y="-150"/>
      </p:cViewPr>
      <p:guideLst>
        <p:guide orient="horz" pos="2251"/>
        <p:guide orient="horz" pos="3159"/>
        <p:guide orient="horz" pos="981"/>
        <p:guide pos="3840"/>
        <p:guide pos="575"/>
        <p:guide pos="7105"/>
        <p:guide pos="7408"/>
        <p:guide pos="303"/>
        <p:guide pos="1965"/>
        <p:guide pos="5715"/>
        <p:guide pos="4384"/>
        <p:guide orient="horz" pos="3295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92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1/21/2018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1/21/2018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39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994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444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5611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74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19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7292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539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415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521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715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717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663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56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4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9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82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280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56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917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94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3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3" name="Rectangle 12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589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Left (dark)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7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2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8704796" y="6336792"/>
            <a:ext cx="1470980" cy="307777"/>
            <a:chOff x="8616280" y="6285754"/>
            <a:chExt cx="1470980" cy="307777"/>
          </a:xfrm>
        </p:grpSpPr>
        <p:sp>
          <p:nvSpPr>
            <p:cNvPr id="12" name="TextBox 11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tx1"/>
                  </a:solidFill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36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376" y="228855"/>
            <a:ext cx="11233248" cy="954108"/>
          </a:xfrm>
        </p:spPr>
        <p:txBody>
          <a:bodyPr wrap="square" anchor="b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5"/>
            <a:ext cx="1627773" cy="451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94" y="1426467"/>
            <a:ext cx="6338473" cy="523874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89943" y="1700811"/>
            <a:ext cx="5616575" cy="31680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82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35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1" r:id="rId2"/>
    <p:sldLayoutId id="2147483770" r:id="rId3"/>
    <p:sldLayoutId id="2147483772" r:id="rId4"/>
    <p:sldLayoutId id="2147483775" r:id="rId5"/>
    <p:sldLayoutId id="2147483751" r:id="rId6"/>
    <p:sldLayoutId id="2147483774" r:id="rId7"/>
    <p:sldLayoutId id="2147483750" r:id="rId8"/>
  </p:sldLayoutIdLst>
  <p:hf hdr="0" ftr="0" dt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38930" y="341031"/>
            <a:ext cx="2914141" cy="80474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185947" y="2158991"/>
            <a:ext cx="7820106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354"/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540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val="380082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13" Type="http://schemas.openxmlformats.org/officeDocument/2006/relationships/image" Target="../media/image18.pn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12" Type="http://schemas.openxmlformats.org/officeDocument/2006/relationships/image" Target="../media/image56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svg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55.svg"/><Relationship Id="rId4" Type="http://schemas.openxmlformats.org/officeDocument/2006/relationships/image" Target="../media/image49.sv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18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12" Type="http://schemas.openxmlformats.org/officeDocument/2006/relationships/image" Target="../media/image6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svg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openxmlformats.org/officeDocument/2006/relationships/image" Target="../media/image64.svg"/><Relationship Id="rId4" Type="http://schemas.openxmlformats.org/officeDocument/2006/relationships/image" Target="../media/image58.svg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12" Type="http://schemas.openxmlformats.org/officeDocument/2006/relationships/image" Target="../media/image76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svg"/><Relationship Id="rId11" Type="http://schemas.openxmlformats.org/officeDocument/2006/relationships/image" Target="../media/image43.png"/><Relationship Id="rId5" Type="http://schemas.openxmlformats.org/officeDocument/2006/relationships/image" Target="../media/image40.png"/><Relationship Id="rId15" Type="http://schemas.openxmlformats.org/officeDocument/2006/relationships/image" Target="../media/image7.png"/><Relationship Id="rId10" Type="http://schemas.openxmlformats.org/officeDocument/2006/relationships/image" Target="../media/image74.svg"/><Relationship Id="rId4" Type="http://schemas.openxmlformats.org/officeDocument/2006/relationships/image" Target="../media/image68.svg"/><Relationship Id="rId9" Type="http://schemas.openxmlformats.org/officeDocument/2006/relationships/image" Target="../media/image42.png"/><Relationship Id="rId14" Type="http://schemas.openxmlformats.org/officeDocument/2006/relationships/image" Target="../media/image78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svg"/><Relationship Id="rId13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12" Type="http://schemas.openxmlformats.org/officeDocument/2006/relationships/image" Target="../media/image88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svg"/><Relationship Id="rId11" Type="http://schemas.openxmlformats.org/officeDocument/2006/relationships/image" Target="../media/image49.png"/><Relationship Id="rId5" Type="http://schemas.openxmlformats.org/officeDocument/2006/relationships/image" Target="../media/image46.png"/><Relationship Id="rId15" Type="http://schemas.openxmlformats.org/officeDocument/2006/relationships/image" Target="../media/image7.png"/><Relationship Id="rId10" Type="http://schemas.openxmlformats.org/officeDocument/2006/relationships/image" Target="../media/image86.svg"/><Relationship Id="rId4" Type="http://schemas.openxmlformats.org/officeDocument/2006/relationships/image" Target="../media/image80.svg"/><Relationship Id="rId9" Type="http://schemas.openxmlformats.org/officeDocument/2006/relationships/image" Target="../media/image48.png"/><Relationship Id="rId14" Type="http://schemas.openxmlformats.org/officeDocument/2006/relationships/image" Target="../media/image9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9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7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1.png"/><Relationship Id="rId1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7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svg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openxmlformats.org/officeDocument/2006/relationships/image" Target="../media/image36.svg"/><Relationship Id="rId4" Type="http://schemas.openxmlformats.org/officeDocument/2006/relationships/image" Target="../media/image30.sv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7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12" Type="http://schemas.openxmlformats.org/officeDocument/2006/relationships/image" Target="../media/image47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0" Type="http://schemas.openxmlformats.org/officeDocument/2006/relationships/image" Target="../media/image45.svg"/><Relationship Id="rId4" Type="http://schemas.openxmlformats.org/officeDocument/2006/relationships/image" Target="../media/image39.sv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351966"/>
            <a:ext cx="12192000" cy="830997"/>
          </a:xfrm>
          <a:prstGeom prst="rect">
            <a:avLst/>
          </a:prstGeom>
        </p:spPr>
        <p:txBody>
          <a:bodyPr/>
          <a:lstStyle/>
          <a:p>
            <a:r>
              <a:rPr lang="en-US" sz="4800"/>
              <a:t>3D Stairs</a:t>
            </a:r>
            <a:endParaRPr lang="en-US" sz="4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Freeform 13"/>
          <p:cNvSpPr/>
          <p:nvPr/>
        </p:nvSpPr>
        <p:spPr>
          <a:xfrm>
            <a:off x="5087888" y="1426467"/>
            <a:ext cx="2379576" cy="3789040"/>
          </a:xfrm>
          <a:custGeom>
            <a:avLst/>
            <a:gdLst>
              <a:gd name="connsiteX0" fmla="*/ 0 w 2379576"/>
              <a:gd name="connsiteY0" fmla="*/ 0 h 3789040"/>
              <a:gd name="connsiteX1" fmla="*/ 2214084 w 2379576"/>
              <a:gd name="connsiteY1" fmla="*/ 0 h 3789040"/>
              <a:gd name="connsiteX2" fmla="*/ 2379576 w 2379576"/>
              <a:gd name="connsiteY2" fmla="*/ 165492 h 3789040"/>
              <a:gd name="connsiteX3" fmla="*/ 2379576 w 2379576"/>
              <a:gd name="connsiteY3" fmla="*/ 3709249 h 3789040"/>
              <a:gd name="connsiteX4" fmla="*/ 2366571 w 2379576"/>
              <a:gd name="connsiteY4" fmla="*/ 3773666 h 3789040"/>
              <a:gd name="connsiteX5" fmla="*/ 2356205 w 2379576"/>
              <a:gd name="connsiteY5" fmla="*/ 3789040 h 3789040"/>
              <a:gd name="connsiteX6" fmla="*/ 1654973 w 2379576"/>
              <a:gd name="connsiteY6" fmla="*/ 3789040 h 378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9576" h="3789040">
                <a:moveTo>
                  <a:pt x="0" y="0"/>
                </a:moveTo>
                <a:lnTo>
                  <a:pt x="2214084" y="0"/>
                </a:lnTo>
                <a:cubicBezTo>
                  <a:pt x="2305483" y="0"/>
                  <a:pt x="2379576" y="74093"/>
                  <a:pt x="2379576" y="165492"/>
                </a:cubicBezTo>
                <a:lnTo>
                  <a:pt x="2379576" y="3709249"/>
                </a:lnTo>
                <a:cubicBezTo>
                  <a:pt x="2379576" y="3732099"/>
                  <a:pt x="2374945" y="3753867"/>
                  <a:pt x="2366571" y="3773666"/>
                </a:cubicBezTo>
                <a:lnTo>
                  <a:pt x="2356205" y="3789040"/>
                </a:lnTo>
                <a:lnTo>
                  <a:pt x="1654973" y="378904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xmlns="" id="{B7780888-BBD5-4FB4-BCE0-633ED589F0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r="147"/>
          <a:stretch>
            <a:fillRect/>
          </a:stretch>
        </p:blipFill>
        <p:spPr/>
      </p:pic>
      <p:sp>
        <p:nvSpPr>
          <p:cNvPr id="61" name="TextBox 60"/>
          <p:cNvSpPr txBox="1"/>
          <p:nvPr/>
        </p:nvSpPr>
        <p:spPr>
          <a:xfrm>
            <a:off x="8010115" y="1909354"/>
            <a:ext cx="398147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 PPTX Slides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10115" y="2468782"/>
            <a:ext cx="395313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16:9 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Screen Template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10115" y="3028210"/>
            <a:ext cx="225093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Easy to edit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603427" y="4100972"/>
            <a:ext cx="3265747" cy="2516758"/>
            <a:chOff x="4143800" y="4432170"/>
            <a:chExt cx="2549278" cy="1964609"/>
          </a:xfrm>
        </p:grpSpPr>
        <p:grpSp>
          <p:nvGrpSpPr>
            <p:cNvPr id="74" name="Group 73"/>
            <p:cNvGrpSpPr/>
            <p:nvPr/>
          </p:nvGrpSpPr>
          <p:grpSpPr>
            <a:xfrm>
              <a:off x="4211959" y="4509120"/>
              <a:ext cx="1772023" cy="1682218"/>
              <a:chOff x="3340621" y="2731741"/>
              <a:chExt cx="5513832" cy="2726371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41300" dir="102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92100" dir="2154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Rounded Rectangle 74"/>
            <p:cNvSpPr/>
            <p:nvPr/>
          </p:nvSpPr>
          <p:spPr>
            <a:xfrm rot="16200000">
              <a:off x="4436134" y="4139836"/>
              <a:ext cx="1964609" cy="2549278"/>
            </a:xfrm>
            <a:prstGeom prst="roundRect">
              <a:avLst>
                <a:gd name="adj" fmla="val 5238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 rot="16200000">
              <a:off x="4627827" y="4346004"/>
              <a:ext cx="1576179" cy="2114488"/>
            </a:xfrm>
            <a:prstGeom prst="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2400" b="1" dirty="0"/>
            </a:p>
          </p:txBody>
        </p:sp>
        <p:grpSp>
          <p:nvGrpSpPr>
            <p:cNvPr id="77" name="Group 76"/>
            <p:cNvGrpSpPr/>
            <p:nvPr/>
          </p:nvGrpSpPr>
          <p:grpSpPr>
            <a:xfrm rot="16200000">
              <a:off x="6513179" y="5349079"/>
              <a:ext cx="139880" cy="138308"/>
              <a:chOff x="4446940" y="5280381"/>
              <a:chExt cx="237363" cy="234696"/>
            </a:xfrm>
          </p:grpSpPr>
          <p:sp>
            <p:nvSpPr>
              <p:cNvPr id="79" name="Oval 78"/>
              <p:cNvSpPr>
                <a:spLocks noChangeArrowheads="1"/>
              </p:cNvSpPr>
              <p:nvPr/>
            </p:nvSpPr>
            <p:spPr bwMode="auto">
              <a:xfrm>
                <a:off x="4446940" y="5280381"/>
                <a:ext cx="237363" cy="234696"/>
              </a:xfrm>
              <a:prstGeom prst="ellipse">
                <a:avLst/>
              </a:prstGeom>
              <a:gradFill flip="none" rotWithShape="1">
                <a:gsLst>
                  <a:gs pos="29000">
                    <a:schemeClr val="tx1"/>
                  </a:gs>
                  <a:gs pos="73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Rounded Rectangle 79"/>
              <p:cNvSpPr/>
              <p:nvPr/>
            </p:nvSpPr>
            <p:spPr>
              <a:xfrm>
                <a:off x="4515460" y="5356864"/>
                <a:ext cx="100323" cy="100323"/>
              </a:xfrm>
              <a:prstGeom prst="round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8" name="Freeform 77"/>
            <p:cNvSpPr/>
            <p:nvPr/>
          </p:nvSpPr>
          <p:spPr>
            <a:xfrm>
              <a:off x="5339707" y="4432170"/>
              <a:ext cx="1353371" cy="1712789"/>
            </a:xfrm>
            <a:custGeom>
              <a:avLst/>
              <a:gdLst>
                <a:gd name="connsiteX0" fmla="*/ 0 w 2296537"/>
                <a:gd name="connsiteY0" fmla="*/ 0 h 2906437"/>
                <a:gd name="connsiteX1" fmla="*/ 2121915 w 2296537"/>
                <a:gd name="connsiteY1" fmla="*/ 0 h 2906437"/>
                <a:gd name="connsiteX2" fmla="*/ 2296537 w 2296537"/>
                <a:gd name="connsiteY2" fmla="*/ 174622 h 2906437"/>
                <a:gd name="connsiteX3" fmla="*/ 2296537 w 2296537"/>
                <a:gd name="connsiteY3" fmla="*/ 2906437 h 29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537" h="2906437">
                  <a:moveTo>
                    <a:pt x="0" y="0"/>
                  </a:moveTo>
                  <a:lnTo>
                    <a:pt x="2121915" y="0"/>
                  </a:lnTo>
                  <a:cubicBezTo>
                    <a:pt x="2218356" y="0"/>
                    <a:pt x="2296537" y="78181"/>
                    <a:pt x="2296537" y="174622"/>
                  </a:cubicBezTo>
                  <a:lnTo>
                    <a:pt x="2296537" y="2906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6160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">
            <a:extLst>
              <a:ext uri="{FF2B5EF4-FFF2-40B4-BE49-F238E27FC236}">
                <a16:creationId xmlns:a16="http://schemas.microsoft.com/office/drawing/2014/main" xmlns="" id="{42A15A1C-8E12-4F15-8C40-FD514C9D4034}"/>
              </a:ext>
            </a:extLst>
          </p:cNvPr>
          <p:cNvSpPr/>
          <p:nvPr/>
        </p:nvSpPr>
        <p:spPr>
          <a:xfrm>
            <a:off x="2456589" y="5571060"/>
            <a:ext cx="4636008" cy="906781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lvl="0" algn="r"/>
            <a:r>
              <a:rPr lang="da-DK" b="1" cap="all">
                <a:solidFill>
                  <a:prstClr val="white"/>
                </a:solidFill>
              </a:rPr>
              <a:t>Lorem ipsum</a:t>
            </a:r>
          </a:p>
          <a:p>
            <a:pPr lvl="0" algn="r"/>
            <a:r>
              <a:rPr lang="en-US" sz="1200">
                <a:solidFill>
                  <a:prstClr val="white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xmlns="" id="{11DE4FB5-34F1-4FF0-BEC1-E619F63E7274}"/>
              </a:ext>
            </a:extLst>
          </p:cNvPr>
          <p:cNvSpPr/>
          <p:nvPr/>
        </p:nvSpPr>
        <p:spPr>
          <a:xfrm>
            <a:off x="7060790" y="5287850"/>
            <a:ext cx="2438401" cy="1413512"/>
          </a:xfrm>
          <a:custGeom>
            <a:avLst/>
            <a:gdLst>
              <a:gd name="connsiteX0" fmla="*/ 1596349 w 2438401"/>
              <a:gd name="connsiteY0" fmla="*/ 0 h 1413512"/>
              <a:gd name="connsiteX1" fmla="*/ 2432899 w 2438401"/>
              <a:gd name="connsiteY1" fmla="*/ 51967 h 1413512"/>
              <a:gd name="connsiteX2" fmla="*/ 2438401 w 2438401"/>
              <a:gd name="connsiteY2" fmla="*/ 50800 h 1413512"/>
              <a:gd name="connsiteX3" fmla="*/ 2438401 w 2438401"/>
              <a:gd name="connsiteY3" fmla="*/ 731525 h 1413512"/>
              <a:gd name="connsiteX4" fmla="*/ 762001 w 2438401"/>
              <a:gd name="connsiteY4" fmla="*/ 1413512 h 1413512"/>
              <a:gd name="connsiteX5" fmla="*/ 762001 w 2438401"/>
              <a:gd name="connsiteY5" fmla="*/ 406870 h 1413512"/>
              <a:gd name="connsiteX6" fmla="*/ 758218 w 2438401"/>
              <a:gd name="connsiteY6" fmla="*/ 407672 h 1413512"/>
              <a:gd name="connsiteX7" fmla="*/ 758192 w 2438401"/>
              <a:gd name="connsiteY7" fmla="*/ 407668 h 1413512"/>
              <a:gd name="connsiteX8" fmla="*/ 758192 w 2438401"/>
              <a:gd name="connsiteY8" fmla="*/ 1410971 h 1413512"/>
              <a:gd name="connsiteX9" fmla="*/ 1 w 2438401"/>
              <a:gd name="connsiteY9" fmla="*/ 1192515 h 1413512"/>
              <a:gd name="connsiteX10" fmla="*/ 1 w 2438401"/>
              <a:gd name="connsiteY10" fmla="*/ 283219 h 1413512"/>
              <a:gd name="connsiteX11" fmla="*/ 0 w 2438401"/>
              <a:gd name="connsiteY11" fmla="*/ 283219 h 1413512"/>
              <a:gd name="connsiteX12" fmla="*/ 1 w 2438401"/>
              <a:gd name="connsiteY12" fmla="*/ 283219 h 1413512"/>
              <a:gd name="connsiteX13" fmla="*/ 1 w 2438401"/>
              <a:gd name="connsiteY13" fmla="*/ 279401 h 1413512"/>
              <a:gd name="connsiteX14" fmla="*/ 11177 w 2438401"/>
              <a:gd name="connsiteY14" fmla="*/ 281236 h 1413512"/>
              <a:gd name="connsiteX0" fmla="*/ 1596349 w 2438401"/>
              <a:gd name="connsiteY0" fmla="*/ 0 h 1413512"/>
              <a:gd name="connsiteX1" fmla="*/ 2432899 w 2438401"/>
              <a:gd name="connsiteY1" fmla="*/ 51967 h 1413512"/>
              <a:gd name="connsiteX2" fmla="*/ 2438401 w 2438401"/>
              <a:gd name="connsiteY2" fmla="*/ 50800 h 1413512"/>
              <a:gd name="connsiteX3" fmla="*/ 2438401 w 2438401"/>
              <a:gd name="connsiteY3" fmla="*/ 731525 h 1413512"/>
              <a:gd name="connsiteX4" fmla="*/ 762001 w 2438401"/>
              <a:gd name="connsiteY4" fmla="*/ 1413512 h 1413512"/>
              <a:gd name="connsiteX5" fmla="*/ 762001 w 2438401"/>
              <a:gd name="connsiteY5" fmla="*/ 406870 h 1413512"/>
              <a:gd name="connsiteX6" fmla="*/ 758218 w 2438401"/>
              <a:gd name="connsiteY6" fmla="*/ 407672 h 1413512"/>
              <a:gd name="connsiteX7" fmla="*/ 758192 w 2438401"/>
              <a:gd name="connsiteY7" fmla="*/ 1410971 h 1413512"/>
              <a:gd name="connsiteX8" fmla="*/ 1 w 2438401"/>
              <a:gd name="connsiteY8" fmla="*/ 1192515 h 1413512"/>
              <a:gd name="connsiteX9" fmla="*/ 1 w 2438401"/>
              <a:gd name="connsiteY9" fmla="*/ 283219 h 1413512"/>
              <a:gd name="connsiteX10" fmla="*/ 0 w 2438401"/>
              <a:gd name="connsiteY10" fmla="*/ 283219 h 1413512"/>
              <a:gd name="connsiteX11" fmla="*/ 1 w 2438401"/>
              <a:gd name="connsiteY11" fmla="*/ 283219 h 1413512"/>
              <a:gd name="connsiteX12" fmla="*/ 1 w 2438401"/>
              <a:gd name="connsiteY12" fmla="*/ 279401 h 1413512"/>
              <a:gd name="connsiteX13" fmla="*/ 11177 w 2438401"/>
              <a:gd name="connsiteY13" fmla="*/ 281236 h 1413512"/>
              <a:gd name="connsiteX14" fmla="*/ 1596349 w 2438401"/>
              <a:gd name="connsiteY14" fmla="*/ 0 h 1413512"/>
              <a:gd name="connsiteX0" fmla="*/ 1596349 w 2438401"/>
              <a:gd name="connsiteY0" fmla="*/ 0 h 1413512"/>
              <a:gd name="connsiteX1" fmla="*/ 2432899 w 2438401"/>
              <a:gd name="connsiteY1" fmla="*/ 51967 h 1413512"/>
              <a:gd name="connsiteX2" fmla="*/ 2438401 w 2438401"/>
              <a:gd name="connsiteY2" fmla="*/ 50800 h 1413512"/>
              <a:gd name="connsiteX3" fmla="*/ 2438401 w 2438401"/>
              <a:gd name="connsiteY3" fmla="*/ 731525 h 1413512"/>
              <a:gd name="connsiteX4" fmla="*/ 762001 w 2438401"/>
              <a:gd name="connsiteY4" fmla="*/ 1413512 h 1413512"/>
              <a:gd name="connsiteX5" fmla="*/ 762001 w 2438401"/>
              <a:gd name="connsiteY5" fmla="*/ 406870 h 1413512"/>
              <a:gd name="connsiteX6" fmla="*/ 758192 w 2438401"/>
              <a:gd name="connsiteY6" fmla="*/ 1410971 h 1413512"/>
              <a:gd name="connsiteX7" fmla="*/ 1 w 2438401"/>
              <a:gd name="connsiteY7" fmla="*/ 1192515 h 1413512"/>
              <a:gd name="connsiteX8" fmla="*/ 1 w 2438401"/>
              <a:gd name="connsiteY8" fmla="*/ 283219 h 1413512"/>
              <a:gd name="connsiteX9" fmla="*/ 0 w 2438401"/>
              <a:gd name="connsiteY9" fmla="*/ 283219 h 1413512"/>
              <a:gd name="connsiteX10" fmla="*/ 1 w 2438401"/>
              <a:gd name="connsiteY10" fmla="*/ 283219 h 1413512"/>
              <a:gd name="connsiteX11" fmla="*/ 1 w 2438401"/>
              <a:gd name="connsiteY11" fmla="*/ 279401 h 1413512"/>
              <a:gd name="connsiteX12" fmla="*/ 11177 w 2438401"/>
              <a:gd name="connsiteY12" fmla="*/ 281236 h 1413512"/>
              <a:gd name="connsiteX13" fmla="*/ 1596349 w 2438401"/>
              <a:gd name="connsiteY13" fmla="*/ 0 h 1413512"/>
              <a:gd name="connsiteX0" fmla="*/ 1596349 w 2438401"/>
              <a:gd name="connsiteY0" fmla="*/ 0 h 1413512"/>
              <a:gd name="connsiteX1" fmla="*/ 2432899 w 2438401"/>
              <a:gd name="connsiteY1" fmla="*/ 51967 h 1413512"/>
              <a:gd name="connsiteX2" fmla="*/ 2438401 w 2438401"/>
              <a:gd name="connsiteY2" fmla="*/ 50800 h 1413512"/>
              <a:gd name="connsiteX3" fmla="*/ 2438401 w 2438401"/>
              <a:gd name="connsiteY3" fmla="*/ 731525 h 1413512"/>
              <a:gd name="connsiteX4" fmla="*/ 762001 w 2438401"/>
              <a:gd name="connsiteY4" fmla="*/ 1413512 h 1413512"/>
              <a:gd name="connsiteX5" fmla="*/ 758192 w 2438401"/>
              <a:gd name="connsiteY5" fmla="*/ 1410971 h 1413512"/>
              <a:gd name="connsiteX6" fmla="*/ 1 w 2438401"/>
              <a:gd name="connsiteY6" fmla="*/ 1192515 h 1413512"/>
              <a:gd name="connsiteX7" fmla="*/ 1 w 2438401"/>
              <a:gd name="connsiteY7" fmla="*/ 283219 h 1413512"/>
              <a:gd name="connsiteX8" fmla="*/ 0 w 2438401"/>
              <a:gd name="connsiteY8" fmla="*/ 283219 h 1413512"/>
              <a:gd name="connsiteX9" fmla="*/ 1 w 2438401"/>
              <a:gd name="connsiteY9" fmla="*/ 283219 h 1413512"/>
              <a:gd name="connsiteX10" fmla="*/ 1 w 2438401"/>
              <a:gd name="connsiteY10" fmla="*/ 279401 h 1413512"/>
              <a:gd name="connsiteX11" fmla="*/ 11177 w 2438401"/>
              <a:gd name="connsiteY11" fmla="*/ 281236 h 1413512"/>
              <a:gd name="connsiteX12" fmla="*/ 1596349 w 2438401"/>
              <a:gd name="connsiteY12" fmla="*/ 0 h 141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38401" h="1413512">
                <a:moveTo>
                  <a:pt x="1596349" y="0"/>
                </a:moveTo>
                <a:lnTo>
                  <a:pt x="2432899" y="51967"/>
                </a:lnTo>
                <a:lnTo>
                  <a:pt x="2438401" y="50800"/>
                </a:lnTo>
                <a:lnTo>
                  <a:pt x="2438401" y="731525"/>
                </a:lnTo>
                <a:lnTo>
                  <a:pt x="762001" y="1413512"/>
                </a:lnTo>
                <a:lnTo>
                  <a:pt x="758192" y="1410971"/>
                </a:lnTo>
                <a:lnTo>
                  <a:pt x="1" y="1192515"/>
                </a:lnTo>
                <a:lnTo>
                  <a:pt x="1" y="283219"/>
                </a:lnTo>
                <a:lnTo>
                  <a:pt x="0" y="283219"/>
                </a:lnTo>
                <a:lnTo>
                  <a:pt x="1" y="283219"/>
                </a:lnTo>
                <a:lnTo>
                  <a:pt x="1" y="279401"/>
                </a:lnTo>
                <a:lnTo>
                  <a:pt x="11177" y="281236"/>
                </a:lnTo>
                <a:lnTo>
                  <a:pt x="1596349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baseline="-25000"/>
          </a:p>
        </p:txBody>
      </p:sp>
      <p:pic>
        <p:nvPicPr>
          <p:cNvPr id="16" name="Graphic 15" descr="Shopping cart">
            <a:extLst>
              <a:ext uri="{FF2B5EF4-FFF2-40B4-BE49-F238E27FC236}">
                <a16:creationId xmlns:a16="http://schemas.microsoft.com/office/drawing/2014/main" xmlns="" id="{FE9A353D-CBDF-4BA4-90E5-6808560E89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94650" y="5673930"/>
            <a:ext cx="701040" cy="701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5 Stages and Ladder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4" name="Rectangle">
            <a:extLst>
              <a:ext uri="{FF2B5EF4-FFF2-40B4-BE49-F238E27FC236}">
                <a16:creationId xmlns:a16="http://schemas.microsoft.com/office/drawing/2014/main" xmlns="" id="{AE989AB6-17BF-4EDF-945C-617F0CA8F7B6}"/>
              </a:ext>
            </a:extLst>
          </p:cNvPr>
          <p:cNvSpPr/>
          <p:nvPr/>
        </p:nvSpPr>
        <p:spPr>
          <a:xfrm>
            <a:off x="2456589" y="1854032"/>
            <a:ext cx="4636008" cy="9870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algn="r"/>
            <a:r>
              <a:rPr lang="da-DK" b="1" cap="all">
                <a:solidFill>
                  <a:schemeClr val="bg1"/>
                </a:solidFill>
              </a:rPr>
              <a:t>Lorem ipsum</a:t>
            </a:r>
          </a:p>
          <a:p>
            <a:pPr algn="r"/>
            <a:r>
              <a:rPr lang="en-US" sz="1200">
                <a:solidFill>
                  <a:schemeClr val="bg1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68" name="Rectangle">
            <a:extLst>
              <a:ext uri="{FF2B5EF4-FFF2-40B4-BE49-F238E27FC236}">
                <a16:creationId xmlns:a16="http://schemas.microsoft.com/office/drawing/2014/main" xmlns="" id="{7EE1C815-167A-4CB8-916B-5B8824752BF5}"/>
              </a:ext>
            </a:extLst>
          </p:cNvPr>
          <p:cNvSpPr/>
          <p:nvPr/>
        </p:nvSpPr>
        <p:spPr>
          <a:xfrm>
            <a:off x="2456589" y="2912045"/>
            <a:ext cx="4636008" cy="70104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lvl="0" algn="r"/>
            <a:r>
              <a:rPr lang="da-DK" b="1" cap="all">
                <a:solidFill>
                  <a:prstClr val="white"/>
                </a:solidFill>
              </a:rPr>
              <a:t>Lorem ipsum</a:t>
            </a:r>
          </a:p>
          <a:p>
            <a:pPr lvl="0" algn="r"/>
            <a:r>
              <a:rPr lang="en-US" sz="1200">
                <a:solidFill>
                  <a:prstClr val="white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69" name="Rectangle">
            <a:extLst>
              <a:ext uri="{FF2B5EF4-FFF2-40B4-BE49-F238E27FC236}">
                <a16:creationId xmlns:a16="http://schemas.microsoft.com/office/drawing/2014/main" xmlns="" id="{749932E6-C8CB-4B54-AE27-7644CB5CF558}"/>
              </a:ext>
            </a:extLst>
          </p:cNvPr>
          <p:cNvSpPr/>
          <p:nvPr/>
        </p:nvSpPr>
        <p:spPr>
          <a:xfrm>
            <a:off x="2456589" y="3672458"/>
            <a:ext cx="4636008" cy="91059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lvl="0" algn="r"/>
            <a:r>
              <a:rPr lang="da-DK" b="1" cap="all">
                <a:solidFill>
                  <a:prstClr val="white"/>
                </a:solidFill>
              </a:rPr>
              <a:t>Lorem ipsum</a:t>
            </a:r>
          </a:p>
          <a:p>
            <a:pPr lvl="0" algn="r"/>
            <a:r>
              <a:rPr lang="en-US" sz="1200">
                <a:solidFill>
                  <a:prstClr val="white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71" name="Rectangle">
            <a:extLst>
              <a:ext uri="{FF2B5EF4-FFF2-40B4-BE49-F238E27FC236}">
                <a16:creationId xmlns:a16="http://schemas.microsoft.com/office/drawing/2014/main" xmlns="" id="{653577AD-D370-4886-BB4D-0BB23312E9F6}"/>
              </a:ext>
            </a:extLst>
          </p:cNvPr>
          <p:cNvSpPr/>
          <p:nvPr/>
        </p:nvSpPr>
        <p:spPr>
          <a:xfrm>
            <a:off x="2456589" y="4665550"/>
            <a:ext cx="4636008" cy="819786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lvl="0" algn="r"/>
            <a:r>
              <a:rPr lang="da-DK" b="1" cap="all">
                <a:solidFill>
                  <a:prstClr val="white"/>
                </a:solidFill>
              </a:rPr>
              <a:t>Lorem ipsum</a:t>
            </a:r>
          </a:p>
          <a:p>
            <a:pPr lvl="0" algn="r"/>
            <a:r>
              <a:rPr lang="en-US" sz="1200">
                <a:solidFill>
                  <a:prstClr val="white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66" name="Figure">
            <a:extLst>
              <a:ext uri="{FF2B5EF4-FFF2-40B4-BE49-F238E27FC236}">
                <a16:creationId xmlns:a16="http://schemas.microsoft.com/office/drawing/2014/main" xmlns="" id="{7E1EF5A6-9629-4298-A385-EB88EE2C978B}"/>
              </a:ext>
            </a:extLst>
          </p:cNvPr>
          <p:cNvSpPr/>
          <p:nvPr/>
        </p:nvSpPr>
        <p:spPr>
          <a:xfrm>
            <a:off x="7822791" y="5338650"/>
            <a:ext cx="1676400" cy="1362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90"/>
                </a:moveTo>
                <a:lnTo>
                  <a:pt x="0" y="21600"/>
                </a:lnTo>
                <a:lnTo>
                  <a:pt x="0" y="5637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7" name="Figure">
            <a:extLst>
              <a:ext uri="{FF2B5EF4-FFF2-40B4-BE49-F238E27FC236}">
                <a16:creationId xmlns:a16="http://schemas.microsoft.com/office/drawing/2014/main" xmlns="" id="{40727A5B-2F82-46AA-A89E-D704C18DD73F}"/>
              </a:ext>
            </a:extLst>
          </p:cNvPr>
          <p:cNvSpPr/>
          <p:nvPr/>
        </p:nvSpPr>
        <p:spPr>
          <a:xfrm>
            <a:off x="7060790" y="5287850"/>
            <a:ext cx="2434592" cy="407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006"/>
                </a:moveTo>
                <a:lnTo>
                  <a:pt x="14163" y="0"/>
                </a:lnTo>
                <a:lnTo>
                  <a:pt x="21600" y="2759"/>
                </a:lnTo>
                <a:lnTo>
                  <a:pt x="6727" y="21600"/>
                </a:lnTo>
                <a:close/>
              </a:path>
            </a:pathLst>
          </a:custGeom>
          <a:solidFill>
            <a:schemeClr val="tx1">
              <a:lumMod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xmlns="" id="{EF45B50B-BF5E-4278-BB2B-4A44C123F1C3}"/>
              </a:ext>
            </a:extLst>
          </p:cNvPr>
          <p:cNvSpPr/>
          <p:nvPr/>
        </p:nvSpPr>
        <p:spPr>
          <a:xfrm>
            <a:off x="7060790" y="1541351"/>
            <a:ext cx="2438401" cy="1781810"/>
          </a:xfrm>
          <a:custGeom>
            <a:avLst/>
            <a:gdLst>
              <a:gd name="connsiteX0" fmla="*/ 758192 w 2438401"/>
              <a:gd name="connsiteY0" fmla="*/ 0 h 1781810"/>
              <a:gd name="connsiteX1" fmla="*/ 758192 w 2438401"/>
              <a:gd name="connsiteY1" fmla="*/ 670905 h 1781810"/>
              <a:gd name="connsiteX2" fmla="*/ 762001 w 2438401"/>
              <a:gd name="connsiteY2" fmla="*/ 670905 h 1781810"/>
              <a:gd name="connsiteX3" fmla="*/ 762001 w 2438401"/>
              <a:gd name="connsiteY3" fmla="*/ 0 h 1781810"/>
              <a:gd name="connsiteX4" fmla="*/ 2438401 w 2438401"/>
              <a:gd name="connsiteY4" fmla="*/ 1083288 h 1781810"/>
              <a:gd name="connsiteX5" fmla="*/ 2438401 w 2438401"/>
              <a:gd name="connsiteY5" fmla="*/ 1772921 h 1781810"/>
              <a:gd name="connsiteX6" fmla="*/ 1418230 w 2438401"/>
              <a:gd name="connsiteY6" fmla="*/ 1337811 h 1781810"/>
              <a:gd name="connsiteX7" fmla="*/ 1393615 w 2438401"/>
              <a:gd name="connsiteY7" fmla="*/ 1337811 h 1781810"/>
              <a:gd name="connsiteX8" fmla="*/ 2434592 w 2438401"/>
              <a:gd name="connsiteY8" fmla="*/ 1781810 h 1781810"/>
              <a:gd name="connsiteX9" fmla="*/ 1663751 w 2438401"/>
              <a:gd name="connsiteY9" fmla="*/ 1781810 h 1781810"/>
              <a:gd name="connsiteX10" fmla="*/ 0 w 2438401"/>
              <a:gd name="connsiteY10" fmla="*/ 1297954 h 1781810"/>
              <a:gd name="connsiteX11" fmla="*/ 486691 w 2438401"/>
              <a:gd name="connsiteY11" fmla="*/ 1149579 h 1781810"/>
              <a:gd name="connsiteX12" fmla="*/ 486691 w 2438401"/>
              <a:gd name="connsiteY12" fmla="*/ 1140683 h 1781810"/>
              <a:gd name="connsiteX13" fmla="*/ 1 w 2438401"/>
              <a:gd name="connsiteY13" fmla="*/ 1289050 h 1781810"/>
              <a:gd name="connsiteX14" fmla="*/ 1 w 2438401"/>
              <a:gd name="connsiteY14" fmla="*/ 311162 h 1781810"/>
              <a:gd name="connsiteX0" fmla="*/ 758192 w 2438401"/>
              <a:gd name="connsiteY0" fmla="*/ 0 h 1781810"/>
              <a:gd name="connsiteX1" fmla="*/ 758192 w 2438401"/>
              <a:gd name="connsiteY1" fmla="*/ 670905 h 1781810"/>
              <a:gd name="connsiteX2" fmla="*/ 762001 w 2438401"/>
              <a:gd name="connsiteY2" fmla="*/ 0 h 1781810"/>
              <a:gd name="connsiteX3" fmla="*/ 2438401 w 2438401"/>
              <a:gd name="connsiteY3" fmla="*/ 1083288 h 1781810"/>
              <a:gd name="connsiteX4" fmla="*/ 2438401 w 2438401"/>
              <a:gd name="connsiteY4" fmla="*/ 1772921 h 1781810"/>
              <a:gd name="connsiteX5" fmla="*/ 1418230 w 2438401"/>
              <a:gd name="connsiteY5" fmla="*/ 1337811 h 1781810"/>
              <a:gd name="connsiteX6" fmla="*/ 1393615 w 2438401"/>
              <a:gd name="connsiteY6" fmla="*/ 1337811 h 1781810"/>
              <a:gd name="connsiteX7" fmla="*/ 2434592 w 2438401"/>
              <a:gd name="connsiteY7" fmla="*/ 1781810 h 1781810"/>
              <a:gd name="connsiteX8" fmla="*/ 1663751 w 2438401"/>
              <a:gd name="connsiteY8" fmla="*/ 1781810 h 1781810"/>
              <a:gd name="connsiteX9" fmla="*/ 0 w 2438401"/>
              <a:gd name="connsiteY9" fmla="*/ 1297954 h 1781810"/>
              <a:gd name="connsiteX10" fmla="*/ 486691 w 2438401"/>
              <a:gd name="connsiteY10" fmla="*/ 1149579 h 1781810"/>
              <a:gd name="connsiteX11" fmla="*/ 486691 w 2438401"/>
              <a:gd name="connsiteY11" fmla="*/ 1140683 h 1781810"/>
              <a:gd name="connsiteX12" fmla="*/ 1 w 2438401"/>
              <a:gd name="connsiteY12" fmla="*/ 1289050 h 1781810"/>
              <a:gd name="connsiteX13" fmla="*/ 1 w 2438401"/>
              <a:gd name="connsiteY13" fmla="*/ 311162 h 1781810"/>
              <a:gd name="connsiteX14" fmla="*/ 758192 w 2438401"/>
              <a:gd name="connsiteY14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1418230 w 2438401"/>
              <a:gd name="connsiteY4" fmla="*/ 1337811 h 1781810"/>
              <a:gd name="connsiteX5" fmla="*/ 1393615 w 2438401"/>
              <a:gd name="connsiteY5" fmla="*/ 1337811 h 1781810"/>
              <a:gd name="connsiteX6" fmla="*/ 2434592 w 2438401"/>
              <a:gd name="connsiteY6" fmla="*/ 1781810 h 1781810"/>
              <a:gd name="connsiteX7" fmla="*/ 1663751 w 2438401"/>
              <a:gd name="connsiteY7" fmla="*/ 1781810 h 1781810"/>
              <a:gd name="connsiteX8" fmla="*/ 0 w 2438401"/>
              <a:gd name="connsiteY8" fmla="*/ 1297954 h 1781810"/>
              <a:gd name="connsiteX9" fmla="*/ 486691 w 2438401"/>
              <a:gd name="connsiteY9" fmla="*/ 1149579 h 1781810"/>
              <a:gd name="connsiteX10" fmla="*/ 486691 w 2438401"/>
              <a:gd name="connsiteY10" fmla="*/ 1140683 h 1781810"/>
              <a:gd name="connsiteX11" fmla="*/ 1 w 2438401"/>
              <a:gd name="connsiteY11" fmla="*/ 1289050 h 1781810"/>
              <a:gd name="connsiteX12" fmla="*/ 1 w 2438401"/>
              <a:gd name="connsiteY12" fmla="*/ 311162 h 1781810"/>
              <a:gd name="connsiteX13" fmla="*/ 758192 w 2438401"/>
              <a:gd name="connsiteY13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1418230 w 2438401"/>
              <a:gd name="connsiteY4" fmla="*/ 1337811 h 1781810"/>
              <a:gd name="connsiteX5" fmla="*/ 1393615 w 2438401"/>
              <a:gd name="connsiteY5" fmla="*/ 1337811 h 1781810"/>
              <a:gd name="connsiteX6" fmla="*/ 2434592 w 2438401"/>
              <a:gd name="connsiteY6" fmla="*/ 1781810 h 1781810"/>
              <a:gd name="connsiteX7" fmla="*/ 1663751 w 2438401"/>
              <a:gd name="connsiteY7" fmla="*/ 1781810 h 1781810"/>
              <a:gd name="connsiteX8" fmla="*/ 0 w 2438401"/>
              <a:gd name="connsiteY8" fmla="*/ 1297954 h 1781810"/>
              <a:gd name="connsiteX9" fmla="*/ 486691 w 2438401"/>
              <a:gd name="connsiteY9" fmla="*/ 1149579 h 1781810"/>
              <a:gd name="connsiteX10" fmla="*/ 1 w 2438401"/>
              <a:gd name="connsiteY10" fmla="*/ 1289050 h 1781810"/>
              <a:gd name="connsiteX11" fmla="*/ 1 w 2438401"/>
              <a:gd name="connsiteY11" fmla="*/ 311162 h 1781810"/>
              <a:gd name="connsiteX12" fmla="*/ 758192 w 2438401"/>
              <a:gd name="connsiteY12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1418230 w 2438401"/>
              <a:gd name="connsiteY4" fmla="*/ 1337811 h 1781810"/>
              <a:gd name="connsiteX5" fmla="*/ 1393615 w 2438401"/>
              <a:gd name="connsiteY5" fmla="*/ 1337811 h 1781810"/>
              <a:gd name="connsiteX6" fmla="*/ 2434592 w 2438401"/>
              <a:gd name="connsiteY6" fmla="*/ 1781810 h 1781810"/>
              <a:gd name="connsiteX7" fmla="*/ 1663751 w 2438401"/>
              <a:gd name="connsiteY7" fmla="*/ 1781810 h 1781810"/>
              <a:gd name="connsiteX8" fmla="*/ 0 w 2438401"/>
              <a:gd name="connsiteY8" fmla="*/ 1297954 h 1781810"/>
              <a:gd name="connsiteX9" fmla="*/ 1 w 2438401"/>
              <a:gd name="connsiteY9" fmla="*/ 1289050 h 1781810"/>
              <a:gd name="connsiteX10" fmla="*/ 1 w 2438401"/>
              <a:gd name="connsiteY10" fmla="*/ 311162 h 1781810"/>
              <a:gd name="connsiteX11" fmla="*/ 758192 w 2438401"/>
              <a:gd name="connsiteY11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1393615 w 2438401"/>
              <a:gd name="connsiteY4" fmla="*/ 1337811 h 1781810"/>
              <a:gd name="connsiteX5" fmla="*/ 2434592 w 2438401"/>
              <a:gd name="connsiteY5" fmla="*/ 1781810 h 1781810"/>
              <a:gd name="connsiteX6" fmla="*/ 1663751 w 2438401"/>
              <a:gd name="connsiteY6" fmla="*/ 1781810 h 1781810"/>
              <a:gd name="connsiteX7" fmla="*/ 0 w 2438401"/>
              <a:gd name="connsiteY7" fmla="*/ 1297954 h 1781810"/>
              <a:gd name="connsiteX8" fmla="*/ 1 w 2438401"/>
              <a:gd name="connsiteY8" fmla="*/ 1289050 h 1781810"/>
              <a:gd name="connsiteX9" fmla="*/ 1 w 2438401"/>
              <a:gd name="connsiteY9" fmla="*/ 311162 h 1781810"/>
              <a:gd name="connsiteX10" fmla="*/ 758192 w 2438401"/>
              <a:gd name="connsiteY10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2434592 w 2438401"/>
              <a:gd name="connsiteY4" fmla="*/ 1781810 h 1781810"/>
              <a:gd name="connsiteX5" fmla="*/ 1663751 w 2438401"/>
              <a:gd name="connsiteY5" fmla="*/ 1781810 h 1781810"/>
              <a:gd name="connsiteX6" fmla="*/ 0 w 2438401"/>
              <a:gd name="connsiteY6" fmla="*/ 1297954 h 1781810"/>
              <a:gd name="connsiteX7" fmla="*/ 1 w 2438401"/>
              <a:gd name="connsiteY7" fmla="*/ 1289050 h 1781810"/>
              <a:gd name="connsiteX8" fmla="*/ 1 w 2438401"/>
              <a:gd name="connsiteY8" fmla="*/ 311162 h 1781810"/>
              <a:gd name="connsiteX9" fmla="*/ 758192 w 2438401"/>
              <a:gd name="connsiteY9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2434592 w 2438401"/>
              <a:gd name="connsiteY4" fmla="*/ 1779429 h 1781810"/>
              <a:gd name="connsiteX5" fmla="*/ 1663751 w 2438401"/>
              <a:gd name="connsiteY5" fmla="*/ 1781810 h 1781810"/>
              <a:gd name="connsiteX6" fmla="*/ 0 w 2438401"/>
              <a:gd name="connsiteY6" fmla="*/ 1297954 h 1781810"/>
              <a:gd name="connsiteX7" fmla="*/ 1 w 2438401"/>
              <a:gd name="connsiteY7" fmla="*/ 1289050 h 1781810"/>
              <a:gd name="connsiteX8" fmla="*/ 1 w 2438401"/>
              <a:gd name="connsiteY8" fmla="*/ 311162 h 1781810"/>
              <a:gd name="connsiteX9" fmla="*/ 758192 w 2438401"/>
              <a:gd name="connsiteY9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2434592 w 2438401"/>
              <a:gd name="connsiteY4" fmla="*/ 1772285 h 1781810"/>
              <a:gd name="connsiteX5" fmla="*/ 1663751 w 2438401"/>
              <a:gd name="connsiteY5" fmla="*/ 1781810 h 1781810"/>
              <a:gd name="connsiteX6" fmla="*/ 0 w 2438401"/>
              <a:gd name="connsiteY6" fmla="*/ 1297954 h 1781810"/>
              <a:gd name="connsiteX7" fmla="*/ 1 w 2438401"/>
              <a:gd name="connsiteY7" fmla="*/ 1289050 h 1781810"/>
              <a:gd name="connsiteX8" fmla="*/ 1 w 2438401"/>
              <a:gd name="connsiteY8" fmla="*/ 311162 h 1781810"/>
              <a:gd name="connsiteX9" fmla="*/ 758192 w 2438401"/>
              <a:gd name="connsiteY9" fmla="*/ 0 h 178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8401" h="1781810">
                <a:moveTo>
                  <a:pt x="758192" y="0"/>
                </a:moveTo>
                <a:lnTo>
                  <a:pt x="762001" y="0"/>
                </a:lnTo>
                <a:lnTo>
                  <a:pt x="2438401" y="1083288"/>
                </a:lnTo>
                <a:lnTo>
                  <a:pt x="2438401" y="1772921"/>
                </a:lnTo>
                <a:lnTo>
                  <a:pt x="2434592" y="1772285"/>
                </a:lnTo>
                <a:lnTo>
                  <a:pt x="1663751" y="1781810"/>
                </a:lnTo>
                <a:lnTo>
                  <a:pt x="0" y="1297954"/>
                </a:lnTo>
                <a:cubicBezTo>
                  <a:pt x="0" y="1294986"/>
                  <a:pt x="1" y="1292018"/>
                  <a:pt x="1" y="1289050"/>
                </a:cubicBezTo>
                <a:lnTo>
                  <a:pt x="1" y="311162"/>
                </a:lnTo>
                <a:lnTo>
                  <a:pt x="75819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1" name="Figure">
            <a:extLst>
              <a:ext uri="{FF2B5EF4-FFF2-40B4-BE49-F238E27FC236}">
                <a16:creationId xmlns:a16="http://schemas.microsoft.com/office/drawing/2014/main" xmlns="" id="{6D25EF9A-F213-40F3-9D43-F96082B0E396}"/>
              </a:ext>
            </a:extLst>
          </p:cNvPr>
          <p:cNvSpPr/>
          <p:nvPr/>
        </p:nvSpPr>
        <p:spPr>
          <a:xfrm>
            <a:off x="7822791" y="1541351"/>
            <a:ext cx="1676400" cy="1772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13198"/>
                </a:lnTo>
                <a:lnTo>
                  <a:pt x="21600" y="21600"/>
                </a:lnTo>
                <a:lnTo>
                  <a:pt x="0" y="12889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" name="Figure">
            <a:extLst>
              <a:ext uri="{FF2B5EF4-FFF2-40B4-BE49-F238E27FC236}">
                <a16:creationId xmlns:a16="http://schemas.microsoft.com/office/drawing/2014/main" xmlns="" id="{FDBF4F95-6985-4D14-BF5B-379CF1EB5172}"/>
              </a:ext>
            </a:extLst>
          </p:cNvPr>
          <p:cNvSpPr/>
          <p:nvPr/>
        </p:nvSpPr>
        <p:spPr>
          <a:xfrm>
            <a:off x="7060790" y="2598617"/>
            <a:ext cx="2434592" cy="724543"/>
          </a:xfrm>
          <a:custGeom>
            <a:avLst/>
            <a:gdLst>
              <a:gd name="connsiteX0" fmla="*/ 0 w 21600"/>
              <a:gd name="connsiteY0" fmla="*/ 7271 h 21888"/>
              <a:gd name="connsiteX1" fmla="*/ 14761 w 21600"/>
              <a:gd name="connsiteY1" fmla="*/ 21888 h 21888"/>
              <a:gd name="connsiteX2" fmla="*/ 21600 w 21600"/>
              <a:gd name="connsiteY2" fmla="*/ 21888 h 21888"/>
              <a:gd name="connsiteX3" fmla="*/ 6727 w 21600"/>
              <a:gd name="connsiteY3" fmla="*/ 0 h 21888"/>
              <a:gd name="connsiteX4" fmla="*/ 0 w 21600"/>
              <a:gd name="connsiteY4" fmla="*/ 7271 h 21888"/>
              <a:gd name="connsiteX0" fmla="*/ 0 w 21600"/>
              <a:gd name="connsiteY0" fmla="*/ 7271 h 21888"/>
              <a:gd name="connsiteX1" fmla="*/ 14761 w 21600"/>
              <a:gd name="connsiteY1" fmla="*/ 21888 h 21888"/>
              <a:gd name="connsiteX2" fmla="*/ 21600 w 21600"/>
              <a:gd name="connsiteY2" fmla="*/ 21600 h 21888"/>
              <a:gd name="connsiteX3" fmla="*/ 6727 w 21600"/>
              <a:gd name="connsiteY3" fmla="*/ 0 h 21888"/>
              <a:gd name="connsiteX4" fmla="*/ 0 w 21600"/>
              <a:gd name="connsiteY4" fmla="*/ 7271 h 2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1888" extrusionOk="0">
                <a:moveTo>
                  <a:pt x="0" y="7271"/>
                </a:moveTo>
                <a:lnTo>
                  <a:pt x="14761" y="21888"/>
                </a:lnTo>
                <a:lnTo>
                  <a:pt x="21600" y="21600"/>
                </a:lnTo>
                <a:lnTo>
                  <a:pt x="6727" y="0"/>
                </a:lnTo>
                <a:cubicBezTo>
                  <a:pt x="4485" y="2328"/>
                  <a:pt x="2242" y="4943"/>
                  <a:pt x="0" y="727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xmlns="" id="{79D519CA-990A-4478-BCA0-7537D44BC219}"/>
              </a:ext>
            </a:extLst>
          </p:cNvPr>
          <p:cNvSpPr/>
          <p:nvPr/>
        </p:nvSpPr>
        <p:spPr>
          <a:xfrm>
            <a:off x="7056982" y="2709750"/>
            <a:ext cx="2438400" cy="1170942"/>
          </a:xfrm>
          <a:custGeom>
            <a:avLst/>
            <a:gdLst>
              <a:gd name="connsiteX0" fmla="*/ 762000 w 2438400"/>
              <a:gd name="connsiteY0" fmla="*/ 0 h 1173482"/>
              <a:gd name="connsiteX1" fmla="*/ 2438400 w 2438400"/>
              <a:gd name="connsiteY1" fmla="*/ 683281 h 1173482"/>
              <a:gd name="connsiteX2" fmla="*/ 2438400 w 2438400"/>
              <a:gd name="connsiteY2" fmla="*/ 1173482 h 1173482"/>
              <a:gd name="connsiteX3" fmla="*/ 2395219 w 2438400"/>
              <a:gd name="connsiteY3" fmla="*/ 1162524 h 1173482"/>
              <a:gd name="connsiteX4" fmla="*/ 1689110 w 2438400"/>
              <a:gd name="connsiteY4" fmla="*/ 1170942 h 1173482"/>
              <a:gd name="connsiteX5" fmla="*/ 30667 w 2438400"/>
              <a:gd name="connsiteY5" fmla="*/ 900360 h 1173482"/>
              <a:gd name="connsiteX6" fmla="*/ 0 w 2438400"/>
              <a:gd name="connsiteY6" fmla="*/ 906782 h 1173482"/>
              <a:gd name="connsiteX7" fmla="*/ 0 w 2438400"/>
              <a:gd name="connsiteY7" fmla="*/ 895357 h 1173482"/>
              <a:gd name="connsiteX8" fmla="*/ 0 w 2438400"/>
              <a:gd name="connsiteY8" fmla="*/ 204488 h 1173482"/>
              <a:gd name="connsiteX9" fmla="*/ 758191 w 2438400"/>
              <a:gd name="connsiteY9" fmla="*/ 1 h 1173482"/>
              <a:gd name="connsiteX10" fmla="*/ 758191 w 2438400"/>
              <a:gd name="connsiteY10" fmla="*/ 736607 h 1173482"/>
              <a:gd name="connsiteX11" fmla="*/ 758217 w 2438400"/>
              <a:gd name="connsiteY11" fmla="*/ 736601 h 1173482"/>
              <a:gd name="connsiteX12" fmla="*/ 762000 w 2438400"/>
              <a:gd name="connsiteY12" fmla="*/ 737561 h 1173482"/>
              <a:gd name="connsiteX0" fmla="*/ 762000 w 2438400"/>
              <a:gd name="connsiteY0" fmla="*/ 0 h 1173482"/>
              <a:gd name="connsiteX1" fmla="*/ 2438400 w 2438400"/>
              <a:gd name="connsiteY1" fmla="*/ 683281 h 1173482"/>
              <a:gd name="connsiteX2" fmla="*/ 2438400 w 2438400"/>
              <a:gd name="connsiteY2" fmla="*/ 1173482 h 1173482"/>
              <a:gd name="connsiteX3" fmla="*/ 2395219 w 2438400"/>
              <a:gd name="connsiteY3" fmla="*/ 1162524 h 1173482"/>
              <a:gd name="connsiteX4" fmla="*/ 1689110 w 2438400"/>
              <a:gd name="connsiteY4" fmla="*/ 1170942 h 1173482"/>
              <a:gd name="connsiteX5" fmla="*/ 30667 w 2438400"/>
              <a:gd name="connsiteY5" fmla="*/ 900360 h 1173482"/>
              <a:gd name="connsiteX6" fmla="*/ 0 w 2438400"/>
              <a:gd name="connsiteY6" fmla="*/ 906782 h 1173482"/>
              <a:gd name="connsiteX7" fmla="*/ 0 w 2438400"/>
              <a:gd name="connsiteY7" fmla="*/ 895357 h 1173482"/>
              <a:gd name="connsiteX8" fmla="*/ 0 w 2438400"/>
              <a:gd name="connsiteY8" fmla="*/ 204488 h 1173482"/>
              <a:gd name="connsiteX9" fmla="*/ 758191 w 2438400"/>
              <a:gd name="connsiteY9" fmla="*/ 1 h 1173482"/>
              <a:gd name="connsiteX10" fmla="*/ 758191 w 2438400"/>
              <a:gd name="connsiteY10" fmla="*/ 736607 h 1173482"/>
              <a:gd name="connsiteX11" fmla="*/ 758217 w 2438400"/>
              <a:gd name="connsiteY11" fmla="*/ 736601 h 1173482"/>
              <a:gd name="connsiteX12" fmla="*/ 762000 w 2438400"/>
              <a:gd name="connsiteY12" fmla="*/ 0 h 1173482"/>
              <a:gd name="connsiteX0" fmla="*/ 762000 w 2438400"/>
              <a:gd name="connsiteY0" fmla="*/ 0 h 1173482"/>
              <a:gd name="connsiteX1" fmla="*/ 2438400 w 2438400"/>
              <a:gd name="connsiteY1" fmla="*/ 683281 h 1173482"/>
              <a:gd name="connsiteX2" fmla="*/ 2438400 w 2438400"/>
              <a:gd name="connsiteY2" fmla="*/ 1173482 h 1173482"/>
              <a:gd name="connsiteX3" fmla="*/ 2395219 w 2438400"/>
              <a:gd name="connsiteY3" fmla="*/ 1162524 h 1173482"/>
              <a:gd name="connsiteX4" fmla="*/ 1689110 w 2438400"/>
              <a:gd name="connsiteY4" fmla="*/ 1170942 h 1173482"/>
              <a:gd name="connsiteX5" fmla="*/ 30667 w 2438400"/>
              <a:gd name="connsiteY5" fmla="*/ 900360 h 1173482"/>
              <a:gd name="connsiteX6" fmla="*/ 0 w 2438400"/>
              <a:gd name="connsiteY6" fmla="*/ 906782 h 1173482"/>
              <a:gd name="connsiteX7" fmla="*/ 0 w 2438400"/>
              <a:gd name="connsiteY7" fmla="*/ 895357 h 1173482"/>
              <a:gd name="connsiteX8" fmla="*/ 0 w 2438400"/>
              <a:gd name="connsiteY8" fmla="*/ 204488 h 1173482"/>
              <a:gd name="connsiteX9" fmla="*/ 758191 w 2438400"/>
              <a:gd name="connsiteY9" fmla="*/ 1 h 1173482"/>
              <a:gd name="connsiteX10" fmla="*/ 758191 w 2438400"/>
              <a:gd name="connsiteY10" fmla="*/ 736607 h 1173482"/>
              <a:gd name="connsiteX11" fmla="*/ 762000 w 2438400"/>
              <a:gd name="connsiteY11" fmla="*/ 0 h 1173482"/>
              <a:gd name="connsiteX0" fmla="*/ 762000 w 2438400"/>
              <a:gd name="connsiteY0" fmla="*/ 0 h 1173482"/>
              <a:gd name="connsiteX1" fmla="*/ 2438400 w 2438400"/>
              <a:gd name="connsiteY1" fmla="*/ 683281 h 1173482"/>
              <a:gd name="connsiteX2" fmla="*/ 2438400 w 2438400"/>
              <a:gd name="connsiteY2" fmla="*/ 1173482 h 1173482"/>
              <a:gd name="connsiteX3" fmla="*/ 2395219 w 2438400"/>
              <a:gd name="connsiteY3" fmla="*/ 1162524 h 1173482"/>
              <a:gd name="connsiteX4" fmla="*/ 1689110 w 2438400"/>
              <a:gd name="connsiteY4" fmla="*/ 1170942 h 1173482"/>
              <a:gd name="connsiteX5" fmla="*/ 30667 w 2438400"/>
              <a:gd name="connsiteY5" fmla="*/ 900360 h 1173482"/>
              <a:gd name="connsiteX6" fmla="*/ 0 w 2438400"/>
              <a:gd name="connsiteY6" fmla="*/ 906782 h 1173482"/>
              <a:gd name="connsiteX7" fmla="*/ 0 w 2438400"/>
              <a:gd name="connsiteY7" fmla="*/ 895357 h 1173482"/>
              <a:gd name="connsiteX8" fmla="*/ 0 w 2438400"/>
              <a:gd name="connsiteY8" fmla="*/ 204488 h 1173482"/>
              <a:gd name="connsiteX9" fmla="*/ 758191 w 2438400"/>
              <a:gd name="connsiteY9" fmla="*/ 1 h 1173482"/>
              <a:gd name="connsiteX10" fmla="*/ 762000 w 2438400"/>
              <a:gd name="connsiteY10" fmla="*/ 0 h 1173482"/>
              <a:gd name="connsiteX0" fmla="*/ 762000 w 2438400"/>
              <a:gd name="connsiteY0" fmla="*/ 0 h 1170942"/>
              <a:gd name="connsiteX1" fmla="*/ 2438400 w 2438400"/>
              <a:gd name="connsiteY1" fmla="*/ 683281 h 1170942"/>
              <a:gd name="connsiteX2" fmla="*/ 2438400 w 2438400"/>
              <a:gd name="connsiteY2" fmla="*/ 1166339 h 1170942"/>
              <a:gd name="connsiteX3" fmla="*/ 2395219 w 2438400"/>
              <a:gd name="connsiteY3" fmla="*/ 1162524 h 1170942"/>
              <a:gd name="connsiteX4" fmla="*/ 1689110 w 2438400"/>
              <a:gd name="connsiteY4" fmla="*/ 1170942 h 1170942"/>
              <a:gd name="connsiteX5" fmla="*/ 30667 w 2438400"/>
              <a:gd name="connsiteY5" fmla="*/ 900360 h 1170942"/>
              <a:gd name="connsiteX6" fmla="*/ 0 w 2438400"/>
              <a:gd name="connsiteY6" fmla="*/ 906782 h 1170942"/>
              <a:gd name="connsiteX7" fmla="*/ 0 w 2438400"/>
              <a:gd name="connsiteY7" fmla="*/ 895357 h 1170942"/>
              <a:gd name="connsiteX8" fmla="*/ 0 w 2438400"/>
              <a:gd name="connsiteY8" fmla="*/ 204488 h 1170942"/>
              <a:gd name="connsiteX9" fmla="*/ 758191 w 2438400"/>
              <a:gd name="connsiteY9" fmla="*/ 1 h 1170942"/>
              <a:gd name="connsiteX10" fmla="*/ 762000 w 2438400"/>
              <a:gd name="connsiteY10" fmla="*/ 0 h 1170942"/>
              <a:gd name="connsiteX0" fmla="*/ 762000 w 2438400"/>
              <a:gd name="connsiteY0" fmla="*/ 0 h 1170942"/>
              <a:gd name="connsiteX1" fmla="*/ 2438400 w 2438400"/>
              <a:gd name="connsiteY1" fmla="*/ 683281 h 1170942"/>
              <a:gd name="connsiteX2" fmla="*/ 2438400 w 2438400"/>
              <a:gd name="connsiteY2" fmla="*/ 1166339 h 1170942"/>
              <a:gd name="connsiteX3" fmla="*/ 2395219 w 2438400"/>
              <a:gd name="connsiteY3" fmla="*/ 1162524 h 1170942"/>
              <a:gd name="connsiteX4" fmla="*/ 1689110 w 2438400"/>
              <a:gd name="connsiteY4" fmla="*/ 1170942 h 1170942"/>
              <a:gd name="connsiteX5" fmla="*/ 0 w 2438400"/>
              <a:gd name="connsiteY5" fmla="*/ 906782 h 1170942"/>
              <a:gd name="connsiteX6" fmla="*/ 0 w 2438400"/>
              <a:gd name="connsiteY6" fmla="*/ 895357 h 1170942"/>
              <a:gd name="connsiteX7" fmla="*/ 0 w 2438400"/>
              <a:gd name="connsiteY7" fmla="*/ 204488 h 1170942"/>
              <a:gd name="connsiteX8" fmla="*/ 758191 w 2438400"/>
              <a:gd name="connsiteY8" fmla="*/ 1 h 1170942"/>
              <a:gd name="connsiteX9" fmla="*/ 762000 w 2438400"/>
              <a:gd name="connsiteY9" fmla="*/ 0 h 117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8400" h="1170942">
                <a:moveTo>
                  <a:pt x="762000" y="0"/>
                </a:moveTo>
                <a:lnTo>
                  <a:pt x="2438400" y="683281"/>
                </a:lnTo>
                <a:lnTo>
                  <a:pt x="2438400" y="1166339"/>
                </a:lnTo>
                <a:lnTo>
                  <a:pt x="2395219" y="1162524"/>
                </a:lnTo>
                <a:lnTo>
                  <a:pt x="1689110" y="1170942"/>
                </a:lnTo>
                <a:lnTo>
                  <a:pt x="0" y="906782"/>
                </a:lnTo>
                <a:lnTo>
                  <a:pt x="0" y="895357"/>
                </a:lnTo>
                <a:lnTo>
                  <a:pt x="0" y="204488"/>
                </a:lnTo>
                <a:lnTo>
                  <a:pt x="758191" y="1"/>
                </a:lnTo>
                <a:lnTo>
                  <a:pt x="76200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" name="Figure">
            <a:extLst>
              <a:ext uri="{FF2B5EF4-FFF2-40B4-BE49-F238E27FC236}">
                <a16:creationId xmlns:a16="http://schemas.microsoft.com/office/drawing/2014/main" xmlns="" id="{9B4764C3-B40B-4C91-9281-CFB94C7522A6}"/>
              </a:ext>
            </a:extLst>
          </p:cNvPr>
          <p:cNvSpPr/>
          <p:nvPr/>
        </p:nvSpPr>
        <p:spPr>
          <a:xfrm>
            <a:off x="7822791" y="2709750"/>
            <a:ext cx="1676400" cy="1173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3769"/>
                </a:moveTo>
                <a:lnTo>
                  <a:pt x="21600" y="21600"/>
                </a:lnTo>
                <a:lnTo>
                  <a:pt x="21600" y="1257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Figure">
            <a:extLst>
              <a:ext uri="{FF2B5EF4-FFF2-40B4-BE49-F238E27FC236}">
                <a16:creationId xmlns:a16="http://schemas.microsoft.com/office/drawing/2014/main" xmlns="" id="{8BFC880A-1756-4900-838C-D4BF1292BA50}"/>
              </a:ext>
            </a:extLst>
          </p:cNvPr>
          <p:cNvSpPr/>
          <p:nvPr/>
        </p:nvSpPr>
        <p:spPr>
          <a:xfrm>
            <a:off x="7058419" y="3446352"/>
            <a:ext cx="2443142" cy="434964"/>
          </a:xfrm>
          <a:custGeom>
            <a:avLst/>
            <a:gdLst>
              <a:gd name="connsiteX0" fmla="*/ 0 w 21621"/>
              <a:gd name="connsiteY0" fmla="*/ 8487 h 21600"/>
              <a:gd name="connsiteX1" fmla="*/ 15007 w 21621"/>
              <a:gd name="connsiteY1" fmla="*/ 21600 h 21600"/>
              <a:gd name="connsiteX2" fmla="*/ 21621 w 21621"/>
              <a:gd name="connsiteY2" fmla="*/ 21158 h 21600"/>
              <a:gd name="connsiteX3" fmla="*/ 6748 w 21621"/>
              <a:gd name="connsiteY3" fmla="*/ 0 h 21600"/>
              <a:gd name="connsiteX4" fmla="*/ 0 w 21621"/>
              <a:gd name="connsiteY4" fmla="*/ 8487 h 21600"/>
              <a:gd name="connsiteX0" fmla="*/ 0 w 21621"/>
              <a:gd name="connsiteY0" fmla="*/ 8487 h 21868"/>
              <a:gd name="connsiteX1" fmla="*/ 15007 w 21621"/>
              <a:gd name="connsiteY1" fmla="*/ 21600 h 21868"/>
              <a:gd name="connsiteX2" fmla="*/ 21621 w 21621"/>
              <a:gd name="connsiteY2" fmla="*/ 21868 h 21868"/>
              <a:gd name="connsiteX3" fmla="*/ 6748 w 21621"/>
              <a:gd name="connsiteY3" fmla="*/ 0 h 21868"/>
              <a:gd name="connsiteX4" fmla="*/ 0 w 21621"/>
              <a:gd name="connsiteY4" fmla="*/ 8487 h 21868"/>
              <a:gd name="connsiteX0" fmla="*/ 0 w 21642"/>
              <a:gd name="connsiteY0" fmla="*/ 8487 h 21600"/>
              <a:gd name="connsiteX1" fmla="*/ 15007 w 21642"/>
              <a:gd name="connsiteY1" fmla="*/ 21600 h 21600"/>
              <a:gd name="connsiteX2" fmla="*/ 21642 w 21642"/>
              <a:gd name="connsiteY2" fmla="*/ 21513 h 21600"/>
              <a:gd name="connsiteX3" fmla="*/ 6748 w 21642"/>
              <a:gd name="connsiteY3" fmla="*/ 0 h 21600"/>
              <a:gd name="connsiteX4" fmla="*/ 0 w 21642"/>
              <a:gd name="connsiteY4" fmla="*/ 8487 h 21600"/>
              <a:gd name="connsiteX0" fmla="*/ 0 w 21642"/>
              <a:gd name="connsiteY0" fmla="*/ 8487 h 21631"/>
              <a:gd name="connsiteX1" fmla="*/ 15007 w 21642"/>
              <a:gd name="connsiteY1" fmla="*/ 21600 h 21631"/>
              <a:gd name="connsiteX2" fmla="*/ 21642 w 21642"/>
              <a:gd name="connsiteY2" fmla="*/ 21631 h 21631"/>
              <a:gd name="connsiteX3" fmla="*/ 6748 w 21642"/>
              <a:gd name="connsiteY3" fmla="*/ 0 h 21631"/>
              <a:gd name="connsiteX4" fmla="*/ 0 w 21642"/>
              <a:gd name="connsiteY4" fmla="*/ 8487 h 21631"/>
              <a:gd name="connsiteX0" fmla="*/ 0 w 21642"/>
              <a:gd name="connsiteY0" fmla="*/ 8487 h 21631"/>
              <a:gd name="connsiteX1" fmla="*/ 15007 w 21642"/>
              <a:gd name="connsiteY1" fmla="*/ 21600 h 21631"/>
              <a:gd name="connsiteX2" fmla="*/ 21642 w 21642"/>
              <a:gd name="connsiteY2" fmla="*/ 21631 h 21631"/>
              <a:gd name="connsiteX3" fmla="*/ 6748 w 21642"/>
              <a:gd name="connsiteY3" fmla="*/ 0 h 21631"/>
              <a:gd name="connsiteX4" fmla="*/ 0 w 21642"/>
              <a:gd name="connsiteY4" fmla="*/ 8487 h 2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2" h="21631" extrusionOk="0">
                <a:moveTo>
                  <a:pt x="0" y="8487"/>
                </a:moveTo>
                <a:lnTo>
                  <a:pt x="15007" y="21600"/>
                </a:lnTo>
                <a:lnTo>
                  <a:pt x="21642" y="21631"/>
                </a:lnTo>
                <a:lnTo>
                  <a:pt x="6748" y="0"/>
                </a:lnTo>
                <a:cubicBezTo>
                  <a:pt x="4506" y="2632"/>
                  <a:pt x="2242" y="5855"/>
                  <a:pt x="0" y="848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402EB490-0C3F-4F2B-95BB-646CB1069E80}"/>
              </a:ext>
            </a:extLst>
          </p:cNvPr>
          <p:cNvGrpSpPr/>
          <p:nvPr/>
        </p:nvGrpSpPr>
        <p:grpSpPr>
          <a:xfrm>
            <a:off x="7060790" y="3560650"/>
            <a:ext cx="2438401" cy="1073151"/>
            <a:chOff x="6661199" y="3560650"/>
            <a:chExt cx="2438401" cy="1073151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xmlns="" id="{E3A3EF5F-5774-4C5E-9BD1-2A2E56141FD3}"/>
                </a:ext>
              </a:extLst>
            </p:cNvPr>
            <p:cNvSpPr/>
            <p:nvPr/>
          </p:nvSpPr>
          <p:spPr>
            <a:xfrm>
              <a:off x="6661199" y="3560650"/>
              <a:ext cx="2438401" cy="1073151"/>
            </a:xfrm>
            <a:custGeom>
              <a:avLst/>
              <a:gdLst>
                <a:gd name="connsiteX0" fmla="*/ 758192 w 2438401"/>
                <a:gd name="connsiteY0" fmla="*/ 0 h 1073151"/>
                <a:gd name="connsiteX1" fmla="*/ 758192 w 2438401"/>
                <a:gd name="connsiteY1" fmla="*/ 990602 h 1073151"/>
                <a:gd name="connsiteX2" fmla="*/ 758218 w 2438401"/>
                <a:gd name="connsiteY2" fmla="*/ 990601 h 1073151"/>
                <a:gd name="connsiteX3" fmla="*/ 762001 w 2438401"/>
                <a:gd name="connsiteY3" fmla="*/ 990787 h 1073151"/>
                <a:gd name="connsiteX4" fmla="*/ 762001 w 2438401"/>
                <a:gd name="connsiteY4" fmla="*/ 0 h 1073151"/>
                <a:gd name="connsiteX5" fmla="*/ 2438401 w 2438401"/>
                <a:gd name="connsiteY5" fmla="*/ 374659 h 1073151"/>
                <a:gd name="connsiteX6" fmla="*/ 2438401 w 2438401"/>
                <a:gd name="connsiteY6" fmla="*/ 1073151 h 1073151"/>
                <a:gd name="connsiteX7" fmla="*/ 2419370 w 2438401"/>
                <a:gd name="connsiteY7" fmla="*/ 1072402 h 1073151"/>
                <a:gd name="connsiteX8" fmla="*/ 2434592 w 2438401"/>
                <a:gd name="connsiteY8" fmla="*/ 1073151 h 1073151"/>
                <a:gd name="connsiteX9" fmla="*/ 1948237 w 2438401"/>
                <a:gd name="connsiteY9" fmla="*/ 1073151 h 1073151"/>
                <a:gd name="connsiteX10" fmla="*/ 0 w 2438401"/>
                <a:gd name="connsiteY10" fmla="*/ 1023621 h 1073151"/>
                <a:gd name="connsiteX11" fmla="*/ 1 w 2438401"/>
                <a:gd name="connsiteY11" fmla="*/ 1023621 h 1073151"/>
                <a:gd name="connsiteX12" fmla="*/ 1 w 2438401"/>
                <a:gd name="connsiteY12" fmla="*/ 111745 h 1073151"/>
                <a:gd name="connsiteX0" fmla="*/ 758192 w 2438401"/>
                <a:gd name="connsiteY0" fmla="*/ 0 h 1073151"/>
                <a:gd name="connsiteX1" fmla="*/ 758192 w 2438401"/>
                <a:gd name="connsiteY1" fmla="*/ 990602 h 1073151"/>
                <a:gd name="connsiteX2" fmla="*/ 758218 w 2438401"/>
                <a:gd name="connsiteY2" fmla="*/ 990601 h 1073151"/>
                <a:gd name="connsiteX3" fmla="*/ 762001 w 2438401"/>
                <a:gd name="connsiteY3" fmla="*/ 0 h 1073151"/>
                <a:gd name="connsiteX4" fmla="*/ 2438401 w 2438401"/>
                <a:gd name="connsiteY4" fmla="*/ 374659 h 1073151"/>
                <a:gd name="connsiteX5" fmla="*/ 2438401 w 2438401"/>
                <a:gd name="connsiteY5" fmla="*/ 1073151 h 1073151"/>
                <a:gd name="connsiteX6" fmla="*/ 2419370 w 2438401"/>
                <a:gd name="connsiteY6" fmla="*/ 1072402 h 1073151"/>
                <a:gd name="connsiteX7" fmla="*/ 2434592 w 2438401"/>
                <a:gd name="connsiteY7" fmla="*/ 1073151 h 1073151"/>
                <a:gd name="connsiteX8" fmla="*/ 1948237 w 2438401"/>
                <a:gd name="connsiteY8" fmla="*/ 1073151 h 1073151"/>
                <a:gd name="connsiteX9" fmla="*/ 0 w 2438401"/>
                <a:gd name="connsiteY9" fmla="*/ 1023621 h 1073151"/>
                <a:gd name="connsiteX10" fmla="*/ 1 w 2438401"/>
                <a:gd name="connsiteY10" fmla="*/ 1023621 h 1073151"/>
                <a:gd name="connsiteX11" fmla="*/ 1 w 2438401"/>
                <a:gd name="connsiteY11" fmla="*/ 111745 h 1073151"/>
                <a:gd name="connsiteX12" fmla="*/ 758192 w 2438401"/>
                <a:gd name="connsiteY12" fmla="*/ 0 h 1073151"/>
                <a:gd name="connsiteX0" fmla="*/ 758192 w 2438401"/>
                <a:gd name="connsiteY0" fmla="*/ 0 h 1073151"/>
                <a:gd name="connsiteX1" fmla="*/ 758192 w 2438401"/>
                <a:gd name="connsiteY1" fmla="*/ 990602 h 1073151"/>
                <a:gd name="connsiteX2" fmla="*/ 762001 w 2438401"/>
                <a:gd name="connsiteY2" fmla="*/ 0 h 1073151"/>
                <a:gd name="connsiteX3" fmla="*/ 2438401 w 2438401"/>
                <a:gd name="connsiteY3" fmla="*/ 374659 h 1073151"/>
                <a:gd name="connsiteX4" fmla="*/ 2438401 w 2438401"/>
                <a:gd name="connsiteY4" fmla="*/ 1073151 h 1073151"/>
                <a:gd name="connsiteX5" fmla="*/ 2419370 w 2438401"/>
                <a:gd name="connsiteY5" fmla="*/ 1072402 h 1073151"/>
                <a:gd name="connsiteX6" fmla="*/ 2434592 w 2438401"/>
                <a:gd name="connsiteY6" fmla="*/ 1073151 h 1073151"/>
                <a:gd name="connsiteX7" fmla="*/ 1948237 w 2438401"/>
                <a:gd name="connsiteY7" fmla="*/ 1073151 h 1073151"/>
                <a:gd name="connsiteX8" fmla="*/ 0 w 2438401"/>
                <a:gd name="connsiteY8" fmla="*/ 1023621 h 1073151"/>
                <a:gd name="connsiteX9" fmla="*/ 1 w 2438401"/>
                <a:gd name="connsiteY9" fmla="*/ 1023621 h 1073151"/>
                <a:gd name="connsiteX10" fmla="*/ 1 w 2438401"/>
                <a:gd name="connsiteY10" fmla="*/ 111745 h 1073151"/>
                <a:gd name="connsiteX11" fmla="*/ 758192 w 2438401"/>
                <a:gd name="connsiteY11" fmla="*/ 0 h 1073151"/>
                <a:gd name="connsiteX0" fmla="*/ 758192 w 2438401"/>
                <a:gd name="connsiteY0" fmla="*/ 0 h 1073151"/>
                <a:gd name="connsiteX1" fmla="*/ 762001 w 2438401"/>
                <a:gd name="connsiteY1" fmla="*/ 0 h 1073151"/>
                <a:gd name="connsiteX2" fmla="*/ 2438401 w 2438401"/>
                <a:gd name="connsiteY2" fmla="*/ 374659 h 1073151"/>
                <a:gd name="connsiteX3" fmla="*/ 2438401 w 2438401"/>
                <a:gd name="connsiteY3" fmla="*/ 1073151 h 1073151"/>
                <a:gd name="connsiteX4" fmla="*/ 2419370 w 2438401"/>
                <a:gd name="connsiteY4" fmla="*/ 1072402 h 1073151"/>
                <a:gd name="connsiteX5" fmla="*/ 2434592 w 2438401"/>
                <a:gd name="connsiteY5" fmla="*/ 1073151 h 1073151"/>
                <a:gd name="connsiteX6" fmla="*/ 1948237 w 2438401"/>
                <a:gd name="connsiteY6" fmla="*/ 1073151 h 1073151"/>
                <a:gd name="connsiteX7" fmla="*/ 0 w 2438401"/>
                <a:gd name="connsiteY7" fmla="*/ 1023621 h 1073151"/>
                <a:gd name="connsiteX8" fmla="*/ 1 w 2438401"/>
                <a:gd name="connsiteY8" fmla="*/ 1023621 h 1073151"/>
                <a:gd name="connsiteX9" fmla="*/ 1 w 2438401"/>
                <a:gd name="connsiteY9" fmla="*/ 111745 h 1073151"/>
                <a:gd name="connsiteX10" fmla="*/ 758192 w 2438401"/>
                <a:gd name="connsiteY10" fmla="*/ 0 h 107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8401" h="1073151">
                  <a:moveTo>
                    <a:pt x="758192" y="0"/>
                  </a:moveTo>
                  <a:lnTo>
                    <a:pt x="762001" y="0"/>
                  </a:lnTo>
                  <a:lnTo>
                    <a:pt x="2438401" y="374659"/>
                  </a:lnTo>
                  <a:lnTo>
                    <a:pt x="2438401" y="1073151"/>
                  </a:lnTo>
                  <a:lnTo>
                    <a:pt x="2419370" y="1072402"/>
                  </a:lnTo>
                  <a:lnTo>
                    <a:pt x="2434592" y="1073151"/>
                  </a:lnTo>
                  <a:lnTo>
                    <a:pt x="1948237" y="1073151"/>
                  </a:lnTo>
                  <a:lnTo>
                    <a:pt x="0" y="1023621"/>
                  </a:lnTo>
                  <a:lnTo>
                    <a:pt x="1" y="1023621"/>
                  </a:lnTo>
                  <a:lnTo>
                    <a:pt x="1" y="111745"/>
                  </a:lnTo>
                  <a:lnTo>
                    <a:pt x="75819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Figure">
              <a:extLst>
                <a:ext uri="{FF2B5EF4-FFF2-40B4-BE49-F238E27FC236}">
                  <a16:creationId xmlns:a16="http://schemas.microsoft.com/office/drawing/2014/main" xmlns="" id="{61D49092-5778-4D28-907C-9DE5FA6BADA1}"/>
                </a:ext>
              </a:extLst>
            </p:cNvPr>
            <p:cNvSpPr/>
            <p:nvPr/>
          </p:nvSpPr>
          <p:spPr>
            <a:xfrm>
              <a:off x="7423200" y="3560650"/>
              <a:ext cx="1676400" cy="1073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0271"/>
                  </a:lnTo>
                  <a:lnTo>
                    <a:pt x="0" y="0"/>
                  </a:lnTo>
                  <a:lnTo>
                    <a:pt x="21600" y="7541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0" name="Figure">
              <a:extLst>
                <a:ext uri="{FF2B5EF4-FFF2-40B4-BE49-F238E27FC236}">
                  <a16:creationId xmlns:a16="http://schemas.microsoft.com/office/drawing/2014/main" xmlns="" id="{2D40E0B8-68F4-45E7-BE05-7B87A8243251}"/>
                </a:ext>
              </a:extLst>
            </p:cNvPr>
            <p:cNvSpPr/>
            <p:nvPr/>
          </p:nvSpPr>
          <p:spPr>
            <a:xfrm>
              <a:off x="6661199" y="4551251"/>
              <a:ext cx="2434592" cy="82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640"/>
                  </a:moveTo>
                  <a:lnTo>
                    <a:pt x="17285" y="21600"/>
                  </a:lnTo>
                  <a:lnTo>
                    <a:pt x="21600" y="21600"/>
                  </a:lnTo>
                  <a:lnTo>
                    <a:pt x="672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xmlns="" id="{D9F890EB-C33E-4404-8C84-C665C80DFD2F}"/>
              </a:ext>
            </a:extLst>
          </p:cNvPr>
          <p:cNvSpPr/>
          <p:nvPr/>
        </p:nvSpPr>
        <p:spPr>
          <a:xfrm>
            <a:off x="7060791" y="4665550"/>
            <a:ext cx="2438400" cy="920751"/>
          </a:xfrm>
          <a:custGeom>
            <a:avLst/>
            <a:gdLst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58191 w 2438400"/>
              <a:gd name="connsiteY2" fmla="*/ 288032 h 920751"/>
              <a:gd name="connsiteX3" fmla="*/ 762000 w 2438400"/>
              <a:gd name="connsiteY3" fmla="*/ 288032 h 920751"/>
              <a:gd name="connsiteX4" fmla="*/ 762000 w 2438400"/>
              <a:gd name="connsiteY4" fmla="*/ 0 h 920751"/>
              <a:gd name="connsiteX5" fmla="*/ 2438400 w 2438400"/>
              <a:gd name="connsiteY5" fmla="*/ 0 h 920751"/>
              <a:gd name="connsiteX6" fmla="*/ 2438400 w 2438400"/>
              <a:gd name="connsiteY6" fmla="*/ 618481 h 920751"/>
              <a:gd name="connsiteX7" fmla="*/ 762000 w 2438400"/>
              <a:gd name="connsiteY7" fmla="*/ 920751 h 920751"/>
              <a:gd name="connsiteX8" fmla="*/ 762000 w 2438400"/>
              <a:gd name="connsiteY8" fmla="*/ 648072 h 920751"/>
              <a:gd name="connsiteX9" fmla="*/ 758191 w 2438400"/>
              <a:gd name="connsiteY9" fmla="*/ 648072 h 920751"/>
              <a:gd name="connsiteX10" fmla="*/ 758191 w 2438400"/>
              <a:gd name="connsiteY10" fmla="*/ 920751 h 920751"/>
              <a:gd name="connsiteX11" fmla="*/ 0 w 2438400"/>
              <a:gd name="connsiteY11" fmla="*/ 820406 h 920751"/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58191 w 2438400"/>
              <a:gd name="connsiteY2" fmla="*/ 288032 h 920751"/>
              <a:gd name="connsiteX3" fmla="*/ 762000 w 2438400"/>
              <a:gd name="connsiteY3" fmla="*/ 0 h 920751"/>
              <a:gd name="connsiteX4" fmla="*/ 2438400 w 2438400"/>
              <a:gd name="connsiteY4" fmla="*/ 0 h 920751"/>
              <a:gd name="connsiteX5" fmla="*/ 2438400 w 2438400"/>
              <a:gd name="connsiteY5" fmla="*/ 618481 h 920751"/>
              <a:gd name="connsiteX6" fmla="*/ 762000 w 2438400"/>
              <a:gd name="connsiteY6" fmla="*/ 920751 h 920751"/>
              <a:gd name="connsiteX7" fmla="*/ 762000 w 2438400"/>
              <a:gd name="connsiteY7" fmla="*/ 648072 h 920751"/>
              <a:gd name="connsiteX8" fmla="*/ 758191 w 2438400"/>
              <a:gd name="connsiteY8" fmla="*/ 648072 h 920751"/>
              <a:gd name="connsiteX9" fmla="*/ 758191 w 2438400"/>
              <a:gd name="connsiteY9" fmla="*/ 920751 h 920751"/>
              <a:gd name="connsiteX10" fmla="*/ 0 w 2438400"/>
              <a:gd name="connsiteY10" fmla="*/ 820406 h 920751"/>
              <a:gd name="connsiteX11" fmla="*/ 0 w 2438400"/>
              <a:gd name="connsiteY11" fmla="*/ 0 h 920751"/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62000 w 2438400"/>
              <a:gd name="connsiteY2" fmla="*/ 0 h 920751"/>
              <a:gd name="connsiteX3" fmla="*/ 2438400 w 2438400"/>
              <a:gd name="connsiteY3" fmla="*/ 0 h 920751"/>
              <a:gd name="connsiteX4" fmla="*/ 2438400 w 2438400"/>
              <a:gd name="connsiteY4" fmla="*/ 618481 h 920751"/>
              <a:gd name="connsiteX5" fmla="*/ 762000 w 2438400"/>
              <a:gd name="connsiteY5" fmla="*/ 920751 h 920751"/>
              <a:gd name="connsiteX6" fmla="*/ 762000 w 2438400"/>
              <a:gd name="connsiteY6" fmla="*/ 648072 h 920751"/>
              <a:gd name="connsiteX7" fmla="*/ 758191 w 2438400"/>
              <a:gd name="connsiteY7" fmla="*/ 648072 h 920751"/>
              <a:gd name="connsiteX8" fmla="*/ 758191 w 2438400"/>
              <a:gd name="connsiteY8" fmla="*/ 920751 h 920751"/>
              <a:gd name="connsiteX9" fmla="*/ 0 w 2438400"/>
              <a:gd name="connsiteY9" fmla="*/ 820406 h 920751"/>
              <a:gd name="connsiteX10" fmla="*/ 0 w 2438400"/>
              <a:gd name="connsiteY10" fmla="*/ 0 h 920751"/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62000 w 2438400"/>
              <a:gd name="connsiteY2" fmla="*/ 0 h 920751"/>
              <a:gd name="connsiteX3" fmla="*/ 2438400 w 2438400"/>
              <a:gd name="connsiteY3" fmla="*/ 0 h 920751"/>
              <a:gd name="connsiteX4" fmla="*/ 2438400 w 2438400"/>
              <a:gd name="connsiteY4" fmla="*/ 618481 h 920751"/>
              <a:gd name="connsiteX5" fmla="*/ 762000 w 2438400"/>
              <a:gd name="connsiteY5" fmla="*/ 920751 h 920751"/>
              <a:gd name="connsiteX6" fmla="*/ 762000 w 2438400"/>
              <a:gd name="connsiteY6" fmla="*/ 648072 h 920751"/>
              <a:gd name="connsiteX7" fmla="*/ 758191 w 2438400"/>
              <a:gd name="connsiteY7" fmla="*/ 920751 h 920751"/>
              <a:gd name="connsiteX8" fmla="*/ 0 w 2438400"/>
              <a:gd name="connsiteY8" fmla="*/ 820406 h 920751"/>
              <a:gd name="connsiteX9" fmla="*/ 0 w 2438400"/>
              <a:gd name="connsiteY9" fmla="*/ 0 h 920751"/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62000 w 2438400"/>
              <a:gd name="connsiteY2" fmla="*/ 0 h 920751"/>
              <a:gd name="connsiteX3" fmla="*/ 2438400 w 2438400"/>
              <a:gd name="connsiteY3" fmla="*/ 0 h 920751"/>
              <a:gd name="connsiteX4" fmla="*/ 2438400 w 2438400"/>
              <a:gd name="connsiteY4" fmla="*/ 618481 h 920751"/>
              <a:gd name="connsiteX5" fmla="*/ 762000 w 2438400"/>
              <a:gd name="connsiteY5" fmla="*/ 920751 h 920751"/>
              <a:gd name="connsiteX6" fmla="*/ 758191 w 2438400"/>
              <a:gd name="connsiteY6" fmla="*/ 920751 h 920751"/>
              <a:gd name="connsiteX7" fmla="*/ 0 w 2438400"/>
              <a:gd name="connsiteY7" fmla="*/ 820406 h 920751"/>
              <a:gd name="connsiteX8" fmla="*/ 0 w 2438400"/>
              <a:gd name="connsiteY8" fmla="*/ 0 h 92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400" h="920751">
                <a:moveTo>
                  <a:pt x="0" y="0"/>
                </a:moveTo>
                <a:lnTo>
                  <a:pt x="758191" y="0"/>
                </a:lnTo>
                <a:lnTo>
                  <a:pt x="762000" y="0"/>
                </a:lnTo>
                <a:lnTo>
                  <a:pt x="2438400" y="0"/>
                </a:lnTo>
                <a:lnTo>
                  <a:pt x="2438400" y="618481"/>
                </a:lnTo>
                <a:lnTo>
                  <a:pt x="762000" y="920751"/>
                </a:lnTo>
                <a:lnTo>
                  <a:pt x="758191" y="920751"/>
                </a:lnTo>
                <a:lnTo>
                  <a:pt x="0" y="8204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" name="Figure">
            <a:extLst>
              <a:ext uri="{FF2B5EF4-FFF2-40B4-BE49-F238E27FC236}">
                <a16:creationId xmlns:a16="http://schemas.microsoft.com/office/drawing/2014/main" xmlns="" id="{226E1DB4-165E-428E-AA24-197C4899B0EF}"/>
              </a:ext>
            </a:extLst>
          </p:cNvPr>
          <p:cNvSpPr/>
          <p:nvPr/>
        </p:nvSpPr>
        <p:spPr>
          <a:xfrm>
            <a:off x="7822791" y="4665550"/>
            <a:ext cx="1676400" cy="920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509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xmlns="" id="{B1030F02-3464-4D9C-9B65-88A349DA3FB7}"/>
              </a:ext>
            </a:extLst>
          </p:cNvPr>
          <p:cNvGrpSpPr/>
          <p:nvPr/>
        </p:nvGrpSpPr>
        <p:grpSpPr>
          <a:xfrm>
            <a:off x="8234563" y="1808050"/>
            <a:ext cx="1500848" cy="4885974"/>
            <a:chOff x="7834972" y="1808050"/>
            <a:chExt cx="1500848" cy="4885974"/>
          </a:xfrm>
        </p:grpSpPr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xmlns="" id="{4A5D5E2D-A47D-455B-A7CF-FDF18177BC69}"/>
                </a:ext>
              </a:extLst>
            </p:cNvPr>
            <p:cNvSpPr/>
            <p:nvPr/>
          </p:nvSpPr>
          <p:spPr>
            <a:xfrm>
              <a:off x="7834972" y="1808050"/>
              <a:ext cx="1500848" cy="4885973"/>
            </a:xfrm>
            <a:custGeom>
              <a:avLst/>
              <a:gdLst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023935 w 1500848"/>
                <a:gd name="connsiteY4" fmla="*/ 3206862 h 4885973"/>
                <a:gd name="connsiteX5" fmla="*/ 814842 w 1500848"/>
                <a:gd name="connsiteY5" fmla="*/ 3214199 h 4885973"/>
                <a:gd name="connsiteX6" fmla="*/ 944868 w 1500848"/>
                <a:gd name="connsiteY6" fmla="*/ 3881811 h 4885973"/>
                <a:gd name="connsiteX7" fmla="*/ 1142647 w 1500848"/>
                <a:gd name="connsiteY7" fmla="*/ 3822714 h 4885973"/>
                <a:gd name="connsiteX8" fmla="*/ 1021246 w 1500848"/>
                <a:gd name="connsiteY8" fmla="*/ 3192914 h 4885973"/>
                <a:gd name="connsiteX9" fmla="*/ 812196 w 1500848"/>
                <a:gd name="connsiteY9" fmla="*/ 3200613 h 4885973"/>
                <a:gd name="connsiteX10" fmla="*/ 812364 w 1500848"/>
                <a:gd name="connsiteY10" fmla="*/ 3201476 h 4885973"/>
                <a:gd name="connsiteX11" fmla="*/ 1021320 w 1500848"/>
                <a:gd name="connsiteY11" fmla="*/ 3193296 h 4885973"/>
                <a:gd name="connsiteX12" fmla="*/ 1021246 w 1500848"/>
                <a:gd name="connsiteY12" fmla="*/ 3192914 h 4885973"/>
                <a:gd name="connsiteX13" fmla="*/ 663056 w 1500848"/>
                <a:gd name="connsiteY13" fmla="*/ 2434858 h 4885973"/>
                <a:gd name="connsiteX14" fmla="*/ 794840 w 1500848"/>
                <a:gd name="connsiteY14" fmla="*/ 3111500 h 4885973"/>
                <a:gd name="connsiteX15" fmla="*/ 1005553 w 1500848"/>
                <a:gd name="connsiteY15" fmla="*/ 3111500 h 4885973"/>
                <a:gd name="connsiteX16" fmla="*/ 881831 w 1500848"/>
                <a:gd name="connsiteY16" fmla="*/ 2469662 h 4885973"/>
                <a:gd name="connsiteX17" fmla="*/ 655857 w 1500848"/>
                <a:gd name="connsiteY17" fmla="*/ 2397896 h 4885973"/>
                <a:gd name="connsiteX18" fmla="*/ 656369 w 1500848"/>
                <a:gd name="connsiteY18" fmla="*/ 2400523 h 4885973"/>
                <a:gd name="connsiteX19" fmla="*/ 875520 w 1500848"/>
                <a:gd name="connsiteY19" fmla="*/ 2436922 h 4885973"/>
                <a:gd name="connsiteX20" fmla="*/ 875039 w 1500848"/>
                <a:gd name="connsiteY20" fmla="*/ 2434428 h 4885973"/>
                <a:gd name="connsiteX21" fmla="*/ 515474 w 1500848"/>
                <a:gd name="connsiteY21" fmla="*/ 1677107 h 4885973"/>
                <a:gd name="connsiteX22" fmla="*/ 638346 w 1500848"/>
                <a:gd name="connsiteY22" fmla="*/ 2307988 h 4885973"/>
                <a:gd name="connsiteX23" fmla="*/ 859108 w 1500848"/>
                <a:gd name="connsiteY23" fmla="*/ 2351782 h 4885973"/>
                <a:gd name="connsiteX24" fmla="*/ 742526 w 1500848"/>
                <a:gd name="connsiteY24" fmla="*/ 1746985 h 4885973"/>
                <a:gd name="connsiteX25" fmla="*/ 738854 w 1500848"/>
                <a:gd name="connsiteY25" fmla="*/ 1747520 h 4885973"/>
                <a:gd name="connsiteX26" fmla="*/ 356902 w 1500848"/>
                <a:gd name="connsiteY26" fmla="*/ 862930 h 4885973"/>
                <a:gd name="connsiteX27" fmla="*/ 482433 w 1500848"/>
                <a:gd name="connsiteY27" fmla="*/ 1507463 h 4885973"/>
                <a:gd name="connsiteX28" fmla="*/ 713506 w 1500848"/>
                <a:gd name="connsiteY28" fmla="*/ 1596434 h 4885973"/>
                <a:gd name="connsiteX29" fmla="*/ 592688 w 1500848"/>
                <a:gd name="connsiteY29" fmla="*/ 969659 h 4885973"/>
                <a:gd name="connsiteX30" fmla="*/ 134327 w 1500848"/>
                <a:gd name="connsiteY30" fmla="*/ 0 h 4885973"/>
                <a:gd name="connsiteX31" fmla="*/ 195266 w 1500848"/>
                <a:gd name="connsiteY31" fmla="*/ 33015 h 4885973"/>
                <a:gd name="connsiteX32" fmla="*/ 326181 w 1500848"/>
                <a:gd name="connsiteY32" fmla="*/ 705190 h 4885973"/>
                <a:gd name="connsiteX33" fmla="*/ 564433 w 1500848"/>
                <a:gd name="connsiteY33" fmla="*/ 823080 h 4885973"/>
                <a:gd name="connsiteX34" fmla="*/ 464528 w 1500848"/>
                <a:gd name="connsiteY34" fmla="*/ 304800 h 4885973"/>
                <a:gd name="connsiteX35" fmla="*/ 545025 w 1500848"/>
                <a:gd name="connsiteY35" fmla="*/ 308583 h 4885973"/>
                <a:gd name="connsiteX36" fmla="*/ 566932 w 1500848"/>
                <a:gd name="connsiteY36" fmla="*/ 308716 h 4885973"/>
                <a:gd name="connsiteX37" fmla="*/ 566127 w 1500848"/>
                <a:gd name="connsiteY37" fmla="*/ 304800 h 4885973"/>
                <a:gd name="connsiteX38" fmla="*/ 573752 w 1500848"/>
                <a:gd name="connsiteY38" fmla="*/ 308626 h 4885973"/>
                <a:gd name="connsiteX39" fmla="*/ 575027 w 1500848"/>
                <a:gd name="connsiteY39" fmla="*/ 308608 h 4885973"/>
                <a:gd name="connsiteX40" fmla="*/ 575178 w 1500848"/>
                <a:gd name="connsiteY40" fmla="*/ 309342 h 4885973"/>
                <a:gd name="connsiteX41" fmla="*/ 621994 w 1500848"/>
                <a:gd name="connsiteY41" fmla="*/ 332836 h 4885973"/>
                <a:gd name="connsiteX42" fmla="*/ 1061421 w 1500848"/>
                <a:gd name="connsiteY42" fmla="*/ 2463805 h 4885973"/>
                <a:gd name="connsiteX43" fmla="*/ 1500848 w 1500848"/>
                <a:gd name="connsiteY43" fmla="*/ 4594774 h 4885973"/>
                <a:gd name="connsiteX44" fmla="*/ 1462113 w 1500848"/>
                <a:gd name="connsiteY44" fmla="*/ 4624960 h 4885973"/>
                <a:gd name="connsiteX45" fmla="*/ 1464018 w 1500848"/>
                <a:gd name="connsiteY45" fmla="*/ 4634230 h 4885973"/>
                <a:gd name="connsiteX46" fmla="*/ 1296372 w 1500848"/>
                <a:gd name="connsiteY46" fmla="*/ 4620200 h 4885973"/>
                <a:gd name="connsiteX47" fmla="*/ 1166020 w 1500848"/>
                <a:gd name="connsiteY47" fmla="*/ 3943966 h 4885973"/>
                <a:gd name="connsiteX48" fmla="*/ 970425 w 1500848"/>
                <a:gd name="connsiteY48" fmla="*/ 4013036 h 4885973"/>
                <a:gd name="connsiteX49" fmla="*/ 1130009 w 1500848"/>
                <a:gd name="connsiteY49" fmla="*/ 4832411 h 4885973"/>
                <a:gd name="connsiteX50" fmla="*/ 1072850 w 1500848"/>
                <a:gd name="connsiteY50" fmla="*/ 4884421 h 4885973"/>
                <a:gd name="connsiteX51" fmla="*/ 458300 w 1500848"/>
                <a:gd name="connsiteY51" fmla="*/ 1686072 h 4885973"/>
                <a:gd name="connsiteX52" fmla="*/ 453521 w 1500848"/>
                <a:gd name="connsiteY52" fmla="*/ 1686072 h 4885973"/>
                <a:gd name="connsiteX53" fmla="*/ 1069340 w 1500848"/>
                <a:gd name="connsiteY53" fmla="*/ 4885973 h 4885973"/>
                <a:gd name="connsiteX54" fmla="*/ 863591 w 1500848"/>
                <a:gd name="connsiteY54" fmla="*/ 4849075 h 4885973"/>
                <a:gd name="connsiteX55" fmla="*/ 0 w 1500848"/>
                <a:gd name="connsiteY55" fmla="*/ 2716 h 4885973"/>
                <a:gd name="connsiteX56" fmla="*/ 27742 w 1500848"/>
                <a:gd name="connsiteY56" fmla="*/ 42 h 4885973"/>
                <a:gd name="connsiteX57" fmla="*/ 129559 w 1500848"/>
                <a:gd name="connsiteY57" fmla="*/ 2716 h 4885973"/>
                <a:gd name="connsiteX58" fmla="*/ 425805 w 1500848"/>
                <a:gd name="connsiteY58" fmla="*/ 1542056 h 4885973"/>
                <a:gd name="connsiteX59" fmla="*/ 430628 w 1500848"/>
                <a:gd name="connsiteY59" fmla="*/ 1542056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875039 w 1500848"/>
                <a:gd name="connsiteY23" fmla="*/ 2434428 h 4885973"/>
                <a:gd name="connsiteX24" fmla="*/ 655857 w 1500848"/>
                <a:gd name="connsiteY24" fmla="*/ 2397896 h 4885973"/>
                <a:gd name="connsiteX25" fmla="*/ 515474 w 1500848"/>
                <a:gd name="connsiteY25" fmla="*/ 1677107 h 4885973"/>
                <a:gd name="connsiteX26" fmla="*/ 638346 w 1500848"/>
                <a:gd name="connsiteY26" fmla="*/ 2307988 h 4885973"/>
                <a:gd name="connsiteX27" fmla="*/ 859108 w 1500848"/>
                <a:gd name="connsiteY27" fmla="*/ 2351782 h 4885973"/>
                <a:gd name="connsiteX28" fmla="*/ 742526 w 1500848"/>
                <a:gd name="connsiteY28" fmla="*/ 1746985 h 4885973"/>
                <a:gd name="connsiteX29" fmla="*/ 738854 w 1500848"/>
                <a:gd name="connsiteY29" fmla="*/ 1747520 h 4885973"/>
                <a:gd name="connsiteX30" fmla="*/ 515474 w 1500848"/>
                <a:gd name="connsiteY30" fmla="*/ 1677107 h 4885973"/>
                <a:gd name="connsiteX31" fmla="*/ 356902 w 1500848"/>
                <a:gd name="connsiteY31" fmla="*/ 862930 h 4885973"/>
                <a:gd name="connsiteX32" fmla="*/ 482433 w 1500848"/>
                <a:gd name="connsiteY32" fmla="*/ 1507463 h 4885973"/>
                <a:gd name="connsiteX33" fmla="*/ 713506 w 1500848"/>
                <a:gd name="connsiteY33" fmla="*/ 1596434 h 4885973"/>
                <a:gd name="connsiteX34" fmla="*/ 592688 w 1500848"/>
                <a:gd name="connsiteY34" fmla="*/ 969659 h 4885973"/>
                <a:gd name="connsiteX35" fmla="*/ 356902 w 1500848"/>
                <a:gd name="connsiteY35" fmla="*/ 862930 h 4885973"/>
                <a:gd name="connsiteX36" fmla="*/ 134327 w 1500848"/>
                <a:gd name="connsiteY36" fmla="*/ 0 h 4885973"/>
                <a:gd name="connsiteX37" fmla="*/ 195266 w 1500848"/>
                <a:gd name="connsiteY37" fmla="*/ 33015 h 4885973"/>
                <a:gd name="connsiteX38" fmla="*/ 326181 w 1500848"/>
                <a:gd name="connsiteY38" fmla="*/ 705190 h 4885973"/>
                <a:gd name="connsiteX39" fmla="*/ 564433 w 1500848"/>
                <a:gd name="connsiteY39" fmla="*/ 823080 h 4885973"/>
                <a:gd name="connsiteX40" fmla="*/ 464528 w 1500848"/>
                <a:gd name="connsiteY40" fmla="*/ 304800 h 4885973"/>
                <a:gd name="connsiteX41" fmla="*/ 545025 w 1500848"/>
                <a:gd name="connsiteY41" fmla="*/ 308583 h 4885973"/>
                <a:gd name="connsiteX42" fmla="*/ 566932 w 1500848"/>
                <a:gd name="connsiteY42" fmla="*/ 308716 h 4885973"/>
                <a:gd name="connsiteX43" fmla="*/ 566127 w 1500848"/>
                <a:gd name="connsiteY43" fmla="*/ 304800 h 4885973"/>
                <a:gd name="connsiteX44" fmla="*/ 573752 w 1500848"/>
                <a:gd name="connsiteY44" fmla="*/ 308626 h 4885973"/>
                <a:gd name="connsiteX45" fmla="*/ 575027 w 1500848"/>
                <a:gd name="connsiteY45" fmla="*/ 308608 h 4885973"/>
                <a:gd name="connsiteX46" fmla="*/ 575178 w 1500848"/>
                <a:gd name="connsiteY46" fmla="*/ 309342 h 4885973"/>
                <a:gd name="connsiteX47" fmla="*/ 621994 w 1500848"/>
                <a:gd name="connsiteY47" fmla="*/ 332836 h 4885973"/>
                <a:gd name="connsiteX48" fmla="*/ 1061421 w 1500848"/>
                <a:gd name="connsiteY48" fmla="*/ 2463805 h 4885973"/>
                <a:gd name="connsiteX49" fmla="*/ 1500848 w 1500848"/>
                <a:gd name="connsiteY49" fmla="*/ 4594774 h 4885973"/>
                <a:gd name="connsiteX50" fmla="*/ 1462113 w 1500848"/>
                <a:gd name="connsiteY50" fmla="*/ 4624960 h 4885973"/>
                <a:gd name="connsiteX51" fmla="*/ 1464018 w 1500848"/>
                <a:gd name="connsiteY51" fmla="*/ 4634230 h 4885973"/>
                <a:gd name="connsiteX52" fmla="*/ 1296372 w 1500848"/>
                <a:gd name="connsiteY52" fmla="*/ 4620200 h 4885973"/>
                <a:gd name="connsiteX53" fmla="*/ 1166020 w 1500848"/>
                <a:gd name="connsiteY53" fmla="*/ 3943966 h 4885973"/>
                <a:gd name="connsiteX54" fmla="*/ 970425 w 1500848"/>
                <a:gd name="connsiteY54" fmla="*/ 4013036 h 4885973"/>
                <a:gd name="connsiteX55" fmla="*/ 1130009 w 1500848"/>
                <a:gd name="connsiteY55" fmla="*/ 4832411 h 4885973"/>
                <a:gd name="connsiteX56" fmla="*/ 1072850 w 1500848"/>
                <a:gd name="connsiteY56" fmla="*/ 4884421 h 4885973"/>
                <a:gd name="connsiteX57" fmla="*/ 458300 w 1500848"/>
                <a:gd name="connsiteY57" fmla="*/ 1686072 h 4885973"/>
                <a:gd name="connsiteX58" fmla="*/ 453521 w 1500848"/>
                <a:gd name="connsiteY58" fmla="*/ 1686072 h 4885973"/>
                <a:gd name="connsiteX59" fmla="*/ 1069340 w 1500848"/>
                <a:gd name="connsiteY59" fmla="*/ 4885973 h 4885973"/>
                <a:gd name="connsiteX60" fmla="*/ 863591 w 1500848"/>
                <a:gd name="connsiteY60" fmla="*/ 4849075 h 4885973"/>
                <a:gd name="connsiteX61" fmla="*/ 0 w 1500848"/>
                <a:gd name="connsiteY61" fmla="*/ 2716 h 4885973"/>
                <a:gd name="connsiteX62" fmla="*/ 27742 w 1500848"/>
                <a:gd name="connsiteY62" fmla="*/ 42 h 4885973"/>
                <a:gd name="connsiteX63" fmla="*/ 129559 w 1500848"/>
                <a:gd name="connsiteY63" fmla="*/ 2716 h 4885973"/>
                <a:gd name="connsiteX64" fmla="*/ 425805 w 1500848"/>
                <a:gd name="connsiteY64" fmla="*/ 1542056 h 4885973"/>
                <a:gd name="connsiteX65" fmla="*/ 134327 w 1500848"/>
                <a:gd name="connsiteY65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875039 w 1500848"/>
                <a:gd name="connsiteY23" fmla="*/ 2434428 h 4885973"/>
                <a:gd name="connsiteX24" fmla="*/ 655857 w 1500848"/>
                <a:gd name="connsiteY24" fmla="*/ 2397896 h 4885973"/>
                <a:gd name="connsiteX25" fmla="*/ 515474 w 1500848"/>
                <a:gd name="connsiteY25" fmla="*/ 1677107 h 4885973"/>
                <a:gd name="connsiteX26" fmla="*/ 638346 w 1500848"/>
                <a:gd name="connsiteY26" fmla="*/ 2307988 h 4885973"/>
                <a:gd name="connsiteX27" fmla="*/ 859108 w 1500848"/>
                <a:gd name="connsiteY27" fmla="*/ 2351782 h 4885973"/>
                <a:gd name="connsiteX28" fmla="*/ 742526 w 1500848"/>
                <a:gd name="connsiteY28" fmla="*/ 1746985 h 4885973"/>
                <a:gd name="connsiteX29" fmla="*/ 738854 w 1500848"/>
                <a:gd name="connsiteY29" fmla="*/ 1747520 h 4885973"/>
                <a:gd name="connsiteX30" fmla="*/ 515474 w 1500848"/>
                <a:gd name="connsiteY30" fmla="*/ 1677107 h 4885973"/>
                <a:gd name="connsiteX31" fmla="*/ 356902 w 1500848"/>
                <a:gd name="connsiteY31" fmla="*/ 862930 h 4885973"/>
                <a:gd name="connsiteX32" fmla="*/ 482433 w 1500848"/>
                <a:gd name="connsiteY32" fmla="*/ 1507463 h 4885973"/>
                <a:gd name="connsiteX33" fmla="*/ 713506 w 1500848"/>
                <a:gd name="connsiteY33" fmla="*/ 1596434 h 4885973"/>
                <a:gd name="connsiteX34" fmla="*/ 592688 w 1500848"/>
                <a:gd name="connsiteY34" fmla="*/ 969659 h 4885973"/>
                <a:gd name="connsiteX35" fmla="*/ 356902 w 1500848"/>
                <a:gd name="connsiteY35" fmla="*/ 862930 h 4885973"/>
                <a:gd name="connsiteX36" fmla="*/ 134327 w 1500848"/>
                <a:gd name="connsiteY36" fmla="*/ 0 h 4885973"/>
                <a:gd name="connsiteX37" fmla="*/ 195266 w 1500848"/>
                <a:gd name="connsiteY37" fmla="*/ 33015 h 4885973"/>
                <a:gd name="connsiteX38" fmla="*/ 326181 w 1500848"/>
                <a:gd name="connsiteY38" fmla="*/ 705190 h 4885973"/>
                <a:gd name="connsiteX39" fmla="*/ 564433 w 1500848"/>
                <a:gd name="connsiteY39" fmla="*/ 823080 h 4885973"/>
                <a:gd name="connsiteX40" fmla="*/ 464528 w 1500848"/>
                <a:gd name="connsiteY40" fmla="*/ 304800 h 4885973"/>
                <a:gd name="connsiteX41" fmla="*/ 545025 w 1500848"/>
                <a:gd name="connsiteY41" fmla="*/ 308583 h 4885973"/>
                <a:gd name="connsiteX42" fmla="*/ 566932 w 1500848"/>
                <a:gd name="connsiteY42" fmla="*/ 308716 h 4885973"/>
                <a:gd name="connsiteX43" fmla="*/ 566127 w 1500848"/>
                <a:gd name="connsiteY43" fmla="*/ 304800 h 4885973"/>
                <a:gd name="connsiteX44" fmla="*/ 573752 w 1500848"/>
                <a:gd name="connsiteY44" fmla="*/ 308626 h 4885973"/>
                <a:gd name="connsiteX45" fmla="*/ 575027 w 1500848"/>
                <a:gd name="connsiteY45" fmla="*/ 308608 h 4885973"/>
                <a:gd name="connsiteX46" fmla="*/ 575178 w 1500848"/>
                <a:gd name="connsiteY46" fmla="*/ 309342 h 4885973"/>
                <a:gd name="connsiteX47" fmla="*/ 621994 w 1500848"/>
                <a:gd name="connsiteY47" fmla="*/ 332836 h 4885973"/>
                <a:gd name="connsiteX48" fmla="*/ 1061421 w 1500848"/>
                <a:gd name="connsiteY48" fmla="*/ 2463805 h 4885973"/>
                <a:gd name="connsiteX49" fmla="*/ 1500848 w 1500848"/>
                <a:gd name="connsiteY49" fmla="*/ 4594774 h 4885973"/>
                <a:gd name="connsiteX50" fmla="*/ 1462113 w 1500848"/>
                <a:gd name="connsiteY50" fmla="*/ 4624960 h 4885973"/>
                <a:gd name="connsiteX51" fmla="*/ 1464018 w 1500848"/>
                <a:gd name="connsiteY51" fmla="*/ 4634230 h 4885973"/>
                <a:gd name="connsiteX52" fmla="*/ 1296372 w 1500848"/>
                <a:gd name="connsiteY52" fmla="*/ 4620200 h 4885973"/>
                <a:gd name="connsiteX53" fmla="*/ 1166020 w 1500848"/>
                <a:gd name="connsiteY53" fmla="*/ 3943966 h 4885973"/>
                <a:gd name="connsiteX54" fmla="*/ 970425 w 1500848"/>
                <a:gd name="connsiteY54" fmla="*/ 4013036 h 4885973"/>
                <a:gd name="connsiteX55" fmla="*/ 1130009 w 1500848"/>
                <a:gd name="connsiteY55" fmla="*/ 4832411 h 4885973"/>
                <a:gd name="connsiteX56" fmla="*/ 1072850 w 1500848"/>
                <a:gd name="connsiteY56" fmla="*/ 4884421 h 4885973"/>
                <a:gd name="connsiteX57" fmla="*/ 458300 w 1500848"/>
                <a:gd name="connsiteY57" fmla="*/ 1686072 h 4885973"/>
                <a:gd name="connsiteX58" fmla="*/ 453521 w 1500848"/>
                <a:gd name="connsiteY58" fmla="*/ 1686072 h 4885973"/>
                <a:gd name="connsiteX59" fmla="*/ 1069340 w 1500848"/>
                <a:gd name="connsiteY59" fmla="*/ 4885973 h 4885973"/>
                <a:gd name="connsiteX60" fmla="*/ 863591 w 1500848"/>
                <a:gd name="connsiteY60" fmla="*/ 4849075 h 4885973"/>
                <a:gd name="connsiteX61" fmla="*/ 0 w 1500848"/>
                <a:gd name="connsiteY61" fmla="*/ 2716 h 4885973"/>
                <a:gd name="connsiteX62" fmla="*/ 27742 w 1500848"/>
                <a:gd name="connsiteY62" fmla="*/ 42 h 4885973"/>
                <a:gd name="connsiteX63" fmla="*/ 129559 w 1500848"/>
                <a:gd name="connsiteY63" fmla="*/ 2716 h 4885973"/>
                <a:gd name="connsiteX64" fmla="*/ 134327 w 1500848"/>
                <a:gd name="connsiteY64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875039 w 1500848"/>
                <a:gd name="connsiteY23" fmla="*/ 2434428 h 4885973"/>
                <a:gd name="connsiteX24" fmla="*/ 655857 w 1500848"/>
                <a:gd name="connsiteY24" fmla="*/ 2397896 h 4885973"/>
                <a:gd name="connsiteX25" fmla="*/ 515474 w 1500848"/>
                <a:gd name="connsiteY25" fmla="*/ 1677107 h 4885973"/>
                <a:gd name="connsiteX26" fmla="*/ 638346 w 1500848"/>
                <a:gd name="connsiteY26" fmla="*/ 2307988 h 4885973"/>
                <a:gd name="connsiteX27" fmla="*/ 859108 w 1500848"/>
                <a:gd name="connsiteY27" fmla="*/ 2351782 h 4885973"/>
                <a:gd name="connsiteX28" fmla="*/ 742526 w 1500848"/>
                <a:gd name="connsiteY28" fmla="*/ 1746985 h 4885973"/>
                <a:gd name="connsiteX29" fmla="*/ 738854 w 1500848"/>
                <a:gd name="connsiteY29" fmla="*/ 1747520 h 4885973"/>
                <a:gd name="connsiteX30" fmla="*/ 515474 w 1500848"/>
                <a:gd name="connsiteY30" fmla="*/ 1677107 h 4885973"/>
                <a:gd name="connsiteX31" fmla="*/ 356902 w 1500848"/>
                <a:gd name="connsiteY31" fmla="*/ 862930 h 4885973"/>
                <a:gd name="connsiteX32" fmla="*/ 482433 w 1500848"/>
                <a:gd name="connsiteY32" fmla="*/ 1507463 h 4885973"/>
                <a:gd name="connsiteX33" fmla="*/ 713506 w 1500848"/>
                <a:gd name="connsiteY33" fmla="*/ 1596434 h 4885973"/>
                <a:gd name="connsiteX34" fmla="*/ 592688 w 1500848"/>
                <a:gd name="connsiteY34" fmla="*/ 969659 h 4885973"/>
                <a:gd name="connsiteX35" fmla="*/ 356902 w 1500848"/>
                <a:gd name="connsiteY35" fmla="*/ 862930 h 4885973"/>
                <a:gd name="connsiteX36" fmla="*/ 134327 w 1500848"/>
                <a:gd name="connsiteY36" fmla="*/ 0 h 4885973"/>
                <a:gd name="connsiteX37" fmla="*/ 195266 w 1500848"/>
                <a:gd name="connsiteY37" fmla="*/ 33015 h 4885973"/>
                <a:gd name="connsiteX38" fmla="*/ 326181 w 1500848"/>
                <a:gd name="connsiteY38" fmla="*/ 705190 h 4885973"/>
                <a:gd name="connsiteX39" fmla="*/ 564433 w 1500848"/>
                <a:gd name="connsiteY39" fmla="*/ 823080 h 4885973"/>
                <a:gd name="connsiteX40" fmla="*/ 464528 w 1500848"/>
                <a:gd name="connsiteY40" fmla="*/ 304800 h 4885973"/>
                <a:gd name="connsiteX41" fmla="*/ 545025 w 1500848"/>
                <a:gd name="connsiteY41" fmla="*/ 308583 h 4885973"/>
                <a:gd name="connsiteX42" fmla="*/ 566932 w 1500848"/>
                <a:gd name="connsiteY42" fmla="*/ 308716 h 4885973"/>
                <a:gd name="connsiteX43" fmla="*/ 566127 w 1500848"/>
                <a:gd name="connsiteY43" fmla="*/ 304800 h 4885973"/>
                <a:gd name="connsiteX44" fmla="*/ 573752 w 1500848"/>
                <a:gd name="connsiteY44" fmla="*/ 308626 h 4885973"/>
                <a:gd name="connsiteX45" fmla="*/ 575027 w 1500848"/>
                <a:gd name="connsiteY45" fmla="*/ 308608 h 4885973"/>
                <a:gd name="connsiteX46" fmla="*/ 575178 w 1500848"/>
                <a:gd name="connsiteY46" fmla="*/ 309342 h 4885973"/>
                <a:gd name="connsiteX47" fmla="*/ 621994 w 1500848"/>
                <a:gd name="connsiteY47" fmla="*/ 332836 h 4885973"/>
                <a:gd name="connsiteX48" fmla="*/ 1061421 w 1500848"/>
                <a:gd name="connsiteY48" fmla="*/ 2463805 h 4885973"/>
                <a:gd name="connsiteX49" fmla="*/ 1500848 w 1500848"/>
                <a:gd name="connsiteY49" fmla="*/ 4594774 h 4885973"/>
                <a:gd name="connsiteX50" fmla="*/ 1462113 w 1500848"/>
                <a:gd name="connsiteY50" fmla="*/ 4624960 h 4885973"/>
                <a:gd name="connsiteX51" fmla="*/ 1464018 w 1500848"/>
                <a:gd name="connsiteY51" fmla="*/ 4634230 h 4885973"/>
                <a:gd name="connsiteX52" fmla="*/ 1296372 w 1500848"/>
                <a:gd name="connsiteY52" fmla="*/ 4620200 h 4885973"/>
                <a:gd name="connsiteX53" fmla="*/ 1166020 w 1500848"/>
                <a:gd name="connsiteY53" fmla="*/ 3943966 h 4885973"/>
                <a:gd name="connsiteX54" fmla="*/ 970425 w 1500848"/>
                <a:gd name="connsiteY54" fmla="*/ 4013036 h 4885973"/>
                <a:gd name="connsiteX55" fmla="*/ 1130009 w 1500848"/>
                <a:gd name="connsiteY55" fmla="*/ 4832411 h 4885973"/>
                <a:gd name="connsiteX56" fmla="*/ 1072850 w 1500848"/>
                <a:gd name="connsiteY56" fmla="*/ 4884421 h 4885973"/>
                <a:gd name="connsiteX57" fmla="*/ 458300 w 1500848"/>
                <a:gd name="connsiteY57" fmla="*/ 1686072 h 4885973"/>
                <a:gd name="connsiteX58" fmla="*/ 1069340 w 1500848"/>
                <a:gd name="connsiteY58" fmla="*/ 4885973 h 4885973"/>
                <a:gd name="connsiteX59" fmla="*/ 863591 w 1500848"/>
                <a:gd name="connsiteY59" fmla="*/ 4849075 h 4885973"/>
                <a:gd name="connsiteX60" fmla="*/ 0 w 1500848"/>
                <a:gd name="connsiteY60" fmla="*/ 2716 h 4885973"/>
                <a:gd name="connsiteX61" fmla="*/ 27742 w 1500848"/>
                <a:gd name="connsiteY61" fmla="*/ 42 h 4885973"/>
                <a:gd name="connsiteX62" fmla="*/ 129559 w 1500848"/>
                <a:gd name="connsiteY62" fmla="*/ 2716 h 4885973"/>
                <a:gd name="connsiteX63" fmla="*/ 134327 w 1500848"/>
                <a:gd name="connsiteY63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875039 w 1500848"/>
                <a:gd name="connsiteY23" fmla="*/ 2434428 h 4885973"/>
                <a:gd name="connsiteX24" fmla="*/ 655857 w 1500848"/>
                <a:gd name="connsiteY24" fmla="*/ 2397896 h 4885973"/>
                <a:gd name="connsiteX25" fmla="*/ 515474 w 1500848"/>
                <a:gd name="connsiteY25" fmla="*/ 1677107 h 4885973"/>
                <a:gd name="connsiteX26" fmla="*/ 638346 w 1500848"/>
                <a:gd name="connsiteY26" fmla="*/ 2307988 h 4885973"/>
                <a:gd name="connsiteX27" fmla="*/ 859108 w 1500848"/>
                <a:gd name="connsiteY27" fmla="*/ 2351782 h 4885973"/>
                <a:gd name="connsiteX28" fmla="*/ 742526 w 1500848"/>
                <a:gd name="connsiteY28" fmla="*/ 1746985 h 4885973"/>
                <a:gd name="connsiteX29" fmla="*/ 738854 w 1500848"/>
                <a:gd name="connsiteY29" fmla="*/ 1747520 h 4885973"/>
                <a:gd name="connsiteX30" fmla="*/ 515474 w 1500848"/>
                <a:gd name="connsiteY30" fmla="*/ 1677107 h 4885973"/>
                <a:gd name="connsiteX31" fmla="*/ 356902 w 1500848"/>
                <a:gd name="connsiteY31" fmla="*/ 862930 h 4885973"/>
                <a:gd name="connsiteX32" fmla="*/ 482433 w 1500848"/>
                <a:gd name="connsiteY32" fmla="*/ 1507463 h 4885973"/>
                <a:gd name="connsiteX33" fmla="*/ 713506 w 1500848"/>
                <a:gd name="connsiteY33" fmla="*/ 1596434 h 4885973"/>
                <a:gd name="connsiteX34" fmla="*/ 592688 w 1500848"/>
                <a:gd name="connsiteY34" fmla="*/ 969659 h 4885973"/>
                <a:gd name="connsiteX35" fmla="*/ 356902 w 1500848"/>
                <a:gd name="connsiteY35" fmla="*/ 862930 h 4885973"/>
                <a:gd name="connsiteX36" fmla="*/ 134327 w 1500848"/>
                <a:gd name="connsiteY36" fmla="*/ 0 h 4885973"/>
                <a:gd name="connsiteX37" fmla="*/ 195266 w 1500848"/>
                <a:gd name="connsiteY37" fmla="*/ 33015 h 4885973"/>
                <a:gd name="connsiteX38" fmla="*/ 326181 w 1500848"/>
                <a:gd name="connsiteY38" fmla="*/ 705190 h 4885973"/>
                <a:gd name="connsiteX39" fmla="*/ 564433 w 1500848"/>
                <a:gd name="connsiteY39" fmla="*/ 823080 h 4885973"/>
                <a:gd name="connsiteX40" fmla="*/ 464528 w 1500848"/>
                <a:gd name="connsiteY40" fmla="*/ 304800 h 4885973"/>
                <a:gd name="connsiteX41" fmla="*/ 545025 w 1500848"/>
                <a:gd name="connsiteY41" fmla="*/ 308583 h 4885973"/>
                <a:gd name="connsiteX42" fmla="*/ 566932 w 1500848"/>
                <a:gd name="connsiteY42" fmla="*/ 308716 h 4885973"/>
                <a:gd name="connsiteX43" fmla="*/ 566127 w 1500848"/>
                <a:gd name="connsiteY43" fmla="*/ 304800 h 4885973"/>
                <a:gd name="connsiteX44" fmla="*/ 573752 w 1500848"/>
                <a:gd name="connsiteY44" fmla="*/ 308626 h 4885973"/>
                <a:gd name="connsiteX45" fmla="*/ 575027 w 1500848"/>
                <a:gd name="connsiteY45" fmla="*/ 308608 h 4885973"/>
                <a:gd name="connsiteX46" fmla="*/ 575178 w 1500848"/>
                <a:gd name="connsiteY46" fmla="*/ 309342 h 4885973"/>
                <a:gd name="connsiteX47" fmla="*/ 621994 w 1500848"/>
                <a:gd name="connsiteY47" fmla="*/ 332836 h 4885973"/>
                <a:gd name="connsiteX48" fmla="*/ 1061421 w 1500848"/>
                <a:gd name="connsiteY48" fmla="*/ 2463805 h 4885973"/>
                <a:gd name="connsiteX49" fmla="*/ 1500848 w 1500848"/>
                <a:gd name="connsiteY49" fmla="*/ 4594774 h 4885973"/>
                <a:gd name="connsiteX50" fmla="*/ 1462113 w 1500848"/>
                <a:gd name="connsiteY50" fmla="*/ 4624960 h 4885973"/>
                <a:gd name="connsiteX51" fmla="*/ 1464018 w 1500848"/>
                <a:gd name="connsiteY51" fmla="*/ 4634230 h 4885973"/>
                <a:gd name="connsiteX52" fmla="*/ 1296372 w 1500848"/>
                <a:gd name="connsiteY52" fmla="*/ 4620200 h 4885973"/>
                <a:gd name="connsiteX53" fmla="*/ 1166020 w 1500848"/>
                <a:gd name="connsiteY53" fmla="*/ 3943966 h 4885973"/>
                <a:gd name="connsiteX54" fmla="*/ 970425 w 1500848"/>
                <a:gd name="connsiteY54" fmla="*/ 4013036 h 4885973"/>
                <a:gd name="connsiteX55" fmla="*/ 1130009 w 1500848"/>
                <a:gd name="connsiteY55" fmla="*/ 4832411 h 4885973"/>
                <a:gd name="connsiteX56" fmla="*/ 1072850 w 1500848"/>
                <a:gd name="connsiteY56" fmla="*/ 4884421 h 4885973"/>
                <a:gd name="connsiteX57" fmla="*/ 1069340 w 1500848"/>
                <a:gd name="connsiteY57" fmla="*/ 4885973 h 4885973"/>
                <a:gd name="connsiteX58" fmla="*/ 863591 w 1500848"/>
                <a:gd name="connsiteY58" fmla="*/ 4849075 h 4885973"/>
                <a:gd name="connsiteX59" fmla="*/ 0 w 1500848"/>
                <a:gd name="connsiteY59" fmla="*/ 2716 h 4885973"/>
                <a:gd name="connsiteX60" fmla="*/ 27742 w 1500848"/>
                <a:gd name="connsiteY60" fmla="*/ 42 h 4885973"/>
                <a:gd name="connsiteX61" fmla="*/ 129559 w 1500848"/>
                <a:gd name="connsiteY61" fmla="*/ 2716 h 4885973"/>
                <a:gd name="connsiteX62" fmla="*/ 134327 w 1500848"/>
                <a:gd name="connsiteY62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655857 w 1500848"/>
                <a:gd name="connsiteY23" fmla="*/ 2397896 h 4885973"/>
                <a:gd name="connsiteX24" fmla="*/ 515474 w 1500848"/>
                <a:gd name="connsiteY24" fmla="*/ 1677107 h 4885973"/>
                <a:gd name="connsiteX25" fmla="*/ 638346 w 1500848"/>
                <a:gd name="connsiteY25" fmla="*/ 2307988 h 4885973"/>
                <a:gd name="connsiteX26" fmla="*/ 859108 w 1500848"/>
                <a:gd name="connsiteY26" fmla="*/ 2351782 h 4885973"/>
                <a:gd name="connsiteX27" fmla="*/ 742526 w 1500848"/>
                <a:gd name="connsiteY27" fmla="*/ 1746985 h 4885973"/>
                <a:gd name="connsiteX28" fmla="*/ 738854 w 1500848"/>
                <a:gd name="connsiteY28" fmla="*/ 1747520 h 4885973"/>
                <a:gd name="connsiteX29" fmla="*/ 515474 w 1500848"/>
                <a:gd name="connsiteY29" fmla="*/ 1677107 h 4885973"/>
                <a:gd name="connsiteX30" fmla="*/ 356902 w 1500848"/>
                <a:gd name="connsiteY30" fmla="*/ 862930 h 4885973"/>
                <a:gd name="connsiteX31" fmla="*/ 482433 w 1500848"/>
                <a:gd name="connsiteY31" fmla="*/ 1507463 h 4885973"/>
                <a:gd name="connsiteX32" fmla="*/ 713506 w 1500848"/>
                <a:gd name="connsiteY32" fmla="*/ 1596434 h 4885973"/>
                <a:gd name="connsiteX33" fmla="*/ 592688 w 1500848"/>
                <a:gd name="connsiteY33" fmla="*/ 969659 h 4885973"/>
                <a:gd name="connsiteX34" fmla="*/ 356902 w 1500848"/>
                <a:gd name="connsiteY34" fmla="*/ 862930 h 4885973"/>
                <a:gd name="connsiteX35" fmla="*/ 134327 w 1500848"/>
                <a:gd name="connsiteY35" fmla="*/ 0 h 4885973"/>
                <a:gd name="connsiteX36" fmla="*/ 195266 w 1500848"/>
                <a:gd name="connsiteY36" fmla="*/ 33015 h 4885973"/>
                <a:gd name="connsiteX37" fmla="*/ 326181 w 1500848"/>
                <a:gd name="connsiteY37" fmla="*/ 705190 h 4885973"/>
                <a:gd name="connsiteX38" fmla="*/ 564433 w 1500848"/>
                <a:gd name="connsiteY38" fmla="*/ 823080 h 4885973"/>
                <a:gd name="connsiteX39" fmla="*/ 464528 w 1500848"/>
                <a:gd name="connsiteY39" fmla="*/ 304800 h 4885973"/>
                <a:gd name="connsiteX40" fmla="*/ 545025 w 1500848"/>
                <a:gd name="connsiteY40" fmla="*/ 308583 h 4885973"/>
                <a:gd name="connsiteX41" fmla="*/ 566932 w 1500848"/>
                <a:gd name="connsiteY41" fmla="*/ 308716 h 4885973"/>
                <a:gd name="connsiteX42" fmla="*/ 566127 w 1500848"/>
                <a:gd name="connsiteY42" fmla="*/ 304800 h 4885973"/>
                <a:gd name="connsiteX43" fmla="*/ 573752 w 1500848"/>
                <a:gd name="connsiteY43" fmla="*/ 308626 h 4885973"/>
                <a:gd name="connsiteX44" fmla="*/ 575027 w 1500848"/>
                <a:gd name="connsiteY44" fmla="*/ 308608 h 4885973"/>
                <a:gd name="connsiteX45" fmla="*/ 575178 w 1500848"/>
                <a:gd name="connsiteY45" fmla="*/ 309342 h 4885973"/>
                <a:gd name="connsiteX46" fmla="*/ 621994 w 1500848"/>
                <a:gd name="connsiteY46" fmla="*/ 332836 h 4885973"/>
                <a:gd name="connsiteX47" fmla="*/ 1061421 w 1500848"/>
                <a:gd name="connsiteY47" fmla="*/ 2463805 h 4885973"/>
                <a:gd name="connsiteX48" fmla="*/ 1500848 w 1500848"/>
                <a:gd name="connsiteY48" fmla="*/ 4594774 h 4885973"/>
                <a:gd name="connsiteX49" fmla="*/ 1462113 w 1500848"/>
                <a:gd name="connsiteY49" fmla="*/ 4624960 h 4885973"/>
                <a:gd name="connsiteX50" fmla="*/ 1464018 w 1500848"/>
                <a:gd name="connsiteY50" fmla="*/ 4634230 h 4885973"/>
                <a:gd name="connsiteX51" fmla="*/ 1296372 w 1500848"/>
                <a:gd name="connsiteY51" fmla="*/ 4620200 h 4885973"/>
                <a:gd name="connsiteX52" fmla="*/ 1166020 w 1500848"/>
                <a:gd name="connsiteY52" fmla="*/ 3943966 h 4885973"/>
                <a:gd name="connsiteX53" fmla="*/ 970425 w 1500848"/>
                <a:gd name="connsiteY53" fmla="*/ 4013036 h 4885973"/>
                <a:gd name="connsiteX54" fmla="*/ 1130009 w 1500848"/>
                <a:gd name="connsiteY54" fmla="*/ 4832411 h 4885973"/>
                <a:gd name="connsiteX55" fmla="*/ 1072850 w 1500848"/>
                <a:gd name="connsiteY55" fmla="*/ 4884421 h 4885973"/>
                <a:gd name="connsiteX56" fmla="*/ 1069340 w 1500848"/>
                <a:gd name="connsiteY56" fmla="*/ 4885973 h 4885973"/>
                <a:gd name="connsiteX57" fmla="*/ 863591 w 1500848"/>
                <a:gd name="connsiteY57" fmla="*/ 4849075 h 4885973"/>
                <a:gd name="connsiteX58" fmla="*/ 0 w 1500848"/>
                <a:gd name="connsiteY58" fmla="*/ 2716 h 4885973"/>
                <a:gd name="connsiteX59" fmla="*/ 27742 w 1500848"/>
                <a:gd name="connsiteY59" fmla="*/ 42 h 4885973"/>
                <a:gd name="connsiteX60" fmla="*/ 129559 w 1500848"/>
                <a:gd name="connsiteY60" fmla="*/ 2716 h 4885973"/>
                <a:gd name="connsiteX61" fmla="*/ 134327 w 1500848"/>
                <a:gd name="connsiteY61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875520 w 1500848"/>
                <a:gd name="connsiteY20" fmla="*/ 2436922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515474 w 1500848"/>
                <a:gd name="connsiteY23" fmla="*/ 1677107 h 4885973"/>
                <a:gd name="connsiteX24" fmla="*/ 638346 w 1500848"/>
                <a:gd name="connsiteY24" fmla="*/ 2307988 h 4885973"/>
                <a:gd name="connsiteX25" fmla="*/ 859108 w 1500848"/>
                <a:gd name="connsiteY25" fmla="*/ 2351782 h 4885973"/>
                <a:gd name="connsiteX26" fmla="*/ 742526 w 1500848"/>
                <a:gd name="connsiteY26" fmla="*/ 1746985 h 4885973"/>
                <a:gd name="connsiteX27" fmla="*/ 738854 w 1500848"/>
                <a:gd name="connsiteY27" fmla="*/ 1747520 h 4885973"/>
                <a:gd name="connsiteX28" fmla="*/ 515474 w 1500848"/>
                <a:gd name="connsiteY28" fmla="*/ 1677107 h 4885973"/>
                <a:gd name="connsiteX29" fmla="*/ 356902 w 1500848"/>
                <a:gd name="connsiteY29" fmla="*/ 862930 h 4885973"/>
                <a:gd name="connsiteX30" fmla="*/ 482433 w 1500848"/>
                <a:gd name="connsiteY30" fmla="*/ 1507463 h 4885973"/>
                <a:gd name="connsiteX31" fmla="*/ 713506 w 1500848"/>
                <a:gd name="connsiteY31" fmla="*/ 1596434 h 4885973"/>
                <a:gd name="connsiteX32" fmla="*/ 592688 w 1500848"/>
                <a:gd name="connsiteY32" fmla="*/ 969659 h 4885973"/>
                <a:gd name="connsiteX33" fmla="*/ 356902 w 1500848"/>
                <a:gd name="connsiteY33" fmla="*/ 862930 h 4885973"/>
                <a:gd name="connsiteX34" fmla="*/ 134327 w 1500848"/>
                <a:gd name="connsiteY34" fmla="*/ 0 h 4885973"/>
                <a:gd name="connsiteX35" fmla="*/ 195266 w 1500848"/>
                <a:gd name="connsiteY35" fmla="*/ 33015 h 4885973"/>
                <a:gd name="connsiteX36" fmla="*/ 326181 w 1500848"/>
                <a:gd name="connsiteY36" fmla="*/ 705190 h 4885973"/>
                <a:gd name="connsiteX37" fmla="*/ 564433 w 1500848"/>
                <a:gd name="connsiteY37" fmla="*/ 823080 h 4885973"/>
                <a:gd name="connsiteX38" fmla="*/ 464528 w 1500848"/>
                <a:gd name="connsiteY38" fmla="*/ 304800 h 4885973"/>
                <a:gd name="connsiteX39" fmla="*/ 545025 w 1500848"/>
                <a:gd name="connsiteY39" fmla="*/ 308583 h 4885973"/>
                <a:gd name="connsiteX40" fmla="*/ 566932 w 1500848"/>
                <a:gd name="connsiteY40" fmla="*/ 308716 h 4885973"/>
                <a:gd name="connsiteX41" fmla="*/ 566127 w 1500848"/>
                <a:gd name="connsiteY41" fmla="*/ 304800 h 4885973"/>
                <a:gd name="connsiteX42" fmla="*/ 573752 w 1500848"/>
                <a:gd name="connsiteY42" fmla="*/ 308626 h 4885973"/>
                <a:gd name="connsiteX43" fmla="*/ 575027 w 1500848"/>
                <a:gd name="connsiteY43" fmla="*/ 308608 h 4885973"/>
                <a:gd name="connsiteX44" fmla="*/ 575178 w 1500848"/>
                <a:gd name="connsiteY44" fmla="*/ 309342 h 4885973"/>
                <a:gd name="connsiteX45" fmla="*/ 621994 w 1500848"/>
                <a:gd name="connsiteY45" fmla="*/ 332836 h 4885973"/>
                <a:gd name="connsiteX46" fmla="*/ 1061421 w 1500848"/>
                <a:gd name="connsiteY46" fmla="*/ 2463805 h 4885973"/>
                <a:gd name="connsiteX47" fmla="*/ 1500848 w 1500848"/>
                <a:gd name="connsiteY47" fmla="*/ 4594774 h 4885973"/>
                <a:gd name="connsiteX48" fmla="*/ 1462113 w 1500848"/>
                <a:gd name="connsiteY48" fmla="*/ 4624960 h 4885973"/>
                <a:gd name="connsiteX49" fmla="*/ 1464018 w 1500848"/>
                <a:gd name="connsiteY49" fmla="*/ 4634230 h 4885973"/>
                <a:gd name="connsiteX50" fmla="*/ 1296372 w 1500848"/>
                <a:gd name="connsiteY50" fmla="*/ 4620200 h 4885973"/>
                <a:gd name="connsiteX51" fmla="*/ 1166020 w 1500848"/>
                <a:gd name="connsiteY51" fmla="*/ 3943966 h 4885973"/>
                <a:gd name="connsiteX52" fmla="*/ 970425 w 1500848"/>
                <a:gd name="connsiteY52" fmla="*/ 4013036 h 4885973"/>
                <a:gd name="connsiteX53" fmla="*/ 1130009 w 1500848"/>
                <a:gd name="connsiteY53" fmla="*/ 4832411 h 4885973"/>
                <a:gd name="connsiteX54" fmla="*/ 1072850 w 1500848"/>
                <a:gd name="connsiteY54" fmla="*/ 4884421 h 4885973"/>
                <a:gd name="connsiteX55" fmla="*/ 1069340 w 1500848"/>
                <a:gd name="connsiteY55" fmla="*/ 4885973 h 4885973"/>
                <a:gd name="connsiteX56" fmla="*/ 863591 w 1500848"/>
                <a:gd name="connsiteY56" fmla="*/ 4849075 h 4885973"/>
                <a:gd name="connsiteX57" fmla="*/ 0 w 1500848"/>
                <a:gd name="connsiteY57" fmla="*/ 2716 h 4885973"/>
                <a:gd name="connsiteX58" fmla="*/ 27742 w 1500848"/>
                <a:gd name="connsiteY58" fmla="*/ 42 h 4885973"/>
                <a:gd name="connsiteX59" fmla="*/ 129559 w 1500848"/>
                <a:gd name="connsiteY59" fmla="*/ 2716 h 4885973"/>
                <a:gd name="connsiteX60" fmla="*/ 134327 w 1500848"/>
                <a:gd name="connsiteY60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515474 w 1500848"/>
                <a:gd name="connsiteY20" fmla="*/ 1677107 h 4885973"/>
                <a:gd name="connsiteX21" fmla="*/ 638346 w 1500848"/>
                <a:gd name="connsiteY21" fmla="*/ 2307988 h 4885973"/>
                <a:gd name="connsiteX22" fmla="*/ 859108 w 1500848"/>
                <a:gd name="connsiteY22" fmla="*/ 2351782 h 4885973"/>
                <a:gd name="connsiteX23" fmla="*/ 742526 w 1500848"/>
                <a:gd name="connsiteY23" fmla="*/ 1746985 h 4885973"/>
                <a:gd name="connsiteX24" fmla="*/ 738854 w 1500848"/>
                <a:gd name="connsiteY24" fmla="*/ 1747520 h 4885973"/>
                <a:gd name="connsiteX25" fmla="*/ 515474 w 1500848"/>
                <a:gd name="connsiteY25" fmla="*/ 1677107 h 4885973"/>
                <a:gd name="connsiteX26" fmla="*/ 356902 w 1500848"/>
                <a:gd name="connsiteY26" fmla="*/ 862930 h 4885973"/>
                <a:gd name="connsiteX27" fmla="*/ 482433 w 1500848"/>
                <a:gd name="connsiteY27" fmla="*/ 1507463 h 4885973"/>
                <a:gd name="connsiteX28" fmla="*/ 713506 w 1500848"/>
                <a:gd name="connsiteY28" fmla="*/ 1596434 h 4885973"/>
                <a:gd name="connsiteX29" fmla="*/ 592688 w 1500848"/>
                <a:gd name="connsiteY29" fmla="*/ 969659 h 4885973"/>
                <a:gd name="connsiteX30" fmla="*/ 356902 w 1500848"/>
                <a:gd name="connsiteY30" fmla="*/ 862930 h 4885973"/>
                <a:gd name="connsiteX31" fmla="*/ 134327 w 1500848"/>
                <a:gd name="connsiteY31" fmla="*/ 0 h 4885973"/>
                <a:gd name="connsiteX32" fmla="*/ 195266 w 1500848"/>
                <a:gd name="connsiteY32" fmla="*/ 33015 h 4885973"/>
                <a:gd name="connsiteX33" fmla="*/ 326181 w 1500848"/>
                <a:gd name="connsiteY33" fmla="*/ 705190 h 4885973"/>
                <a:gd name="connsiteX34" fmla="*/ 564433 w 1500848"/>
                <a:gd name="connsiteY34" fmla="*/ 823080 h 4885973"/>
                <a:gd name="connsiteX35" fmla="*/ 464528 w 1500848"/>
                <a:gd name="connsiteY35" fmla="*/ 304800 h 4885973"/>
                <a:gd name="connsiteX36" fmla="*/ 545025 w 1500848"/>
                <a:gd name="connsiteY36" fmla="*/ 308583 h 4885973"/>
                <a:gd name="connsiteX37" fmla="*/ 566932 w 1500848"/>
                <a:gd name="connsiteY37" fmla="*/ 308716 h 4885973"/>
                <a:gd name="connsiteX38" fmla="*/ 566127 w 1500848"/>
                <a:gd name="connsiteY38" fmla="*/ 304800 h 4885973"/>
                <a:gd name="connsiteX39" fmla="*/ 573752 w 1500848"/>
                <a:gd name="connsiteY39" fmla="*/ 308626 h 4885973"/>
                <a:gd name="connsiteX40" fmla="*/ 575027 w 1500848"/>
                <a:gd name="connsiteY40" fmla="*/ 308608 h 4885973"/>
                <a:gd name="connsiteX41" fmla="*/ 575178 w 1500848"/>
                <a:gd name="connsiteY41" fmla="*/ 309342 h 4885973"/>
                <a:gd name="connsiteX42" fmla="*/ 621994 w 1500848"/>
                <a:gd name="connsiteY42" fmla="*/ 332836 h 4885973"/>
                <a:gd name="connsiteX43" fmla="*/ 1061421 w 1500848"/>
                <a:gd name="connsiteY43" fmla="*/ 2463805 h 4885973"/>
                <a:gd name="connsiteX44" fmla="*/ 1500848 w 1500848"/>
                <a:gd name="connsiteY44" fmla="*/ 4594774 h 4885973"/>
                <a:gd name="connsiteX45" fmla="*/ 1462113 w 1500848"/>
                <a:gd name="connsiteY45" fmla="*/ 4624960 h 4885973"/>
                <a:gd name="connsiteX46" fmla="*/ 1464018 w 1500848"/>
                <a:gd name="connsiteY46" fmla="*/ 4634230 h 4885973"/>
                <a:gd name="connsiteX47" fmla="*/ 1296372 w 1500848"/>
                <a:gd name="connsiteY47" fmla="*/ 4620200 h 4885973"/>
                <a:gd name="connsiteX48" fmla="*/ 1166020 w 1500848"/>
                <a:gd name="connsiteY48" fmla="*/ 3943966 h 4885973"/>
                <a:gd name="connsiteX49" fmla="*/ 970425 w 1500848"/>
                <a:gd name="connsiteY49" fmla="*/ 4013036 h 4885973"/>
                <a:gd name="connsiteX50" fmla="*/ 1130009 w 1500848"/>
                <a:gd name="connsiteY50" fmla="*/ 4832411 h 4885973"/>
                <a:gd name="connsiteX51" fmla="*/ 1072850 w 1500848"/>
                <a:gd name="connsiteY51" fmla="*/ 4884421 h 4885973"/>
                <a:gd name="connsiteX52" fmla="*/ 1069340 w 1500848"/>
                <a:gd name="connsiteY52" fmla="*/ 4885973 h 4885973"/>
                <a:gd name="connsiteX53" fmla="*/ 863591 w 1500848"/>
                <a:gd name="connsiteY53" fmla="*/ 4849075 h 4885973"/>
                <a:gd name="connsiteX54" fmla="*/ 0 w 1500848"/>
                <a:gd name="connsiteY54" fmla="*/ 2716 h 4885973"/>
                <a:gd name="connsiteX55" fmla="*/ 27742 w 1500848"/>
                <a:gd name="connsiteY55" fmla="*/ 42 h 4885973"/>
                <a:gd name="connsiteX56" fmla="*/ 129559 w 1500848"/>
                <a:gd name="connsiteY56" fmla="*/ 2716 h 4885973"/>
                <a:gd name="connsiteX57" fmla="*/ 134327 w 1500848"/>
                <a:gd name="connsiteY57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515474 w 1500848"/>
                <a:gd name="connsiteY20" fmla="*/ 1677107 h 4885973"/>
                <a:gd name="connsiteX21" fmla="*/ 638346 w 1500848"/>
                <a:gd name="connsiteY21" fmla="*/ 2307988 h 4885973"/>
                <a:gd name="connsiteX22" fmla="*/ 859108 w 1500848"/>
                <a:gd name="connsiteY22" fmla="*/ 2351782 h 4885973"/>
                <a:gd name="connsiteX23" fmla="*/ 742526 w 1500848"/>
                <a:gd name="connsiteY23" fmla="*/ 1746985 h 4885973"/>
                <a:gd name="connsiteX24" fmla="*/ 738854 w 1500848"/>
                <a:gd name="connsiteY24" fmla="*/ 1747520 h 4885973"/>
                <a:gd name="connsiteX25" fmla="*/ 515474 w 1500848"/>
                <a:gd name="connsiteY25" fmla="*/ 1677107 h 4885973"/>
                <a:gd name="connsiteX26" fmla="*/ 356902 w 1500848"/>
                <a:gd name="connsiteY26" fmla="*/ 862930 h 4885973"/>
                <a:gd name="connsiteX27" fmla="*/ 482433 w 1500848"/>
                <a:gd name="connsiteY27" fmla="*/ 1507463 h 4885973"/>
                <a:gd name="connsiteX28" fmla="*/ 713506 w 1500848"/>
                <a:gd name="connsiteY28" fmla="*/ 1596434 h 4885973"/>
                <a:gd name="connsiteX29" fmla="*/ 592688 w 1500848"/>
                <a:gd name="connsiteY29" fmla="*/ 969659 h 4885973"/>
                <a:gd name="connsiteX30" fmla="*/ 356902 w 1500848"/>
                <a:gd name="connsiteY30" fmla="*/ 862930 h 4885973"/>
                <a:gd name="connsiteX31" fmla="*/ 134327 w 1500848"/>
                <a:gd name="connsiteY31" fmla="*/ 0 h 4885973"/>
                <a:gd name="connsiteX32" fmla="*/ 195266 w 1500848"/>
                <a:gd name="connsiteY32" fmla="*/ 33015 h 4885973"/>
                <a:gd name="connsiteX33" fmla="*/ 326181 w 1500848"/>
                <a:gd name="connsiteY33" fmla="*/ 705190 h 4885973"/>
                <a:gd name="connsiteX34" fmla="*/ 564433 w 1500848"/>
                <a:gd name="connsiteY34" fmla="*/ 823080 h 4885973"/>
                <a:gd name="connsiteX35" fmla="*/ 464528 w 1500848"/>
                <a:gd name="connsiteY35" fmla="*/ 304800 h 4885973"/>
                <a:gd name="connsiteX36" fmla="*/ 545025 w 1500848"/>
                <a:gd name="connsiteY36" fmla="*/ 308583 h 4885973"/>
                <a:gd name="connsiteX37" fmla="*/ 566932 w 1500848"/>
                <a:gd name="connsiteY37" fmla="*/ 308716 h 4885973"/>
                <a:gd name="connsiteX38" fmla="*/ 566127 w 1500848"/>
                <a:gd name="connsiteY38" fmla="*/ 304800 h 4885973"/>
                <a:gd name="connsiteX39" fmla="*/ 573752 w 1500848"/>
                <a:gd name="connsiteY39" fmla="*/ 308626 h 4885973"/>
                <a:gd name="connsiteX40" fmla="*/ 575027 w 1500848"/>
                <a:gd name="connsiteY40" fmla="*/ 308608 h 4885973"/>
                <a:gd name="connsiteX41" fmla="*/ 575178 w 1500848"/>
                <a:gd name="connsiteY41" fmla="*/ 309342 h 4885973"/>
                <a:gd name="connsiteX42" fmla="*/ 621994 w 1500848"/>
                <a:gd name="connsiteY42" fmla="*/ 332836 h 4885973"/>
                <a:gd name="connsiteX43" fmla="*/ 1500848 w 1500848"/>
                <a:gd name="connsiteY43" fmla="*/ 4594774 h 4885973"/>
                <a:gd name="connsiteX44" fmla="*/ 1462113 w 1500848"/>
                <a:gd name="connsiteY44" fmla="*/ 4624960 h 4885973"/>
                <a:gd name="connsiteX45" fmla="*/ 1464018 w 1500848"/>
                <a:gd name="connsiteY45" fmla="*/ 4634230 h 4885973"/>
                <a:gd name="connsiteX46" fmla="*/ 1296372 w 1500848"/>
                <a:gd name="connsiteY46" fmla="*/ 4620200 h 4885973"/>
                <a:gd name="connsiteX47" fmla="*/ 1166020 w 1500848"/>
                <a:gd name="connsiteY47" fmla="*/ 3943966 h 4885973"/>
                <a:gd name="connsiteX48" fmla="*/ 970425 w 1500848"/>
                <a:gd name="connsiteY48" fmla="*/ 4013036 h 4885973"/>
                <a:gd name="connsiteX49" fmla="*/ 1130009 w 1500848"/>
                <a:gd name="connsiteY49" fmla="*/ 4832411 h 4885973"/>
                <a:gd name="connsiteX50" fmla="*/ 1072850 w 1500848"/>
                <a:gd name="connsiteY50" fmla="*/ 4884421 h 4885973"/>
                <a:gd name="connsiteX51" fmla="*/ 1069340 w 1500848"/>
                <a:gd name="connsiteY51" fmla="*/ 4885973 h 4885973"/>
                <a:gd name="connsiteX52" fmla="*/ 863591 w 1500848"/>
                <a:gd name="connsiteY52" fmla="*/ 4849075 h 4885973"/>
                <a:gd name="connsiteX53" fmla="*/ 0 w 1500848"/>
                <a:gd name="connsiteY53" fmla="*/ 2716 h 4885973"/>
                <a:gd name="connsiteX54" fmla="*/ 27742 w 1500848"/>
                <a:gd name="connsiteY54" fmla="*/ 42 h 4885973"/>
                <a:gd name="connsiteX55" fmla="*/ 129559 w 1500848"/>
                <a:gd name="connsiteY55" fmla="*/ 2716 h 4885973"/>
                <a:gd name="connsiteX56" fmla="*/ 134327 w 1500848"/>
                <a:gd name="connsiteY56" fmla="*/ 0 h 488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500848" h="4885973">
                  <a:moveTo>
                    <a:pt x="1148565" y="3853413"/>
                  </a:moveTo>
                  <a:lnTo>
                    <a:pt x="951341" y="3915045"/>
                  </a:lnTo>
                  <a:lnTo>
                    <a:pt x="952959" y="3923356"/>
                  </a:lnTo>
                  <a:lnTo>
                    <a:pt x="1150237" y="3862090"/>
                  </a:lnTo>
                  <a:lnTo>
                    <a:pt x="1148565" y="3853413"/>
                  </a:lnTo>
                  <a:close/>
                  <a:moveTo>
                    <a:pt x="1023935" y="3206862"/>
                  </a:moveTo>
                  <a:lnTo>
                    <a:pt x="814842" y="3214199"/>
                  </a:lnTo>
                  <a:lnTo>
                    <a:pt x="944868" y="3881811"/>
                  </a:lnTo>
                  <a:lnTo>
                    <a:pt x="1142647" y="3822714"/>
                  </a:lnTo>
                  <a:lnTo>
                    <a:pt x="1023935" y="3206862"/>
                  </a:lnTo>
                  <a:close/>
                  <a:moveTo>
                    <a:pt x="1021246" y="3192914"/>
                  </a:moveTo>
                  <a:lnTo>
                    <a:pt x="812196" y="3200613"/>
                  </a:lnTo>
                  <a:lnTo>
                    <a:pt x="812364" y="3201476"/>
                  </a:lnTo>
                  <a:lnTo>
                    <a:pt x="1021320" y="3193296"/>
                  </a:lnTo>
                  <a:cubicBezTo>
                    <a:pt x="1021295" y="3193169"/>
                    <a:pt x="1021271" y="3193041"/>
                    <a:pt x="1021246" y="3192914"/>
                  </a:cubicBezTo>
                  <a:close/>
                  <a:moveTo>
                    <a:pt x="663056" y="2434858"/>
                  </a:moveTo>
                  <a:lnTo>
                    <a:pt x="794840" y="3111500"/>
                  </a:lnTo>
                  <a:lnTo>
                    <a:pt x="1005553" y="3111500"/>
                  </a:lnTo>
                  <a:lnTo>
                    <a:pt x="881831" y="2469662"/>
                  </a:lnTo>
                  <a:lnTo>
                    <a:pt x="663056" y="2434858"/>
                  </a:lnTo>
                  <a:close/>
                  <a:moveTo>
                    <a:pt x="515474" y="1677107"/>
                  </a:moveTo>
                  <a:lnTo>
                    <a:pt x="638346" y="2307988"/>
                  </a:lnTo>
                  <a:lnTo>
                    <a:pt x="859108" y="2351782"/>
                  </a:lnTo>
                  <a:lnTo>
                    <a:pt x="742526" y="1746985"/>
                  </a:lnTo>
                  <a:lnTo>
                    <a:pt x="738854" y="1747520"/>
                  </a:lnTo>
                  <a:lnTo>
                    <a:pt x="515474" y="1677107"/>
                  </a:lnTo>
                  <a:close/>
                  <a:moveTo>
                    <a:pt x="356902" y="862930"/>
                  </a:moveTo>
                  <a:lnTo>
                    <a:pt x="482433" y="1507463"/>
                  </a:lnTo>
                  <a:lnTo>
                    <a:pt x="713506" y="1596434"/>
                  </a:lnTo>
                  <a:lnTo>
                    <a:pt x="592688" y="969659"/>
                  </a:lnTo>
                  <a:lnTo>
                    <a:pt x="356902" y="862930"/>
                  </a:lnTo>
                  <a:close/>
                  <a:moveTo>
                    <a:pt x="134327" y="0"/>
                  </a:moveTo>
                  <a:lnTo>
                    <a:pt x="195266" y="33015"/>
                  </a:lnTo>
                  <a:lnTo>
                    <a:pt x="326181" y="705190"/>
                  </a:lnTo>
                  <a:lnTo>
                    <a:pt x="564433" y="823080"/>
                  </a:lnTo>
                  <a:lnTo>
                    <a:pt x="464528" y="304800"/>
                  </a:lnTo>
                  <a:cubicBezTo>
                    <a:pt x="498192" y="307306"/>
                    <a:pt x="525817" y="308258"/>
                    <a:pt x="545025" y="308583"/>
                  </a:cubicBezTo>
                  <a:lnTo>
                    <a:pt x="566932" y="308716"/>
                  </a:lnTo>
                  <a:lnTo>
                    <a:pt x="566127" y="304800"/>
                  </a:lnTo>
                  <a:lnTo>
                    <a:pt x="573752" y="308626"/>
                  </a:lnTo>
                  <a:lnTo>
                    <a:pt x="575027" y="308608"/>
                  </a:lnTo>
                  <a:cubicBezTo>
                    <a:pt x="575077" y="308853"/>
                    <a:pt x="575128" y="309097"/>
                    <a:pt x="575178" y="309342"/>
                  </a:cubicBezTo>
                  <a:lnTo>
                    <a:pt x="621994" y="332836"/>
                  </a:lnTo>
                  <a:lnTo>
                    <a:pt x="1500848" y="4594774"/>
                  </a:lnTo>
                  <a:lnTo>
                    <a:pt x="1462113" y="4624960"/>
                  </a:lnTo>
                  <a:lnTo>
                    <a:pt x="1464018" y="4634230"/>
                  </a:lnTo>
                  <a:lnTo>
                    <a:pt x="1296372" y="4620200"/>
                  </a:lnTo>
                  <a:lnTo>
                    <a:pt x="1166020" y="3943966"/>
                  </a:lnTo>
                  <a:lnTo>
                    <a:pt x="970425" y="4013036"/>
                  </a:lnTo>
                  <a:lnTo>
                    <a:pt x="1130009" y="4832411"/>
                  </a:lnTo>
                  <a:lnTo>
                    <a:pt x="1072850" y="4884421"/>
                  </a:lnTo>
                  <a:lnTo>
                    <a:pt x="1069340" y="4885973"/>
                  </a:lnTo>
                  <a:lnTo>
                    <a:pt x="863591" y="4849075"/>
                  </a:lnTo>
                  <a:lnTo>
                    <a:pt x="0" y="2716"/>
                  </a:lnTo>
                  <a:cubicBezTo>
                    <a:pt x="4444" y="1131"/>
                    <a:pt x="14763" y="339"/>
                    <a:pt x="27742" y="42"/>
                  </a:cubicBezTo>
                  <a:lnTo>
                    <a:pt x="129559" y="2716"/>
                  </a:lnTo>
                  <a:lnTo>
                    <a:pt x="134327" y="0"/>
                  </a:lnTo>
                  <a:close/>
                </a:path>
              </a:pathLst>
            </a:custGeom>
            <a:solidFill>
              <a:srgbClr val="E4E4E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xmlns="" id="{A5B8F4F7-7FE0-4DDA-B86A-DAB654169780}"/>
                </a:ext>
              </a:extLst>
            </p:cNvPr>
            <p:cNvGrpSpPr/>
            <p:nvPr/>
          </p:nvGrpSpPr>
          <p:grpSpPr>
            <a:xfrm>
              <a:off x="7834972" y="1808050"/>
              <a:ext cx="1500848" cy="4885974"/>
              <a:chOff x="7834972" y="1808050"/>
              <a:chExt cx="1500848" cy="4885974"/>
            </a:xfrm>
          </p:grpSpPr>
          <p:sp>
            <p:nvSpPr>
              <p:cNvPr id="126" name="Figure">
                <a:extLst>
                  <a:ext uri="{FF2B5EF4-FFF2-40B4-BE49-F238E27FC236}">
                    <a16:creationId xmlns:a16="http://schemas.microsoft.com/office/drawing/2014/main" xmlns="" id="{4E7E8DEC-2DB1-45B1-8237-94BBC017F13B}"/>
                  </a:ext>
                </a:extLst>
              </p:cNvPr>
              <p:cNvSpPr/>
              <p:nvPr/>
            </p:nvSpPr>
            <p:spPr>
              <a:xfrm>
                <a:off x="7834972" y="1808050"/>
                <a:ext cx="1069340" cy="48859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4" extrusionOk="0">
                    <a:moveTo>
                      <a:pt x="0" y="12"/>
                    </a:moveTo>
                    <a:cubicBezTo>
                      <a:pt x="359" y="-16"/>
                      <a:pt x="2617" y="12"/>
                      <a:pt x="2617" y="12"/>
                    </a:cubicBezTo>
                    <a:lnTo>
                      <a:pt x="21600" y="21584"/>
                    </a:lnTo>
                    <a:lnTo>
                      <a:pt x="17444" y="21421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4E4E4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7" name="Figure">
                <a:extLst>
                  <a:ext uri="{FF2B5EF4-FFF2-40B4-BE49-F238E27FC236}">
                    <a16:creationId xmlns:a16="http://schemas.microsoft.com/office/drawing/2014/main" xmlns="" id="{64B5AADD-95C2-43FD-9FFF-C76CEAE385BC}"/>
                  </a:ext>
                </a:extLst>
              </p:cNvPr>
              <p:cNvSpPr/>
              <p:nvPr/>
            </p:nvSpPr>
            <p:spPr>
              <a:xfrm>
                <a:off x="8299500" y="2112851"/>
                <a:ext cx="999490" cy="4329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55" y="25"/>
                      <a:pt x="2388" y="19"/>
                      <a:pt x="2388" y="19"/>
                    </a:cubicBezTo>
                    <a:lnTo>
                      <a:pt x="21600" y="21600"/>
                    </a:lnTo>
                    <a:lnTo>
                      <a:pt x="17977" y="21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E4E4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8" name="Figure">
                <a:extLst>
                  <a:ext uri="{FF2B5EF4-FFF2-40B4-BE49-F238E27FC236}">
                    <a16:creationId xmlns:a16="http://schemas.microsoft.com/office/drawing/2014/main" xmlns="" id="{AA8415F1-4633-4B20-97D6-C40D8A9C8813}"/>
                  </a:ext>
                </a:extLst>
              </p:cNvPr>
              <p:cNvSpPr/>
              <p:nvPr/>
            </p:nvSpPr>
            <p:spPr>
              <a:xfrm>
                <a:off x="8401099" y="2112851"/>
                <a:ext cx="934721" cy="43256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291" y="140"/>
                    </a:lnTo>
                    <a:lnTo>
                      <a:pt x="21600" y="21422"/>
                    </a:lnTo>
                    <a:lnTo>
                      <a:pt x="20543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9" name="Figure">
                <a:extLst>
                  <a:ext uri="{FF2B5EF4-FFF2-40B4-BE49-F238E27FC236}">
                    <a16:creationId xmlns:a16="http://schemas.microsoft.com/office/drawing/2014/main" xmlns="" id="{CD35C4E9-D2CD-43E6-9425-029C6608183A}"/>
                  </a:ext>
                </a:extLst>
              </p:cNvPr>
              <p:cNvSpPr/>
              <p:nvPr/>
            </p:nvSpPr>
            <p:spPr>
              <a:xfrm>
                <a:off x="8172499" y="2595451"/>
                <a:ext cx="370841" cy="182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250"/>
                    </a:moveTo>
                    <a:lnTo>
                      <a:pt x="14942" y="21600"/>
                    </a:lnTo>
                    <a:lnTo>
                      <a:pt x="888" y="8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0" name="Figure">
                <a:extLst>
                  <a:ext uri="{FF2B5EF4-FFF2-40B4-BE49-F238E27FC236}">
                    <a16:creationId xmlns:a16="http://schemas.microsoft.com/office/drawing/2014/main" xmlns="" id="{6041F4CE-BFE2-4696-BD19-D41AA04D6982}"/>
                  </a:ext>
                </a:extLst>
              </p:cNvPr>
              <p:cNvSpPr/>
              <p:nvPr/>
            </p:nvSpPr>
            <p:spPr>
              <a:xfrm>
                <a:off x="8324899" y="3408250"/>
                <a:ext cx="370841" cy="1473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993"/>
                    </a:moveTo>
                    <a:lnTo>
                      <a:pt x="14499" y="21600"/>
                    </a:lnTo>
                    <a:lnTo>
                      <a:pt x="888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1" name="Figure">
                <a:extLst>
                  <a:ext uri="{FF2B5EF4-FFF2-40B4-BE49-F238E27FC236}">
                    <a16:creationId xmlns:a16="http://schemas.microsoft.com/office/drawing/2014/main" xmlns="" id="{7DC650F7-40AE-4CA6-9659-80F0E9C7247B}"/>
                  </a:ext>
                </a:extLst>
              </p:cNvPr>
              <p:cNvSpPr/>
              <p:nvPr/>
            </p:nvSpPr>
            <p:spPr>
              <a:xfrm>
                <a:off x="8489999" y="4208351"/>
                <a:ext cx="367031" cy="698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851"/>
                    </a:moveTo>
                    <a:lnTo>
                      <a:pt x="13528" y="21600"/>
                    </a:lnTo>
                    <a:lnTo>
                      <a:pt x="374" y="106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2" name="Figure">
                <a:extLst>
                  <a:ext uri="{FF2B5EF4-FFF2-40B4-BE49-F238E27FC236}">
                    <a16:creationId xmlns:a16="http://schemas.microsoft.com/office/drawing/2014/main" xmlns="" id="{B7124244-DCCC-4207-9C2B-2AD64BF149B6}"/>
                  </a:ext>
                </a:extLst>
              </p:cNvPr>
              <p:cNvSpPr/>
              <p:nvPr/>
            </p:nvSpPr>
            <p:spPr>
              <a:xfrm>
                <a:off x="8642399" y="4995750"/>
                <a:ext cx="356871" cy="26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3298" y="15429"/>
                    </a:lnTo>
                    <a:lnTo>
                      <a:pt x="154" y="21600"/>
                    </a:lnTo>
                    <a:lnTo>
                      <a:pt x="0" y="11314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3" name="Figure">
                <a:extLst>
                  <a:ext uri="{FF2B5EF4-FFF2-40B4-BE49-F238E27FC236}">
                    <a16:creationId xmlns:a16="http://schemas.microsoft.com/office/drawing/2014/main" xmlns="" id="{56016950-6B3E-46EA-89CB-364D4FD6B5CF}"/>
                  </a:ext>
                </a:extLst>
              </p:cNvPr>
              <p:cNvSpPr/>
              <p:nvPr/>
            </p:nvSpPr>
            <p:spPr>
              <a:xfrm>
                <a:off x="8769399" y="5618050"/>
                <a:ext cx="353061" cy="1079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2742" y="2541"/>
                    </a:lnTo>
                    <a:lnTo>
                      <a:pt x="0" y="14993"/>
                    </a:lnTo>
                    <a:lnTo>
                      <a:pt x="466" y="21600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xmlns="" id="{9EE7B3DC-1343-4311-9C0E-12D2D6A150A6}"/>
                  </a:ext>
                </a:extLst>
              </p:cNvPr>
              <p:cNvSpPr/>
              <p:nvPr/>
            </p:nvSpPr>
            <p:spPr>
              <a:xfrm>
                <a:off x="7969299" y="1808051"/>
                <a:ext cx="1366521" cy="4884421"/>
              </a:xfrm>
              <a:custGeom>
                <a:avLst/>
                <a:gdLst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521530 w 1366521"/>
                  <a:gd name="connsiteY4" fmla="*/ 2397896 h 4884421"/>
                  <a:gd name="connsiteX5" fmla="*/ 660513 w 1366521"/>
                  <a:gd name="connsiteY5" fmla="*/ 3111500 h 4884421"/>
                  <a:gd name="connsiteX6" fmla="*/ 1008619 w 1366521"/>
                  <a:gd name="connsiteY6" fmla="*/ 3111500 h 4884421"/>
                  <a:gd name="connsiteX7" fmla="*/ 874037 w 1366521"/>
                  <a:gd name="connsiteY7" fmla="*/ 2456650 h 4884421"/>
                  <a:gd name="connsiteX8" fmla="*/ 365533 w 1366521"/>
                  <a:gd name="connsiteY8" fmla="*/ 1596940 h 4884421"/>
                  <a:gd name="connsiteX9" fmla="*/ 504019 w 1366521"/>
                  <a:gd name="connsiteY9" fmla="*/ 2307988 h 4884421"/>
                  <a:gd name="connsiteX10" fmla="*/ 857913 w 1366521"/>
                  <a:gd name="connsiteY10" fmla="*/ 2378192 h 4884421"/>
                  <a:gd name="connsiteX11" fmla="*/ 723242 w 1366521"/>
                  <a:gd name="connsiteY11" fmla="*/ 1722905 h 4884421"/>
                  <a:gd name="connsiteX12" fmla="*/ 209215 w 1366521"/>
                  <a:gd name="connsiteY12" fmla="*/ 794332 h 4884421"/>
                  <a:gd name="connsiteX13" fmla="*/ 348106 w 1366521"/>
                  <a:gd name="connsiteY13" fmla="*/ 1507463 h 4884421"/>
                  <a:gd name="connsiteX14" fmla="*/ 707396 w 1366521"/>
                  <a:gd name="connsiteY14" fmla="*/ 1645801 h 4884421"/>
                  <a:gd name="connsiteX15" fmla="*/ 566339 w 1366521"/>
                  <a:gd name="connsiteY15" fmla="*/ 959442 h 4884421"/>
                  <a:gd name="connsiteX16" fmla="*/ 0 w 1366521"/>
                  <a:gd name="connsiteY16" fmla="*/ 0 h 4884421"/>
                  <a:gd name="connsiteX17" fmla="*/ 60939 w 1366521"/>
                  <a:gd name="connsiteY17" fmla="*/ 33015 h 4884421"/>
                  <a:gd name="connsiteX18" fmla="*/ 191854 w 1366521"/>
                  <a:gd name="connsiteY18" fmla="*/ 705190 h 4884421"/>
                  <a:gd name="connsiteX19" fmla="*/ 550564 w 1366521"/>
                  <a:gd name="connsiteY19" fmla="*/ 882684 h 4884421"/>
                  <a:gd name="connsiteX20" fmla="*/ 431800 w 1366521"/>
                  <a:gd name="connsiteY20" fmla="*/ 304800 h 4884421"/>
                  <a:gd name="connsiteX21" fmla="*/ 487667 w 1366521"/>
                  <a:gd name="connsiteY21" fmla="*/ 332836 h 4884421"/>
                  <a:gd name="connsiteX22" fmla="*/ 606788 w 1366521"/>
                  <a:gd name="connsiteY22" fmla="*/ 910504 h 4884421"/>
                  <a:gd name="connsiteX23" fmla="*/ 617215 w 1366521"/>
                  <a:gd name="connsiteY23" fmla="*/ 915664 h 4884421"/>
                  <a:gd name="connsiteX24" fmla="*/ 633731 w 1366521"/>
                  <a:gd name="connsiteY24" fmla="*/ 990600 h 4884421"/>
                  <a:gd name="connsiteX25" fmla="*/ 622206 w 1366521"/>
                  <a:gd name="connsiteY25" fmla="*/ 985271 h 4884421"/>
                  <a:gd name="connsiteX26" fmla="*/ 762814 w 1366521"/>
                  <a:gd name="connsiteY26" fmla="*/ 1667139 h 4884421"/>
                  <a:gd name="connsiteX27" fmla="*/ 767071 w 1366521"/>
                  <a:gd name="connsiteY27" fmla="*/ 1668778 h 4884421"/>
                  <a:gd name="connsiteX28" fmla="*/ 782322 w 1366521"/>
                  <a:gd name="connsiteY28" fmla="*/ 1743710 h 4884421"/>
                  <a:gd name="connsiteX29" fmla="*/ 778312 w 1366521"/>
                  <a:gd name="connsiteY29" fmla="*/ 1742298 h 4884421"/>
                  <a:gd name="connsiteX30" fmla="*/ 911637 w 1366521"/>
                  <a:gd name="connsiteY30" fmla="*/ 2388849 h 4884421"/>
                  <a:gd name="connsiteX31" fmla="*/ 924563 w 1366521"/>
                  <a:gd name="connsiteY31" fmla="*/ 2391413 h 4884421"/>
                  <a:gd name="connsiteX32" fmla="*/ 939801 w 1366521"/>
                  <a:gd name="connsiteY32" fmla="*/ 2467611 h 4884421"/>
                  <a:gd name="connsiteX33" fmla="*/ 927454 w 1366521"/>
                  <a:gd name="connsiteY33" fmla="*/ 2465553 h 4884421"/>
                  <a:gd name="connsiteX34" fmla="*/ 1366521 w 1366521"/>
                  <a:gd name="connsiteY34" fmla="*/ 4594774 h 4884421"/>
                  <a:gd name="connsiteX35" fmla="*/ 1320780 w 1366521"/>
                  <a:gd name="connsiteY35" fmla="*/ 4630420 h 4884421"/>
                  <a:gd name="connsiteX36" fmla="*/ 1169689 w 1366521"/>
                  <a:gd name="connsiteY36" fmla="*/ 3895236 h 4884421"/>
                  <a:gd name="connsiteX37" fmla="*/ 836098 w 1366521"/>
                  <a:gd name="connsiteY37" fmla="*/ 4013036 h 4884421"/>
                  <a:gd name="connsiteX38" fmla="*/ 995682 w 1366521"/>
                  <a:gd name="connsiteY38" fmla="*/ 4832411 h 4884421"/>
                  <a:gd name="connsiteX39" fmla="*/ 938523 w 1366521"/>
                  <a:gd name="connsiteY39" fmla="*/ 4884421 h 4884421"/>
                  <a:gd name="connsiteX40" fmla="*/ 615428 w 1366521"/>
                  <a:gd name="connsiteY40" fmla="*/ 3202912 h 4884421"/>
                  <a:gd name="connsiteX41" fmla="*/ 614681 w 1366521"/>
                  <a:gd name="connsiteY41" fmla="*/ 3202940 h 4884421"/>
                  <a:gd name="connsiteX42" fmla="*/ 596900 w 1366521"/>
                  <a:gd name="connsiteY42" fmla="*/ 3111500 h 4884421"/>
                  <a:gd name="connsiteX43" fmla="*/ 597863 w 1366521"/>
                  <a:gd name="connsiteY43" fmla="*/ 3111500 h 4884421"/>
                  <a:gd name="connsiteX44" fmla="*/ 147111 w 1366521"/>
                  <a:gd name="connsiteY44" fmla="*/ 765619 h 4884421"/>
                  <a:gd name="connsiteX45" fmla="*/ 144782 w 1366521"/>
                  <a:gd name="connsiteY45" fmla="*/ 764543 h 4884421"/>
                  <a:gd name="connsiteX46" fmla="*/ 127000 w 1366521"/>
                  <a:gd name="connsiteY46" fmla="*/ 673100 h 4884421"/>
                  <a:gd name="connsiteX47" fmla="*/ 129579 w 1366521"/>
                  <a:gd name="connsiteY47" fmla="*/ 674376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606788 w 1366521"/>
                  <a:gd name="connsiteY26" fmla="*/ 910504 h 4884421"/>
                  <a:gd name="connsiteX27" fmla="*/ 633731 w 1366521"/>
                  <a:gd name="connsiteY27" fmla="*/ 990600 h 4884421"/>
                  <a:gd name="connsiteX28" fmla="*/ 622206 w 1366521"/>
                  <a:gd name="connsiteY28" fmla="*/ 985271 h 4884421"/>
                  <a:gd name="connsiteX29" fmla="*/ 762814 w 1366521"/>
                  <a:gd name="connsiteY29" fmla="*/ 1667139 h 4884421"/>
                  <a:gd name="connsiteX30" fmla="*/ 767071 w 1366521"/>
                  <a:gd name="connsiteY30" fmla="*/ 1668778 h 4884421"/>
                  <a:gd name="connsiteX31" fmla="*/ 782322 w 1366521"/>
                  <a:gd name="connsiteY31" fmla="*/ 1743710 h 4884421"/>
                  <a:gd name="connsiteX32" fmla="*/ 778312 w 1366521"/>
                  <a:gd name="connsiteY32" fmla="*/ 1742298 h 4884421"/>
                  <a:gd name="connsiteX33" fmla="*/ 911637 w 1366521"/>
                  <a:gd name="connsiteY33" fmla="*/ 2388849 h 4884421"/>
                  <a:gd name="connsiteX34" fmla="*/ 924563 w 1366521"/>
                  <a:gd name="connsiteY34" fmla="*/ 2391413 h 4884421"/>
                  <a:gd name="connsiteX35" fmla="*/ 939801 w 1366521"/>
                  <a:gd name="connsiteY35" fmla="*/ 2467611 h 4884421"/>
                  <a:gd name="connsiteX36" fmla="*/ 927454 w 1366521"/>
                  <a:gd name="connsiteY36" fmla="*/ 2465553 h 4884421"/>
                  <a:gd name="connsiteX37" fmla="*/ 1366521 w 1366521"/>
                  <a:gd name="connsiteY37" fmla="*/ 4594774 h 4884421"/>
                  <a:gd name="connsiteX38" fmla="*/ 1320780 w 1366521"/>
                  <a:gd name="connsiteY38" fmla="*/ 4630420 h 4884421"/>
                  <a:gd name="connsiteX39" fmla="*/ 1169689 w 1366521"/>
                  <a:gd name="connsiteY39" fmla="*/ 3895236 h 4884421"/>
                  <a:gd name="connsiteX40" fmla="*/ 836098 w 1366521"/>
                  <a:gd name="connsiteY40" fmla="*/ 4013036 h 4884421"/>
                  <a:gd name="connsiteX41" fmla="*/ 995682 w 1366521"/>
                  <a:gd name="connsiteY41" fmla="*/ 4832411 h 4884421"/>
                  <a:gd name="connsiteX42" fmla="*/ 938523 w 1366521"/>
                  <a:gd name="connsiteY42" fmla="*/ 4884421 h 4884421"/>
                  <a:gd name="connsiteX43" fmla="*/ 615428 w 1366521"/>
                  <a:gd name="connsiteY43" fmla="*/ 3202912 h 4884421"/>
                  <a:gd name="connsiteX44" fmla="*/ 614681 w 1366521"/>
                  <a:gd name="connsiteY44" fmla="*/ 3202940 h 4884421"/>
                  <a:gd name="connsiteX45" fmla="*/ 596900 w 1366521"/>
                  <a:gd name="connsiteY45" fmla="*/ 3111500 h 4884421"/>
                  <a:gd name="connsiteX46" fmla="*/ 597863 w 1366521"/>
                  <a:gd name="connsiteY46" fmla="*/ 3111500 h 4884421"/>
                  <a:gd name="connsiteX47" fmla="*/ 147111 w 1366521"/>
                  <a:gd name="connsiteY47" fmla="*/ 765619 h 4884421"/>
                  <a:gd name="connsiteX48" fmla="*/ 144782 w 1366521"/>
                  <a:gd name="connsiteY48" fmla="*/ 764543 h 4884421"/>
                  <a:gd name="connsiteX49" fmla="*/ 127000 w 1366521"/>
                  <a:gd name="connsiteY49" fmla="*/ 673100 h 4884421"/>
                  <a:gd name="connsiteX50" fmla="*/ 129579 w 1366521"/>
                  <a:gd name="connsiteY50" fmla="*/ 674376 h 4884421"/>
                  <a:gd name="connsiteX51" fmla="*/ 0 w 1366521"/>
                  <a:gd name="connsiteY51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633731 w 1366521"/>
                  <a:gd name="connsiteY26" fmla="*/ 990600 h 4884421"/>
                  <a:gd name="connsiteX27" fmla="*/ 622206 w 1366521"/>
                  <a:gd name="connsiteY27" fmla="*/ 985271 h 4884421"/>
                  <a:gd name="connsiteX28" fmla="*/ 762814 w 1366521"/>
                  <a:gd name="connsiteY28" fmla="*/ 1667139 h 4884421"/>
                  <a:gd name="connsiteX29" fmla="*/ 767071 w 1366521"/>
                  <a:gd name="connsiteY29" fmla="*/ 1668778 h 4884421"/>
                  <a:gd name="connsiteX30" fmla="*/ 782322 w 1366521"/>
                  <a:gd name="connsiteY30" fmla="*/ 1743710 h 4884421"/>
                  <a:gd name="connsiteX31" fmla="*/ 778312 w 1366521"/>
                  <a:gd name="connsiteY31" fmla="*/ 1742298 h 4884421"/>
                  <a:gd name="connsiteX32" fmla="*/ 911637 w 1366521"/>
                  <a:gd name="connsiteY32" fmla="*/ 2388849 h 4884421"/>
                  <a:gd name="connsiteX33" fmla="*/ 924563 w 1366521"/>
                  <a:gd name="connsiteY33" fmla="*/ 2391413 h 4884421"/>
                  <a:gd name="connsiteX34" fmla="*/ 939801 w 1366521"/>
                  <a:gd name="connsiteY34" fmla="*/ 2467611 h 4884421"/>
                  <a:gd name="connsiteX35" fmla="*/ 927454 w 1366521"/>
                  <a:gd name="connsiteY35" fmla="*/ 2465553 h 4884421"/>
                  <a:gd name="connsiteX36" fmla="*/ 1366521 w 1366521"/>
                  <a:gd name="connsiteY36" fmla="*/ 4594774 h 4884421"/>
                  <a:gd name="connsiteX37" fmla="*/ 1320780 w 1366521"/>
                  <a:gd name="connsiteY37" fmla="*/ 4630420 h 4884421"/>
                  <a:gd name="connsiteX38" fmla="*/ 1169689 w 1366521"/>
                  <a:gd name="connsiteY38" fmla="*/ 3895236 h 4884421"/>
                  <a:gd name="connsiteX39" fmla="*/ 836098 w 1366521"/>
                  <a:gd name="connsiteY39" fmla="*/ 4013036 h 4884421"/>
                  <a:gd name="connsiteX40" fmla="*/ 995682 w 1366521"/>
                  <a:gd name="connsiteY40" fmla="*/ 4832411 h 4884421"/>
                  <a:gd name="connsiteX41" fmla="*/ 938523 w 1366521"/>
                  <a:gd name="connsiteY41" fmla="*/ 4884421 h 4884421"/>
                  <a:gd name="connsiteX42" fmla="*/ 615428 w 1366521"/>
                  <a:gd name="connsiteY42" fmla="*/ 3202912 h 4884421"/>
                  <a:gd name="connsiteX43" fmla="*/ 614681 w 1366521"/>
                  <a:gd name="connsiteY43" fmla="*/ 3202940 h 4884421"/>
                  <a:gd name="connsiteX44" fmla="*/ 596900 w 1366521"/>
                  <a:gd name="connsiteY44" fmla="*/ 3111500 h 4884421"/>
                  <a:gd name="connsiteX45" fmla="*/ 597863 w 1366521"/>
                  <a:gd name="connsiteY45" fmla="*/ 3111500 h 4884421"/>
                  <a:gd name="connsiteX46" fmla="*/ 147111 w 1366521"/>
                  <a:gd name="connsiteY46" fmla="*/ 765619 h 4884421"/>
                  <a:gd name="connsiteX47" fmla="*/ 144782 w 1366521"/>
                  <a:gd name="connsiteY47" fmla="*/ 764543 h 4884421"/>
                  <a:gd name="connsiteX48" fmla="*/ 127000 w 1366521"/>
                  <a:gd name="connsiteY48" fmla="*/ 673100 h 4884421"/>
                  <a:gd name="connsiteX49" fmla="*/ 129579 w 1366521"/>
                  <a:gd name="connsiteY49" fmla="*/ 674376 h 4884421"/>
                  <a:gd name="connsiteX50" fmla="*/ 0 w 1366521"/>
                  <a:gd name="connsiteY50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633731 w 1366521"/>
                  <a:gd name="connsiteY26" fmla="*/ 990600 h 4884421"/>
                  <a:gd name="connsiteX27" fmla="*/ 762814 w 1366521"/>
                  <a:gd name="connsiteY27" fmla="*/ 1667139 h 4884421"/>
                  <a:gd name="connsiteX28" fmla="*/ 767071 w 1366521"/>
                  <a:gd name="connsiteY28" fmla="*/ 1668778 h 4884421"/>
                  <a:gd name="connsiteX29" fmla="*/ 782322 w 1366521"/>
                  <a:gd name="connsiteY29" fmla="*/ 1743710 h 4884421"/>
                  <a:gd name="connsiteX30" fmla="*/ 778312 w 1366521"/>
                  <a:gd name="connsiteY30" fmla="*/ 1742298 h 4884421"/>
                  <a:gd name="connsiteX31" fmla="*/ 911637 w 1366521"/>
                  <a:gd name="connsiteY31" fmla="*/ 2388849 h 4884421"/>
                  <a:gd name="connsiteX32" fmla="*/ 924563 w 1366521"/>
                  <a:gd name="connsiteY32" fmla="*/ 2391413 h 4884421"/>
                  <a:gd name="connsiteX33" fmla="*/ 939801 w 1366521"/>
                  <a:gd name="connsiteY33" fmla="*/ 2467611 h 4884421"/>
                  <a:gd name="connsiteX34" fmla="*/ 927454 w 1366521"/>
                  <a:gd name="connsiteY34" fmla="*/ 2465553 h 4884421"/>
                  <a:gd name="connsiteX35" fmla="*/ 1366521 w 1366521"/>
                  <a:gd name="connsiteY35" fmla="*/ 4594774 h 4884421"/>
                  <a:gd name="connsiteX36" fmla="*/ 1320780 w 1366521"/>
                  <a:gd name="connsiteY36" fmla="*/ 4630420 h 4884421"/>
                  <a:gd name="connsiteX37" fmla="*/ 1169689 w 1366521"/>
                  <a:gd name="connsiteY37" fmla="*/ 3895236 h 4884421"/>
                  <a:gd name="connsiteX38" fmla="*/ 836098 w 1366521"/>
                  <a:gd name="connsiteY38" fmla="*/ 4013036 h 4884421"/>
                  <a:gd name="connsiteX39" fmla="*/ 995682 w 1366521"/>
                  <a:gd name="connsiteY39" fmla="*/ 4832411 h 4884421"/>
                  <a:gd name="connsiteX40" fmla="*/ 938523 w 1366521"/>
                  <a:gd name="connsiteY40" fmla="*/ 4884421 h 4884421"/>
                  <a:gd name="connsiteX41" fmla="*/ 615428 w 1366521"/>
                  <a:gd name="connsiteY41" fmla="*/ 3202912 h 4884421"/>
                  <a:gd name="connsiteX42" fmla="*/ 614681 w 1366521"/>
                  <a:gd name="connsiteY42" fmla="*/ 3202940 h 4884421"/>
                  <a:gd name="connsiteX43" fmla="*/ 596900 w 1366521"/>
                  <a:gd name="connsiteY43" fmla="*/ 3111500 h 4884421"/>
                  <a:gd name="connsiteX44" fmla="*/ 597863 w 1366521"/>
                  <a:gd name="connsiteY44" fmla="*/ 3111500 h 4884421"/>
                  <a:gd name="connsiteX45" fmla="*/ 147111 w 1366521"/>
                  <a:gd name="connsiteY45" fmla="*/ 765619 h 4884421"/>
                  <a:gd name="connsiteX46" fmla="*/ 144782 w 1366521"/>
                  <a:gd name="connsiteY46" fmla="*/ 764543 h 4884421"/>
                  <a:gd name="connsiteX47" fmla="*/ 127000 w 1366521"/>
                  <a:gd name="connsiteY47" fmla="*/ 673100 h 4884421"/>
                  <a:gd name="connsiteX48" fmla="*/ 129579 w 1366521"/>
                  <a:gd name="connsiteY48" fmla="*/ 674376 h 4884421"/>
                  <a:gd name="connsiteX49" fmla="*/ 0 w 1366521"/>
                  <a:gd name="connsiteY49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762814 w 1366521"/>
                  <a:gd name="connsiteY26" fmla="*/ 1667139 h 4884421"/>
                  <a:gd name="connsiteX27" fmla="*/ 767071 w 1366521"/>
                  <a:gd name="connsiteY27" fmla="*/ 1668778 h 4884421"/>
                  <a:gd name="connsiteX28" fmla="*/ 782322 w 1366521"/>
                  <a:gd name="connsiteY28" fmla="*/ 1743710 h 4884421"/>
                  <a:gd name="connsiteX29" fmla="*/ 778312 w 1366521"/>
                  <a:gd name="connsiteY29" fmla="*/ 1742298 h 4884421"/>
                  <a:gd name="connsiteX30" fmla="*/ 911637 w 1366521"/>
                  <a:gd name="connsiteY30" fmla="*/ 2388849 h 4884421"/>
                  <a:gd name="connsiteX31" fmla="*/ 924563 w 1366521"/>
                  <a:gd name="connsiteY31" fmla="*/ 2391413 h 4884421"/>
                  <a:gd name="connsiteX32" fmla="*/ 939801 w 1366521"/>
                  <a:gd name="connsiteY32" fmla="*/ 2467611 h 4884421"/>
                  <a:gd name="connsiteX33" fmla="*/ 927454 w 1366521"/>
                  <a:gd name="connsiteY33" fmla="*/ 2465553 h 4884421"/>
                  <a:gd name="connsiteX34" fmla="*/ 1366521 w 1366521"/>
                  <a:gd name="connsiteY34" fmla="*/ 4594774 h 4884421"/>
                  <a:gd name="connsiteX35" fmla="*/ 1320780 w 1366521"/>
                  <a:gd name="connsiteY35" fmla="*/ 4630420 h 4884421"/>
                  <a:gd name="connsiteX36" fmla="*/ 1169689 w 1366521"/>
                  <a:gd name="connsiteY36" fmla="*/ 3895236 h 4884421"/>
                  <a:gd name="connsiteX37" fmla="*/ 836098 w 1366521"/>
                  <a:gd name="connsiteY37" fmla="*/ 4013036 h 4884421"/>
                  <a:gd name="connsiteX38" fmla="*/ 995682 w 1366521"/>
                  <a:gd name="connsiteY38" fmla="*/ 4832411 h 4884421"/>
                  <a:gd name="connsiteX39" fmla="*/ 938523 w 1366521"/>
                  <a:gd name="connsiteY39" fmla="*/ 4884421 h 4884421"/>
                  <a:gd name="connsiteX40" fmla="*/ 615428 w 1366521"/>
                  <a:gd name="connsiteY40" fmla="*/ 3202912 h 4884421"/>
                  <a:gd name="connsiteX41" fmla="*/ 614681 w 1366521"/>
                  <a:gd name="connsiteY41" fmla="*/ 3202940 h 4884421"/>
                  <a:gd name="connsiteX42" fmla="*/ 596900 w 1366521"/>
                  <a:gd name="connsiteY42" fmla="*/ 3111500 h 4884421"/>
                  <a:gd name="connsiteX43" fmla="*/ 597863 w 1366521"/>
                  <a:gd name="connsiteY43" fmla="*/ 3111500 h 4884421"/>
                  <a:gd name="connsiteX44" fmla="*/ 147111 w 1366521"/>
                  <a:gd name="connsiteY44" fmla="*/ 765619 h 4884421"/>
                  <a:gd name="connsiteX45" fmla="*/ 144782 w 1366521"/>
                  <a:gd name="connsiteY45" fmla="*/ 764543 h 4884421"/>
                  <a:gd name="connsiteX46" fmla="*/ 127000 w 1366521"/>
                  <a:gd name="connsiteY46" fmla="*/ 673100 h 4884421"/>
                  <a:gd name="connsiteX47" fmla="*/ 129579 w 1366521"/>
                  <a:gd name="connsiteY47" fmla="*/ 674376 h 4884421"/>
                  <a:gd name="connsiteX48" fmla="*/ 0 w 1366521"/>
                  <a:gd name="connsiteY48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762814 w 1366521"/>
                  <a:gd name="connsiteY26" fmla="*/ 1667139 h 4884421"/>
                  <a:gd name="connsiteX27" fmla="*/ 782322 w 1366521"/>
                  <a:gd name="connsiteY27" fmla="*/ 1743710 h 4884421"/>
                  <a:gd name="connsiteX28" fmla="*/ 778312 w 1366521"/>
                  <a:gd name="connsiteY28" fmla="*/ 1742298 h 4884421"/>
                  <a:gd name="connsiteX29" fmla="*/ 911637 w 1366521"/>
                  <a:gd name="connsiteY29" fmla="*/ 2388849 h 4884421"/>
                  <a:gd name="connsiteX30" fmla="*/ 924563 w 1366521"/>
                  <a:gd name="connsiteY30" fmla="*/ 2391413 h 4884421"/>
                  <a:gd name="connsiteX31" fmla="*/ 939801 w 1366521"/>
                  <a:gd name="connsiteY31" fmla="*/ 2467611 h 4884421"/>
                  <a:gd name="connsiteX32" fmla="*/ 927454 w 1366521"/>
                  <a:gd name="connsiteY32" fmla="*/ 2465553 h 4884421"/>
                  <a:gd name="connsiteX33" fmla="*/ 1366521 w 1366521"/>
                  <a:gd name="connsiteY33" fmla="*/ 4594774 h 4884421"/>
                  <a:gd name="connsiteX34" fmla="*/ 1320780 w 1366521"/>
                  <a:gd name="connsiteY34" fmla="*/ 4630420 h 4884421"/>
                  <a:gd name="connsiteX35" fmla="*/ 1169689 w 1366521"/>
                  <a:gd name="connsiteY35" fmla="*/ 3895236 h 4884421"/>
                  <a:gd name="connsiteX36" fmla="*/ 836098 w 1366521"/>
                  <a:gd name="connsiteY36" fmla="*/ 4013036 h 4884421"/>
                  <a:gd name="connsiteX37" fmla="*/ 995682 w 1366521"/>
                  <a:gd name="connsiteY37" fmla="*/ 4832411 h 4884421"/>
                  <a:gd name="connsiteX38" fmla="*/ 938523 w 1366521"/>
                  <a:gd name="connsiteY38" fmla="*/ 4884421 h 4884421"/>
                  <a:gd name="connsiteX39" fmla="*/ 615428 w 1366521"/>
                  <a:gd name="connsiteY39" fmla="*/ 3202912 h 4884421"/>
                  <a:gd name="connsiteX40" fmla="*/ 614681 w 1366521"/>
                  <a:gd name="connsiteY40" fmla="*/ 3202940 h 4884421"/>
                  <a:gd name="connsiteX41" fmla="*/ 596900 w 1366521"/>
                  <a:gd name="connsiteY41" fmla="*/ 3111500 h 4884421"/>
                  <a:gd name="connsiteX42" fmla="*/ 597863 w 1366521"/>
                  <a:gd name="connsiteY42" fmla="*/ 3111500 h 4884421"/>
                  <a:gd name="connsiteX43" fmla="*/ 147111 w 1366521"/>
                  <a:gd name="connsiteY43" fmla="*/ 765619 h 4884421"/>
                  <a:gd name="connsiteX44" fmla="*/ 144782 w 1366521"/>
                  <a:gd name="connsiteY44" fmla="*/ 764543 h 4884421"/>
                  <a:gd name="connsiteX45" fmla="*/ 127000 w 1366521"/>
                  <a:gd name="connsiteY45" fmla="*/ 673100 h 4884421"/>
                  <a:gd name="connsiteX46" fmla="*/ 129579 w 1366521"/>
                  <a:gd name="connsiteY46" fmla="*/ 674376 h 4884421"/>
                  <a:gd name="connsiteX47" fmla="*/ 0 w 1366521"/>
                  <a:gd name="connsiteY47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782322 w 1366521"/>
                  <a:gd name="connsiteY26" fmla="*/ 1743710 h 4884421"/>
                  <a:gd name="connsiteX27" fmla="*/ 778312 w 1366521"/>
                  <a:gd name="connsiteY27" fmla="*/ 1742298 h 4884421"/>
                  <a:gd name="connsiteX28" fmla="*/ 911637 w 1366521"/>
                  <a:gd name="connsiteY28" fmla="*/ 2388849 h 4884421"/>
                  <a:gd name="connsiteX29" fmla="*/ 924563 w 1366521"/>
                  <a:gd name="connsiteY29" fmla="*/ 2391413 h 4884421"/>
                  <a:gd name="connsiteX30" fmla="*/ 939801 w 1366521"/>
                  <a:gd name="connsiteY30" fmla="*/ 2467611 h 4884421"/>
                  <a:gd name="connsiteX31" fmla="*/ 927454 w 1366521"/>
                  <a:gd name="connsiteY31" fmla="*/ 2465553 h 4884421"/>
                  <a:gd name="connsiteX32" fmla="*/ 1366521 w 1366521"/>
                  <a:gd name="connsiteY32" fmla="*/ 4594774 h 4884421"/>
                  <a:gd name="connsiteX33" fmla="*/ 1320780 w 1366521"/>
                  <a:gd name="connsiteY33" fmla="*/ 4630420 h 4884421"/>
                  <a:gd name="connsiteX34" fmla="*/ 1169689 w 1366521"/>
                  <a:gd name="connsiteY34" fmla="*/ 3895236 h 4884421"/>
                  <a:gd name="connsiteX35" fmla="*/ 836098 w 1366521"/>
                  <a:gd name="connsiteY35" fmla="*/ 4013036 h 4884421"/>
                  <a:gd name="connsiteX36" fmla="*/ 995682 w 1366521"/>
                  <a:gd name="connsiteY36" fmla="*/ 4832411 h 4884421"/>
                  <a:gd name="connsiteX37" fmla="*/ 938523 w 1366521"/>
                  <a:gd name="connsiteY37" fmla="*/ 4884421 h 4884421"/>
                  <a:gd name="connsiteX38" fmla="*/ 615428 w 1366521"/>
                  <a:gd name="connsiteY38" fmla="*/ 3202912 h 4884421"/>
                  <a:gd name="connsiteX39" fmla="*/ 614681 w 1366521"/>
                  <a:gd name="connsiteY39" fmla="*/ 3202940 h 4884421"/>
                  <a:gd name="connsiteX40" fmla="*/ 596900 w 1366521"/>
                  <a:gd name="connsiteY40" fmla="*/ 3111500 h 4884421"/>
                  <a:gd name="connsiteX41" fmla="*/ 597863 w 1366521"/>
                  <a:gd name="connsiteY41" fmla="*/ 3111500 h 4884421"/>
                  <a:gd name="connsiteX42" fmla="*/ 147111 w 1366521"/>
                  <a:gd name="connsiteY42" fmla="*/ 765619 h 4884421"/>
                  <a:gd name="connsiteX43" fmla="*/ 144782 w 1366521"/>
                  <a:gd name="connsiteY43" fmla="*/ 764543 h 4884421"/>
                  <a:gd name="connsiteX44" fmla="*/ 127000 w 1366521"/>
                  <a:gd name="connsiteY44" fmla="*/ 673100 h 4884421"/>
                  <a:gd name="connsiteX45" fmla="*/ 129579 w 1366521"/>
                  <a:gd name="connsiteY45" fmla="*/ 674376 h 4884421"/>
                  <a:gd name="connsiteX46" fmla="*/ 0 w 1366521"/>
                  <a:gd name="connsiteY46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782322 w 1366521"/>
                  <a:gd name="connsiteY26" fmla="*/ 1743710 h 4884421"/>
                  <a:gd name="connsiteX27" fmla="*/ 911637 w 1366521"/>
                  <a:gd name="connsiteY27" fmla="*/ 2388849 h 4884421"/>
                  <a:gd name="connsiteX28" fmla="*/ 924563 w 1366521"/>
                  <a:gd name="connsiteY28" fmla="*/ 2391413 h 4884421"/>
                  <a:gd name="connsiteX29" fmla="*/ 939801 w 1366521"/>
                  <a:gd name="connsiteY29" fmla="*/ 2467611 h 4884421"/>
                  <a:gd name="connsiteX30" fmla="*/ 927454 w 1366521"/>
                  <a:gd name="connsiteY30" fmla="*/ 2465553 h 4884421"/>
                  <a:gd name="connsiteX31" fmla="*/ 1366521 w 1366521"/>
                  <a:gd name="connsiteY31" fmla="*/ 4594774 h 4884421"/>
                  <a:gd name="connsiteX32" fmla="*/ 1320780 w 1366521"/>
                  <a:gd name="connsiteY32" fmla="*/ 4630420 h 4884421"/>
                  <a:gd name="connsiteX33" fmla="*/ 1169689 w 1366521"/>
                  <a:gd name="connsiteY33" fmla="*/ 3895236 h 4884421"/>
                  <a:gd name="connsiteX34" fmla="*/ 836098 w 1366521"/>
                  <a:gd name="connsiteY34" fmla="*/ 4013036 h 4884421"/>
                  <a:gd name="connsiteX35" fmla="*/ 995682 w 1366521"/>
                  <a:gd name="connsiteY35" fmla="*/ 4832411 h 4884421"/>
                  <a:gd name="connsiteX36" fmla="*/ 938523 w 1366521"/>
                  <a:gd name="connsiteY36" fmla="*/ 4884421 h 4884421"/>
                  <a:gd name="connsiteX37" fmla="*/ 615428 w 1366521"/>
                  <a:gd name="connsiteY37" fmla="*/ 3202912 h 4884421"/>
                  <a:gd name="connsiteX38" fmla="*/ 614681 w 1366521"/>
                  <a:gd name="connsiteY38" fmla="*/ 3202940 h 4884421"/>
                  <a:gd name="connsiteX39" fmla="*/ 596900 w 1366521"/>
                  <a:gd name="connsiteY39" fmla="*/ 3111500 h 4884421"/>
                  <a:gd name="connsiteX40" fmla="*/ 597863 w 1366521"/>
                  <a:gd name="connsiteY40" fmla="*/ 3111500 h 4884421"/>
                  <a:gd name="connsiteX41" fmla="*/ 147111 w 1366521"/>
                  <a:gd name="connsiteY41" fmla="*/ 765619 h 4884421"/>
                  <a:gd name="connsiteX42" fmla="*/ 144782 w 1366521"/>
                  <a:gd name="connsiteY42" fmla="*/ 764543 h 4884421"/>
                  <a:gd name="connsiteX43" fmla="*/ 127000 w 1366521"/>
                  <a:gd name="connsiteY43" fmla="*/ 673100 h 4884421"/>
                  <a:gd name="connsiteX44" fmla="*/ 129579 w 1366521"/>
                  <a:gd name="connsiteY44" fmla="*/ 674376 h 4884421"/>
                  <a:gd name="connsiteX45" fmla="*/ 0 w 1366521"/>
                  <a:gd name="connsiteY45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911637 w 1366521"/>
                  <a:gd name="connsiteY26" fmla="*/ 2388849 h 4884421"/>
                  <a:gd name="connsiteX27" fmla="*/ 924563 w 1366521"/>
                  <a:gd name="connsiteY27" fmla="*/ 2391413 h 4884421"/>
                  <a:gd name="connsiteX28" fmla="*/ 939801 w 1366521"/>
                  <a:gd name="connsiteY28" fmla="*/ 2467611 h 4884421"/>
                  <a:gd name="connsiteX29" fmla="*/ 927454 w 1366521"/>
                  <a:gd name="connsiteY29" fmla="*/ 2465553 h 4884421"/>
                  <a:gd name="connsiteX30" fmla="*/ 1366521 w 1366521"/>
                  <a:gd name="connsiteY30" fmla="*/ 4594774 h 4884421"/>
                  <a:gd name="connsiteX31" fmla="*/ 1320780 w 1366521"/>
                  <a:gd name="connsiteY31" fmla="*/ 4630420 h 4884421"/>
                  <a:gd name="connsiteX32" fmla="*/ 1169689 w 1366521"/>
                  <a:gd name="connsiteY32" fmla="*/ 3895236 h 4884421"/>
                  <a:gd name="connsiteX33" fmla="*/ 836098 w 1366521"/>
                  <a:gd name="connsiteY33" fmla="*/ 4013036 h 4884421"/>
                  <a:gd name="connsiteX34" fmla="*/ 995682 w 1366521"/>
                  <a:gd name="connsiteY34" fmla="*/ 4832411 h 4884421"/>
                  <a:gd name="connsiteX35" fmla="*/ 938523 w 1366521"/>
                  <a:gd name="connsiteY35" fmla="*/ 4884421 h 4884421"/>
                  <a:gd name="connsiteX36" fmla="*/ 615428 w 1366521"/>
                  <a:gd name="connsiteY36" fmla="*/ 3202912 h 4884421"/>
                  <a:gd name="connsiteX37" fmla="*/ 614681 w 1366521"/>
                  <a:gd name="connsiteY37" fmla="*/ 3202940 h 4884421"/>
                  <a:gd name="connsiteX38" fmla="*/ 596900 w 1366521"/>
                  <a:gd name="connsiteY38" fmla="*/ 3111500 h 4884421"/>
                  <a:gd name="connsiteX39" fmla="*/ 597863 w 1366521"/>
                  <a:gd name="connsiteY39" fmla="*/ 3111500 h 4884421"/>
                  <a:gd name="connsiteX40" fmla="*/ 147111 w 1366521"/>
                  <a:gd name="connsiteY40" fmla="*/ 765619 h 4884421"/>
                  <a:gd name="connsiteX41" fmla="*/ 144782 w 1366521"/>
                  <a:gd name="connsiteY41" fmla="*/ 764543 h 4884421"/>
                  <a:gd name="connsiteX42" fmla="*/ 127000 w 1366521"/>
                  <a:gd name="connsiteY42" fmla="*/ 673100 h 4884421"/>
                  <a:gd name="connsiteX43" fmla="*/ 129579 w 1366521"/>
                  <a:gd name="connsiteY43" fmla="*/ 674376 h 4884421"/>
                  <a:gd name="connsiteX44" fmla="*/ 0 w 1366521"/>
                  <a:gd name="connsiteY44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911637 w 1366521"/>
                  <a:gd name="connsiteY26" fmla="*/ 2388849 h 4884421"/>
                  <a:gd name="connsiteX27" fmla="*/ 939801 w 1366521"/>
                  <a:gd name="connsiteY27" fmla="*/ 2467611 h 4884421"/>
                  <a:gd name="connsiteX28" fmla="*/ 927454 w 1366521"/>
                  <a:gd name="connsiteY28" fmla="*/ 2465553 h 4884421"/>
                  <a:gd name="connsiteX29" fmla="*/ 1366521 w 1366521"/>
                  <a:gd name="connsiteY29" fmla="*/ 4594774 h 4884421"/>
                  <a:gd name="connsiteX30" fmla="*/ 1320780 w 1366521"/>
                  <a:gd name="connsiteY30" fmla="*/ 4630420 h 4884421"/>
                  <a:gd name="connsiteX31" fmla="*/ 1169689 w 1366521"/>
                  <a:gd name="connsiteY31" fmla="*/ 3895236 h 4884421"/>
                  <a:gd name="connsiteX32" fmla="*/ 836098 w 1366521"/>
                  <a:gd name="connsiteY32" fmla="*/ 4013036 h 4884421"/>
                  <a:gd name="connsiteX33" fmla="*/ 995682 w 1366521"/>
                  <a:gd name="connsiteY33" fmla="*/ 4832411 h 4884421"/>
                  <a:gd name="connsiteX34" fmla="*/ 938523 w 1366521"/>
                  <a:gd name="connsiteY34" fmla="*/ 4884421 h 4884421"/>
                  <a:gd name="connsiteX35" fmla="*/ 615428 w 1366521"/>
                  <a:gd name="connsiteY35" fmla="*/ 3202912 h 4884421"/>
                  <a:gd name="connsiteX36" fmla="*/ 614681 w 1366521"/>
                  <a:gd name="connsiteY36" fmla="*/ 3202940 h 4884421"/>
                  <a:gd name="connsiteX37" fmla="*/ 596900 w 1366521"/>
                  <a:gd name="connsiteY37" fmla="*/ 3111500 h 4884421"/>
                  <a:gd name="connsiteX38" fmla="*/ 597863 w 1366521"/>
                  <a:gd name="connsiteY38" fmla="*/ 3111500 h 4884421"/>
                  <a:gd name="connsiteX39" fmla="*/ 147111 w 1366521"/>
                  <a:gd name="connsiteY39" fmla="*/ 765619 h 4884421"/>
                  <a:gd name="connsiteX40" fmla="*/ 144782 w 1366521"/>
                  <a:gd name="connsiteY40" fmla="*/ 764543 h 4884421"/>
                  <a:gd name="connsiteX41" fmla="*/ 127000 w 1366521"/>
                  <a:gd name="connsiteY41" fmla="*/ 673100 h 4884421"/>
                  <a:gd name="connsiteX42" fmla="*/ 129579 w 1366521"/>
                  <a:gd name="connsiteY42" fmla="*/ 674376 h 4884421"/>
                  <a:gd name="connsiteX43" fmla="*/ 0 w 1366521"/>
                  <a:gd name="connsiteY43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939801 w 1366521"/>
                  <a:gd name="connsiteY26" fmla="*/ 2467611 h 4884421"/>
                  <a:gd name="connsiteX27" fmla="*/ 927454 w 1366521"/>
                  <a:gd name="connsiteY27" fmla="*/ 2465553 h 4884421"/>
                  <a:gd name="connsiteX28" fmla="*/ 1366521 w 1366521"/>
                  <a:gd name="connsiteY28" fmla="*/ 4594774 h 4884421"/>
                  <a:gd name="connsiteX29" fmla="*/ 1320780 w 1366521"/>
                  <a:gd name="connsiteY29" fmla="*/ 4630420 h 4884421"/>
                  <a:gd name="connsiteX30" fmla="*/ 1169689 w 1366521"/>
                  <a:gd name="connsiteY30" fmla="*/ 3895236 h 4884421"/>
                  <a:gd name="connsiteX31" fmla="*/ 836098 w 1366521"/>
                  <a:gd name="connsiteY31" fmla="*/ 4013036 h 4884421"/>
                  <a:gd name="connsiteX32" fmla="*/ 995682 w 1366521"/>
                  <a:gd name="connsiteY32" fmla="*/ 4832411 h 4884421"/>
                  <a:gd name="connsiteX33" fmla="*/ 938523 w 1366521"/>
                  <a:gd name="connsiteY33" fmla="*/ 4884421 h 4884421"/>
                  <a:gd name="connsiteX34" fmla="*/ 615428 w 1366521"/>
                  <a:gd name="connsiteY34" fmla="*/ 3202912 h 4884421"/>
                  <a:gd name="connsiteX35" fmla="*/ 614681 w 1366521"/>
                  <a:gd name="connsiteY35" fmla="*/ 3202940 h 4884421"/>
                  <a:gd name="connsiteX36" fmla="*/ 596900 w 1366521"/>
                  <a:gd name="connsiteY36" fmla="*/ 3111500 h 4884421"/>
                  <a:gd name="connsiteX37" fmla="*/ 597863 w 1366521"/>
                  <a:gd name="connsiteY37" fmla="*/ 3111500 h 4884421"/>
                  <a:gd name="connsiteX38" fmla="*/ 147111 w 1366521"/>
                  <a:gd name="connsiteY38" fmla="*/ 765619 h 4884421"/>
                  <a:gd name="connsiteX39" fmla="*/ 144782 w 1366521"/>
                  <a:gd name="connsiteY39" fmla="*/ 764543 h 4884421"/>
                  <a:gd name="connsiteX40" fmla="*/ 127000 w 1366521"/>
                  <a:gd name="connsiteY40" fmla="*/ 673100 h 4884421"/>
                  <a:gd name="connsiteX41" fmla="*/ 129579 w 1366521"/>
                  <a:gd name="connsiteY41" fmla="*/ 674376 h 4884421"/>
                  <a:gd name="connsiteX42" fmla="*/ 0 w 1366521"/>
                  <a:gd name="connsiteY42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939801 w 1366521"/>
                  <a:gd name="connsiteY26" fmla="*/ 2467611 h 4884421"/>
                  <a:gd name="connsiteX27" fmla="*/ 1366521 w 1366521"/>
                  <a:gd name="connsiteY27" fmla="*/ 4594774 h 4884421"/>
                  <a:gd name="connsiteX28" fmla="*/ 1320780 w 1366521"/>
                  <a:gd name="connsiteY28" fmla="*/ 4630420 h 4884421"/>
                  <a:gd name="connsiteX29" fmla="*/ 1169689 w 1366521"/>
                  <a:gd name="connsiteY29" fmla="*/ 3895236 h 4884421"/>
                  <a:gd name="connsiteX30" fmla="*/ 836098 w 1366521"/>
                  <a:gd name="connsiteY30" fmla="*/ 4013036 h 4884421"/>
                  <a:gd name="connsiteX31" fmla="*/ 995682 w 1366521"/>
                  <a:gd name="connsiteY31" fmla="*/ 4832411 h 4884421"/>
                  <a:gd name="connsiteX32" fmla="*/ 938523 w 1366521"/>
                  <a:gd name="connsiteY32" fmla="*/ 4884421 h 4884421"/>
                  <a:gd name="connsiteX33" fmla="*/ 615428 w 1366521"/>
                  <a:gd name="connsiteY33" fmla="*/ 3202912 h 4884421"/>
                  <a:gd name="connsiteX34" fmla="*/ 614681 w 1366521"/>
                  <a:gd name="connsiteY34" fmla="*/ 3202940 h 4884421"/>
                  <a:gd name="connsiteX35" fmla="*/ 596900 w 1366521"/>
                  <a:gd name="connsiteY35" fmla="*/ 3111500 h 4884421"/>
                  <a:gd name="connsiteX36" fmla="*/ 597863 w 1366521"/>
                  <a:gd name="connsiteY36" fmla="*/ 3111500 h 4884421"/>
                  <a:gd name="connsiteX37" fmla="*/ 147111 w 1366521"/>
                  <a:gd name="connsiteY37" fmla="*/ 765619 h 4884421"/>
                  <a:gd name="connsiteX38" fmla="*/ 144782 w 1366521"/>
                  <a:gd name="connsiteY38" fmla="*/ 764543 h 4884421"/>
                  <a:gd name="connsiteX39" fmla="*/ 127000 w 1366521"/>
                  <a:gd name="connsiteY39" fmla="*/ 673100 h 4884421"/>
                  <a:gd name="connsiteX40" fmla="*/ 129579 w 1366521"/>
                  <a:gd name="connsiteY40" fmla="*/ 674376 h 4884421"/>
                  <a:gd name="connsiteX41" fmla="*/ 0 w 1366521"/>
                  <a:gd name="connsiteY41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147111 w 1366521"/>
                  <a:gd name="connsiteY36" fmla="*/ 765619 h 4884421"/>
                  <a:gd name="connsiteX37" fmla="*/ 144782 w 1366521"/>
                  <a:gd name="connsiteY37" fmla="*/ 764543 h 4884421"/>
                  <a:gd name="connsiteX38" fmla="*/ 127000 w 1366521"/>
                  <a:gd name="connsiteY38" fmla="*/ 673100 h 4884421"/>
                  <a:gd name="connsiteX39" fmla="*/ 129579 w 1366521"/>
                  <a:gd name="connsiteY39" fmla="*/ 674376 h 4884421"/>
                  <a:gd name="connsiteX40" fmla="*/ 0 w 1366521"/>
                  <a:gd name="connsiteY40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147111 w 1366521"/>
                  <a:gd name="connsiteY36" fmla="*/ 765619 h 4884421"/>
                  <a:gd name="connsiteX37" fmla="*/ 127000 w 1366521"/>
                  <a:gd name="connsiteY37" fmla="*/ 673100 h 4884421"/>
                  <a:gd name="connsiteX38" fmla="*/ 129579 w 1366521"/>
                  <a:gd name="connsiteY38" fmla="*/ 674376 h 4884421"/>
                  <a:gd name="connsiteX39" fmla="*/ 0 w 1366521"/>
                  <a:gd name="connsiteY39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127000 w 1366521"/>
                  <a:gd name="connsiteY36" fmla="*/ 673100 h 4884421"/>
                  <a:gd name="connsiteX37" fmla="*/ 129579 w 1366521"/>
                  <a:gd name="connsiteY37" fmla="*/ 674376 h 4884421"/>
                  <a:gd name="connsiteX38" fmla="*/ 0 w 1366521"/>
                  <a:gd name="connsiteY38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127000 w 1366521"/>
                  <a:gd name="connsiteY36" fmla="*/ 673100 h 4884421"/>
                  <a:gd name="connsiteX37" fmla="*/ 0 w 1366521"/>
                  <a:gd name="connsiteY37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0 w 1366521"/>
                  <a:gd name="connsiteY36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596900 w 1366521"/>
                  <a:gd name="connsiteY33" fmla="*/ 3111500 h 4884421"/>
                  <a:gd name="connsiteX34" fmla="*/ 597863 w 1366521"/>
                  <a:gd name="connsiteY34" fmla="*/ 3111500 h 4884421"/>
                  <a:gd name="connsiteX35" fmla="*/ 0 w 1366521"/>
                  <a:gd name="connsiteY35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596900 w 1366521"/>
                  <a:gd name="connsiteY33" fmla="*/ 3111500 h 4884421"/>
                  <a:gd name="connsiteX34" fmla="*/ 0 w 1366521"/>
                  <a:gd name="connsiteY34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0 w 1366521"/>
                  <a:gd name="connsiteY33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0 w 1366521"/>
                  <a:gd name="connsiteY32" fmla="*/ 0 h 488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366521" h="4884421">
                    <a:moveTo>
                      <a:pt x="1024311" y="3187854"/>
                    </a:moveTo>
                    <a:lnTo>
                      <a:pt x="677869" y="3200613"/>
                    </a:lnTo>
                    <a:lnTo>
                      <a:pt x="818632" y="3923356"/>
                    </a:lnTo>
                    <a:lnTo>
                      <a:pt x="1154059" y="3819187"/>
                    </a:lnTo>
                    <a:lnTo>
                      <a:pt x="1024311" y="3187854"/>
                    </a:lnTo>
                    <a:close/>
                    <a:moveTo>
                      <a:pt x="521530" y="2397896"/>
                    </a:moveTo>
                    <a:lnTo>
                      <a:pt x="660513" y="3111500"/>
                    </a:lnTo>
                    <a:lnTo>
                      <a:pt x="1008619" y="3111500"/>
                    </a:lnTo>
                    <a:lnTo>
                      <a:pt x="874037" y="2456650"/>
                    </a:lnTo>
                    <a:lnTo>
                      <a:pt x="521530" y="2397896"/>
                    </a:lnTo>
                    <a:close/>
                    <a:moveTo>
                      <a:pt x="365533" y="1596940"/>
                    </a:moveTo>
                    <a:lnTo>
                      <a:pt x="504019" y="2307988"/>
                    </a:lnTo>
                    <a:lnTo>
                      <a:pt x="857913" y="2378192"/>
                    </a:lnTo>
                    <a:lnTo>
                      <a:pt x="723242" y="1722905"/>
                    </a:lnTo>
                    <a:lnTo>
                      <a:pt x="365533" y="1596940"/>
                    </a:lnTo>
                    <a:close/>
                    <a:moveTo>
                      <a:pt x="209215" y="794332"/>
                    </a:moveTo>
                    <a:lnTo>
                      <a:pt x="348106" y="1507463"/>
                    </a:lnTo>
                    <a:lnTo>
                      <a:pt x="707396" y="1645801"/>
                    </a:lnTo>
                    <a:lnTo>
                      <a:pt x="566339" y="959442"/>
                    </a:lnTo>
                    <a:lnTo>
                      <a:pt x="209215" y="794332"/>
                    </a:lnTo>
                    <a:close/>
                    <a:moveTo>
                      <a:pt x="0" y="0"/>
                    </a:moveTo>
                    <a:lnTo>
                      <a:pt x="60939" y="33015"/>
                    </a:lnTo>
                    <a:lnTo>
                      <a:pt x="191854" y="705190"/>
                    </a:lnTo>
                    <a:lnTo>
                      <a:pt x="550564" y="882684"/>
                    </a:lnTo>
                    <a:lnTo>
                      <a:pt x="431800" y="304800"/>
                    </a:lnTo>
                    <a:lnTo>
                      <a:pt x="487667" y="332836"/>
                    </a:lnTo>
                    <a:lnTo>
                      <a:pt x="1366521" y="4594774"/>
                    </a:lnTo>
                    <a:lnTo>
                      <a:pt x="1320780" y="4630420"/>
                    </a:lnTo>
                    <a:lnTo>
                      <a:pt x="1169689" y="3895236"/>
                    </a:lnTo>
                    <a:lnTo>
                      <a:pt x="836098" y="4013036"/>
                    </a:lnTo>
                    <a:lnTo>
                      <a:pt x="995682" y="4832411"/>
                    </a:lnTo>
                    <a:lnTo>
                      <a:pt x="938523" y="4884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pic>
        <p:nvPicPr>
          <p:cNvPr id="7" name="Graphic 6" descr="Network">
            <a:extLst>
              <a:ext uri="{FF2B5EF4-FFF2-40B4-BE49-F238E27FC236}">
                <a16:creationId xmlns:a16="http://schemas.microsoft.com/office/drawing/2014/main" xmlns="" id="{89530092-2145-4615-BC0B-3DACB8052E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198733" y="2919031"/>
            <a:ext cx="701040" cy="701040"/>
          </a:xfrm>
          <a:prstGeom prst="rect">
            <a:avLst/>
          </a:prstGeom>
        </p:spPr>
      </p:pic>
      <p:pic>
        <p:nvPicPr>
          <p:cNvPr id="9" name="Graphic 8" descr="Record">
            <a:extLst>
              <a:ext uri="{FF2B5EF4-FFF2-40B4-BE49-F238E27FC236}">
                <a16:creationId xmlns:a16="http://schemas.microsoft.com/office/drawing/2014/main" xmlns="" id="{56EAD97E-8EF2-4573-B312-54939935AAF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194650" y="1997061"/>
            <a:ext cx="701040" cy="701040"/>
          </a:xfrm>
          <a:prstGeom prst="rect">
            <a:avLst/>
          </a:prstGeom>
        </p:spPr>
      </p:pic>
      <p:pic>
        <p:nvPicPr>
          <p:cNvPr id="11" name="Graphic 10" descr="Puzzle">
            <a:extLst>
              <a:ext uri="{FF2B5EF4-FFF2-40B4-BE49-F238E27FC236}">
                <a16:creationId xmlns:a16="http://schemas.microsoft.com/office/drawing/2014/main" xmlns="" id="{98CD4BEC-4CE4-434A-89CA-10940C19D1E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194650" y="3777233"/>
            <a:ext cx="701040" cy="701040"/>
          </a:xfrm>
          <a:prstGeom prst="rect">
            <a:avLst/>
          </a:prstGeom>
        </p:spPr>
      </p:pic>
      <p:pic>
        <p:nvPicPr>
          <p:cNvPr id="13" name="Graphic 12" descr="Lightbulb">
            <a:extLst>
              <a:ext uri="{FF2B5EF4-FFF2-40B4-BE49-F238E27FC236}">
                <a16:creationId xmlns:a16="http://schemas.microsoft.com/office/drawing/2014/main" xmlns="" id="{12B2D5A5-A3ED-4511-9925-B3C9BCEBD64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6194650" y="4724923"/>
            <a:ext cx="701040" cy="701040"/>
          </a:xfrm>
          <a:prstGeom prst="rect">
            <a:avLst/>
          </a:prstGeom>
        </p:spPr>
      </p:pic>
      <p:sp>
        <p:nvSpPr>
          <p:cNvPr id="141" name="Rectangle 140">
            <a:extLst>
              <a:ext uri="{FF2B5EF4-FFF2-40B4-BE49-F238E27FC236}">
                <a16:creationId xmlns:a16="http://schemas.microsoft.com/office/drawing/2014/main" xmlns="" id="{591791A2-221C-4AB8-835E-F36C5FECE5A1}"/>
              </a:ext>
            </a:extLst>
          </p:cNvPr>
          <p:cNvSpPr/>
          <p:nvPr/>
        </p:nvSpPr>
        <p:spPr>
          <a:xfrm>
            <a:off x="6901143" y="1704797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438577" lon="2392975" rev="39920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05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xmlns="" id="{22E6CFD9-6B6B-4869-BC69-CE844FB076FF}"/>
              </a:ext>
            </a:extLst>
          </p:cNvPr>
          <p:cNvSpPr/>
          <p:nvPr/>
        </p:nvSpPr>
        <p:spPr>
          <a:xfrm>
            <a:off x="6891324" y="2649004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438577" lon="2392975" rev="39920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04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xmlns="" id="{DD121C38-E972-446A-895A-07A8E7AD8FE0}"/>
              </a:ext>
            </a:extLst>
          </p:cNvPr>
          <p:cNvSpPr/>
          <p:nvPr/>
        </p:nvSpPr>
        <p:spPr>
          <a:xfrm>
            <a:off x="6908851" y="3585430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1338516" lon="2403336" rev="37772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03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xmlns="" id="{4A13EBCD-3B30-4F19-802F-4B2217B255FC}"/>
              </a:ext>
            </a:extLst>
          </p:cNvPr>
          <p:cNvSpPr/>
          <p:nvPr/>
        </p:nvSpPr>
        <p:spPr>
          <a:xfrm>
            <a:off x="6890694" y="4585865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638463" lon="2413283" rev="38321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02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xmlns="" id="{6187B183-7AD8-4733-96C2-B2DE6BCAB556}"/>
              </a:ext>
            </a:extLst>
          </p:cNvPr>
          <p:cNvSpPr/>
          <p:nvPr/>
        </p:nvSpPr>
        <p:spPr>
          <a:xfrm>
            <a:off x="6890694" y="5585873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1238424" lon="2420394" rev="40245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01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30A92310-08CF-428E-B0B3-41AD1395F505}"/>
              </a:ext>
            </a:extLst>
          </p:cNvPr>
          <p:cNvGrpSpPr/>
          <p:nvPr/>
        </p:nvGrpSpPr>
        <p:grpSpPr>
          <a:xfrm>
            <a:off x="10088652" y="6161946"/>
            <a:ext cx="2103348" cy="517042"/>
            <a:chOff x="5853028" y="6161946"/>
            <a:chExt cx="2103348" cy="51704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67C439E1-2B8C-43A7-A959-9EB10B6363B8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4EF9223F-6A85-47A9-83E8-08DEA3F02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923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(Up) Step Staircase – Version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638DE559-D7D9-405A-9127-5B0172A737BC}"/>
              </a:ext>
            </a:extLst>
          </p:cNvPr>
          <p:cNvSpPr/>
          <p:nvPr/>
        </p:nvSpPr>
        <p:spPr>
          <a:xfrm>
            <a:off x="7615183" y="2615184"/>
            <a:ext cx="2856476" cy="1306102"/>
          </a:xfrm>
          <a:prstGeom prst="rect">
            <a:avLst/>
          </a:prstGeom>
          <a:solidFill>
            <a:schemeClr val="accent5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866900">
            <a:extrusionClr>
              <a:schemeClr val="accent5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FD8BE464-BB85-447F-93F2-8102110F5D5B}"/>
              </a:ext>
            </a:extLst>
          </p:cNvPr>
          <p:cNvSpPr/>
          <p:nvPr/>
        </p:nvSpPr>
        <p:spPr>
          <a:xfrm>
            <a:off x="6436213" y="3127248"/>
            <a:ext cx="2856476" cy="1306102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555750">
            <a:extrusionClr>
              <a:schemeClr val="accent4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9035597D-9D2B-4572-9FA4-9BA3FBAF7566}"/>
              </a:ext>
            </a:extLst>
          </p:cNvPr>
          <p:cNvSpPr/>
          <p:nvPr/>
        </p:nvSpPr>
        <p:spPr>
          <a:xfrm>
            <a:off x="5257245" y="3630168"/>
            <a:ext cx="2856476" cy="1306102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244600">
            <a:extrusionClr>
              <a:schemeClr val="accent3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C3BCEAE1-24DD-44E7-A899-771B4A0362D7}"/>
              </a:ext>
            </a:extLst>
          </p:cNvPr>
          <p:cNvSpPr/>
          <p:nvPr/>
        </p:nvSpPr>
        <p:spPr>
          <a:xfrm>
            <a:off x="4078277" y="4133088"/>
            <a:ext cx="2856476" cy="1306102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933450">
            <a:extrusionClr>
              <a:schemeClr val="accent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62A3A78-3813-49EB-9915-AD1362A6ECC2}"/>
              </a:ext>
            </a:extLst>
          </p:cNvPr>
          <p:cNvSpPr/>
          <p:nvPr/>
        </p:nvSpPr>
        <p:spPr>
          <a:xfrm>
            <a:off x="2899309" y="4645107"/>
            <a:ext cx="2856476" cy="130610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6223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85DF27AB-0BCB-4FDF-87C7-1E7B6B19DFD5}"/>
              </a:ext>
            </a:extLst>
          </p:cNvPr>
          <p:cNvSpPr/>
          <p:nvPr/>
        </p:nvSpPr>
        <p:spPr>
          <a:xfrm>
            <a:off x="1720341" y="5146582"/>
            <a:ext cx="2856476" cy="1306102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1985BCB6-C53D-4172-A6FF-BA71F37F2B91}"/>
              </a:ext>
            </a:extLst>
          </p:cNvPr>
          <p:cNvGrpSpPr/>
          <p:nvPr/>
        </p:nvGrpSpPr>
        <p:grpSpPr>
          <a:xfrm>
            <a:off x="0" y="4474689"/>
            <a:ext cx="2768091" cy="923161"/>
            <a:chOff x="84483" y="4383466"/>
            <a:chExt cx="2768091" cy="92316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20F766A1-47B4-4054-BD2C-8FCA3C2A37E2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FC2FC2A3-C1B5-4FF2-88C7-81A941CB46CD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406C6B0D-E30F-4688-8E01-43131E808FAC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F2F5AFE1-75C8-485D-8C71-52DB99D3B74D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xmlns="" id="{5EF458AC-BC7D-44E5-9C4A-1A25B4F17565}"/>
              </a:ext>
            </a:extLst>
          </p:cNvPr>
          <p:cNvGrpSpPr/>
          <p:nvPr/>
        </p:nvGrpSpPr>
        <p:grpSpPr>
          <a:xfrm>
            <a:off x="1226505" y="3488648"/>
            <a:ext cx="2768091" cy="923161"/>
            <a:chOff x="84483" y="4383466"/>
            <a:chExt cx="2768091" cy="923161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xmlns="" id="{A5AE4E89-D179-4CDF-BC14-C5FE854271A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xmlns="" id="{10170F76-DF1A-423D-B9AA-067A54C8BE23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xmlns="" id="{6BF1E547-C124-4053-A278-8EAE97F0726C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76" name="Oval 75">
              <a:extLst>
                <a:ext uri="{FF2B5EF4-FFF2-40B4-BE49-F238E27FC236}">
                  <a16:creationId xmlns:a16="http://schemas.microsoft.com/office/drawing/2014/main" xmlns="" id="{8BD56984-DCF9-4697-860D-DF6573D3CE51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ED21DEA9-C958-4B34-B8C9-E6688D785461}"/>
              </a:ext>
            </a:extLst>
          </p:cNvPr>
          <p:cNvGrpSpPr/>
          <p:nvPr/>
        </p:nvGrpSpPr>
        <p:grpSpPr>
          <a:xfrm>
            <a:off x="2453010" y="2502606"/>
            <a:ext cx="2768091" cy="923161"/>
            <a:chOff x="84483" y="4383466"/>
            <a:chExt cx="2768091" cy="923161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xmlns="" id="{B2719852-8C05-478F-89B4-0E51AA1C92B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xmlns="" id="{B3B045A3-3304-485D-9B47-96D45B78C388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xmlns="" id="{CDFF3117-94BD-4543-B3B0-9B0CF090E0C0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1" name="Oval 80">
              <a:extLst>
                <a:ext uri="{FF2B5EF4-FFF2-40B4-BE49-F238E27FC236}">
                  <a16:creationId xmlns:a16="http://schemas.microsoft.com/office/drawing/2014/main" xmlns="" id="{950653C3-9B98-4BFF-AA61-FB61639BE3D6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xmlns="" id="{70F093C3-0F7A-4B59-AC95-7419831D129D}"/>
              </a:ext>
            </a:extLst>
          </p:cNvPr>
          <p:cNvGrpSpPr/>
          <p:nvPr/>
        </p:nvGrpSpPr>
        <p:grpSpPr>
          <a:xfrm>
            <a:off x="3679515" y="1516564"/>
            <a:ext cx="2768091" cy="923161"/>
            <a:chOff x="84483" y="4383466"/>
            <a:chExt cx="2768091" cy="923161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xmlns="" id="{4FD5BEB7-67A0-4DF1-9F2E-177C5224DB9D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xmlns="" id="{1F1879BD-6CC3-4DD8-B2AD-941F473CD640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3"/>
                    </a:solidFill>
                  </a:rPr>
                  <a:t>Lorem ipsum</a:t>
                </a:r>
                <a:endParaRPr lang="en-US" sz="2000" b="1" cap="all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xmlns="" id="{9BDDF034-B484-4A0A-915B-414C22E02BE8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6" name="Oval 85">
              <a:extLst>
                <a:ext uri="{FF2B5EF4-FFF2-40B4-BE49-F238E27FC236}">
                  <a16:creationId xmlns:a16="http://schemas.microsoft.com/office/drawing/2014/main" xmlns="" id="{F24941EF-F7BF-4239-B12D-D7983C2088F8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xmlns="" id="{F7A3A081-0881-4E65-975F-C40BDD5E99FB}"/>
              </a:ext>
            </a:extLst>
          </p:cNvPr>
          <p:cNvGrpSpPr/>
          <p:nvPr/>
        </p:nvGrpSpPr>
        <p:grpSpPr>
          <a:xfrm>
            <a:off x="7464152" y="5845900"/>
            <a:ext cx="2768091" cy="923161"/>
            <a:chOff x="84483" y="4383466"/>
            <a:chExt cx="2768091" cy="923161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xmlns="" id="{68D48C9F-D006-4B11-9AC5-18D570582952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xmlns="" id="{22EE48DC-D56E-4B47-B9DD-45B18D30CF18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4"/>
                    </a:solidFill>
                  </a:rPr>
                  <a:t>Lorem ipsum</a:t>
                </a:r>
                <a:endParaRPr lang="en-US" sz="2000" b="1" cap="all">
                  <a:solidFill>
                    <a:schemeClr val="accent4"/>
                  </a:solidFill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xmlns="" id="{0F840176-C2F6-46CD-9CAA-509E355A252B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1" name="Oval 90">
              <a:extLst>
                <a:ext uri="{FF2B5EF4-FFF2-40B4-BE49-F238E27FC236}">
                  <a16:creationId xmlns:a16="http://schemas.microsoft.com/office/drawing/2014/main" xmlns="" id="{2B75B1A9-1559-428C-A7C4-C62BF3CE8BD7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xmlns="" id="{00900D43-AB29-46D2-9B0E-D3B24A3A4C90}"/>
              </a:ext>
            </a:extLst>
          </p:cNvPr>
          <p:cNvGrpSpPr/>
          <p:nvPr/>
        </p:nvGrpSpPr>
        <p:grpSpPr>
          <a:xfrm>
            <a:off x="7464152" y="1516564"/>
            <a:ext cx="2768091" cy="923161"/>
            <a:chOff x="84483" y="4383466"/>
            <a:chExt cx="2768091" cy="923161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xmlns="" id="{1FE23639-971A-4AF0-889A-866071ED08C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xmlns="" id="{618A37E9-ECA6-4115-A505-ADAD20349A80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xmlns="" id="{DA5091B9-3C7A-4F8D-8F76-0EA49C51F851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6" name="Oval 95">
              <a:extLst>
                <a:ext uri="{FF2B5EF4-FFF2-40B4-BE49-F238E27FC236}">
                  <a16:creationId xmlns:a16="http://schemas.microsoft.com/office/drawing/2014/main" xmlns="" id="{8F7B9A89-85D1-4E5A-A9E3-22C5B67284F8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11976A47-1756-4216-889F-30E277602BE2}"/>
              </a:ext>
            </a:extLst>
          </p:cNvPr>
          <p:cNvGrpSpPr/>
          <p:nvPr/>
        </p:nvGrpSpPr>
        <p:grpSpPr>
          <a:xfrm>
            <a:off x="174226" y="1760680"/>
            <a:ext cx="2104558" cy="542591"/>
            <a:chOff x="5853028" y="6176859"/>
            <a:chExt cx="2104558" cy="54259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EB857EEA-BC21-4E5A-A5B6-346A31F4ACE2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xmlns="" id="{EAC8686F-3534-4E11-B980-FC827E062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725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(Up) Step Staircase – Version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FD8FDDCB-2978-4A7B-BD66-CB6A59AA17C2}"/>
              </a:ext>
            </a:extLst>
          </p:cNvPr>
          <p:cNvSpPr/>
          <p:nvPr/>
        </p:nvSpPr>
        <p:spPr>
          <a:xfrm>
            <a:off x="7615183" y="4083338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72184B40-F89E-4C37-BE8D-AE564C406B8A}"/>
              </a:ext>
            </a:extLst>
          </p:cNvPr>
          <p:cNvSpPr/>
          <p:nvPr/>
        </p:nvSpPr>
        <p:spPr>
          <a:xfrm>
            <a:off x="7615183" y="3784527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B6813CD2-882B-4511-971A-04A94553CCCB}"/>
              </a:ext>
            </a:extLst>
          </p:cNvPr>
          <p:cNvSpPr/>
          <p:nvPr/>
        </p:nvSpPr>
        <p:spPr>
          <a:xfrm>
            <a:off x="6436213" y="4296591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B5308957-2479-4E2C-9FB8-73A878F82E6D}"/>
              </a:ext>
            </a:extLst>
          </p:cNvPr>
          <p:cNvSpPr/>
          <p:nvPr/>
        </p:nvSpPr>
        <p:spPr>
          <a:xfrm>
            <a:off x="7615183" y="3494820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8ABE6799-39E5-4710-9981-AC2DB95709CB}"/>
              </a:ext>
            </a:extLst>
          </p:cNvPr>
          <p:cNvSpPr/>
          <p:nvPr/>
        </p:nvSpPr>
        <p:spPr>
          <a:xfrm>
            <a:off x="6436213" y="400688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DBEA1CF9-3F5C-4A2A-AAC5-EA64C2448400}"/>
              </a:ext>
            </a:extLst>
          </p:cNvPr>
          <p:cNvSpPr/>
          <p:nvPr/>
        </p:nvSpPr>
        <p:spPr>
          <a:xfrm>
            <a:off x="5257245" y="450980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C429B845-562B-4EF2-B819-CC5AEF0FEF09}"/>
              </a:ext>
            </a:extLst>
          </p:cNvPr>
          <p:cNvSpPr/>
          <p:nvPr/>
        </p:nvSpPr>
        <p:spPr>
          <a:xfrm>
            <a:off x="7615183" y="3200011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E76CC63D-E2B5-4942-84AD-015318F9D82B}"/>
              </a:ext>
            </a:extLst>
          </p:cNvPr>
          <p:cNvSpPr/>
          <p:nvPr/>
        </p:nvSpPr>
        <p:spPr>
          <a:xfrm>
            <a:off x="6436213" y="3712075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E1FBC8CF-067F-4E8E-96B7-CF7E0AA5924F}"/>
              </a:ext>
            </a:extLst>
          </p:cNvPr>
          <p:cNvSpPr/>
          <p:nvPr/>
        </p:nvSpPr>
        <p:spPr>
          <a:xfrm>
            <a:off x="5257245" y="4214995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8605E91A-E5E3-4B03-BE6C-3441ACB06467}"/>
              </a:ext>
            </a:extLst>
          </p:cNvPr>
          <p:cNvSpPr/>
          <p:nvPr/>
        </p:nvSpPr>
        <p:spPr>
          <a:xfrm>
            <a:off x="4078277" y="4717915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20000"/>
                <a:lumOff val="8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A2473E3D-9D72-4973-9035-4A3ECAEE4035}"/>
              </a:ext>
            </a:extLst>
          </p:cNvPr>
          <p:cNvSpPr/>
          <p:nvPr/>
        </p:nvSpPr>
        <p:spPr>
          <a:xfrm>
            <a:off x="7615183" y="2905190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F811551E-783E-4C93-BB8E-D55DB96D3D2B}"/>
              </a:ext>
            </a:extLst>
          </p:cNvPr>
          <p:cNvSpPr/>
          <p:nvPr/>
        </p:nvSpPr>
        <p:spPr>
          <a:xfrm>
            <a:off x="6436213" y="341725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5CC4ED8C-33D7-4C11-BEA9-0DE9723C4A6D}"/>
              </a:ext>
            </a:extLst>
          </p:cNvPr>
          <p:cNvSpPr/>
          <p:nvPr/>
        </p:nvSpPr>
        <p:spPr>
          <a:xfrm>
            <a:off x="5257245" y="392017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56EBB3E6-4366-46C1-95E6-0A32B7569569}"/>
              </a:ext>
            </a:extLst>
          </p:cNvPr>
          <p:cNvSpPr/>
          <p:nvPr/>
        </p:nvSpPr>
        <p:spPr>
          <a:xfrm>
            <a:off x="4078277" y="442309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CFEE2E8E-85AD-428E-BBB1-5C16234C77D9}"/>
              </a:ext>
            </a:extLst>
          </p:cNvPr>
          <p:cNvSpPr/>
          <p:nvPr/>
        </p:nvSpPr>
        <p:spPr>
          <a:xfrm>
            <a:off x="2899309" y="4935113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C4018F24-847F-4D8A-8A14-6CD4203A920D}"/>
              </a:ext>
            </a:extLst>
          </p:cNvPr>
          <p:cNvSpPr/>
          <p:nvPr/>
        </p:nvSpPr>
        <p:spPr>
          <a:xfrm>
            <a:off x="7615183" y="2615184"/>
            <a:ext cx="2856476" cy="1306102"/>
          </a:xfrm>
          <a:prstGeom prst="rect">
            <a:avLst/>
          </a:prstGeom>
          <a:solidFill>
            <a:schemeClr val="accent5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accent5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73C9C3B6-8DC1-415F-A855-2E32786C3B0E}"/>
              </a:ext>
            </a:extLst>
          </p:cNvPr>
          <p:cNvSpPr/>
          <p:nvPr/>
        </p:nvSpPr>
        <p:spPr>
          <a:xfrm>
            <a:off x="6436213" y="3127248"/>
            <a:ext cx="2856476" cy="1306102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accent4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C679D336-7156-41D4-8C3A-99C503889D1A}"/>
              </a:ext>
            </a:extLst>
          </p:cNvPr>
          <p:cNvSpPr/>
          <p:nvPr/>
        </p:nvSpPr>
        <p:spPr>
          <a:xfrm>
            <a:off x="5257245" y="3630168"/>
            <a:ext cx="2856476" cy="1306102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accent3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9D324D67-4763-49D5-8444-C476683EBA48}"/>
              </a:ext>
            </a:extLst>
          </p:cNvPr>
          <p:cNvSpPr/>
          <p:nvPr/>
        </p:nvSpPr>
        <p:spPr>
          <a:xfrm>
            <a:off x="4078277" y="4133088"/>
            <a:ext cx="2856476" cy="1306102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accent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D0C8C4B3-61E8-4AE7-82AA-85F7FCB4A68E}"/>
              </a:ext>
            </a:extLst>
          </p:cNvPr>
          <p:cNvSpPr/>
          <p:nvPr/>
        </p:nvSpPr>
        <p:spPr>
          <a:xfrm>
            <a:off x="2899309" y="4645107"/>
            <a:ext cx="2856476" cy="130610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E35AF4F6-2419-4130-9971-14CFA837540C}"/>
              </a:ext>
            </a:extLst>
          </p:cNvPr>
          <p:cNvSpPr/>
          <p:nvPr/>
        </p:nvSpPr>
        <p:spPr>
          <a:xfrm>
            <a:off x="1720341" y="5146582"/>
            <a:ext cx="2856476" cy="1306102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7631D48F-AC68-4B3A-8E5E-B210C9293066}"/>
              </a:ext>
            </a:extLst>
          </p:cNvPr>
          <p:cNvGrpSpPr/>
          <p:nvPr/>
        </p:nvGrpSpPr>
        <p:grpSpPr>
          <a:xfrm>
            <a:off x="0" y="4474689"/>
            <a:ext cx="2768091" cy="923161"/>
            <a:chOff x="84483" y="4383466"/>
            <a:chExt cx="2768091" cy="92316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AB2A75CB-100A-42B9-86BD-53B9AD60FC27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xmlns="" id="{DA711E26-BC25-46C6-9713-D657088F21C7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xmlns="" id="{B41DE968-1516-44F4-AE14-F4C417B092B1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D7F0F382-C44F-40F1-9479-6C7BEBB626EF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9C344319-9951-44BF-9A77-4F4A9D6D67E9}"/>
              </a:ext>
            </a:extLst>
          </p:cNvPr>
          <p:cNvGrpSpPr/>
          <p:nvPr/>
        </p:nvGrpSpPr>
        <p:grpSpPr>
          <a:xfrm>
            <a:off x="1226505" y="3488648"/>
            <a:ext cx="2768091" cy="923161"/>
            <a:chOff x="84483" y="4383466"/>
            <a:chExt cx="2768091" cy="923161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4ACD45E1-A393-4194-99C8-31B394696E77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xmlns="" id="{E5335A09-FF8E-4B5A-90DB-F5566133FEB1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xmlns="" id="{0DCEEA4F-213B-4435-83A7-0D9E0283B30C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A1C5150E-582A-4725-A500-2D7A995A5288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64C79D08-CDDD-4ACF-8164-B3671F6ABF14}"/>
              </a:ext>
            </a:extLst>
          </p:cNvPr>
          <p:cNvGrpSpPr/>
          <p:nvPr/>
        </p:nvGrpSpPr>
        <p:grpSpPr>
          <a:xfrm>
            <a:off x="2453010" y="2502606"/>
            <a:ext cx="2768091" cy="923161"/>
            <a:chOff x="84483" y="4383466"/>
            <a:chExt cx="2768091" cy="923161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xmlns="" id="{C91CAE7C-C1C7-44D0-82AC-60B05DAB296A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xmlns="" id="{F7E940EE-2D75-4EF4-B69F-F28C163DC78E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3CC008BC-4DDB-4A23-AE31-D7018166ED7E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E96FEEEC-E6E2-4FC5-B39E-41FEB29F6A99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524E7DE6-2107-4B17-AD65-7BB4E524BE2E}"/>
              </a:ext>
            </a:extLst>
          </p:cNvPr>
          <p:cNvGrpSpPr/>
          <p:nvPr/>
        </p:nvGrpSpPr>
        <p:grpSpPr>
          <a:xfrm>
            <a:off x="3679515" y="1516564"/>
            <a:ext cx="2768091" cy="923161"/>
            <a:chOff x="84483" y="4383466"/>
            <a:chExt cx="2768091" cy="923161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xmlns="" id="{81877D86-6DF3-40A3-BAC5-4F201B39CBEE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xmlns="" id="{7E17D367-CE1B-43D5-8928-8E9AA1483992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3"/>
                    </a:solidFill>
                  </a:rPr>
                  <a:t>Lorem ipsum</a:t>
                </a:r>
                <a:endParaRPr lang="en-US" sz="2000" b="1" cap="all">
                  <a:solidFill>
                    <a:schemeClr val="accent3"/>
                  </a:solidFill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xmlns="" id="{7C0E9A09-04FB-4717-A02D-9023F47870DB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49" name="Oval 48">
              <a:extLst>
                <a:ext uri="{FF2B5EF4-FFF2-40B4-BE49-F238E27FC236}">
                  <a16:creationId xmlns:a16="http://schemas.microsoft.com/office/drawing/2014/main" xmlns="" id="{43DC8DB4-B834-4EAA-B949-5116CED97AF6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xmlns="" id="{81E5E082-E1B2-4372-A375-A3BCAB620045}"/>
              </a:ext>
            </a:extLst>
          </p:cNvPr>
          <p:cNvGrpSpPr/>
          <p:nvPr/>
        </p:nvGrpSpPr>
        <p:grpSpPr>
          <a:xfrm>
            <a:off x="7464152" y="5845900"/>
            <a:ext cx="2768091" cy="923161"/>
            <a:chOff x="84483" y="4383466"/>
            <a:chExt cx="2768091" cy="923161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xmlns="" id="{8060B063-C95C-49C3-BE15-312CB6F59454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xmlns="" id="{C444DBD9-3FCE-4AFC-B0F6-580C718FF7C9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4"/>
                    </a:solidFill>
                  </a:rPr>
                  <a:t>Lorem ipsum</a:t>
                </a:r>
                <a:endParaRPr lang="en-US" sz="2000" b="1" cap="all">
                  <a:solidFill>
                    <a:schemeClr val="accent4"/>
                  </a:solidFill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xmlns="" id="{EB7FC091-B790-4FBB-B36A-0A15004C849D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55" name="Oval 54">
              <a:extLst>
                <a:ext uri="{FF2B5EF4-FFF2-40B4-BE49-F238E27FC236}">
                  <a16:creationId xmlns:a16="http://schemas.microsoft.com/office/drawing/2014/main" xmlns="" id="{E6E2468F-9170-4267-83A9-C6A977C7FF30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xmlns="" id="{74EE4625-96A4-42FA-887B-9FA6FB156E18}"/>
              </a:ext>
            </a:extLst>
          </p:cNvPr>
          <p:cNvGrpSpPr/>
          <p:nvPr/>
        </p:nvGrpSpPr>
        <p:grpSpPr>
          <a:xfrm>
            <a:off x="7464152" y="1516564"/>
            <a:ext cx="2768091" cy="923161"/>
            <a:chOff x="84483" y="4383466"/>
            <a:chExt cx="2768091" cy="923161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xmlns="" id="{CAD44359-ACFA-4E7B-9944-40B66537A528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xmlns="" id="{85362CCE-AAED-4E02-ACD1-41B3FFC3AEB7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xmlns="" id="{0D522A0A-A14D-447C-9DA1-AE7B1A1E4C40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74" name="Oval 73">
              <a:extLst>
                <a:ext uri="{FF2B5EF4-FFF2-40B4-BE49-F238E27FC236}">
                  <a16:creationId xmlns:a16="http://schemas.microsoft.com/office/drawing/2014/main" xmlns="" id="{68E35E2E-6617-417E-AB53-4872F7F66ABA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3F03CE9E-7E25-4C99-9A10-CBAA832A939E}"/>
              </a:ext>
            </a:extLst>
          </p:cNvPr>
          <p:cNvGrpSpPr/>
          <p:nvPr/>
        </p:nvGrpSpPr>
        <p:grpSpPr>
          <a:xfrm>
            <a:off x="174226" y="1760680"/>
            <a:ext cx="2104558" cy="542591"/>
            <a:chOff x="5853028" y="6176859"/>
            <a:chExt cx="2104558" cy="542591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xmlns="" id="{A1BEA52E-8055-4163-AE41-AE302647044E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xmlns="" id="{B114E762-90E8-4407-93FC-240CCF5E5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473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(Down) Step Staircase – Version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8544083-8F7A-4342-ACD7-FB097A6D889C}"/>
              </a:ext>
            </a:extLst>
          </p:cNvPr>
          <p:cNvSpPr/>
          <p:nvPr/>
        </p:nvSpPr>
        <p:spPr>
          <a:xfrm>
            <a:off x="7615183" y="4112133"/>
            <a:ext cx="2856476" cy="1306102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CEB6C5CB-3B95-4973-90CF-44F0D0692100}"/>
              </a:ext>
            </a:extLst>
          </p:cNvPr>
          <p:cNvSpPr/>
          <p:nvPr/>
        </p:nvSpPr>
        <p:spPr>
          <a:xfrm>
            <a:off x="6436213" y="4020693"/>
            <a:ext cx="2856476" cy="130610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6223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39078DB2-02DE-4FCB-ABF5-8496A279FF92}"/>
              </a:ext>
            </a:extLst>
          </p:cNvPr>
          <p:cNvSpPr/>
          <p:nvPr/>
        </p:nvSpPr>
        <p:spPr>
          <a:xfrm>
            <a:off x="5257245" y="3929253"/>
            <a:ext cx="2856476" cy="1306102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933450">
            <a:extrusionClr>
              <a:schemeClr val="accent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5708285D-EAF2-4A46-AB4F-5ACC817EC613}"/>
              </a:ext>
            </a:extLst>
          </p:cNvPr>
          <p:cNvSpPr/>
          <p:nvPr/>
        </p:nvSpPr>
        <p:spPr>
          <a:xfrm>
            <a:off x="4078277" y="3846957"/>
            <a:ext cx="2856476" cy="1306102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244600">
            <a:extrusionClr>
              <a:schemeClr val="accent3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04E35315-C4CF-434E-921F-24D1C58F05EE}"/>
              </a:ext>
            </a:extLst>
          </p:cNvPr>
          <p:cNvSpPr/>
          <p:nvPr/>
        </p:nvSpPr>
        <p:spPr>
          <a:xfrm>
            <a:off x="2899309" y="3755517"/>
            <a:ext cx="2856476" cy="1306102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555750">
            <a:extrusionClr>
              <a:schemeClr val="accent4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486E49E-41A7-4BED-A09B-51CE141802DC}"/>
              </a:ext>
            </a:extLst>
          </p:cNvPr>
          <p:cNvSpPr/>
          <p:nvPr/>
        </p:nvSpPr>
        <p:spPr>
          <a:xfrm>
            <a:off x="1720341" y="3673221"/>
            <a:ext cx="2856476" cy="1306102"/>
          </a:xfrm>
          <a:prstGeom prst="rect">
            <a:avLst/>
          </a:prstGeom>
          <a:solidFill>
            <a:schemeClr val="accent5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866900">
            <a:extrusionClr>
              <a:schemeClr val="accent5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7481C5D3-7B7C-4F99-9213-7BCCBF41553E}"/>
              </a:ext>
            </a:extLst>
          </p:cNvPr>
          <p:cNvGrpSpPr/>
          <p:nvPr/>
        </p:nvGrpSpPr>
        <p:grpSpPr>
          <a:xfrm>
            <a:off x="144487" y="1815001"/>
            <a:ext cx="2768094" cy="923161"/>
            <a:chOff x="-98397" y="4383466"/>
            <a:chExt cx="2768094" cy="923161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xmlns="" id="{27476D30-2020-4698-ACE8-0319CBAEB41F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xmlns="" id="{25A7A73E-1474-47EE-BF95-A7C985F0F906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xmlns="" id="{C4F738D6-D6C3-4E03-847A-671FC5D59058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64" name="Oval 63">
              <a:extLst>
                <a:ext uri="{FF2B5EF4-FFF2-40B4-BE49-F238E27FC236}">
                  <a16:creationId xmlns:a16="http://schemas.microsoft.com/office/drawing/2014/main" xmlns="" id="{7F18C56F-F234-4137-9474-333991DE0996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xmlns="" id="{867E62CC-8EFB-43A0-876E-31207EE8BFF3}"/>
              </a:ext>
            </a:extLst>
          </p:cNvPr>
          <p:cNvGrpSpPr/>
          <p:nvPr/>
        </p:nvGrpSpPr>
        <p:grpSpPr>
          <a:xfrm>
            <a:off x="3148579" y="1810928"/>
            <a:ext cx="2768094" cy="923161"/>
            <a:chOff x="-98397" y="4383466"/>
            <a:chExt cx="2768094" cy="923161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xmlns="" id="{E3DB98C2-76B6-4D22-B627-524FDFEA30D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xmlns="" id="{E66C3A36-226A-4790-8FC9-C1DD93EB9063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4"/>
                    </a:solidFill>
                  </a:rPr>
                  <a:t>Lorem ipsum</a:t>
                </a:r>
                <a:endParaRPr lang="en-US" sz="2000" b="1" cap="all">
                  <a:solidFill>
                    <a:schemeClr val="accent4"/>
                  </a:solidFill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xmlns="" id="{B476E784-9A40-49A8-B1B3-1544A9B9C38D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74" name="Oval 73">
              <a:extLst>
                <a:ext uri="{FF2B5EF4-FFF2-40B4-BE49-F238E27FC236}">
                  <a16:creationId xmlns:a16="http://schemas.microsoft.com/office/drawing/2014/main" xmlns="" id="{9B2FB019-C66A-429D-ABE9-71C1168AA1C6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334CCCCE-B13B-4354-BCF1-6D49C6C2C2AC}"/>
              </a:ext>
            </a:extLst>
          </p:cNvPr>
          <p:cNvGrpSpPr/>
          <p:nvPr/>
        </p:nvGrpSpPr>
        <p:grpSpPr>
          <a:xfrm>
            <a:off x="3961581" y="3015236"/>
            <a:ext cx="2768094" cy="923161"/>
            <a:chOff x="-98397" y="4383466"/>
            <a:chExt cx="2768094" cy="923161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xmlns="" id="{DAB49447-2955-452F-A089-C82016199A2F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xmlns="" id="{2AD729A3-67D2-4280-8F75-04FF9DD2927D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3"/>
                    </a:solidFill>
                  </a:rPr>
                  <a:t>Lorem ipsum</a:t>
                </a:r>
                <a:endParaRPr lang="en-US" sz="2000" b="1" cap="all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xmlns="" id="{922B5335-6595-4FF1-B790-B97FDE26BFAF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79" name="Oval 78">
              <a:extLst>
                <a:ext uri="{FF2B5EF4-FFF2-40B4-BE49-F238E27FC236}">
                  <a16:creationId xmlns:a16="http://schemas.microsoft.com/office/drawing/2014/main" xmlns="" id="{3B5A11F0-39C7-47AF-81E3-FDD34367B500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82FD6362-D7CA-46AA-8186-4960F1075F4E}"/>
              </a:ext>
            </a:extLst>
          </p:cNvPr>
          <p:cNvGrpSpPr/>
          <p:nvPr/>
        </p:nvGrpSpPr>
        <p:grpSpPr>
          <a:xfrm>
            <a:off x="9292689" y="5708416"/>
            <a:ext cx="2768094" cy="923161"/>
            <a:chOff x="-98397" y="4383466"/>
            <a:chExt cx="2768094" cy="923161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xmlns="" id="{19ADF5CB-9256-47AB-B6A4-04202939633C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xmlns="" id="{F7E6241D-9405-49D4-9F00-9EC936D2D2BA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xmlns="" id="{51F7BEEB-1D41-4743-9AD5-8DE48E9C3239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4" name="Oval 83">
              <a:extLst>
                <a:ext uri="{FF2B5EF4-FFF2-40B4-BE49-F238E27FC236}">
                  <a16:creationId xmlns:a16="http://schemas.microsoft.com/office/drawing/2014/main" xmlns="" id="{A14CA42F-5965-49BA-B404-4108C41218D7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xmlns="" id="{5F9C8105-7FF2-45EA-B9D6-91C4C2FA16ED}"/>
              </a:ext>
            </a:extLst>
          </p:cNvPr>
          <p:cNvGrpSpPr/>
          <p:nvPr/>
        </p:nvGrpSpPr>
        <p:grpSpPr>
          <a:xfrm>
            <a:off x="8688288" y="3339508"/>
            <a:ext cx="2768094" cy="923161"/>
            <a:chOff x="-98397" y="4383466"/>
            <a:chExt cx="2768094" cy="923161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xmlns="" id="{DB368233-5FE4-46C6-8E89-C6363154F66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xmlns="" id="{0DF21498-8164-4219-B866-D73077EEA1E9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xmlns="" id="{E7D99E3B-833C-4880-B9D8-88638EE57DE4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xmlns="" id="{02618F39-D135-42B8-8DC7-943667D0023A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xmlns="" id="{91C990B0-2064-44BB-B813-C873D35DB579}"/>
              </a:ext>
            </a:extLst>
          </p:cNvPr>
          <p:cNvGrpSpPr/>
          <p:nvPr/>
        </p:nvGrpSpPr>
        <p:grpSpPr>
          <a:xfrm>
            <a:off x="6480404" y="2413082"/>
            <a:ext cx="2768094" cy="923161"/>
            <a:chOff x="-98397" y="4383466"/>
            <a:chExt cx="2768094" cy="923161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xmlns="" id="{1894559E-9E41-4C4A-8254-FDD968F60B7A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xmlns="" id="{3BE0248D-EDD2-4E06-9695-D307200F0A50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xmlns="" id="{A56CF771-5493-4A16-93B2-B6C7F885DBB5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4" name="Oval 93">
              <a:extLst>
                <a:ext uri="{FF2B5EF4-FFF2-40B4-BE49-F238E27FC236}">
                  <a16:creationId xmlns:a16="http://schemas.microsoft.com/office/drawing/2014/main" xmlns="" id="{79682C46-3E51-4024-B0DC-D96722469A06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A1E2FFFA-895F-4BCD-98FA-DEF880F6C45A}"/>
              </a:ext>
            </a:extLst>
          </p:cNvPr>
          <p:cNvGrpSpPr/>
          <p:nvPr/>
        </p:nvGrpSpPr>
        <p:grpSpPr>
          <a:xfrm>
            <a:off x="6240016" y="6176859"/>
            <a:ext cx="2104558" cy="542591"/>
            <a:chOff x="5853028" y="6176859"/>
            <a:chExt cx="2104558" cy="54259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981FDC4D-9B98-4A64-AB43-C99967E3E929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55634A01-A993-4BD3-BFC2-7486ACFAE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183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8544083-8F7A-4342-ACD7-FB097A6D889C}"/>
              </a:ext>
            </a:extLst>
          </p:cNvPr>
          <p:cNvSpPr/>
          <p:nvPr/>
        </p:nvSpPr>
        <p:spPr>
          <a:xfrm>
            <a:off x="7615183" y="4112133"/>
            <a:ext cx="2856476" cy="1306102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xmlns="" id="{D9C7C097-6F1C-4BAD-9B81-83A92AE9ADF1}"/>
              </a:ext>
            </a:extLst>
          </p:cNvPr>
          <p:cNvGrpSpPr/>
          <p:nvPr/>
        </p:nvGrpSpPr>
        <p:grpSpPr>
          <a:xfrm>
            <a:off x="6436213" y="4020693"/>
            <a:ext cx="2856478" cy="1598179"/>
            <a:chOff x="6436213" y="4020693"/>
            <a:chExt cx="2856478" cy="1598179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xmlns="" id="{304096E2-F866-45FC-97BD-83C6BB56E545}"/>
                </a:ext>
              </a:extLst>
            </p:cNvPr>
            <p:cNvSpPr/>
            <p:nvPr/>
          </p:nvSpPr>
          <p:spPr>
            <a:xfrm>
              <a:off x="6436213" y="4312770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xmlns="" id="{8632F4F5-C482-4B8C-A7AE-CCB9F22C40FE}"/>
                </a:ext>
              </a:extLst>
            </p:cNvPr>
            <p:cNvSpPr/>
            <p:nvPr/>
          </p:nvSpPr>
          <p:spPr>
            <a:xfrm>
              <a:off x="6436215" y="4020693"/>
              <a:ext cx="2856476" cy="13061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xmlns="" id="{6038A656-E3E8-4C31-8C7D-6A8D494B9516}"/>
              </a:ext>
            </a:extLst>
          </p:cNvPr>
          <p:cNvGrpSpPr/>
          <p:nvPr/>
        </p:nvGrpSpPr>
        <p:grpSpPr>
          <a:xfrm>
            <a:off x="5257245" y="3929253"/>
            <a:ext cx="2856478" cy="1899821"/>
            <a:chOff x="5257245" y="3929253"/>
            <a:chExt cx="2856478" cy="1899821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xmlns="" id="{14909F32-4E02-4B22-9AC9-C6E6CF8087B8}"/>
                </a:ext>
              </a:extLst>
            </p:cNvPr>
            <p:cNvSpPr/>
            <p:nvPr/>
          </p:nvSpPr>
          <p:spPr>
            <a:xfrm>
              <a:off x="5257246" y="4522972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xmlns="" id="{5D890FF0-4A8D-4065-8776-8998D7AFCE2C}"/>
                </a:ext>
              </a:extLst>
            </p:cNvPr>
            <p:cNvSpPr/>
            <p:nvPr/>
          </p:nvSpPr>
          <p:spPr>
            <a:xfrm>
              <a:off x="5257245" y="4226113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xmlns="" id="{2E50C1B8-B649-45A2-865E-2DA29E13061D}"/>
                </a:ext>
              </a:extLst>
            </p:cNvPr>
            <p:cNvSpPr/>
            <p:nvPr/>
          </p:nvSpPr>
          <p:spPr>
            <a:xfrm>
              <a:off x="5257247" y="3929253"/>
              <a:ext cx="2856476" cy="130610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2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xmlns="" id="{0322C9AD-7E6F-43A3-A0AC-1A65363A7AB4}"/>
              </a:ext>
            </a:extLst>
          </p:cNvPr>
          <p:cNvGrpSpPr/>
          <p:nvPr/>
        </p:nvGrpSpPr>
        <p:grpSpPr>
          <a:xfrm>
            <a:off x="4078277" y="3846957"/>
            <a:ext cx="2856478" cy="2200089"/>
            <a:chOff x="4078277" y="3846957"/>
            <a:chExt cx="2856478" cy="2200089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xmlns="" id="{D7CC0CBD-4D9E-4400-B3FD-16ABB55893EF}"/>
                </a:ext>
              </a:extLst>
            </p:cNvPr>
            <p:cNvSpPr/>
            <p:nvPr/>
          </p:nvSpPr>
          <p:spPr>
            <a:xfrm>
              <a:off x="4078278" y="4740944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xmlns="" id="{8FF9446A-55CD-4A36-9B7B-38CA33189F89}"/>
                </a:ext>
              </a:extLst>
            </p:cNvPr>
            <p:cNvSpPr/>
            <p:nvPr/>
          </p:nvSpPr>
          <p:spPr>
            <a:xfrm>
              <a:off x="4078278" y="4442949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xmlns="" id="{B40DEE9E-ECBE-4F1F-888B-CFC0769412DF}"/>
                </a:ext>
              </a:extLst>
            </p:cNvPr>
            <p:cNvSpPr/>
            <p:nvPr/>
          </p:nvSpPr>
          <p:spPr>
            <a:xfrm>
              <a:off x="4078277" y="4144953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xmlns="" id="{10B61E69-725B-41CA-8330-72883DFA1165}"/>
                </a:ext>
              </a:extLst>
            </p:cNvPr>
            <p:cNvSpPr/>
            <p:nvPr/>
          </p:nvSpPr>
          <p:spPr>
            <a:xfrm>
              <a:off x="4078279" y="3846957"/>
              <a:ext cx="2856476" cy="130610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3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xmlns="" id="{AD699079-CC4B-4479-9414-3F30583ED835}"/>
              </a:ext>
            </a:extLst>
          </p:cNvPr>
          <p:cNvGrpSpPr/>
          <p:nvPr/>
        </p:nvGrpSpPr>
        <p:grpSpPr>
          <a:xfrm>
            <a:off x="2899309" y="3755517"/>
            <a:ext cx="2856478" cy="2492415"/>
            <a:chOff x="2899309" y="3755517"/>
            <a:chExt cx="2856478" cy="2492415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xmlns="" id="{A80750B1-CC75-4BA1-9870-310DA06A7CBD}"/>
                </a:ext>
              </a:extLst>
            </p:cNvPr>
            <p:cNvSpPr/>
            <p:nvPr/>
          </p:nvSpPr>
          <p:spPr>
            <a:xfrm>
              <a:off x="2899310" y="4941830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xmlns="" id="{5A43ED2E-A9D0-4445-A78F-87B2ADD9E00D}"/>
                </a:ext>
              </a:extLst>
            </p:cNvPr>
            <p:cNvSpPr/>
            <p:nvPr/>
          </p:nvSpPr>
          <p:spPr>
            <a:xfrm>
              <a:off x="2899310" y="4645251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xmlns="" id="{18C21488-9F54-44D9-9C84-A43A3E6C97BB}"/>
                </a:ext>
              </a:extLst>
            </p:cNvPr>
            <p:cNvSpPr/>
            <p:nvPr/>
          </p:nvSpPr>
          <p:spPr>
            <a:xfrm>
              <a:off x="2899310" y="4348673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xmlns="" id="{5610C8F3-5546-4664-9B37-DCC56903A224}"/>
                </a:ext>
              </a:extLst>
            </p:cNvPr>
            <p:cNvSpPr/>
            <p:nvPr/>
          </p:nvSpPr>
          <p:spPr>
            <a:xfrm>
              <a:off x="2899309" y="4052095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xmlns="" id="{AC80AC5E-8207-419E-BB06-F48F0130CCAE}"/>
                </a:ext>
              </a:extLst>
            </p:cNvPr>
            <p:cNvSpPr/>
            <p:nvPr/>
          </p:nvSpPr>
          <p:spPr>
            <a:xfrm>
              <a:off x="2899311" y="3755517"/>
              <a:ext cx="2856476" cy="130610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4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xmlns="" id="{266914FE-DE7B-4CC2-A175-4BA1D7BF791B}"/>
              </a:ext>
            </a:extLst>
          </p:cNvPr>
          <p:cNvGrpSpPr/>
          <p:nvPr/>
        </p:nvGrpSpPr>
        <p:grpSpPr>
          <a:xfrm>
            <a:off x="1720341" y="3673221"/>
            <a:ext cx="2856478" cy="2789743"/>
            <a:chOff x="1720341" y="3673221"/>
            <a:chExt cx="2856478" cy="2789743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xmlns="" id="{468068E9-2F44-46B2-8F95-99C0BBD568E1}"/>
                </a:ext>
              </a:extLst>
            </p:cNvPr>
            <p:cNvSpPr/>
            <p:nvPr/>
          </p:nvSpPr>
          <p:spPr>
            <a:xfrm>
              <a:off x="1720341" y="5156862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xmlns="" id="{F36B3B59-350D-4EC2-BBA8-29631A6DF97C}"/>
                </a:ext>
              </a:extLst>
            </p:cNvPr>
            <p:cNvSpPr/>
            <p:nvPr/>
          </p:nvSpPr>
          <p:spPr>
            <a:xfrm>
              <a:off x="1720342" y="4860133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xmlns="" id="{A6F2C0F0-2031-401C-B94D-73F16DB0A165}"/>
                </a:ext>
              </a:extLst>
            </p:cNvPr>
            <p:cNvSpPr/>
            <p:nvPr/>
          </p:nvSpPr>
          <p:spPr>
            <a:xfrm>
              <a:off x="1720342" y="4563405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xmlns="" id="{E2065E6A-FB71-4503-9147-02B1FEFAD3FB}"/>
                </a:ext>
              </a:extLst>
            </p:cNvPr>
            <p:cNvSpPr/>
            <p:nvPr/>
          </p:nvSpPr>
          <p:spPr>
            <a:xfrm>
              <a:off x="1720342" y="4266677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xmlns="" id="{8428C128-A720-48AA-BE12-0F98A78A9BB5}"/>
                </a:ext>
              </a:extLst>
            </p:cNvPr>
            <p:cNvSpPr/>
            <p:nvPr/>
          </p:nvSpPr>
          <p:spPr>
            <a:xfrm>
              <a:off x="1720341" y="3969949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740EFF81-9E23-4421-A38B-DFB484A307BB}"/>
                </a:ext>
              </a:extLst>
            </p:cNvPr>
            <p:cNvSpPr/>
            <p:nvPr/>
          </p:nvSpPr>
          <p:spPr>
            <a:xfrm>
              <a:off x="1720343" y="3673221"/>
              <a:ext cx="2856476" cy="130610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5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(Down) Step Staircase – Version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9D74E74-64E7-4AB3-9EE7-DBE9784BE10C}"/>
              </a:ext>
            </a:extLst>
          </p:cNvPr>
          <p:cNvGrpSpPr/>
          <p:nvPr/>
        </p:nvGrpSpPr>
        <p:grpSpPr>
          <a:xfrm>
            <a:off x="144487" y="1815001"/>
            <a:ext cx="2768094" cy="923161"/>
            <a:chOff x="-98397" y="4383466"/>
            <a:chExt cx="2768094" cy="923161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3B1279EF-80B7-4E0B-83B4-5CEF44CC2B0F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xmlns="" id="{E1FD243C-06CD-434C-A923-F931F0B5BF09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xmlns="" id="{DDA313F7-1A12-4110-BC83-839E6ACDC784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A2E35A0D-D5F6-4755-A1A3-C43D7F9793A8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B5C69CCA-6C75-4EDB-91B9-85098F5FEF62}"/>
              </a:ext>
            </a:extLst>
          </p:cNvPr>
          <p:cNvGrpSpPr/>
          <p:nvPr/>
        </p:nvGrpSpPr>
        <p:grpSpPr>
          <a:xfrm>
            <a:off x="3148579" y="1810928"/>
            <a:ext cx="2768094" cy="923161"/>
            <a:chOff x="-98397" y="4383466"/>
            <a:chExt cx="2768094" cy="923161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xmlns="" id="{CAEF8C29-AE07-4F0A-8C18-29D2C6B50483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xmlns="" id="{7AF1A295-E2B5-4E20-B164-AB6F00BBAE7C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4"/>
                    </a:solidFill>
                  </a:rPr>
                  <a:t>Lorem ipsum</a:t>
                </a:r>
                <a:endParaRPr lang="en-US" sz="2000" b="1" cap="all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xmlns="" id="{43C3E936-4B7F-4D44-B12B-50F723DF0914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B0C9A694-8FE1-4B06-8B8B-5CD4B612181F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463D1297-65D0-496B-B4A3-8F26BE2E4200}"/>
              </a:ext>
            </a:extLst>
          </p:cNvPr>
          <p:cNvGrpSpPr/>
          <p:nvPr/>
        </p:nvGrpSpPr>
        <p:grpSpPr>
          <a:xfrm>
            <a:off x="3961581" y="3015236"/>
            <a:ext cx="2768094" cy="923161"/>
            <a:chOff x="-98397" y="4383466"/>
            <a:chExt cx="2768094" cy="923161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D513FAFB-29D9-4642-AFFE-AC050C7C794C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57D9AA7F-C2FC-4C64-9867-3DBEB918C3DC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3"/>
                    </a:solidFill>
                  </a:rPr>
                  <a:t>Lorem ipsum</a:t>
                </a:r>
                <a:endParaRPr lang="en-US" sz="2000" b="1" cap="all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xmlns="" id="{62982E42-F6A4-47A7-96FD-37F03CA81475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43" name="Oval 42">
              <a:extLst>
                <a:ext uri="{FF2B5EF4-FFF2-40B4-BE49-F238E27FC236}">
                  <a16:creationId xmlns:a16="http://schemas.microsoft.com/office/drawing/2014/main" xmlns="" id="{F313AE00-5A6C-4DED-B0DD-899E64DA4E56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C019A067-30D1-4DBD-8FDB-14B83AF0469F}"/>
              </a:ext>
            </a:extLst>
          </p:cNvPr>
          <p:cNvGrpSpPr/>
          <p:nvPr/>
        </p:nvGrpSpPr>
        <p:grpSpPr>
          <a:xfrm>
            <a:off x="9292689" y="5708416"/>
            <a:ext cx="2768094" cy="923161"/>
            <a:chOff x="-98397" y="4383466"/>
            <a:chExt cx="2768094" cy="923161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16E84FD4-A4EA-4631-8ABC-37E17BF78849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xmlns="" id="{726DB75E-4618-4377-842E-3B906D376DB6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xmlns="" id="{8300E1F3-7372-4410-B8C3-27A7260C4F29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48" name="Oval 47">
              <a:extLst>
                <a:ext uri="{FF2B5EF4-FFF2-40B4-BE49-F238E27FC236}">
                  <a16:creationId xmlns:a16="http://schemas.microsoft.com/office/drawing/2014/main" xmlns="" id="{CCCC1C9B-8724-4A11-9E14-CEE1529463C2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1E945892-C28B-4C66-ADDF-7D09A87A4BE9}"/>
              </a:ext>
            </a:extLst>
          </p:cNvPr>
          <p:cNvGrpSpPr/>
          <p:nvPr/>
        </p:nvGrpSpPr>
        <p:grpSpPr>
          <a:xfrm>
            <a:off x="8688288" y="3339508"/>
            <a:ext cx="2768094" cy="923161"/>
            <a:chOff x="-98397" y="4383466"/>
            <a:chExt cx="2768094" cy="923161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xmlns="" id="{83512A55-F7DF-4527-8A5B-9CEEACF41C3B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xmlns="" id="{1444A6E8-C461-47ED-8AB4-B67CF4C934BF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xmlns="" id="{8B12489E-EA83-4674-A20B-2F9195A7459F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53" name="Oval 52">
              <a:extLst>
                <a:ext uri="{FF2B5EF4-FFF2-40B4-BE49-F238E27FC236}">
                  <a16:creationId xmlns:a16="http://schemas.microsoft.com/office/drawing/2014/main" xmlns="" id="{5C8BDD10-C88B-4EC6-8299-339316790E00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BD55AC72-7A2F-4344-ACFF-07E1C48F70B3}"/>
              </a:ext>
            </a:extLst>
          </p:cNvPr>
          <p:cNvGrpSpPr/>
          <p:nvPr/>
        </p:nvGrpSpPr>
        <p:grpSpPr>
          <a:xfrm>
            <a:off x="6480404" y="2413082"/>
            <a:ext cx="2768094" cy="923161"/>
            <a:chOff x="-98397" y="4383466"/>
            <a:chExt cx="2768094" cy="923161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xmlns="" id="{177C4853-5433-4DE1-AD89-857A6E4C2C1A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xmlns="" id="{7A942756-AE76-4393-B0DA-46B1EC538FE4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xmlns="" id="{2263C48C-D392-4018-85C3-910FA8A0A9FC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58" name="Oval 57">
              <a:extLst>
                <a:ext uri="{FF2B5EF4-FFF2-40B4-BE49-F238E27FC236}">
                  <a16:creationId xmlns:a16="http://schemas.microsoft.com/office/drawing/2014/main" xmlns="" id="{08129F9A-05F7-47C7-B4FB-771649865B2D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45A15C74-0A3B-4D6F-BF81-C4627FC46E68}"/>
              </a:ext>
            </a:extLst>
          </p:cNvPr>
          <p:cNvGrpSpPr/>
          <p:nvPr/>
        </p:nvGrpSpPr>
        <p:grpSpPr>
          <a:xfrm>
            <a:off x="6240016" y="6176859"/>
            <a:ext cx="2104558" cy="542591"/>
            <a:chOff x="5853028" y="6176859"/>
            <a:chExt cx="2104558" cy="542591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B8A75EB0-0A0B-421F-BA84-87795B9CB1F1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xmlns="" id="{FF21B5AF-4B1D-4762-9465-EE10CBC3D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099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Staircase with 5 Steps and Arrow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8A61A36E-910C-4BFA-BD50-6BFF19A76E1A}"/>
              </a:ext>
            </a:extLst>
          </p:cNvPr>
          <p:cNvGrpSpPr/>
          <p:nvPr/>
        </p:nvGrpSpPr>
        <p:grpSpPr>
          <a:xfrm>
            <a:off x="3719736" y="1053618"/>
            <a:ext cx="3358447" cy="5423976"/>
            <a:chOff x="4202793" y="1053617"/>
            <a:chExt cx="3502463" cy="565656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EAB48329-643A-4524-81D2-05E75980163B}"/>
                </a:ext>
              </a:extLst>
            </p:cNvPr>
            <p:cNvGrpSpPr/>
            <p:nvPr/>
          </p:nvGrpSpPr>
          <p:grpSpPr>
            <a:xfrm>
              <a:off x="4202793" y="1832524"/>
              <a:ext cx="3502463" cy="4877658"/>
              <a:chOff x="4202793" y="1832524"/>
              <a:chExt cx="3502463" cy="4877658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xmlns="" id="{1298CFE7-AB32-4A8D-A00D-79E22F69D445}"/>
                  </a:ext>
                </a:extLst>
              </p:cNvPr>
              <p:cNvSpPr/>
              <p:nvPr/>
            </p:nvSpPr>
            <p:spPr>
              <a:xfrm>
                <a:off x="4202793" y="1832524"/>
                <a:ext cx="3502463" cy="4877658"/>
              </a:xfrm>
              <a:custGeom>
                <a:avLst/>
                <a:gdLst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118309 w 3502463"/>
                  <a:gd name="connsiteY2" fmla="*/ 816380 h 4877658"/>
                  <a:gd name="connsiteX3" fmla="*/ 3118358 w 3502463"/>
                  <a:gd name="connsiteY3" fmla="*/ 816415 h 4877658"/>
                  <a:gd name="connsiteX4" fmla="*/ 3500515 w 3502463"/>
                  <a:gd name="connsiteY4" fmla="*/ 595634 h 4877658"/>
                  <a:gd name="connsiteX5" fmla="*/ 3502463 w 3502463"/>
                  <a:gd name="connsiteY5" fmla="*/ 1165691 h 4877658"/>
                  <a:gd name="connsiteX6" fmla="*/ 1525120 w 3502463"/>
                  <a:gd name="connsiteY6" fmla="*/ 4590390 h 4877658"/>
                  <a:gd name="connsiteX7" fmla="*/ 1028894 w 3502463"/>
                  <a:gd name="connsiteY7" fmla="*/ 4877004 h 4877658"/>
                  <a:gd name="connsiteX8" fmla="*/ 1028317 w 3502463"/>
                  <a:gd name="connsiteY8" fmla="*/ 4615809 h 4877658"/>
                  <a:gd name="connsiteX9" fmla="*/ 1027698 w 3502463"/>
                  <a:gd name="connsiteY9" fmla="*/ 4615773 h 4877658"/>
                  <a:gd name="connsiteX10" fmla="*/ 1028288 w 3502463"/>
                  <a:gd name="connsiteY10" fmla="*/ 4877658 h 4877658"/>
                  <a:gd name="connsiteX11" fmla="*/ 1952 w 3502463"/>
                  <a:gd name="connsiteY11" fmla="*/ 4280690 h 4877658"/>
                  <a:gd name="connsiteX12" fmla="*/ 0 w 3502463"/>
                  <a:gd name="connsiteY12" fmla="*/ 3711261 h 4877658"/>
                  <a:gd name="connsiteX13" fmla="*/ 343359 w 3502463"/>
                  <a:gd name="connsiteY13" fmla="*/ 3910612 h 4877658"/>
                  <a:gd name="connsiteX14" fmla="*/ 344013 w 3502463"/>
                  <a:gd name="connsiteY14" fmla="*/ 3909693 h 4877658"/>
                  <a:gd name="connsiteX15" fmla="*/ 0 w 3502463"/>
                  <a:gd name="connsiteY15" fmla="*/ 3709945 h 4877658"/>
                  <a:gd name="connsiteX16" fmla="*/ 496141 w 3502463"/>
                  <a:gd name="connsiteY16" fmla="*/ 3423262 h 4877658"/>
                  <a:gd name="connsiteX17" fmla="*/ 633345 w 3502463"/>
                  <a:gd name="connsiteY17" fmla="*/ 3503065 h 4877658"/>
                  <a:gd name="connsiteX18" fmla="*/ 634128 w 3502463"/>
                  <a:gd name="connsiteY18" fmla="*/ 3501964 h 4877658"/>
                  <a:gd name="connsiteX19" fmla="*/ 498785 w 3502463"/>
                  <a:gd name="connsiteY19" fmla="*/ 3423239 h 4877658"/>
                  <a:gd name="connsiteX20" fmla="*/ 497453 w 3502463"/>
                  <a:gd name="connsiteY20" fmla="*/ 2853810 h 4877658"/>
                  <a:gd name="connsiteX21" fmla="*/ 920450 w 3502463"/>
                  <a:gd name="connsiteY21" fmla="*/ 3099566 h 4877658"/>
                  <a:gd name="connsiteX22" fmla="*/ 921108 w 3502463"/>
                  <a:gd name="connsiteY22" fmla="*/ 3098641 h 4877658"/>
                  <a:gd name="connsiteX23" fmla="*/ 497453 w 3502463"/>
                  <a:gd name="connsiteY23" fmla="*/ 2852493 h 4877658"/>
                  <a:gd name="connsiteX24" fmla="*/ 991341 w 3502463"/>
                  <a:gd name="connsiteY24" fmla="*/ 2566746 h 4877658"/>
                  <a:gd name="connsiteX25" fmla="*/ 989692 w 3502463"/>
                  <a:gd name="connsiteY25" fmla="*/ 2565787 h 4877658"/>
                  <a:gd name="connsiteX26" fmla="*/ 988360 w 3502463"/>
                  <a:gd name="connsiteY26" fmla="*/ 1996358 h 4877658"/>
                  <a:gd name="connsiteX27" fmla="*/ 1406987 w 3502463"/>
                  <a:gd name="connsiteY27" fmla="*/ 2239574 h 4877658"/>
                  <a:gd name="connsiteX28" fmla="*/ 1407499 w 3502463"/>
                  <a:gd name="connsiteY28" fmla="*/ 2238560 h 4877658"/>
                  <a:gd name="connsiteX29" fmla="*/ 988360 w 3502463"/>
                  <a:gd name="connsiteY29" fmla="*/ 1995040 h 4877658"/>
                  <a:gd name="connsiteX30" fmla="*/ 1483867 w 3502463"/>
                  <a:gd name="connsiteY30" fmla="*/ 1708358 h 4877658"/>
                  <a:gd name="connsiteX31" fmla="*/ 1652876 w 3502463"/>
                  <a:gd name="connsiteY31" fmla="*/ 1806492 h 4877658"/>
                  <a:gd name="connsiteX32" fmla="*/ 1653431 w 3502463"/>
                  <a:gd name="connsiteY32" fmla="*/ 1805584 h 4877658"/>
                  <a:gd name="connsiteX33" fmla="*/ 1487147 w 3502463"/>
                  <a:gd name="connsiteY33" fmla="*/ 1709037 h 4877658"/>
                  <a:gd name="connsiteX34" fmla="*/ 1485825 w 3502463"/>
                  <a:gd name="connsiteY34" fmla="*/ 1143487 h 4877658"/>
                  <a:gd name="connsiteX35" fmla="*/ 1485814 w 3502463"/>
                  <a:gd name="connsiteY35" fmla="*/ 1143480 h 4877658"/>
                  <a:gd name="connsiteX36" fmla="*/ 1485824 w 3502463"/>
                  <a:gd name="connsiteY36" fmla="*/ 1143474 h 4877658"/>
                  <a:gd name="connsiteX37" fmla="*/ 1485814 w 3502463"/>
                  <a:gd name="connsiteY37" fmla="*/ 1138906 h 4877658"/>
                  <a:gd name="connsiteX38" fmla="*/ 1489763 w 3502463"/>
                  <a:gd name="connsiteY38" fmla="*/ 1141203 h 4877658"/>
                  <a:gd name="connsiteX39" fmla="*/ 1979723 w 3502463"/>
                  <a:gd name="connsiteY39" fmla="*/ 858739 h 4877658"/>
                  <a:gd name="connsiteX40" fmla="*/ 1978674 w 3502463"/>
                  <a:gd name="connsiteY40" fmla="*/ 858130 h 4877658"/>
                  <a:gd name="connsiteX41" fmla="*/ 1976722 w 3502463"/>
                  <a:gd name="connsiteY41" fmla="*/ 287999 h 4877658"/>
                  <a:gd name="connsiteX42" fmla="*/ 2315637 w 3502463"/>
                  <a:gd name="connsiteY42" fmla="*/ 485129 h 4877658"/>
                  <a:gd name="connsiteX43" fmla="*/ 2315608 w 3502463"/>
                  <a:gd name="connsiteY43" fmla="*/ 483138 h 4877658"/>
                  <a:gd name="connsiteX44" fmla="*/ 1976721 w 3502463"/>
                  <a:gd name="connsiteY44" fmla="*/ 286028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118309 w 3502463"/>
                  <a:gd name="connsiteY2" fmla="*/ 816380 h 4877658"/>
                  <a:gd name="connsiteX3" fmla="*/ 3118358 w 3502463"/>
                  <a:gd name="connsiteY3" fmla="*/ 816415 h 4877658"/>
                  <a:gd name="connsiteX4" fmla="*/ 3500515 w 3502463"/>
                  <a:gd name="connsiteY4" fmla="*/ 595634 h 4877658"/>
                  <a:gd name="connsiteX5" fmla="*/ 3502463 w 3502463"/>
                  <a:gd name="connsiteY5" fmla="*/ 1165691 h 4877658"/>
                  <a:gd name="connsiteX6" fmla="*/ 1525120 w 3502463"/>
                  <a:gd name="connsiteY6" fmla="*/ 4590390 h 4877658"/>
                  <a:gd name="connsiteX7" fmla="*/ 1028894 w 3502463"/>
                  <a:gd name="connsiteY7" fmla="*/ 4877004 h 4877658"/>
                  <a:gd name="connsiteX8" fmla="*/ 1028317 w 3502463"/>
                  <a:gd name="connsiteY8" fmla="*/ 4615809 h 4877658"/>
                  <a:gd name="connsiteX9" fmla="*/ 1027698 w 3502463"/>
                  <a:gd name="connsiteY9" fmla="*/ 4615773 h 4877658"/>
                  <a:gd name="connsiteX10" fmla="*/ 1028288 w 3502463"/>
                  <a:gd name="connsiteY10" fmla="*/ 4877658 h 4877658"/>
                  <a:gd name="connsiteX11" fmla="*/ 1952 w 3502463"/>
                  <a:gd name="connsiteY11" fmla="*/ 4280690 h 4877658"/>
                  <a:gd name="connsiteX12" fmla="*/ 0 w 3502463"/>
                  <a:gd name="connsiteY12" fmla="*/ 3711261 h 4877658"/>
                  <a:gd name="connsiteX13" fmla="*/ 343359 w 3502463"/>
                  <a:gd name="connsiteY13" fmla="*/ 3910612 h 4877658"/>
                  <a:gd name="connsiteX14" fmla="*/ 344013 w 3502463"/>
                  <a:gd name="connsiteY14" fmla="*/ 3909693 h 4877658"/>
                  <a:gd name="connsiteX15" fmla="*/ 0 w 3502463"/>
                  <a:gd name="connsiteY15" fmla="*/ 3709945 h 4877658"/>
                  <a:gd name="connsiteX16" fmla="*/ 496141 w 3502463"/>
                  <a:gd name="connsiteY16" fmla="*/ 3423262 h 4877658"/>
                  <a:gd name="connsiteX17" fmla="*/ 633345 w 3502463"/>
                  <a:gd name="connsiteY17" fmla="*/ 3503065 h 4877658"/>
                  <a:gd name="connsiteX18" fmla="*/ 634128 w 3502463"/>
                  <a:gd name="connsiteY18" fmla="*/ 3501964 h 4877658"/>
                  <a:gd name="connsiteX19" fmla="*/ 498785 w 3502463"/>
                  <a:gd name="connsiteY19" fmla="*/ 3423239 h 4877658"/>
                  <a:gd name="connsiteX20" fmla="*/ 497453 w 3502463"/>
                  <a:gd name="connsiteY20" fmla="*/ 2853810 h 4877658"/>
                  <a:gd name="connsiteX21" fmla="*/ 920450 w 3502463"/>
                  <a:gd name="connsiteY21" fmla="*/ 3099566 h 4877658"/>
                  <a:gd name="connsiteX22" fmla="*/ 921108 w 3502463"/>
                  <a:gd name="connsiteY22" fmla="*/ 3098641 h 4877658"/>
                  <a:gd name="connsiteX23" fmla="*/ 497453 w 3502463"/>
                  <a:gd name="connsiteY23" fmla="*/ 2852493 h 4877658"/>
                  <a:gd name="connsiteX24" fmla="*/ 991341 w 3502463"/>
                  <a:gd name="connsiteY24" fmla="*/ 2566746 h 4877658"/>
                  <a:gd name="connsiteX25" fmla="*/ 989692 w 3502463"/>
                  <a:gd name="connsiteY25" fmla="*/ 2565787 h 4877658"/>
                  <a:gd name="connsiteX26" fmla="*/ 988360 w 3502463"/>
                  <a:gd name="connsiteY26" fmla="*/ 1996358 h 4877658"/>
                  <a:gd name="connsiteX27" fmla="*/ 1406987 w 3502463"/>
                  <a:gd name="connsiteY27" fmla="*/ 2239574 h 4877658"/>
                  <a:gd name="connsiteX28" fmla="*/ 1407499 w 3502463"/>
                  <a:gd name="connsiteY28" fmla="*/ 2238560 h 4877658"/>
                  <a:gd name="connsiteX29" fmla="*/ 988360 w 3502463"/>
                  <a:gd name="connsiteY29" fmla="*/ 1995040 h 4877658"/>
                  <a:gd name="connsiteX30" fmla="*/ 1483867 w 3502463"/>
                  <a:gd name="connsiteY30" fmla="*/ 1708358 h 4877658"/>
                  <a:gd name="connsiteX31" fmla="*/ 1652876 w 3502463"/>
                  <a:gd name="connsiteY31" fmla="*/ 1806492 h 4877658"/>
                  <a:gd name="connsiteX32" fmla="*/ 1653431 w 3502463"/>
                  <a:gd name="connsiteY32" fmla="*/ 1805584 h 4877658"/>
                  <a:gd name="connsiteX33" fmla="*/ 1487147 w 3502463"/>
                  <a:gd name="connsiteY33" fmla="*/ 1709037 h 4877658"/>
                  <a:gd name="connsiteX34" fmla="*/ 1485825 w 3502463"/>
                  <a:gd name="connsiteY34" fmla="*/ 1143487 h 4877658"/>
                  <a:gd name="connsiteX35" fmla="*/ 1485814 w 3502463"/>
                  <a:gd name="connsiteY35" fmla="*/ 1143480 h 4877658"/>
                  <a:gd name="connsiteX36" fmla="*/ 1485824 w 3502463"/>
                  <a:gd name="connsiteY36" fmla="*/ 1143474 h 4877658"/>
                  <a:gd name="connsiteX37" fmla="*/ 1485814 w 3502463"/>
                  <a:gd name="connsiteY37" fmla="*/ 1138906 h 4877658"/>
                  <a:gd name="connsiteX38" fmla="*/ 1489763 w 3502463"/>
                  <a:gd name="connsiteY38" fmla="*/ 1141203 h 4877658"/>
                  <a:gd name="connsiteX39" fmla="*/ 1979723 w 3502463"/>
                  <a:gd name="connsiteY39" fmla="*/ 858739 h 4877658"/>
                  <a:gd name="connsiteX40" fmla="*/ 1978674 w 3502463"/>
                  <a:gd name="connsiteY40" fmla="*/ 858130 h 4877658"/>
                  <a:gd name="connsiteX41" fmla="*/ 1976722 w 3502463"/>
                  <a:gd name="connsiteY41" fmla="*/ 287999 h 4877658"/>
                  <a:gd name="connsiteX42" fmla="*/ 2315637 w 3502463"/>
                  <a:gd name="connsiteY42" fmla="*/ 485129 h 4877658"/>
                  <a:gd name="connsiteX43" fmla="*/ 1976721 w 3502463"/>
                  <a:gd name="connsiteY43" fmla="*/ 286028 h 4877658"/>
                  <a:gd name="connsiteX44" fmla="*/ 2472863 w 3502463"/>
                  <a:gd name="connsiteY44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118309 w 3502463"/>
                  <a:gd name="connsiteY2" fmla="*/ 816380 h 4877658"/>
                  <a:gd name="connsiteX3" fmla="*/ 3118358 w 3502463"/>
                  <a:gd name="connsiteY3" fmla="*/ 816415 h 4877658"/>
                  <a:gd name="connsiteX4" fmla="*/ 3500515 w 3502463"/>
                  <a:gd name="connsiteY4" fmla="*/ 595634 h 4877658"/>
                  <a:gd name="connsiteX5" fmla="*/ 3502463 w 3502463"/>
                  <a:gd name="connsiteY5" fmla="*/ 1165691 h 4877658"/>
                  <a:gd name="connsiteX6" fmla="*/ 1525120 w 3502463"/>
                  <a:gd name="connsiteY6" fmla="*/ 4590390 h 4877658"/>
                  <a:gd name="connsiteX7" fmla="*/ 1028894 w 3502463"/>
                  <a:gd name="connsiteY7" fmla="*/ 4877004 h 4877658"/>
                  <a:gd name="connsiteX8" fmla="*/ 1028317 w 3502463"/>
                  <a:gd name="connsiteY8" fmla="*/ 4615809 h 4877658"/>
                  <a:gd name="connsiteX9" fmla="*/ 1027698 w 3502463"/>
                  <a:gd name="connsiteY9" fmla="*/ 4615773 h 4877658"/>
                  <a:gd name="connsiteX10" fmla="*/ 1028288 w 3502463"/>
                  <a:gd name="connsiteY10" fmla="*/ 4877658 h 4877658"/>
                  <a:gd name="connsiteX11" fmla="*/ 1952 w 3502463"/>
                  <a:gd name="connsiteY11" fmla="*/ 4280690 h 4877658"/>
                  <a:gd name="connsiteX12" fmla="*/ 0 w 3502463"/>
                  <a:gd name="connsiteY12" fmla="*/ 3711261 h 4877658"/>
                  <a:gd name="connsiteX13" fmla="*/ 343359 w 3502463"/>
                  <a:gd name="connsiteY13" fmla="*/ 3910612 h 4877658"/>
                  <a:gd name="connsiteX14" fmla="*/ 344013 w 3502463"/>
                  <a:gd name="connsiteY14" fmla="*/ 3909693 h 4877658"/>
                  <a:gd name="connsiteX15" fmla="*/ 0 w 3502463"/>
                  <a:gd name="connsiteY15" fmla="*/ 3709945 h 4877658"/>
                  <a:gd name="connsiteX16" fmla="*/ 496141 w 3502463"/>
                  <a:gd name="connsiteY16" fmla="*/ 3423262 h 4877658"/>
                  <a:gd name="connsiteX17" fmla="*/ 633345 w 3502463"/>
                  <a:gd name="connsiteY17" fmla="*/ 3503065 h 4877658"/>
                  <a:gd name="connsiteX18" fmla="*/ 634128 w 3502463"/>
                  <a:gd name="connsiteY18" fmla="*/ 3501964 h 4877658"/>
                  <a:gd name="connsiteX19" fmla="*/ 498785 w 3502463"/>
                  <a:gd name="connsiteY19" fmla="*/ 3423239 h 4877658"/>
                  <a:gd name="connsiteX20" fmla="*/ 497453 w 3502463"/>
                  <a:gd name="connsiteY20" fmla="*/ 2853810 h 4877658"/>
                  <a:gd name="connsiteX21" fmla="*/ 920450 w 3502463"/>
                  <a:gd name="connsiteY21" fmla="*/ 3099566 h 4877658"/>
                  <a:gd name="connsiteX22" fmla="*/ 921108 w 3502463"/>
                  <a:gd name="connsiteY22" fmla="*/ 3098641 h 4877658"/>
                  <a:gd name="connsiteX23" fmla="*/ 497453 w 3502463"/>
                  <a:gd name="connsiteY23" fmla="*/ 2852493 h 4877658"/>
                  <a:gd name="connsiteX24" fmla="*/ 991341 w 3502463"/>
                  <a:gd name="connsiteY24" fmla="*/ 2566746 h 4877658"/>
                  <a:gd name="connsiteX25" fmla="*/ 989692 w 3502463"/>
                  <a:gd name="connsiteY25" fmla="*/ 2565787 h 4877658"/>
                  <a:gd name="connsiteX26" fmla="*/ 988360 w 3502463"/>
                  <a:gd name="connsiteY26" fmla="*/ 1996358 h 4877658"/>
                  <a:gd name="connsiteX27" fmla="*/ 1406987 w 3502463"/>
                  <a:gd name="connsiteY27" fmla="*/ 2239574 h 4877658"/>
                  <a:gd name="connsiteX28" fmla="*/ 1407499 w 3502463"/>
                  <a:gd name="connsiteY28" fmla="*/ 2238560 h 4877658"/>
                  <a:gd name="connsiteX29" fmla="*/ 988360 w 3502463"/>
                  <a:gd name="connsiteY29" fmla="*/ 1995040 h 4877658"/>
                  <a:gd name="connsiteX30" fmla="*/ 1483867 w 3502463"/>
                  <a:gd name="connsiteY30" fmla="*/ 1708358 h 4877658"/>
                  <a:gd name="connsiteX31" fmla="*/ 1652876 w 3502463"/>
                  <a:gd name="connsiteY31" fmla="*/ 1806492 h 4877658"/>
                  <a:gd name="connsiteX32" fmla="*/ 1653431 w 3502463"/>
                  <a:gd name="connsiteY32" fmla="*/ 1805584 h 4877658"/>
                  <a:gd name="connsiteX33" fmla="*/ 1487147 w 3502463"/>
                  <a:gd name="connsiteY33" fmla="*/ 1709037 h 4877658"/>
                  <a:gd name="connsiteX34" fmla="*/ 1485825 w 3502463"/>
                  <a:gd name="connsiteY34" fmla="*/ 1143487 h 4877658"/>
                  <a:gd name="connsiteX35" fmla="*/ 1485814 w 3502463"/>
                  <a:gd name="connsiteY35" fmla="*/ 1143480 h 4877658"/>
                  <a:gd name="connsiteX36" fmla="*/ 1485824 w 3502463"/>
                  <a:gd name="connsiteY36" fmla="*/ 1143474 h 4877658"/>
                  <a:gd name="connsiteX37" fmla="*/ 1485814 w 3502463"/>
                  <a:gd name="connsiteY37" fmla="*/ 1138906 h 4877658"/>
                  <a:gd name="connsiteX38" fmla="*/ 1489763 w 3502463"/>
                  <a:gd name="connsiteY38" fmla="*/ 1141203 h 4877658"/>
                  <a:gd name="connsiteX39" fmla="*/ 1979723 w 3502463"/>
                  <a:gd name="connsiteY39" fmla="*/ 858739 h 4877658"/>
                  <a:gd name="connsiteX40" fmla="*/ 1978674 w 3502463"/>
                  <a:gd name="connsiteY40" fmla="*/ 858130 h 4877658"/>
                  <a:gd name="connsiteX41" fmla="*/ 1976722 w 3502463"/>
                  <a:gd name="connsiteY41" fmla="*/ 287999 h 4877658"/>
                  <a:gd name="connsiteX42" fmla="*/ 1976721 w 3502463"/>
                  <a:gd name="connsiteY42" fmla="*/ 286028 h 4877658"/>
                  <a:gd name="connsiteX43" fmla="*/ 2472863 w 3502463"/>
                  <a:gd name="connsiteY43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118309 w 3502463"/>
                  <a:gd name="connsiteY2" fmla="*/ 816380 h 4877658"/>
                  <a:gd name="connsiteX3" fmla="*/ 3500515 w 3502463"/>
                  <a:gd name="connsiteY3" fmla="*/ 595634 h 4877658"/>
                  <a:gd name="connsiteX4" fmla="*/ 3502463 w 3502463"/>
                  <a:gd name="connsiteY4" fmla="*/ 1165691 h 4877658"/>
                  <a:gd name="connsiteX5" fmla="*/ 1525120 w 3502463"/>
                  <a:gd name="connsiteY5" fmla="*/ 4590390 h 4877658"/>
                  <a:gd name="connsiteX6" fmla="*/ 1028894 w 3502463"/>
                  <a:gd name="connsiteY6" fmla="*/ 4877004 h 4877658"/>
                  <a:gd name="connsiteX7" fmla="*/ 1028317 w 3502463"/>
                  <a:gd name="connsiteY7" fmla="*/ 4615809 h 4877658"/>
                  <a:gd name="connsiteX8" fmla="*/ 1027698 w 3502463"/>
                  <a:gd name="connsiteY8" fmla="*/ 4615773 h 4877658"/>
                  <a:gd name="connsiteX9" fmla="*/ 1028288 w 3502463"/>
                  <a:gd name="connsiteY9" fmla="*/ 4877658 h 4877658"/>
                  <a:gd name="connsiteX10" fmla="*/ 1952 w 3502463"/>
                  <a:gd name="connsiteY10" fmla="*/ 4280690 h 4877658"/>
                  <a:gd name="connsiteX11" fmla="*/ 0 w 3502463"/>
                  <a:gd name="connsiteY11" fmla="*/ 3711261 h 4877658"/>
                  <a:gd name="connsiteX12" fmla="*/ 343359 w 3502463"/>
                  <a:gd name="connsiteY12" fmla="*/ 3910612 h 4877658"/>
                  <a:gd name="connsiteX13" fmla="*/ 344013 w 3502463"/>
                  <a:gd name="connsiteY13" fmla="*/ 3909693 h 4877658"/>
                  <a:gd name="connsiteX14" fmla="*/ 0 w 3502463"/>
                  <a:gd name="connsiteY14" fmla="*/ 3709945 h 4877658"/>
                  <a:gd name="connsiteX15" fmla="*/ 496141 w 3502463"/>
                  <a:gd name="connsiteY15" fmla="*/ 3423262 h 4877658"/>
                  <a:gd name="connsiteX16" fmla="*/ 633345 w 3502463"/>
                  <a:gd name="connsiteY16" fmla="*/ 3503065 h 4877658"/>
                  <a:gd name="connsiteX17" fmla="*/ 634128 w 3502463"/>
                  <a:gd name="connsiteY17" fmla="*/ 3501964 h 4877658"/>
                  <a:gd name="connsiteX18" fmla="*/ 498785 w 3502463"/>
                  <a:gd name="connsiteY18" fmla="*/ 3423239 h 4877658"/>
                  <a:gd name="connsiteX19" fmla="*/ 497453 w 3502463"/>
                  <a:gd name="connsiteY19" fmla="*/ 2853810 h 4877658"/>
                  <a:gd name="connsiteX20" fmla="*/ 920450 w 3502463"/>
                  <a:gd name="connsiteY20" fmla="*/ 3099566 h 4877658"/>
                  <a:gd name="connsiteX21" fmla="*/ 921108 w 3502463"/>
                  <a:gd name="connsiteY21" fmla="*/ 3098641 h 4877658"/>
                  <a:gd name="connsiteX22" fmla="*/ 497453 w 3502463"/>
                  <a:gd name="connsiteY22" fmla="*/ 2852493 h 4877658"/>
                  <a:gd name="connsiteX23" fmla="*/ 991341 w 3502463"/>
                  <a:gd name="connsiteY23" fmla="*/ 2566746 h 4877658"/>
                  <a:gd name="connsiteX24" fmla="*/ 989692 w 3502463"/>
                  <a:gd name="connsiteY24" fmla="*/ 2565787 h 4877658"/>
                  <a:gd name="connsiteX25" fmla="*/ 988360 w 3502463"/>
                  <a:gd name="connsiteY25" fmla="*/ 1996358 h 4877658"/>
                  <a:gd name="connsiteX26" fmla="*/ 1406987 w 3502463"/>
                  <a:gd name="connsiteY26" fmla="*/ 2239574 h 4877658"/>
                  <a:gd name="connsiteX27" fmla="*/ 1407499 w 3502463"/>
                  <a:gd name="connsiteY27" fmla="*/ 2238560 h 4877658"/>
                  <a:gd name="connsiteX28" fmla="*/ 988360 w 3502463"/>
                  <a:gd name="connsiteY28" fmla="*/ 1995040 h 4877658"/>
                  <a:gd name="connsiteX29" fmla="*/ 1483867 w 3502463"/>
                  <a:gd name="connsiteY29" fmla="*/ 1708358 h 4877658"/>
                  <a:gd name="connsiteX30" fmla="*/ 1652876 w 3502463"/>
                  <a:gd name="connsiteY30" fmla="*/ 1806492 h 4877658"/>
                  <a:gd name="connsiteX31" fmla="*/ 1653431 w 3502463"/>
                  <a:gd name="connsiteY31" fmla="*/ 1805584 h 4877658"/>
                  <a:gd name="connsiteX32" fmla="*/ 1487147 w 3502463"/>
                  <a:gd name="connsiteY32" fmla="*/ 1709037 h 4877658"/>
                  <a:gd name="connsiteX33" fmla="*/ 1485825 w 3502463"/>
                  <a:gd name="connsiteY33" fmla="*/ 1143487 h 4877658"/>
                  <a:gd name="connsiteX34" fmla="*/ 1485814 w 3502463"/>
                  <a:gd name="connsiteY34" fmla="*/ 1143480 h 4877658"/>
                  <a:gd name="connsiteX35" fmla="*/ 1485824 w 3502463"/>
                  <a:gd name="connsiteY35" fmla="*/ 1143474 h 4877658"/>
                  <a:gd name="connsiteX36" fmla="*/ 1485814 w 3502463"/>
                  <a:gd name="connsiteY36" fmla="*/ 1138906 h 4877658"/>
                  <a:gd name="connsiteX37" fmla="*/ 1489763 w 3502463"/>
                  <a:gd name="connsiteY37" fmla="*/ 1141203 h 4877658"/>
                  <a:gd name="connsiteX38" fmla="*/ 1979723 w 3502463"/>
                  <a:gd name="connsiteY38" fmla="*/ 858739 h 4877658"/>
                  <a:gd name="connsiteX39" fmla="*/ 1978674 w 3502463"/>
                  <a:gd name="connsiteY39" fmla="*/ 858130 h 4877658"/>
                  <a:gd name="connsiteX40" fmla="*/ 1976722 w 3502463"/>
                  <a:gd name="connsiteY40" fmla="*/ 287999 h 4877658"/>
                  <a:gd name="connsiteX41" fmla="*/ 1976721 w 3502463"/>
                  <a:gd name="connsiteY41" fmla="*/ 286028 h 4877658"/>
                  <a:gd name="connsiteX42" fmla="*/ 2472863 w 3502463"/>
                  <a:gd name="connsiteY42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1407499 w 3502463"/>
                  <a:gd name="connsiteY26" fmla="*/ 2238560 h 4877658"/>
                  <a:gd name="connsiteX27" fmla="*/ 988360 w 3502463"/>
                  <a:gd name="connsiteY27" fmla="*/ 1995040 h 4877658"/>
                  <a:gd name="connsiteX28" fmla="*/ 1483867 w 3502463"/>
                  <a:gd name="connsiteY28" fmla="*/ 1708358 h 4877658"/>
                  <a:gd name="connsiteX29" fmla="*/ 1652876 w 3502463"/>
                  <a:gd name="connsiteY29" fmla="*/ 1806492 h 4877658"/>
                  <a:gd name="connsiteX30" fmla="*/ 1653431 w 3502463"/>
                  <a:gd name="connsiteY30" fmla="*/ 1805584 h 4877658"/>
                  <a:gd name="connsiteX31" fmla="*/ 1487147 w 3502463"/>
                  <a:gd name="connsiteY31" fmla="*/ 1709037 h 4877658"/>
                  <a:gd name="connsiteX32" fmla="*/ 1485825 w 3502463"/>
                  <a:gd name="connsiteY32" fmla="*/ 1143487 h 4877658"/>
                  <a:gd name="connsiteX33" fmla="*/ 1485814 w 3502463"/>
                  <a:gd name="connsiteY33" fmla="*/ 1143480 h 4877658"/>
                  <a:gd name="connsiteX34" fmla="*/ 1485824 w 3502463"/>
                  <a:gd name="connsiteY34" fmla="*/ 1143474 h 4877658"/>
                  <a:gd name="connsiteX35" fmla="*/ 1485814 w 3502463"/>
                  <a:gd name="connsiteY35" fmla="*/ 1138906 h 4877658"/>
                  <a:gd name="connsiteX36" fmla="*/ 1489763 w 3502463"/>
                  <a:gd name="connsiteY36" fmla="*/ 1141203 h 4877658"/>
                  <a:gd name="connsiteX37" fmla="*/ 1979723 w 3502463"/>
                  <a:gd name="connsiteY37" fmla="*/ 858739 h 4877658"/>
                  <a:gd name="connsiteX38" fmla="*/ 1978674 w 3502463"/>
                  <a:gd name="connsiteY38" fmla="*/ 858130 h 4877658"/>
                  <a:gd name="connsiteX39" fmla="*/ 1976722 w 3502463"/>
                  <a:gd name="connsiteY39" fmla="*/ 287999 h 4877658"/>
                  <a:gd name="connsiteX40" fmla="*/ 1976721 w 3502463"/>
                  <a:gd name="connsiteY40" fmla="*/ 286028 h 4877658"/>
                  <a:gd name="connsiteX41" fmla="*/ 2472863 w 3502463"/>
                  <a:gd name="connsiteY41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1407499 w 3502463"/>
                  <a:gd name="connsiteY26" fmla="*/ 2238560 h 4877658"/>
                  <a:gd name="connsiteX27" fmla="*/ 988360 w 3502463"/>
                  <a:gd name="connsiteY27" fmla="*/ 1995040 h 4877658"/>
                  <a:gd name="connsiteX28" fmla="*/ 1483867 w 3502463"/>
                  <a:gd name="connsiteY28" fmla="*/ 1708358 h 4877658"/>
                  <a:gd name="connsiteX29" fmla="*/ 1652876 w 3502463"/>
                  <a:gd name="connsiteY29" fmla="*/ 1806492 h 4877658"/>
                  <a:gd name="connsiteX30" fmla="*/ 1487147 w 3502463"/>
                  <a:gd name="connsiteY30" fmla="*/ 1709037 h 4877658"/>
                  <a:gd name="connsiteX31" fmla="*/ 1485825 w 3502463"/>
                  <a:gd name="connsiteY31" fmla="*/ 1143487 h 4877658"/>
                  <a:gd name="connsiteX32" fmla="*/ 1485814 w 3502463"/>
                  <a:gd name="connsiteY32" fmla="*/ 1143480 h 4877658"/>
                  <a:gd name="connsiteX33" fmla="*/ 1485824 w 3502463"/>
                  <a:gd name="connsiteY33" fmla="*/ 1143474 h 4877658"/>
                  <a:gd name="connsiteX34" fmla="*/ 1485814 w 3502463"/>
                  <a:gd name="connsiteY34" fmla="*/ 1138906 h 4877658"/>
                  <a:gd name="connsiteX35" fmla="*/ 1489763 w 3502463"/>
                  <a:gd name="connsiteY35" fmla="*/ 1141203 h 4877658"/>
                  <a:gd name="connsiteX36" fmla="*/ 1979723 w 3502463"/>
                  <a:gd name="connsiteY36" fmla="*/ 858739 h 4877658"/>
                  <a:gd name="connsiteX37" fmla="*/ 1978674 w 3502463"/>
                  <a:gd name="connsiteY37" fmla="*/ 858130 h 4877658"/>
                  <a:gd name="connsiteX38" fmla="*/ 1976722 w 3502463"/>
                  <a:gd name="connsiteY38" fmla="*/ 287999 h 4877658"/>
                  <a:gd name="connsiteX39" fmla="*/ 1976721 w 3502463"/>
                  <a:gd name="connsiteY39" fmla="*/ 286028 h 4877658"/>
                  <a:gd name="connsiteX40" fmla="*/ 2472863 w 3502463"/>
                  <a:gd name="connsiteY40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1407499 w 3502463"/>
                  <a:gd name="connsiteY26" fmla="*/ 2238560 h 4877658"/>
                  <a:gd name="connsiteX27" fmla="*/ 988360 w 3502463"/>
                  <a:gd name="connsiteY27" fmla="*/ 1995040 h 4877658"/>
                  <a:gd name="connsiteX28" fmla="*/ 1483867 w 3502463"/>
                  <a:gd name="connsiteY28" fmla="*/ 1708358 h 4877658"/>
                  <a:gd name="connsiteX29" fmla="*/ 1487147 w 3502463"/>
                  <a:gd name="connsiteY29" fmla="*/ 1709037 h 4877658"/>
                  <a:gd name="connsiteX30" fmla="*/ 1485825 w 3502463"/>
                  <a:gd name="connsiteY30" fmla="*/ 1143487 h 4877658"/>
                  <a:gd name="connsiteX31" fmla="*/ 1485814 w 3502463"/>
                  <a:gd name="connsiteY31" fmla="*/ 1143480 h 4877658"/>
                  <a:gd name="connsiteX32" fmla="*/ 1485824 w 3502463"/>
                  <a:gd name="connsiteY32" fmla="*/ 1143474 h 4877658"/>
                  <a:gd name="connsiteX33" fmla="*/ 1485814 w 3502463"/>
                  <a:gd name="connsiteY33" fmla="*/ 1138906 h 4877658"/>
                  <a:gd name="connsiteX34" fmla="*/ 1489763 w 3502463"/>
                  <a:gd name="connsiteY34" fmla="*/ 1141203 h 4877658"/>
                  <a:gd name="connsiteX35" fmla="*/ 1979723 w 3502463"/>
                  <a:gd name="connsiteY35" fmla="*/ 858739 h 4877658"/>
                  <a:gd name="connsiteX36" fmla="*/ 1978674 w 3502463"/>
                  <a:gd name="connsiteY36" fmla="*/ 858130 h 4877658"/>
                  <a:gd name="connsiteX37" fmla="*/ 1976722 w 3502463"/>
                  <a:gd name="connsiteY37" fmla="*/ 287999 h 4877658"/>
                  <a:gd name="connsiteX38" fmla="*/ 1976721 w 3502463"/>
                  <a:gd name="connsiteY38" fmla="*/ 286028 h 4877658"/>
                  <a:gd name="connsiteX39" fmla="*/ 2472863 w 3502463"/>
                  <a:gd name="connsiteY39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1384639 w 3502463"/>
                  <a:gd name="connsiteY26" fmla="*/ 2246180 h 4877658"/>
                  <a:gd name="connsiteX27" fmla="*/ 988360 w 3502463"/>
                  <a:gd name="connsiteY27" fmla="*/ 1995040 h 4877658"/>
                  <a:gd name="connsiteX28" fmla="*/ 1483867 w 3502463"/>
                  <a:gd name="connsiteY28" fmla="*/ 1708358 h 4877658"/>
                  <a:gd name="connsiteX29" fmla="*/ 1487147 w 3502463"/>
                  <a:gd name="connsiteY29" fmla="*/ 1709037 h 4877658"/>
                  <a:gd name="connsiteX30" fmla="*/ 1485825 w 3502463"/>
                  <a:gd name="connsiteY30" fmla="*/ 1143487 h 4877658"/>
                  <a:gd name="connsiteX31" fmla="*/ 1485814 w 3502463"/>
                  <a:gd name="connsiteY31" fmla="*/ 1143480 h 4877658"/>
                  <a:gd name="connsiteX32" fmla="*/ 1485824 w 3502463"/>
                  <a:gd name="connsiteY32" fmla="*/ 1143474 h 4877658"/>
                  <a:gd name="connsiteX33" fmla="*/ 1485814 w 3502463"/>
                  <a:gd name="connsiteY33" fmla="*/ 1138906 h 4877658"/>
                  <a:gd name="connsiteX34" fmla="*/ 1489763 w 3502463"/>
                  <a:gd name="connsiteY34" fmla="*/ 1141203 h 4877658"/>
                  <a:gd name="connsiteX35" fmla="*/ 1979723 w 3502463"/>
                  <a:gd name="connsiteY35" fmla="*/ 858739 h 4877658"/>
                  <a:gd name="connsiteX36" fmla="*/ 1978674 w 3502463"/>
                  <a:gd name="connsiteY36" fmla="*/ 858130 h 4877658"/>
                  <a:gd name="connsiteX37" fmla="*/ 1976722 w 3502463"/>
                  <a:gd name="connsiteY37" fmla="*/ 287999 h 4877658"/>
                  <a:gd name="connsiteX38" fmla="*/ 1976721 w 3502463"/>
                  <a:gd name="connsiteY38" fmla="*/ 286028 h 4877658"/>
                  <a:gd name="connsiteX39" fmla="*/ 2472863 w 3502463"/>
                  <a:gd name="connsiteY39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988360 w 3502463"/>
                  <a:gd name="connsiteY26" fmla="*/ 1995040 h 4877658"/>
                  <a:gd name="connsiteX27" fmla="*/ 1483867 w 3502463"/>
                  <a:gd name="connsiteY27" fmla="*/ 1708358 h 4877658"/>
                  <a:gd name="connsiteX28" fmla="*/ 1487147 w 3502463"/>
                  <a:gd name="connsiteY28" fmla="*/ 1709037 h 4877658"/>
                  <a:gd name="connsiteX29" fmla="*/ 1485825 w 3502463"/>
                  <a:gd name="connsiteY29" fmla="*/ 1143487 h 4877658"/>
                  <a:gd name="connsiteX30" fmla="*/ 1485814 w 3502463"/>
                  <a:gd name="connsiteY30" fmla="*/ 1143480 h 4877658"/>
                  <a:gd name="connsiteX31" fmla="*/ 1485824 w 3502463"/>
                  <a:gd name="connsiteY31" fmla="*/ 1143474 h 4877658"/>
                  <a:gd name="connsiteX32" fmla="*/ 1485814 w 3502463"/>
                  <a:gd name="connsiteY32" fmla="*/ 1138906 h 4877658"/>
                  <a:gd name="connsiteX33" fmla="*/ 1489763 w 3502463"/>
                  <a:gd name="connsiteY33" fmla="*/ 1141203 h 4877658"/>
                  <a:gd name="connsiteX34" fmla="*/ 1979723 w 3502463"/>
                  <a:gd name="connsiteY34" fmla="*/ 858739 h 4877658"/>
                  <a:gd name="connsiteX35" fmla="*/ 1978674 w 3502463"/>
                  <a:gd name="connsiteY35" fmla="*/ 858130 h 4877658"/>
                  <a:gd name="connsiteX36" fmla="*/ 1976722 w 3502463"/>
                  <a:gd name="connsiteY36" fmla="*/ 287999 h 4877658"/>
                  <a:gd name="connsiteX37" fmla="*/ 1976721 w 3502463"/>
                  <a:gd name="connsiteY37" fmla="*/ 286028 h 4877658"/>
                  <a:gd name="connsiteX38" fmla="*/ 2472863 w 3502463"/>
                  <a:gd name="connsiteY38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988360 w 3502463"/>
                  <a:gd name="connsiteY25" fmla="*/ 1995040 h 4877658"/>
                  <a:gd name="connsiteX26" fmla="*/ 1483867 w 3502463"/>
                  <a:gd name="connsiteY26" fmla="*/ 1708358 h 4877658"/>
                  <a:gd name="connsiteX27" fmla="*/ 1487147 w 3502463"/>
                  <a:gd name="connsiteY27" fmla="*/ 1709037 h 4877658"/>
                  <a:gd name="connsiteX28" fmla="*/ 1485825 w 3502463"/>
                  <a:gd name="connsiteY28" fmla="*/ 1143487 h 4877658"/>
                  <a:gd name="connsiteX29" fmla="*/ 1485814 w 3502463"/>
                  <a:gd name="connsiteY29" fmla="*/ 1143480 h 4877658"/>
                  <a:gd name="connsiteX30" fmla="*/ 1485824 w 3502463"/>
                  <a:gd name="connsiteY30" fmla="*/ 1143474 h 4877658"/>
                  <a:gd name="connsiteX31" fmla="*/ 1485814 w 3502463"/>
                  <a:gd name="connsiteY31" fmla="*/ 1138906 h 4877658"/>
                  <a:gd name="connsiteX32" fmla="*/ 1489763 w 3502463"/>
                  <a:gd name="connsiteY32" fmla="*/ 1141203 h 4877658"/>
                  <a:gd name="connsiteX33" fmla="*/ 1979723 w 3502463"/>
                  <a:gd name="connsiteY33" fmla="*/ 858739 h 4877658"/>
                  <a:gd name="connsiteX34" fmla="*/ 1978674 w 3502463"/>
                  <a:gd name="connsiteY34" fmla="*/ 858130 h 4877658"/>
                  <a:gd name="connsiteX35" fmla="*/ 1976722 w 3502463"/>
                  <a:gd name="connsiteY35" fmla="*/ 287999 h 4877658"/>
                  <a:gd name="connsiteX36" fmla="*/ 1976721 w 3502463"/>
                  <a:gd name="connsiteY36" fmla="*/ 286028 h 4877658"/>
                  <a:gd name="connsiteX37" fmla="*/ 2472863 w 3502463"/>
                  <a:gd name="connsiteY37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497453 w 3502463"/>
                  <a:gd name="connsiteY20" fmla="*/ 2852493 h 4877658"/>
                  <a:gd name="connsiteX21" fmla="*/ 991341 w 3502463"/>
                  <a:gd name="connsiteY21" fmla="*/ 2566746 h 4877658"/>
                  <a:gd name="connsiteX22" fmla="*/ 989692 w 3502463"/>
                  <a:gd name="connsiteY22" fmla="*/ 2565787 h 4877658"/>
                  <a:gd name="connsiteX23" fmla="*/ 988360 w 3502463"/>
                  <a:gd name="connsiteY23" fmla="*/ 1996358 h 4877658"/>
                  <a:gd name="connsiteX24" fmla="*/ 988360 w 3502463"/>
                  <a:gd name="connsiteY24" fmla="*/ 1995040 h 4877658"/>
                  <a:gd name="connsiteX25" fmla="*/ 1483867 w 3502463"/>
                  <a:gd name="connsiteY25" fmla="*/ 1708358 h 4877658"/>
                  <a:gd name="connsiteX26" fmla="*/ 1487147 w 3502463"/>
                  <a:gd name="connsiteY26" fmla="*/ 1709037 h 4877658"/>
                  <a:gd name="connsiteX27" fmla="*/ 1485825 w 3502463"/>
                  <a:gd name="connsiteY27" fmla="*/ 1143487 h 4877658"/>
                  <a:gd name="connsiteX28" fmla="*/ 1485814 w 3502463"/>
                  <a:gd name="connsiteY28" fmla="*/ 1143480 h 4877658"/>
                  <a:gd name="connsiteX29" fmla="*/ 1485824 w 3502463"/>
                  <a:gd name="connsiteY29" fmla="*/ 1143474 h 4877658"/>
                  <a:gd name="connsiteX30" fmla="*/ 1485814 w 3502463"/>
                  <a:gd name="connsiteY30" fmla="*/ 1138906 h 4877658"/>
                  <a:gd name="connsiteX31" fmla="*/ 1489763 w 3502463"/>
                  <a:gd name="connsiteY31" fmla="*/ 1141203 h 4877658"/>
                  <a:gd name="connsiteX32" fmla="*/ 1979723 w 3502463"/>
                  <a:gd name="connsiteY32" fmla="*/ 858739 h 4877658"/>
                  <a:gd name="connsiteX33" fmla="*/ 1978674 w 3502463"/>
                  <a:gd name="connsiteY33" fmla="*/ 858130 h 4877658"/>
                  <a:gd name="connsiteX34" fmla="*/ 1976722 w 3502463"/>
                  <a:gd name="connsiteY34" fmla="*/ 287999 h 4877658"/>
                  <a:gd name="connsiteX35" fmla="*/ 1976721 w 3502463"/>
                  <a:gd name="connsiteY35" fmla="*/ 286028 h 4877658"/>
                  <a:gd name="connsiteX36" fmla="*/ 2472863 w 3502463"/>
                  <a:gd name="connsiteY36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497453 w 3502463"/>
                  <a:gd name="connsiteY19" fmla="*/ 2852493 h 4877658"/>
                  <a:gd name="connsiteX20" fmla="*/ 991341 w 3502463"/>
                  <a:gd name="connsiteY20" fmla="*/ 2566746 h 4877658"/>
                  <a:gd name="connsiteX21" fmla="*/ 989692 w 3502463"/>
                  <a:gd name="connsiteY21" fmla="*/ 2565787 h 4877658"/>
                  <a:gd name="connsiteX22" fmla="*/ 988360 w 3502463"/>
                  <a:gd name="connsiteY22" fmla="*/ 1996358 h 4877658"/>
                  <a:gd name="connsiteX23" fmla="*/ 988360 w 3502463"/>
                  <a:gd name="connsiteY23" fmla="*/ 1995040 h 4877658"/>
                  <a:gd name="connsiteX24" fmla="*/ 1483867 w 3502463"/>
                  <a:gd name="connsiteY24" fmla="*/ 1708358 h 4877658"/>
                  <a:gd name="connsiteX25" fmla="*/ 1487147 w 3502463"/>
                  <a:gd name="connsiteY25" fmla="*/ 1709037 h 4877658"/>
                  <a:gd name="connsiteX26" fmla="*/ 1485825 w 3502463"/>
                  <a:gd name="connsiteY26" fmla="*/ 1143487 h 4877658"/>
                  <a:gd name="connsiteX27" fmla="*/ 1485814 w 3502463"/>
                  <a:gd name="connsiteY27" fmla="*/ 1143480 h 4877658"/>
                  <a:gd name="connsiteX28" fmla="*/ 1485824 w 3502463"/>
                  <a:gd name="connsiteY28" fmla="*/ 1143474 h 4877658"/>
                  <a:gd name="connsiteX29" fmla="*/ 1485814 w 3502463"/>
                  <a:gd name="connsiteY29" fmla="*/ 1138906 h 4877658"/>
                  <a:gd name="connsiteX30" fmla="*/ 1489763 w 3502463"/>
                  <a:gd name="connsiteY30" fmla="*/ 1141203 h 4877658"/>
                  <a:gd name="connsiteX31" fmla="*/ 1979723 w 3502463"/>
                  <a:gd name="connsiteY31" fmla="*/ 858739 h 4877658"/>
                  <a:gd name="connsiteX32" fmla="*/ 1978674 w 3502463"/>
                  <a:gd name="connsiteY32" fmla="*/ 858130 h 4877658"/>
                  <a:gd name="connsiteX33" fmla="*/ 1976722 w 3502463"/>
                  <a:gd name="connsiteY33" fmla="*/ 287999 h 4877658"/>
                  <a:gd name="connsiteX34" fmla="*/ 1976721 w 3502463"/>
                  <a:gd name="connsiteY34" fmla="*/ 286028 h 4877658"/>
                  <a:gd name="connsiteX35" fmla="*/ 2472863 w 3502463"/>
                  <a:gd name="connsiteY35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498785 w 3502463"/>
                  <a:gd name="connsiteY16" fmla="*/ 3423239 h 4877658"/>
                  <a:gd name="connsiteX17" fmla="*/ 497453 w 3502463"/>
                  <a:gd name="connsiteY17" fmla="*/ 2853810 h 4877658"/>
                  <a:gd name="connsiteX18" fmla="*/ 497453 w 3502463"/>
                  <a:gd name="connsiteY18" fmla="*/ 2852493 h 4877658"/>
                  <a:gd name="connsiteX19" fmla="*/ 991341 w 3502463"/>
                  <a:gd name="connsiteY19" fmla="*/ 2566746 h 4877658"/>
                  <a:gd name="connsiteX20" fmla="*/ 989692 w 3502463"/>
                  <a:gd name="connsiteY20" fmla="*/ 2565787 h 4877658"/>
                  <a:gd name="connsiteX21" fmla="*/ 988360 w 3502463"/>
                  <a:gd name="connsiteY21" fmla="*/ 1996358 h 4877658"/>
                  <a:gd name="connsiteX22" fmla="*/ 988360 w 3502463"/>
                  <a:gd name="connsiteY22" fmla="*/ 1995040 h 4877658"/>
                  <a:gd name="connsiteX23" fmla="*/ 1483867 w 3502463"/>
                  <a:gd name="connsiteY23" fmla="*/ 1708358 h 4877658"/>
                  <a:gd name="connsiteX24" fmla="*/ 1487147 w 3502463"/>
                  <a:gd name="connsiteY24" fmla="*/ 1709037 h 4877658"/>
                  <a:gd name="connsiteX25" fmla="*/ 1485825 w 3502463"/>
                  <a:gd name="connsiteY25" fmla="*/ 1143487 h 4877658"/>
                  <a:gd name="connsiteX26" fmla="*/ 1485814 w 3502463"/>
                  <a:gd name="connsiteY26" fmla="*/ 1143480 h 4877658"/>
                  <a:gd name="connsiteX27" fmla="*/ 1485824 w 3502463"/>
                  <a:gd name="connsiteY27" fmla="*/ 1143474 h 4877658"/>
                  <a:gd name="connsiteX28" fmla="*/ 1485814 w 3502463"/>
                  <a:gd name="connsiteY28" fmla="*/ 1138906 h 4877658"/>
                  <a:gd name="connsiteX29" fmla="*/ 1489763 w 3502463"/>
                  <a:gd name="connsiteY29" fmla="*/ 1141203 h 4877658"/>
                  <a:gd name="connsiteX30" fmla="*/ 1979723 w 3502463"/>
                  <a:gd name="connsiteY30" fmla="*/ 858739 h 4877658"/>
                  <a:gd name="connsiteX31" fmla="*/ 1978674 w 3502463"/>
                  <a:gd name="connsiteY31" fmla="*/ 858130 h 4877658"/>
                  <a:gd name="connsiteX32" fmla="*/ 1976722 w 3502463"/>
                  <a:gd name="connsiteY32" fmla="*/ 287999 h 4877658"/>
                  <a:gd name="connsiteX33" fmla="*/ 1976721 w 3502463"/>
                  <a:gd name="connsiteY33" fmla="*/ 286028 h 4877658"/>
                  <a:gd name="connsiteX34" fmla="*/ 2472863 w 3502463"/>
                  <a:gd name="connsiteY34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498785 w 3502463"/>
                  <a:gd name="connsiteY15" fmla="*/ 3423239 h 4877658"/>
                  <a:gd name="connsiteX16" fmla="*/ 497453 w 3502463"/>
                  <a:gd name="connsiteY16" fmla="*/ 2853810 h 4877658"/>
                  <a:gd name="connsiteX17" fmla="*/ 497453 w 3502463"/>
                  <a:gd name="connsiteY17" fmla="*/ 2852493 h 4877658"/>
                  <a:gd name="connsiteX18" fmla="*/ 991341 w 3502463"/>
                  <a:gd name="connsiteY18" fmla="*/ 2566746 h 4877658"/>
                  <a:gd name="connsiteX19" fmla="*/ 989692 w 3502463"/>
                  <a:gd name="connsiteY19" fmla="*/ 2565787 h 4877658"/>
                  <a:gd name="connsiteX20" fmla="*/ 988360 w 3502463"/>
                  <a:gd name="connsiteY20" fmla="*/ 1996358 h 4877658"/>
                  <a:gd name="connsiteX21" fmla="*/ 988360 w 3502463"/>
                  <a:gd name="connsiteY21" fmla="*/ 1995040 h 4877658"/>
                  <a:gd name="connsiteX22" fmla="*/ 1483867 w 3502463"/>
                  <a:gd name="connsiteY22" fmla="*/ 1708358 h 4877658"/>
                  <a:gd name="connsiteX23" fmla="*/ 1487147 w 3502463"/>
                  <a:gd name="connsiteY23" fmla="*/ 1709037 h 4877658"/>
                  <a:gd name="connsiteX24" fmla="*/ 1485825 w 3502463"/>
                  <a:gd name="connsiteY24" fmla="*/ 1143487 h 4877658"/>
                  <a:gd name="connsiteX25" fmla="*/ 1485814 w 3502463"/>
                  <a:gd name="connsiteY25" fmla="*/ 1143480 h 4877658"/>
                  <a:gd name="connsiteX26" fmla="*/ 1485824 w 3502463"/>
                  <a:gd name="connsiteY26" fmla="*/ 1143474 h 4877658"/>
                  <a:gd name="connsiteX27" fmla="*/ 1485814 w 3502463"/>
                  <a:gd name="connsiteY27" fmla="*/ 1138906 h 4877658"/>
                  <a:gd name="connsiteX28" fmla="*/ 1489763 w 3502463"/>
                  <a:gd name="connsiteY28" fmla="*/ 1141203 h 4877658"/>
                  <a:gd name="connsiteX29" fmla="*/ 1979723 w 3502463"/>
                  <a:gd name="connsiteY29" fmla="*/ 858739 h 4877658"/>
                  <a:gd name="connsiteX30" fmla="*/ 1978674 w 3502463"/>
                  <a:gd name="connsiteY30" fmla="*/ 858130 h 4877658"/>
                  <a:gd name="connsiteX31" fmla="*/ 1976722 w 3502463"/>
                  <a:gd name="connsiteY31" fmla="*/ 287999 h 4877658"/>
                  <a:gd name="connsiteX32" fmla="*/ 1976721 w 3502463"/>
                  <a:gd name="connsiteY32" fmla="*/ 286028 h 4877658"/>
                  <a:gd name="connsiteX33" fmla="*/ 2472863 w 3502463"/>
                  <a:gd name="connsiteY33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252573 w 3502463"/>
                  <a:gd name="connsiteY12" fmla="*/ 400113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498785 w 3502463"/>
                  <a:gd name="connsiteY15" fmla="*/ 3423239 h 4877658"/>
                  <a:gd name="connsiteX16" fmla="*/ 497453 w 3502463"/>
                  <a:gd name="connsiteY16" fmla="*/ 2853810 h 4877658"/>
                  <a:gd name="connsiteX17" fmla="*/ 497453 w 3502463"/>
                  <a:gd name="connsiteY17" fmla="*/ 2852493 h 4877658"/>
                  <a:gd name="connsiteX18" fmla="*/ 991341 w 3502463"/>
                  <a:gd name="connsiteY18" fmla="*/ 2566746 h 4877658"/>
                  <a:gd name="connsiteX19" fmla="*/ 989692 w 3502463"/>
                  <a:gd name="connsiteY19" fmla="*/ 2565787 h 4877658"/>
                  <a:gd name="connsiteX20" fmla="*/ 988360 w 3502463"/>
                  <a:gd name="connsiteY20" fmla="*/ 1996358 h 4877658"/>
                  <a:gd name="connsiteX21" fmla="*/ 988360 w 3502463"/>
                  <a:gd name="connsiteY21" fmla="*/ 1995040 h 4877658"/>
                  <a:gd name="connsiteX22" fmla="*/ 1483867 w 3502463"/>
                  <a:gd name="connsiteY22" fmla="*/ 1708358 h 4877658"/>
                  <a:gd name="connsiteX23" fmla="*/ 1487147 w 3502463"/>
                  <a:gd name="connsiteY23" fmla="*/ 1709037 h 4877658"/>
                  <a:gd name="connsiteX24" fmla="*/ 1485825 w 3502463"/>
                  <a:gd name="connsiteY24" fmla="*/ 1143487 h 4877658"/>
                  <a:gd name="connsiteX25" fmla="*/ 1485814 w 3502463"/>
                  <a:gd name="connsiteY25" fmla="*/ 1143480 h 4877658"/>
                  <a:gd name="connsiteX26" fmla="*/ 1485824 w 3502463"/>
                  <a:gd name="connsiteY26" fmla="*/ 1143474 h 4877658"/>
                  <a:gd name="connsiteX27" fmla="*/ 1485814 w 3502463"/>
                  <a:gd name="connsiteY27" fmla="*/ 1138906 h 4877658"/>
                  <a:gd name="connsiteX28" fmla="*/ 1489763 w 3502463"/>
                  <a:gd name="connsiteY28" fmla="*/ 1141203 h 4877658"/>
                  <a:gd name="connsiteX29" fmla="*/ 1979723 w 3502463"/>
                  <a:gd name="connsiteY29" fmla="*/ 858739 h 4877658"/>
                  <a:gd name="connsiteX30" fmla="*/ 1978674 w 3502463"/>
                  <a:gd name="connsiteY30" fmla="*/ 858130 h 4877658"/>
                  <a:gd name="connsiteX31" fmla="*/ 1976722 w 3502463"/>
                  <a:gd name="connsiteY31" fmla="*/ 287999 h 4877658"/>
                  <a:gd name="connsiteX32" fmla="*/ 1976721 w 3502463"/>
                  <a:gd name="connsiteY32" fmla="*/ 286028 h 4877658"/>
                  <a:gd name="connsiteX33" fmla="*/ 2472863 w 3502463"/>
                  <a:gd name="connsiteY33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0 w 3502463"/>
                  <a:gd name="connsiteY12" fmla="*/ 3709945 h 4877658"/>
                  <a:gd name="connsiteX13" fmla="*/ 496141 w 3502463"/>
                  <a:gd name="connsiteY13" fmla="*/ 3423262 h 4877658"/>
                  <a:gd name="connsiteX14" fmla="*/ 498785 w 3502463"/>
                  <a:gd name="connsiteY14" fmla="*/ 3423239 h 4877658"/>
                  <a:gd name="connsiteX15" fmla="*/ 497453 w 3502463"/>
                  <a:gd name="connsiteY15" fmla="*/ 2853810 h 4877658"/>
                  <a:gd name="connsiteX16" fmla="*/ 497453 w 3502463"/>
                  <a:gd name="connsiteY16" fmla="*/ 2852493 h 4877658"/>
                  <a:gd name="connsiteX17" fmla="*/ 991341 w 3502463"/>
                  <a:gd name="connsiteY17" fmla="*/ 2566746 h 4877658"/>
                  <a:gd name="connsiteX18" fmla="*/ 989692 w 3502463"/>
                  <a:gd name="connsiteY18" fmla="*/ 2565787 h 4877658"/>
                  <a:gd name="connsiteX19" fmla="*/ 988360 w 3502463"/>
                  <a:gd name="connsiteY19" fmla="*/ 1996358 h 4877658"/>
                  <a:gd name="connsiteX20" fmla="*/ 988360 w 3502463"/>
                  <a:gd name="connsiteY20" fmla="*/ 1995040 h 4877658"/>
                  <a:gd name="connsiteX21" fmla="*/ 1483867 w 3502463"/>
                  <a:gd name="connsiteY21" fmla="*/ 1708358 h 4877658"/>
                  <a:gd name="connsiteX22" fmla="*/ 1487147 w 3502463"/>
                  <a:gd name="connsiteY22" fmla="*/ 1709037 h 4877658"/>
                  <a:gd name="connsiteX23" fmla="*/ 1485825 w 3502463"/>
                  <a:gd name="connsiteY23" fmla="*/ 1143487 h 4877658"/>
                  <a:gd name="connsiteX24" fmla="*/ 1485814 w 3502463"/>
                  <a:gd name="connsiteY24" fmla="*/ 1143480 h 4877658"/>
                  <a:gd name="connsiteX25" fmla="*/ 1485824 w 3502463"/>
                  <a:gd name="connsiteY25" fmla="*/ 1143474 h 4877658"/>
                  <a:gd name="connsiteX26" fmla="*/ 1485814 w 3502463"/>
                  <a:gd name="connsiteY26" fmla="*/ 1138906 h 4877658"/>
                  <a:gd name="connsiteX27" fmla="*/ 1489763 w 3502463"/>
                  <a:gd name="connsiteY27" fmla="*/ 1141203 h 4877658"/>
                  <a:gd name="connsiteX28" fmla="*/ 1979723 w 3502463"/>
                  <a:gd name="connsiteY28" fmla="*/ 858739 h 4877658"/>
                  <a:gd name="connsiteX29" fmla="*/ 1978674 w 3502463"/>
                  <a:gd name="connsiteY29" fmla="*/ 858130 h 4877658"/>
                  <a:gd name="connsiteX30" fmla="*/ 1976722 w 3502463"/>
                  <a:gd name="connsiteY30" fmla="*/ 287999 h 4877658"/>
                  <a:gd name="connsiteX31" fmla="*/ 1976721 w 3502463"/>
                  <a:gd name="connsiteY31" fmla="*/ 286028 h 4877658"/>
                  <a:gd name="connsiteX32" fmla="*/ 2472863 w 3502463"/>
                  <a:gd name="connsiteY32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0 w 3502463"/>
                  <a:gd name="connsiteY11" fmla="*/ 3709945 h 4877658"/>
                  <a:gd name="connsiteX12" fmla="*/ 496141 w 3502463"/>
                  <a:gd name="connsiteY12" fmla="*/ 3423262 h 4877658"/>
                  <a:gd name="connsiteX13" fmla="*/ 498785 w 3502463"/>
                  <a:gd name="connsiteY13" fmla="*/ 3423239 h 4877658"/>
                  <a:gd name="connsiteX14" fmla="*/ 497453 w 3502463"/>
                  <a:gd name="connsiteY14" fmla="*/ 2853810 h 4877658"/>
                  <a:gd name="connsiteX15" fmla="*/ 497453 w 3502463"/>
                  <a:gd name="connsiteY15" fmla="*/ 2852493 h 4877658"/>
                  <a:gd name="connsiteX16" fmla="*/ 991341 w 3502463"/>
                  <a:gd name="connsiteY16" fmla="*/ 2566746 h 4877658"/>
                  <a:gd name="connsiteX17" fmla="*/ 989692 w 3502463"/>
                  <a:gd name="connsiteY17" fmla="*/ 2565787 h 4877658"/>
                  <a:gd name="connsiteX18" fmla="*/ 988360 w 3502463"/>
                  <a:gd name="connsiteY18" fmla="*/ 1996358 h 4877658"/>
                  <a:gd name="connsiteX19" fmla="*/ 988360 w 3502463"/>
                  <a:gd name="connsiteY19" fmla="*/ 1995040 h 4877658"/>
                  <a:gd name="connsiteX20" fmla="*/ 1483867 w 3502463"/>
                  <a:gd name="connsiteY20" fmla="*/ 1708358 h 4877658"/>
                  <a:gd name="connsiteX21" fmla="*/ 1487147 w 3502463"/>
                  <a:gd name="connsiteY21" fmla="*/ 1709037 h 4877658"/>
                  <a:gd name="connsiteX22" fmla="*/ 1485825 w 3502463"/>
                  <a:gd name="connsiteY22" fmla="*/ 1143487 h 4877658"/>
                  <a:gd name="connsiteX23" fmla="*/ 1485814 w 3502463"/>
                  <a:gd name="connsiteY23" fmla="*/ 1143480 h 4877658"/>
                  <a:gd name="connsiteX24" fmla="*/ 1485824 w 3502463"/>
                  <a:gd name="connsiteY24" fmla="*/ 1143474 h 4877658"/>
                  <a:gd name="connsiteX25" fmla="*/ 1485814 w 3502463"/>
                  <a:gd name="connsiteY25" fmla="*/ 1138906 h 4877658"/>
                  <a:gd name="connsiteX26" fmla="*/ 1489763 w 3502463"/>
                  <a:gd name="connsiteY26" fmla="*/ 1141203 h 4877658"/>
                  <a:gd name="connsiteX27" fmla="*/ 1979723 w 3502463"/>
                  <a:gd name="connsiteY27" fmla="*/ 858739 h 4877658"/>
                  <a:gd name="connsiteX28" fmla="*/ 1978674 w 3502463"/>
                  <a:gd name="connsiteY28" fmla="*/ 858130 h 4877658"/>
                  <a:gd name="connsiteX29" fmla="*/ 1976722 w 3502463"/>
                  <a:gd name="connsiteY29" fmla="*/ 287999 h 4877658"/>
                  <a:gd name="connsiteX30" fmla="*/ 1976721 w 3502463"/>
                  <a:gd name="connsiteY30" fmla="*/ 286028 h 4877658"/>
                  <a:gd name="connsiteX31" fmla="*/ 2472863 w 3502463"/>
                  <a:gd name="connsiteY31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8288 w 3502463"/>
                  <a:gd name="connsiteY7" fmla="*/ 4877658 h 4877658"/>
                  <a:gd name="connsiteX8" fmla="*/ 1952 w 3502463"/>
                  <a:gd name="connsiteY8" fmla="*/ 4280690 h 4877658"/>
                  <a:gd name="connsiteX9" fmla="*/ 0 w 3502463"/>
                  <a:gd name="connsiteY9" fmla="*/ 3711261 h 4877658"/>
                  <a:gd name="connsiteX10" fmla="*/ 0 w 3502463"/>
                  <a:gd name="connsiteY10" fmla="*/ 3709945 h 4877658"/>
                  <a:gd name="connsiteX11" fmla="*/ 496141 w 3502463"/>
                  <a:gd name="connsiteY11" fmla="*/ 3423262 h 4877658"/>
                  <a:gd name="connsiteX12" fmla="*/ 498785 w 3502463"/>
                  <a:gd name="connsiteY12" fmla="*/ 3423239 h 4877658"/>
                  <a:gd name="connsiteX13" fmla="*/ 497453 w 3502463"/>
                  <a:gd name="connsiteY13" fmla="*/ 2853810 h 4877658"/>
                  <a:gd name="connsiteX14" fmla="*/ 497453 w 3502463"/>
                  <a:gd name="connsiteY14" fmla="*/ 2852493 h 4877658"/>
                  <a:gd name="connsiteX15" fmla="*/ 991341 w 3502463"/>
                  <a:gd name="connsiteY15" fmla="*/ 2566746 h 4877658"/>
                  <a:gd name="connsiteX16" fmla="*/ 989692 w 3502463"/>
                  <a:gd name="connsiteY16" fmla="*/ 2565787 h 4877658"/>
                  <a:gd name="connsiteX17" fmla="*/ 988360 w 3502463"/>
                  <a:gd name="connsiteY17" fmla="*/ 1996358 h 4877658"/>
                  <a:gd name="connsiteX18" fmla="*/ 988360 w 3502463"/>
                  <a:gd name="connsiteY18" fmla="*/ 1995040 h 4877658"/>
                  <a:gd name="connsiteX19" fmla="*/ 1483867 w 3502463"/>
                  <a:gd name="connsiteY19" fmla="*/ 1708358 h 4877658"/>
                  <a:gd name="connsiteX20" fmla="*/ 1487147 w 3502463"/>
                  <a:gd name="connsiteY20" fmla="*/ 1709037 h 4877658"/>
                  <a:gd name="connsiteX21" fmla="*/ 1485825 w 3502463"/>
                  <a:gd name="connsiteY21" fmla="*/ 1143487 h 4877658"/>
                  <a:gd name="connsiteX22" fmla="*/ 1485814 w 3502463"/>
                  <a:gd name="connsiteY22" fmla="*/ 1143480 h 4877658"/>
                  <a:gd name="connsiteX23" fmla="*/ 1485824 w 3502463"/>
                  <a:gd name="connsiteY23" fmla="*/ 1143474 h 4877658"/>
                  <a:gd name="connsiteX24" fmla="*/ 1485814 w 3502463"/>
                  <a:gd name="connsiteY24" fmla="*/ 1138906 h 4877658"/>
                  <a:gd name="connsiteX25" fmla="*/ 1489763 w 3502463"/>
                  <a:gd name="connsiteY25" fmla="*/ 1141203 h 4877658"/>
                  <a:gd name="connsiteX26" fmla="*/ 1979723 w 3502463"/>
                  <a:gd name="connsiteY26" fmla="*/ 858739 h 4877658"/>
                  <a:gd name="connsiteX27" fmla="*/ 1978674 w 3502463"/>
                  <a:gd name="connsiteY27" fmla="*/ 858130 h 4877658"/>
                  <a:gd name="connsiteX28" fmla="*/ 1976722 w 3502463"/>
                  <a:gd name="connsiteY28" fmla="*/ 287999 h 4877658"/>
                  <a:gd name="connsiteX29" fmla="*/ 1976721 w 3502463"/>
                  <a:gd name="connsiteY29" fmla="*/ 286028 h 4877658"/>
                  <a:gd name="connsiteX30" fmla="*/ 2472863 w 3502463"/>
                  <a:gd name="connsiteY30" fmla="*/ 0 h 487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502463" h="4877658">
                    <a:moveTo>
                      <a:pt x="2472863" y="0"/>
                    </a:moveTo>
                    <a:lnTo>
                      <a:pt x="3499190" y="596298"/>
                    </a:lnTo>
                    <a:lnTo>
                      <a:pt x="3500515" y="595634"/>
                    </a:lnTo>
                    <a:cubicBezTo>
                      <a:pt x="3501164" y="785653"/>
                      <a:pt x="3501814" y="975672"/>
                      <a:pt x="3502463" y="1165691"/>
                    </a:cubicBezTo>
                    <a:lnTo>
                      <a:pt x="1525120" y="4590390"/>
                    </a:lnTo>
                    <a:lnTo>
                      <a:pt x="1028894" y="4877004"/>
                    </a:lnTo>
                    <a:cubicBezTo>
                      <a:pt x="1028702" y="4789939"/>
                      <a:pt x="1028509" y="4702874"/>
                      <a:pt x="1028317" y="4615809"/>
                    </a:cubicBezTo>
                    <a:cubicBezTo>
                      <a:pt x="1028307" y="4703092"/>
                      <a:pt x="1028298" y="4790375"/>
                      <a:pt x="1028288" y="4877658"/>
                    </a:cubicBezTo>
                    <a:lnTo>
                      <a:pt x="1952" y="4280690"/>
                    </a:lnTo>
                    <a:cubicBezTo>
                      <a:pt x="1301" y="4090880"/>
                      <a:pt x="651" y="3901071"/>
                      <a:pt x="0" y="3711261"/>
                    </a:cubicBezTo>
                    <a:lnTo>
                      <a:pt x="0" y="3709945"/>
                    </a:lnTo>
                    <a:lnTo>
                      <a:pt x="496141" y="3423262"/>
                    </a:lnTo>
                    <a:lnTo>
                      <a:pt x="498785" y="3423239"/>
                    </a:lnTo>
                    <a:lnTo>
                      <a:pt x="497453" y="2853810"/>
                    </a:lnTo>
                    <a:lnTo>
                      <a:pt x="497453" y="2852493"/>
                    </a:lnTo>
                    <a:lnTo>
                      <a:pt x="991341" y="2566746"/>
                    </a:lnTo>
                    <a:lnTo>
                      <a:pt x="989692" y="2565787"/>
                    </a:lnTo>
                    <a:lnTo>
                      <a:pt x="988360" y="1996358"/>
                    </a:lnTo>
                    <a:lnTo>
                      <a:pt x="988360" y="1995040"/>
                    </a:lnTo>
                    <a:lnTo>
                      <a:pt x="1483867" y="1708358"/>
                    </a:lnTo>
                    <a:lnTo>
                      <a:pt x="1487147" y="1709037"/>
                    </a:lnTo>
                    <a:cubicBezTo>
                      <a:pt x="1486706" y="1520520"/>
                      <a:pt x="1486266" y="1332004"/>
                      <a:pt x="1485825" y="1143487"/>
                    </a:cubicBezTo>
                    <a:cubicBezTo>
                      <a:pt x="1485821" y="1143485"/>
                      <a:pt x="1485818" y="1143482"/>
                      <a:pt x="1485814" y="1143480"/>
                    </a:cubicBezTo>
                    <a:cubicBezTo>
                      <a:pt x="1485817" y="1143478"/>
                      <a:pt x="1485821" y="1143476"/>
                      <a:pt x="1485824" y="1143474"/>
                    </a:cubicBezTo>
                    <a:cubicBezTo>
                      <a:pt x="1485821" y="1141951"/>
                      <a:pt x="1485817" y="1140429"/>
                      <a:pt x="1485814" y="1138906"/>
                    </a:cubicBezTo>
                    <a:lnTo>
                      <a:pt x="1489763" y="1141203"/>
                    </a:lnTo>
                    <a:lnTo>
                      <a:pt x="1979723" y="858739"/>
                    </a:lnTo>
                    <a:lnTo>
                      <a:pt x="1978674" y="858130"/>
                    </a:lnTo>
                    <a:cubicBezTo>
                      <a:pt x="1978023" y="668086"/>
                      <a:pt x="1977373" y="478043"/>
                      <a:pt x="1976722" y="287999"/>
                    </a:cubicBezTo>
                    <a:cubicBezTo>
                      <a:pt x="1976722" y="287342"/>
                      <a:pt x="1976721" y="286685"/>
                      <a:pt x="1976721" y="286028"/>
                    </a:cubicBezTo>
                    <a:lnTo>
                      <a:pt x="2472863" y="0"/>
                    </a:ln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 sz="3000" dirty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6" name="Figure">
                <a:extLst>
                  <a:ext uri="{FF2B5EF4-FFF2-40B4-BE49-F238E27FC236}">
                    <a16:creationId xmlns:a16="http://schemas.microsoft.com/office/drawing/2014/main" xmlns="" id="{66133838-FDD3-4E3D-90E9-05DA4EE0BD4D}"/>
                  </a:ext>
                </a:extLst>
              </p:cNvPr>
              <p:cNvSpPr/>
              <p:nvPr/>
            </p:nvSpPr>
            <p:spPr>
              <a:xfrm>
                <a:off x="4202793" y="5543785"/>
                <a:ext cx="1028288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41" y="10545"/>
                    </a:lnTo>
                    <a:lnTo>
                      <a:pt x="0" y="0"/>
                    </a:lnTo>
                    <a:lnTo>
                      <a:pt x="21573" y="11042"/>
                    </a:lnTo>
                    <a:close/>
                  </a:path>
                </a:pathLst>
              </a:custGeom>
              <a:solidFill>
                <a:srgbClr val="89919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8" name="Figure">
                <a:extLst>
                  <a:ext uri="{FF2B5EF4-FFF2-40B4-BE49-F238E27FC236}">
                    <a16:creationId xmlns:a16="http://schemas.microsoft.com/office/drawing/2014/main" xmlns="" id="{6CD57D79-5902-4C6F-93B6-D194EC5A802D}"/>
                  </a:ext>
                </a:extLst>
              </p:cNvPr>
              <p:cNvSpPr/>
              <p:nvPr/>
            </p:nvSpPr>
            <p:spPr>
              <a:xfrm>
                <a:off x="4700246" y="4686334"/>
                <a:ext cx="1027634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8" y="10545"/>
                    </a:lnTo>
                    <a:lnTo>
                      <a:pt x="0" y="0"/>
                    </a:lnTo>
                    <a:lnTo>
                      <a:pt x="21572" y="11042"/>
                    </a:lnTo>
                    <a:close/>
                  </a:path>
                </a:pathLst>
              </a:custGeom>
              <a:solidFill>
                <a:srgbClr val="89919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10" name="Figure">
                <a:extLst>
                  <a:ext uri="{FF2B5EF4-FFF2-40B4-BE49-F238E27FC236}">
                    <a16:creationId xmlns:a16="http://schemas.microsoft.com/office/drawing/2014/main" xmlns="" id="{FCF45B7D-E1CA-4FA5-8459-E829C67C4075}"/>
                  </a:ext>
                </a:extLst>
              </p:cNvPr>
              <p:cNvSpPr/>
              <p:nvPr/>
            </p:nvSpPr>
            <p:spPr>
              <a:xfrm>
                <a:off x="5191153" y="3828882"/>
                <a:ext cx="1027634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8" y="10545"/>
                    </a:lnTo>
                    <a:lnTo>
                      <a:pt x="0" y="0"/>
                    </a:lnTo>
                    <a:lnTo>
                      <a:pt x="21572" y="11042"/>
                    </a:lnTo>
                    <a:close/>
                  </a:path>
                </a:pathLst>
              </a:custGeom>
              <a:solidFill>
                <a:srgbClr val="89919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12" name="Figure">
                <a:extLst>
                  <a:ext uri="{FF2B5EF4-FFF2-40B4-BE49-F238E27FC236}">
                    <a16:creationId xmlns:a16="http://schemas.microsoft.com/office/drawing/2014/main" xmlns="" id="{2D0383C1-31EC-4838-AF8A-3A6900B1C642}"/>
                  </a:ext>
                </a:extLst>
              </p:cNvPr>
              <p:cNvSpPr/>
              <p:nvPr/>
            </p:nvSpPr>
            <p:spPr>
              <a:xfrm>
                <a:off x="5688607" y="2971430"/>
                <a:ext cx="1028288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8" y="10558"/>
                    </a:lnTo>
                    <a:lnTo>
                      <a:pt x="0" y="0"/>
                    </a:lnTo>
                    <a:lnTo>
                      <a:pt x="21559" y="11055"/>
                    </a:lnTo>
                    <a:close/>
                  </a:path>
                </a:pathLst>
              </a:custGeom>
              <a:solidFill>
                <a:srgbClr val="89919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14" name="Figure">
                <a:extLst>
                  <a:ext uri="{FF2B5EF4-FFF2-40B4-BE49-F238E27FC236}">
                    <a16:creationId xmlns:a16="http://schemas.microsoft.com/office/drawing/2014/main" xmlns="" id="{F6061123-27CA-49E8-815F-A79324A8F3E1}"/>
                  </a:ext>
                </a:extLst>
              </p:cNvPr>
              <p:cNvSpPr/>
              <p:nvPr/>
            </p:nvSpPr>
            <p:spPr>
              <a:xfrm>
                <a:off x="5230427" y="2428158"/>
                <a:ext cx="2474829" cy="42813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83" y="0"/>
                    </a:moveTo>
                    <a:lnTo>
                      <a:pt x="21600" y="2876"/>
                    </a:lnTo>
                    <a:lnTo>
                      <a:pt x="4342" y="20154"/>
                    </a:lnTo>
                    <a:lnTo>
                      <a:pt x="11" y="21600"/>
                    </a:lnTo>
                    <a:lnTo>
                      <a:pt x="0" y="18724"/>
                    </a:lnTo>
                    <a:lnTo>
                      <a:pt x="4325" y="17281"/>
                    </a:lnTo>
                    <a:lnTo>
                      <a:pt x="4313" y="14404"/>
                    </a:lnTo>
                    <a:lnTo>
                      <a:pt x="8638" y="12961"/>
                    </a:lnTo>
                    <a:lnTo>
                      <a:pt x="8626" y="10085"/>
                    </a:lnTo>
                    <a:lnTo>
                      <a:pt x="12957" y="8639"/>
                    </a:lnTo>
                    <a:lnTo>
                      <a:pt x="12939" y="5766"/>
                    </a:lnTo>
                    <a:lnTo>
                      <a:pt x="17270" y="4319"/>
                    </a:lnTo>
                    <a:lnTo>
                      <a:pt x="17253" y="1446"/>
                    </a:lnTo>
                    <a:close/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" name="Figure">
                <a:extLst>
                  <a:ext uri="{FF2B5EF4-FFF2-40B4-BE49-F238E27FC236}">
                    <a16:creationId xmlns:a16="http://schemas.microsoft.com/office/drawing/2014/main" xmlns="" id="{AF9E9C29-61A9-4F1D-99FE-77504FD15036}"/>
                  </a:ext>
                </a:extLst>
              </p:cNvPr>
              <p:cNvSpPr/>
              <p:nvPr/>
            </p:nvSpPr>
            <p:spPr>
              <a:xfrm>
                <a:off x="6179515" y="2120523"/>
                <a:ext cx="1028288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41" y="10558"/>
                    </a:lnTo>
                    <a:lnTo>
                      <a:pt x="0" y="0"/>
                    </a:lnTo>
                    <a:lnTo>
                      <a:pt x="21559" y="11055"/>
                    </a:lnTo>
                    <a:close/>
                  </a:path>
                </a:pathLst>
              </a:custGeom>
              <a:solidFill>
                <a:srgbClr val="89919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E3F49D4E-86F3-42E2-BEE6-8D51E5D244C9}"/>
                </a:ext>
              </a:extLst>
            </p:cNvPr>
            <p:cNvGrpSpPr/>
            <p:nvPr/>
          </p:nvGrpSpPr>
          <p:grpSpPr>
            <a:xfrm>
              <a:off x="4516973" y="1053617"/>
              <a:ext cx="2935629" cy="5481149"/>
              <a:chOff x="4516973" y="1053617"/>
              <a:chExt cx="2935629" cy="5481149"/>
            </a:xfrm>
          </p:grpSpPr>
          <p:sp>
            <p:nvSpPr>
              <p:cNvPr id="19" name="Figure">
                <a:extLst>
                  <a:ext uri="{FF2B5EF4-FFF2-40B4-BE49-F238E27FC236}">
                    <a16:creationId xmlns:a16="http://schemas.microsoft.com/office/drawing/2014/main" xmlns="" id="{22BF1C61-A5CC-41DF-A7DE-C5456AA958DE}"/>
                  </a:ext>
                </a:extLst>
              </p:cNvPr>
              <p:cNvSpPr/>
              <p:nvPr/>
            </p:nvSpPr>
            <p:spPr>
              <a:xfrm>
                <a:off x="4654428" y="1596889"/>
                <a:ext cx="2611629" cy="4937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84" y="0"/>
                    </a:moveTo>
                    <a:lnTo>
                      <a:pt x="21600" y="2525"/>
                    </a:lnTo>
                    <a:lnTo>
                      <a:pt x="17518" y="3785"/>
                    </a:lnTo>
                    <a:lnTo>
                      <a:pt x="17518" y="6273"/>
                    </a:lnTo>
                    <a:lnTo>
                      <a:pt x="13431" y="7530"/>
                    </a:lnTo>
                    <a:lnTo>
                      <a:pt x="13431" y="10018"/>
                    </a:lnTo>
                    <a:lnTo>
                      <a:pt x="9344" y="11275"/>
                    </a:lnTo>
                    <a:lnTo>
                      <a:pt x="9344" y="13763"/>
                    </a:lnTo>
                    <a:lnTo>
                      <a:pt x="5257" y="15020"/>
                    </a:lnTo>
                    <a:lnTo>
                      <a:pt x="5257" y="17508"/>
                    </a:lnTo>
                    <a:lnTo>
                      <a:pt x="1169" y="18765"/>
                    </a:lnTo>
                    <a:lnTo>
                      <a:pt x="1169" y="21256"/>
                    </a:lnTo>
                    <a:lnTo>
                      <a:pt x="16" y="21600"/>
                    </a:lnTo>
                    <a:lnTo>
                      <a:pt x="0" y="18428"/>
                    </a:lnTo>
                    <a:lnTo>
                      <a:pt x="4103" y="17176"/>
                    </a:lnTo>
                    <a:lnTo>
                      <a:pt x="4087" y="14683"/>
                    </a:lnTo>
                    <a:lnTo>
                      <a:pt x="8191" y="13431"/>
                    </a:lnTo>
                    <a:lnTo>
                      <a:pt x="8180" y="10937"/>
                    </a:lnTo>
                    <a:lnTo>
                      <a:pt x="12278" y="9683"/>
                    </a:lnTo>
                    <a:lnTo>
                      <a:pt x="12267" y="7192"/>
                    </a:lnTo>
                    <a:lnTo>
                      <a:pt x="16371" y="5938"/>
                    </a:lnTo>
                    <a:lnTo>
                      <a:pt x="16354" y="3447"/>
                    </a:lnTo>
                    <a:lnTo>
                      <a:pt x="20458" y="2193"/>
                    </a:lnTo>
                    <a:lnTo>
                      <a:pt x="20447" y="34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xmlns="" id="{515EB1A0-CAE3-436E-8B52-1F8EFA6CDA2F}"/>
                  </a:ext>
                </a:extLst>
              </p:cNvPr>
              <p:cNvSpPr/>
              <p:nvPr/>
            </p:nvSpPr>
            <p:spPr>
              <a:xfrm>
                <a:off x="4516973" y="1053617"/>
                <a:ext cx="2935628" cy="5477875"/>
              </a:xfrm>
              <a:custGeom>
                <a:avLst/>
                <a:gdLst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2472880 w 2935628"/>
                  <a:gd name="connsiteY4" fmla="*/ 962179 h 5481149"/>
                  <a:gd name="connsiteX5" fmla="*/ 2609666 w 2935628"/>
                  <a:gd name="connsiteY5" fmla="*/ 1041371 h 5481149"/>
                  <a:gd name="connsiteX6" fmla="*/ 2113508 w 2935628"/>
                  <a:gd name="connsiteY6" fmla="*/ 1328069 h 5481149"/>
                  <a:gd name="connsiteX7" fmla="*/ 1976722 w 2935628"/>
                  <a:gd name="connsiteY7" fmla="*/ 1248217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2116848 w 2935628"/>
                  <a:gd name="connsiteY56" fmla="*/ 1899926 h 5481149"/>
                  <a:gd name="connsiteX57" fmla="*/ 1622600 w 2935628"/>
                  <a:gd name="connsiteY57" fmla="*/ 2185521 h 5481149"/>
                  <a:gd name="connsiteX58" fmla="*/ 1485814 w 2935628"/>
                  <a:gd name="connsiteY58" fmla="*/ 2105669 h 5481149"/>
                  <a:gd name="connsiteX59" fmla="*/ 1979107 w 2935628"/>
                  <a:gd name="connsiteY59" fmla="*/ 1820896 h 5481149"/>
                  <a:gd name="connsiteX60" fmla="*/ 1978033 w 2935628"/>
                  <a:gd name="connsiteY60" fmla="*/ 1820277 h 5481149"/>
                  <a:gd name="connsiteX61" fmla="*/ 1976722 w 2935628"/>
                  <a:gd name="connsiteY61" fmla="*/ 1250178 h 5481149"/>
                  <a:gd name="connsiteX62" fmla="*/ 2113519 w 2935628"/>
                  <a:gd name="connsiteY62" fmla="*/ 1330019 h 5481149"/>
                  <a:gd name="connsiteX63" fmla="*/ 2115476 w 2935628"/>
                  <a:gd name="connsiteY63" fmla="*/ 1896932 h 5481149"/>
                  <a:gd name="connsiteX64" fmla="*/ 2116840 w 2935628"/>
                  <a:gd name="connsiteY64" fmla="*/ 1897718 h 5481149"/>
                  <a:gd name="connsiteX65" fmla="*/ 2114796 w 2935628"/>
                  <a:gd name="connsiteY65" fmla="*/ 1331275 h 5481149"/>
                  <a:gd name="connsiteX66" fmla="*/ 2611005 w 2935628"/>
                  <a:gd name="connsiteY66" fmla="*/ 1044604 h 5481149"/>
                  <a:gd name="connsiteX67" fmla="*/ 2610993 w 2935628"/>
                  <a:gd name="connsiteY67" fmla="*/ 1040799 h 5481149"/>
                  <a:gd name="connsiteX68" fmla="*/ 2477448 w 2935628"/>
                  <a:gd name="connsiteY68" fmla="*/ 963504 h 5481149"/>
                  <a:gd name="connsiteX69" fmla="*/ 2476131 w 2935628"/>
                  <a:gd name="connsiteY69" fmla="*/ 544593 h 5481149"/>
                  <a:gd name="connsiteX70" fmla="*/ 2290902 w 2935628"/>
                  <a:gd name="connsiteY70" fmla="*/ 437242 h 5481149"/>
                  <a:gd name="connsiteX71" fmla="*/ 2546183 w 2935628"/>
                  <a:gd name="connsiteY71" fmla="*/ 78545 h 5481149"/>
                  <a:gd name="connsiteX72" fmla="*/ 2546595 w 2935628"/>
                  <a:gd name="connsiteY72" fmla="*/ 79611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609666 w 2935628"/>
                  <a:gd name="connsiteY6" fmla="*/ 1041371 h 5481149"/>
                  <a:gd name="connsiteX7" fmla="*/ 2113508 w 2935628"/>
                  <a:gd name="connsiteY7" fmla="*/ 1328069 h 5481149"/>
                  <a:gd name="connsiteX8" fmla="*/ 1976722 w 2935628"/>
                  <a:gd name="connsiteY8" fmla="*/ 1248217 h 5481149"/>
                  <a:gd name="connsiteX9" fmla="*/ 2472880 w 2935628"/>
                  <a:gd name="connsiteY9" fmla="*/ 962179 h 5481149"/>
                  <a:gd name="connsiteX10" fmla="*/ 2682971 w 2935628"/>
                  <a:gd name="connsiteY10" fmla="*/ 0 h 5481149"/>
                  <a:gd name="connsiteX11" fmla="*/ 2935628 w 2935628"/>
                  <a:gd name="connsiteY11" fmla="*/ 652579 h 5481149"/>
                  <a:gd name="connsiteX12" fmla="*/ 2798833 w 2935628"/>
                  <a:gd name="connsiteY12" fmla="*/ 732435 h 5481149"/>
                  <a:gd name="connsiteX13" fmla="*/ 2798181 w 2935628"/>
                  <a:gd name="connsiteY13" fmla="*/ 730751 h 5481149"/>
                  <a:gd name="connsiteX14" fmla="*/ 2747679 w 2935628"/>
                  <a:gd name="connsiteY14" fmla="*/ 701404 h 5481149"/>
                  <a:gd name="connsiteX15" fmla="*/ 2749083 w 2935628"/>
                  <a:gd name="connsiteY15" fmla="*/ 1120501 h 5481149"/>
                  <a:gd name="connsiteX16" fmla="*/ 2255534 w 2935628"/>
                  <a:gd name="connsiteY16" fmla="*/ 1408544 h 5481149"/>
                  <a:gd name="connsiteX17" fmla="*/ 2255534 w 2935628"/>
                  <a:gd name="connsiteY17" fmla="*/ 1977314 h 5481149"/>
                  <a:gd name="connsiteX18" fmla="*/ 1761380 w 2935628"/>
                  <a:gd name="connsiteY18" fmla="*/ 2264671 h 5481149"/>
                  <a:gd name="connsiteX19" fmla="*/ 1761380 w 2935628"/>
                  <a:gd name="connsiteY19" fmla="*/ 2833441 h 5481149"/>
                  <a:gd name="connsiteX20" fmla="*/ 1267226 w 2935628"/>
                  <a:gd name="connsiteY20" fmla="*/ 3120798 h 5481149"/>
                  <a:gd name="connsiteX21" fmla="*/ 1267226 w 2935628"/>
                  <a:gd name="connsiteY21" fmla="*/ 3689568 h 5481149"/>
                  <a:gd name="connsiteX22" fmla="*/ 773072 w 2935628"/>
                  <a:gd name="connsiteY22" fmla="*/ 3976925 h 5481149"/>
                  <a:gd name="connsiteX23" fmla="*/ 773072 w 2935628"/>
                  <a:gd name="connsiteY23" fmla="*/ 4545696 h 5481149"/>
                  <a:gd name="connsiteX24" fmla="*/ 278797 w 2935628"/>
                  <a:gd name="connsiteY24" fmla="*/ 4833053 h 5481149"/>
                  <a:gd name="connsiteX25" fmla="*/ 278797 w 2935628"/>
                  <a:gd name="connsiteY25" fmla="*/ 5402509 h 5481149"/>
                  <a:gd name="connsiteX26" fmla="*/ 139389 w 2935628"/>
                  <a:gd name="connsiteY26" fmla="*/ 5481149 h 5481149"/>
                  <a:gd name="connsiteX27" fmla="*/ 137458 w 2935628"/>
                  <a:gd name="connsiteY27" fmla="*/ 4757490 h 5481149"/>
                  <a:gd name="connsiteX28" fmla="*/ 136811 w 2935628"/>
                  <a:gd name="connsiteY28" fmla="*/ 4757863 h 5481149"/>
                  <a:gd name="connsiteX29" fmla="*/ 138763 w 2935628"/>
                  <a:gd name="connsiteY29" fmla="*/ 5477875 h 5481149"/>
                  <a:gd name="connsiteX30" fmla="*/ 1966 w 2935628"/>
                  <a:gd name="connsiteY30" fmla="*/ 5398028 h 5481149"/>
                  <a:gd name="connsiteX31" fmla="*/ 14 w 2935628"/>
                  <a:gd name="connsiteY31" fmla="*/ 4678694 h 5481149"/>
                  <a:gd name="connsiteX32" fmla="*/ 0 w 2935628"/>
                  <a:gd name="connsiteY32" fmla="*/ 4678686 h 5481149"/>
                  <a:gd name="connsiteX33" fmla="*/ 14 w 2935628"/>
                  <a:gd name="connsiteY33" fmla="*/ 4678678 h 5481149"/>
                  <a:gd name="connsiteX34" fmla="*/ 0 w 2935628"/>
                  <a:gd name="connsiteY34" fmla="*/ 4673441 h 5481149"/>
                  <a:gd name="connsiteX35" fmla="*/ 4533 w 2935628"/>
                  <a:gd name="connsiteY35" fmla="*/ 4676066 h 5481149"/>
                  <a:gd name="connsiteX36" fmla="*/ 496158 w 2935628"/>
                  <a:gd name="connsiteY36" fmla="*/ 4391987 h 5481149"/>
                  <a:gd name="connsiteX37" fmla="*/ 631484 w 2935628"/>
                  <a:gd name="connsiteY37" fmla="*/ 4470987 h 5481149"/>
                  <a:gd name="connsiteX38" fmla="*/ 633127 w 2935628"/>
                  <a:gd name="connsiteY38" fmla="*/ 4470039 h 5481149"/>
                  <a:gd name="connsiteX39" fmla="*/ 499419 w 2935628"/>
                  <a:gd name="connsiteY39" fmla="*/ 4392001 h 5481149"/>
                  <a:gd name="connsiteX40" fmla="*/ 497453 w 2935628"/>
                  <a:gd name="connsiteY40" fmla="*/ 3822534 h 5481149"/>
                  <a:gd name="connsiteX41" fmla="*/ 631609 w 2935628"/>
                  <a:gd name="connsiteY41" fmla="*/ 3900215 h 5481149"/>
                  <a:gd name="connsiteX42" fmla="*/ 631608 w 2935628"/>
                  <a:gd name="connsiteY42" fmla="*/ 3899885 h 5481149"/>
                  <a:gd name="connsiteX43" fmla="*/ 632459 w 2935628"/>
                  <a:gd name="connsiteY43" fmla="*/ 3899395 h 5481149"/>
                  <a:gd name="connsiteX44" fmla="*/ 497453 w 2935628"/>
                  <a:gd name="connsiteY44" fmla="*/ 3821234 h 5481149"/>
                  <a:gd name="connsiteX45" fmla="*/ 991073 w 2935628"/>
                  <a:gd name="connsiteY45" fmla="*/ 3536002 h 5481149"/>
                  <a:gd name="connsiteX46" fmla="*/ 989671 w 2935628"/>
                  <a:gd name="connsiteY46" fmla="*/ 3535183 h 5481149"/>
                  <a:gd name="connsiteX47" fmla="*/ 988360 w 2935628"/>
                  <a:gd name="connsiteY47" fmla="*/ 2965082 h 5481149"/>
                  <a:gd name="connsiteX48" fmla="*/ 1125159 w 2935628"/>
                  <a:gd name="connsiteY48" fmla="*/ 3044943 h 5481149"/>
                  <a:gd name="connsiteX49" fmla="*/ 1126463 w 2935628"/>
                  <a:gd name="connsiteY49" fmla="*/ 3612091 h 5481149"/>
                  <a:gd name="connsiteX50" fmla="*/ 1127816 w 2935628"/>
                  <a:gd name="connsiteY50" fmla="*/ 3612880 h 5481149"/>
                  <a:gd name="connsiteX51" fmla="*/ 1126488 w 2935628"/>
                  <a:gd name="connsiteY51" fmla="*/ 3043530 h 5481149"/>
                  <a:gd name="connsiteX52" fmla="*/ 1621972 w 2935628"/>
                  <a:gd name="connsiteY52" fmla="*/ 2756858 h 5481149"/>
                  <a:gd name="connsiteX53" fmla="*/ 1621969 w 2935628"/>
                  <a:gd name="connsiteY53" fmla="*/ 2755807 h 5481149"/>
                  <a:gd name="connsiteX54" fmla="*/ 1487124 w 2935628"/>
                  <a:gd name="connsiteY54" fmla="*/ 2677729 h 5481149"/>
                  <a:gd name="connsiteX55" fmla="*/ 1485813 w 2935628"/>
                  <a:gd name="connsiteY55" fmla="*/ 2107630 h 5481149"/>
                  <a:gd name="connsiteX56" fmla="*/ 1621573 w 2935628"/>
                  <a:gd name="connsiteY56" fmla="*/ 2186864 h 5481149"/>
                  <a:gd name="connsiteX57" fmla="*/ 2116851 w 2935628"/>
                  <a:gd name="connsiteY57" fmla="*/ 1900731 h 5481149"/>
                  <a:gd name="connsiteX58" fmla="*/ 2116848 w 2935628"/>
                  <a:gd name="connsiteY58" fmla="*/ 1899926 h 5481149"/>
                  <a:gd name="connsiteX59" fmla="*/ 1622600 w 2935628"/>
                  <a:gd name="connsiteY59" fmla="*/ 2185521 h 5481149"/>
                  <a:gd name="connsiteX60" fmla="*/ 1485814 w 2935628"/>
                  <a:gd name="connsiteY60" fmla="*/ 2105669 h 5481149"/>
                  <a:gd name="connsiteX61" fmla="*/ 1979107 w 2935628"/>
                  <a:gd name="connsiteY61" fmla="*/ 1820896 h 5481149"/>
                  <a:gd name="connsiteX62" fmla="*/ 1978033 w 2935628"/>
                  <a:gd name="connsiteY62" fmla="*/ 1820277 h 5481149"/>
                  <a:gd name="connsiteX63" fmla="*/ 1976722 w 2935628"/>
                  <a:gd name="connsiteY63" fmla="*/ 1250178 h 5481149"/>
                  <a:gd name="connsiteX64" fmla="*/ 2113519 w 2935628"/>
                  <a:gd name="connsiteY64" fmla="*/ 1330019 h 5481149"/>
                  <a:gd name="connsiteX65" fmla="*/ 2115476 w 2935628"/>
                  <a:gd name="connsiteY65" fmla="*/ 1896932 h 5481149"/>
                  <a:gd name="connsiteX66" fmla="*/ 2116840 w 2935628"/>
                  <a:gd name="connsiteY66" fmla="*/ 1897718 h 5481149"/>
                  <a:gd name="connsiteX67" fmla="*/ 2114796 w 2935628"/>
                  <a:gd name="connsiteY67" fmla="*/ 1331275 h 5481149"/>
                  <a:gd name="connsiteX68" fmla="*/ 2611005 w 2935628"/>
                  <a:gd name="connsiteY68" fmla="*/ 1044604 h 5481149"/>
                  <a:gd name="connsiteX69" fmla="*/ 2477448 w 2935628"/>
                  <a:gd name="connsiteY69" fmla="*/ 963504 h 5481149"/>
                  <a:gd name="connsiteX70" fmla="*/ 2476131 w 2935628"/>
                  <a:gd name="connsiteY70" fmla="*/ 544593 h 5481149"/>
                  <a:gd name="connsiteX71" fmla="*/ 2290902 w 2935628"/>
                  <a:gd name="connsiteY71" fmla="*/ 437242 h 5481149"/>
                  <a:gd name="connsiteX72" fmla="*/ 2546183 w 2935628"/>
                  <a:gd name="connsiteY72" fmla="*/ 78545 h 5481149"/>
                  <a:gd name="connsiteX73" fmla="*/ 2546595 w 2935628"/>
                  <a:gd name="connsiteY73" fmla="*/ 79611 h 5481149"/>
                  <a:gd name="connsiteX74" fmla="*/ 2682971 w 2935628"/>
                  <a:gd name="connsiteY74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609666 w 2935628"/>
                  <a:gd name="connsiteY6" fmla="*/ 1041371 h 5481149"/>
                  <a:gd name="connsiteX7" fmla="*/ 2113508 w 2935628"/>
                  <a:gd name="connsiteY7" fmla="*/ 1328069 h 5481149"/>
                  <a:gd name="connsiteX8" fmla="*/ 1976722 w 2935628"/>
                  <a:gd name="connsiteY8" fmla="*/ 1248217 h 5481149"/>
                  <a:gd name="connsiteX9" fmla="*/ 2472880 w 2935628"/>
                  <a:gd name="connsiteY9" fmla="*/ 962179 h 5481149"/>
                  <a:gd name="connsiteX10" fmla="*/ 2682971 w 2935628"/>
                  <a:gd name="connsiteY10" fmla="*/ 0 h 5481149"/>
                  <a:gd name="connsiteX11" fmla="*/ 2935628 w 2935628"/>
                  <a:gd name="connsiteY11" fmla="*/ 652579 h 5481149"/>
                  <a:gd name="connsiteX12" fmla="*/ 2798833 w 2935628"/>
                  <a:gd name="connsiteY12" fmla="*/ 732435 h 5481149"/>
                  <a:gd name="connsiteX13" fmla="*/ 2798181 w 2935628"/>
                  <a:gd name="connsiteY13" fmla="*/ 730751 h 5481149"/>
                  <a:gd name="connsiteX14" fmla="*/ 2747679 w 2935628"/>
                  <a:gd name="connsiteY14" fmla="*/ 701404 h 5481149"/>
                  <a:gd name="connsiteX15" fmla="*/ 2749083 w 2935628"/>
                  <a:gd name="connsiteY15" fmla="*/ 1120501 h 5481149"/>
                  <a:gd name="connsiteX16" fmla="*/ 2255534 w 2935628"/>
                  <a:gd name="connsiteY16" fmla="*/ 1408544 h 5481149"/>
                  <a:gd name="connsiteX17" fmla="*/ 2255534 w 2935628"/>
                  <a:gd name="connsiteY17" fmla="*/ 1977314 h 5481149"/>
                  <a:gd name="connsiteX18" fmla="*/ 1761380 w 2935628"/>
                  <a:gd name="connsiteY18" fmla="*/ 2264671 h 5481149"/>
                  <a:gd name="connsiteX19" fmla="*/ 1761380 w 2935628"/>
                  <a:gd name="connsiteY19" fmla="*/ 2833441 h 5481149"/>
                  <a:gd name="connsiteX20" fmla="*/ 1267226 w 2935628"/>
                  <a:gd name="connsiteY20" fmla="*/ 3120798 h 5481149"/>
                  <a:gd name="connsiteX21" fmla="*/ 1267226 w 2935628"/>
                  <a:gd name="connsiteY21" fmla="*/ 3689568 h 5481149"/>
                  <a:gd name="connsiteX22" fmla="*/ 773072 w 2935628"/>
                  <a:gd name="connsiteY22" fmla="*/ 3976925 h 5481149"/>
                  <a:gd name="connsiteX23" fmla="*/ 773072 w 2935628"/>
                  <a:gd name="connsiteY23" fmla="*/ 4545696 h 5481149"/>
                  <a:gd name="connsiteX24" fmla="*/ 278797 w 2935628"/>
                  <a:gd name="connsiteY24" fmla="*/ 4833053 h 5481149"/>
                  <a:gd name="connsiteX25" fmla="*/ 278797 w 2935628"/>
                  <a:gd name="connsiteY25" fmla="*/ 5402509 h 5481149"/>
                  <a:gd name="connsiteX26" fmla="*/ 139389 w 2935628"/>
                  <a:gd name="connsiteY26" fmla="*/ 5481149 h 5481149"/>
                  <a:gd name="connsiteX27" fmla="*/ 137458 w 2935628"/>
                  <a:gd name="connsiteY27" fmla="*/ 4757490 h 5481149"/>
                  <a:gd name="connsiteX28" fmla="*/ 136811 w 2935628"/>
                  <a:gd name="connsiteY28" fmla="*/ 4757863 h 5481149"/>
                  <a:gd name="connsiteX29" fmla="*/ 138763 w 2935628"/>
                  <a:gd name="connsiteY29" fmla="*/ 5477875 h 5481149"/>
                  <a:gd name="connsiteX30" fmla="*/ 1966 w 2935628"/>
                  <a:gd name="connsiteY30" fmla="*/ 5398028 h 5481149"/>
                  <a:gd name="connsiteX31" fmla="*/ 14 w 2935628"/>
                  <a:gd name="connsiteY31" fmla="*/ 4678694 h 5481149"/>
                  <a:gd name="connsiteX32" fmla="*/ 0 w 2935628"/>
                  <a:gd name="connsiteY32" fmla="*/ 4678686 h 5481149"/>
                  <a:gd name="connsiteX33" fmla="*/ 14 w 2935628"/>
                  <a:gd name="connsiteY33" fmla="*/ 4678678 h 5481149"/>
                  <a:gd name="connsiteX34" fmla="*/ 0 w 2935628"/>
                  <a:gd name="connsiteY34" fmla="*/ 4673441 h 5481149"/>
                  <a:gd name="connsiteX35" fmla="*/ 4533 w 2935628"/>
                  <a:gd name="connsiteY35" fmla="*/ 4676066 h 5481149"/>
                  <a:gd name="connsiteX36" fmla="*/ 496158 w 2935628"/>
                  <a:gd name="connsiteY36" fmla="*/ 4391987 h 5481149"/>
                  <a:gd name="connsiteX37" fmla="*/ 631484 w 2935628"/>
                  <a:gd name="connsiteY37" fmla="*/ 4470987 h 5481149"/>
                  <a:gd name="connsiteX38" fmla="*/ 633127 w 2935628"/>
                  <a:gd name="connsiteY38" fmla="*/ 4470039 h 5481149"/>
                  <a:gd name="connsiteX39" fmla="*/ 499419 w 2935628"/>
                  <a:gd name="connsiteY39" fmla="*/ 4392001 h 5481149"/>
                  <a:gd name="connsiteX40" fmla="*/ 497453 w 2935628"/>
                  <a:gd name="connsiteY40" fmla="*/ 3822534 h 5481149"/>
                  <a:gd name="connsiteX41" fmla="*/ 631609 w 2935628"/>
                  <a:gd name="connsiteY41" fmla="*/ 3900215 h 5481149"/>
                  <a:gd name="connsiteX42" fmla="*/ 631608 w 2935628"/>
                  <a:gd name="connsiteY42" fmla="*/ 3899885 h 5481149"/>
                  <a:gd name="connsiteX43" fmla="*/ 632459 w 2935628"/>
                  <a:gd name="connsiteY43" fmla="*/ 3899395 h 5481149"/>
                  <a:gd name="connsiteX44" fmla="*/ 497453 w 2935628"/>
                  <a:gd name="connsiteY44" fmla="*/ 3821234 h 5481149"/>
                  <a:gd name="connsiteX45" fmla="*/ 991073 w 2935628"/>
                  <a:gd name="connsiteY45" fmla="*/ 3536002 h 5481149"/>
                  <a:gd name="connsiteX46" fmla="*/ 989671 w 2935628"/>
                  <a:gd name="connsiteY46" fmla="*/ 3535183 h 5481149"/>
                  <a:gd name="connsiteX47" fmla="*/ 988360 w 2935628"/>
                  <a:gd name="connsiteY47" fmla="*/ 2965082 h 5481149"/>
                  <a:gd name="connsiteX48" fmla="*/ 1125159 w 2935628"/>
                  <a:gd name="connsiteY48" fmla="*/ 3044943 h 5481149"/>
                  <a:gd name="connsiteX49" fmla="*/ 1126463 w 2935628"/>
                  <a:gd name="connsiteY49" fmla="*/ 3612091 h 5481149"/>
                  <a:gd name="connsiteX50" fmla="*/ 1127816 w 2935628"/>
                  <a:gd name="connsiteY50" fmla="*/ 3612880 h 5481149"/>
                  <a:gd name="connsiteX51" fmla="*/ 1126488 w 2935628"/>
                  <a:gd name="connsiteY51" fmla="*/ 3043530 h 5481149"/>
                  <a:gd name="connsiteX52" fmla="*/ 1621972 w 2935628"/>
                  <a:gd name="connsiteY52" fmla="*/ 2756858 h 5481149"/>
                  <a:gd name="connsiteX53" fmla="*/ 1621969 w 2935628"/>
                  <a:gd name="connsiteY53" fmla="*/ 2755807 h 5481149"/>
                  <a:gd name="connsiteX54" fmla="*/ 1487124 w 2935628"/>
                  <a:gd name="connsiteY54" fmla="*/ 2677729 h 5481149"/>
                  <a:gd name="connsiteX55" fmla="*/ 1485813 w 2935628"/>
                  <a:gd name="connsiteY55" fmla="*/ 2107630 h 5481149"/>
                  <a:gd name="connsiteX56" fmla="*/ 1621573 w 2935628"/>
                  <a:gd name="connsiteY56" fmla="*/ 2186864 h 5481149"/>
                  <a:gd name="connsiteX57" fmla="*/ 2116851 w 2935628"/>
                  <a:gd name="connsiteY57" fmla="*/ 1900731 h 5481149"/>
                  <a:gd name="connsiteX58" fmla="*/ 2116848 w 2935628"/>
                  <a:gd name="connsiteY58" fmla="*/ 1899926 h 5481149"/>
                  <a:gd name="connsiteX59" fmla="*/ 1622600 w 2935628"/>
                  <a:gd name="connsiteY59" fmla="*/ 2185521 h 5481149"/>
                  <a:gd name="connsiteX60" fmla="*/ 1485814 w 2935628"/>
                  <a:gd name="connsiteY60" fmla="*/ 2105669 h 5481149"/>
                  <a:gd name="connsiteX61" fmla="*/ 1979107 w 2935628"/>
                  <a:gd name="connsiteY61" fmla="*/ 1820896 h 5481149"/>
                  <a:gd name="connsiteX62" fmla="*/ 1978033 w 2935628"/>
                  <a:gd name="connsiteY62" fmla="*/ 1820277 h 5481149"/>
                  <a:gd name="connsiteX63" fmla="*/ 1976722 w 2935628"/>
                  <a:gd name="connsiteY63" fmla="*/ 1250178 h 5481149"/>
                  <a:gd name="connsiteX64" fmla="*/ 2113519 w 2935628"/>
                  <a:gd name="connsiteY64" fmla="*/ 1330019 h 5481149"/>
                  <a:gd name="connsiteX65" fmla="*/ 2115476 w 2935628"/>
                  <a:gd name="connsiteY65" fmla="*/ 1896932 h 5481149"/>
                  <a:gd name="connsiteX66" fmla="*/ 2116840 w 2935628"/>
                  <a:gd name="connsiteY66" fmla="*/ 1897718 h 5481149"/>
                  <a:gd name="connsiteX67" fmla="*/ 2114796 w 2935628"/>
                  <a:gd name="connsiteY67" fmla="*/ 1331275 h 5481149"/>
                  <a:gd name="connsiteX68" fmla="*/ 2477448 w 2935628"/>
                  <a:gd name="connsiteY68" fmla="*/ 963504 h 5481149"/>
                  <a:gd name="connsiteX69" fmla="*/ 2476131 w 2935628"/>
                  <a:gd name="connsiteY69" fmla="*/ 544593 h 5481149"/>
                  <a:gd name="connsiteX70" fmla="*/ 2290902 w 2935628"/>
                  <a:gd name="connsiteY70" fmla="*/ 437242 h 5481149"/>
                  <a:gd name="connsiteX71" fmla="*/ 2546183 w 2935628"/>
                  <a:gd name="connsiteY71" fmla="*/ 78545 h 5481149"/>
                  <a:gd name="connsiteX72" fmla="*/ 2546595 w 2935628"/>
                  <a:gd name="connsiteY72" fmla="*/ 79611 h 5481149"/>
                  <a:gd name="connsiteX73" fmla="*/ 2682971 w 2935628"/>
                  <a:gd name="connsiteY73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113508 w 2935628"/>
                  <a:gd name="connsiteY6" fmla="*/ 1328069 h 5481149"/>
                  <a:gd name="connsiteX7" fmla="*/ 1976722 w 2935628"/>
                  <a:gd name="connsiteY7" fmla="*/ 1248217 h 5481149"/>
                  <a:gd name="connsiteX8" fmla="*/ 2472880 w 2935628"/>
                  <a:gd name="connsiteY8" fmla="*/ 962179 h 5481149"/>
                  <a:gd name="connsiteX9" fmla="*/ 2682971 w 2935628"/>
                  <a:gd name="connsiteY9" fmla="*/ 0 h 5481149"/>
                  <a:gd name="connsiteX10" fmla="*/ 2935628 w 2935628"/>
                  <a:gd name="connsiteY10" fmla="*/ 652579 h 5481149"/>
                  <a:gd name="connsiteX11" fmla="*/ 2798833 w 2935628"/>
                  <a:gd name="connsiteY11" fmla="*/ 732435 h 5481149"/>
                  <a:gd name="connsiteX12" fmla="*/ 2798181 w 2935628"/>
                  <a:gd name="connsiteY12" fmla="*/ 730751 h 5481149"/>
                  <a:gd name="connsiteX13" fmla="*/ 2747679 w 2935628"/>
                  <a:gd name="connsiteY13" fmla="*/ 701404 h 5481149"/>
                  <a:gd name="connsiteX14" fmla="*/ 2749083 w 2935628"/>
                  <a:gd name="connsiteY14" fmla="*/ 1120501 h 5481149"/>
                  <a:gd name="connsiteX15" fmla="*/ 2255534 w 2935628"/>
                  <a:gd name="connsiteY15" fmla="*/ 1408544 h 5481149"/>
                  <a:gd name="connsiteX16" fmla="*/ 2255534 w 2935628"/>
                  <a:gd name="connsiteY16" fmla="*/ 1977314 h 5481149"/>
                  <a:gd name="connsiteX17" fmla="*/ 1761380 w 2935628"/>
                  <a:gd name="connsiteY17" fmla="*/ 2264671 h 5481149"/>
                  <a:gd name="connsiteX18" fmla="*/ 1761380 w 2935628"/>
                  <a:gd name="connsiteY18" fmla="*/ 2833441 h 5481149"/>
                  <a:gd name="connsiteX19" fmla="*/ 1267226 w 2935628"/>
                  <a:gd name="connsiteY19" fmla="*/ 3120798 h 5481149"/>
                  <a:gd name="connsiteX20" fmla="*/ 1267226 w 2935628"/>
                  <a:gd name="connsiteY20" fmla="*/ 3689568 h 5481149"/>
                  <a:gd name="connsiteX21" fmla="*/ 773072 w 2935628"/>
                  <a:gd name="connsiteY21" fmla="*/ 3976925 h 5481149"/>
                  <a:gd name="connsiteX22" fmla="*/ 773072 w 2935628"/>
                  <a:gd name="connsiteY22" fmla="*/ 4545696 h 5481149"/>
                  <a:gd name="connsiteX23" fmla="*/ 278797 w 2935628"/>
                  <a:gd name="connsiteY23" fmla="*/ 4833053 h 5481149"/>
                  <a:gd name="connsiteX24" fmla="*/ 278797 w 2935628"/>
                  <a:gd name="connsiteY24" fmla="*/ 5402509 h 5481149"/>
                  <a:gd name="connsiteX25" fmla="*/ 139389 w 2935628"/>
                  <a:gd name="connsiteY25" fmla="*/ 5481149 h 5481149"/>
                  <a:gd name="connsiteX26" fmla="*/ 137458 w 2935628"/>
                  <a:gd name="connsiteY26" fmla="*/ 4757490 h 5481149"/>
                  <a:gd name="connsiteX27" fmla="*/ 136811 w 2935628"/>
                  <a:gd name="connsiteY27" fmla="*/ 4757863 h 5481149"/>
                  <a:gd name="connsiteX28" fmla="*/ 138763 w 2935628"/>
                  <a:gd name="connsiteY28" fmla="*/ 5477875 h 5481149"/>
                  <a:gd name="connsiteX29" fmla="*/ 1966 w 2935628"/>
                  <a:gd name="connsiteY29" fmla="*/ 5398028 h 5481149"/>
                  <a:gd name="connsiteX30" fmla="*/ 14 w 2935628"/>
                  <a:gd name="connsiteY30" fmla="*/ 4678694 h 5481149"/>
                  <a:gd name="connsiteX31" fmla="*/ 0 w 2935628"/>
                  <a:gd name="connsiteY31" fmla="*/ 4678686 h 5481149"/>
                  <a:gd name="connsiteX32" fmla="*/ 14 w 2935628"/>
                  <a:gd name="connsiteY32" fmla="*/ 4678678 h 5481149"/>
                  <a:gd name="connsiteX33" fmla="*/ 0 w 2935628"/>
                  <a:gd name="connsiteY33" fmla="*/ 4673441 h 5481149"/>
                  <a:gd name="connsiteX34" fmla="*/ 4533 w 2935628"/>
                  <a:gd name="connsiteY34" fmla="*/ 4676066 h 5481149"/>
                  <a:gd name="connsiteX35" fmla="*/ 496158 w 2935628"/>
                  <a:gd name="connsiteY35" fmla="*/ 4391987 h 5481149"/>
                  <a:gd name="connsiteX36" fmla="*/ 631484 w 2935628"/>
                  <a:gd name="connsiteY36" fmla="*/ 4470987 h 5481149"/>
                  <a:gd name="connsiteX37" fmla="*/ 633127 w 2935628"/>
                  <a:gd name="connsiteY37" fmla="*/ 4470039 h 5481149"/>
                  <a:gd name="connsiteX38" fmla="*/ 499419 w 2935628"/>
                  <a:gd name="connsiteY38" fmla="*/ 4392001 h 5481149"/>
                  <a:gd name="connsiteX39" fmla="*/ 497453 w 2935628"/>
                  <a:gd name="connsiteY39" fmla="*/ 3822534 h 5481149"/>
                  <a:gd name="connsiteX40" fmla="*/ 631609 w 2935628"/>
                  <a:gd name="connsiteY40" fmla="*/ 3900215 h 5481149"/>
                  <a:gd name="connsiteX41" fmla="*/ 631608 w 2935628"/>
                  <a:gd name="connsiteY41" fmla="*/ 3899885 h 5481149"/>
                  <a:gd name="connsiteX42" fmla="*/ 632459 w 2935628"/>
                  <a:gd name="connsiteY42" fmla="*/ 3899395 h 5481149"/>
                  <a:gd name="connsiteX43" fmla="*/ 497453 w 2935628"/>
                  <a:gd name="connsiteY43" fmla="*/ 3821234 h 5481149"/>
                  <a:gd name="connsiteX44" fmla="*/ 991073 w 2935628"/>
                  <a:gd name="connsiteY44" fmla="*/ 3536002 h 5481149"/>
                  <a:gd name="connsiteX45" fmla="*/ 989671 w 2935628"/>
                  <a:gd name="connsiteY45" fmla="*/ 3535183 h 5481149"/>
                  <a:gd name="connsiteX46" fmla="*/ 988360 w 2935628"/>
                  <a:gd name="connsiteY46" fmla="*/ 2965082 h 5481149"/>
                  <a:gd name="connsiteX47" fmla="*/ 1125159 w 2935628"/>
                  <a:gd name="connsiteY47" fmla="*/ 3044943 h 5481149"/>
                  <a:gd name="connsiteX48" fmla="*/ 1126463 w 2935628"/>
                  <a:gd name="connsiteY48" fmla="*/ 3612091 h 5481149"/>
                  <a:gd name="connsiteX49" fmla="*/ 1127816 w 2935628"/>
                  <a:gd name="connsiteY49" fmla="*/ 3612880 h 5481149"/>
                  <a:gd name="connsiteX50" fmla="*/ 1126488 w 2935628"/>
                  <a:gd name="connsiteY50" fmla="*/ 3043530 h 5481149"/>
                  <a:gd name="connsiteX51" fmla="*/ 1621972 w 2935628"/>
                  <a:gd name="connsiteY51" fmla="*/ 2756858 h 5481149"/>
                  <a:gd name="connsiteX52" fmla="*/ 1621969 w 2935628"/>
                  <a:gd name="connsiteY52" fmla="*/ 2755807 h 5481149"/>
                  <a:gd name="connsiteX53" fmla="*/ 1487124 w 2935628"/>
                  <a:gd name="connsiteY53" fmla="*/ 2677729 h 5481149"/>
                  <a:gd name="connsiteX54" fmla="*/ 1485813 w 2935628"/>
                  <a:gd name="connsiteY54" fmla="*/ 2107630 h 5481149"/>
                  <a:gd name="connsiteX55" fmla="*/ 1621573 w 2935628"/>
                  <a:gd name="connsiteY55" fmla="*/ 2186864 h 5481149"/>
                  <a:gd name="connsiteX56" fmla="*/ 2116851 w 2935628"/>
                  <a:gd name="connsiteY56" fmla="*/ 1900731 h 5481149"/>
                  <a:gd name="connsiteX57" fmla="*/ 2116848 w 2935628"/>
                  <a:gd name="connsiteY57" fmla="*/ 1899926 h 5481149"/>
                  <a:gd name="connsiteX58" fmla="*/ 1622600 w 2935628"/>
                  <a:gd name="connsiteY58" fmla="*/ 2185521 h 5481149"/>
                  <a:gd name="connsiteX59" fmla="*/ 1485814 w 2935628"/>
                  <a:gd name="connsiteY59" fmla="*/ 2105669 h 5481149"/>
                  <a:gd name="connsiteX60" fmla="*/ 1979107 w 2935628"/>
                  <a:gd name="connsiteY60" fmla="*/ 1820896 h 5481149"/>
                  <a:gd name="connsiteX61" fmla="*/ 1978033 w 2935628"/>
                  <a:gd name="connsiteY61" fmla="*/ 1820277 h 5481149"/>
                  <a:gd name="connsiteX62" fmla="*/ 1976722 w 2935628"/>
                  <a:gd name="connsiteY62" fmla="*/ 1250178 h 5481149"/>
                  <a:gd name="connsiteX63" fmla="*/ 2113519 w 2935628"/>
                  <a:gd name="connsiteY63" fmla="*/ 1330019 h 5481149"/>
                  <a:gd name="connsiteX64" fmla="*/ 2115476 w 2935628"/>
                  <a:gd name="connsiteY64" fmla="*/ 1896932 h 5481149"/>
                  <a:gd name="connsiteX65" fmla="*/ 2116840 w 2935628"/>
                  <a:gd name="connsiteY65" fmla="*/ 1897718 h 5481149"/>
                  <a:gd name="connsiteX66" fmla="*/ 2114796 w 2935628"/>
                  <a:gd name="connsiteY66" fmla="*/ 1331275 h 5481149"/>
                  <a:gd name="connsiteX67" fmla="*/ 2477448 w 2935628"/>
                  <a:gd name="connsiteY67" fmla="*/ 963504 h 5481149"/>
                  <a:gd name="connsiteX68" fmla="*/ 2476131 w 2935628"/>
                  <a:gd name="connsiteY68" fmla="*/ 544593 h 5481149"/>
                  <a:gd name="connsiteX69" fmla="*/ 2290902 w 2935628"/>
                  <a:gd name="connsiteY69" fmla="*/ 437242 h 5481149"/>
                  <a:gd name="connsiteX70" fmla="*/ 2546183 w 2935628"/>
                  <a:gd name="connsiteY70" fmla="*/ 78545 h 5481149"/>
                  <a:gd name="connsiteX71" fmla="*/ 2546595 w 2935628"/>
                  <a:gd name="connsiteY71" fmla="*/ 79611 h 5481149"/>
                  <a:gd name="connsiteX72" fmla="*/ 2682971 w 2935628"/>
                  <a:gd name="connsiteY72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113508 w 2935628"/>
                  <a:gd name="connsiteY6" fmla="*/ 1328069 h 5481149"/>
                  <a:gd name="connsiteX7" fmla="*/ 1976722 w 2935628"/>
                  <a:gd name="connsiteY7" fmla="*/ 1248217 h 5481149"/>
                  <a:gd name="connsiteX8" fmla="*/ 2472880 w 2935628"/>
                  <a:gd name="connsiteY8" fmla="*/ 962179 h 5481149"/>
                  <a:gd name="connsiteX9" fmla="*/ 2682971 w 2935628"/>
                  <a:gd name="connsiteY9" fmla="*/ 0 h 5481149"/>
                  <a:gd name="connsiteX10" fmla="*/ 2935628 w 2935628"/>
                  <a:gd name="connsiteY10" fmla="*/ 652579 h 5481149"/>
                  <a:gd name="connsiteX11" fmla="*/ 2798833 w 2935628"/>
                  <a:gd name="connsiteY11" fmla="*/ 732435 h 5481149"/>
                  <a:gd name="connsiteX12" fmla="*/ 2798181 w 2935628"/>
                  <a:gd name="connsiteY12" fmla="*/ 730751 h 5481149"/>
                  <a:gd name="connsiteX13" fmla="*/ 2747679 w 2935628"/>
                  <a:gd name="connsiteY13" fmla="*/ 701404 h 5481149"/>
                  <a:gd name="connsiteX14" fmla="*/ 2749083 w 2935628"/>
                  <a:gd name="connsiteY14" fmla="*/ 1120501 h 5481149"/>
                  <a:gd name="connsiteX15" fmla="*/ 2255534 w 2935628"/>
                  <a:gd name="connsiteY15" fmla="*/ 1408544 h 5481149"/>
                  <a:gd name="connsiteX16" fmla="*/ 2255534 w 2935628"/>
                  <a:gd name="connsiteY16" fmla="*/ 1977314 h 5481149"/>
                  <a:gd name="connsiteX17" fmla="*/ 1761380 w 2935628"/>
                  <a:gd name="connsiteY17" fmla="*/ 2264671 h 5481149"/>
                  <a:gd name="connsiteX18" fmla="*/ 1761380 w 2935628"/>
                  <a:gd name="connsiteY18" fmla="*/ 2833441 h 5481149"/>
                  <a:gd name="connsiteX19" fmla="*/ 1267226 w 2935628"/>
                  <a:gd name="connsiteY19" fmla="*/ 3120798 h 5481149"/>
                  <a:gd name="connsiteX20" fmla="*/ 1267226 w 2935628"/>
                  <a:gd name="connsiteY20" fmla="*/ 3689568 h 5481149"/>
                  <a:gd name="connsiteX21" fmla="*/ 773072 w 2935628"/>
                  <a:gd name="connsiteY21" fmla="*/ 3976925 h 5481149"/>
                  <a:gd name="connsiteX22" fmla="*/ 773072 w 2935628"/>
                  <a:gd name="connsiteY22" fmla="*/ 4545696 h 5481149"/>
                  <a:gd name="connsiteX23" fmla="*/ 278797 w 2935628"/>
                  <a:gd name="connsiteY23" fmla="*/ 4833053 h 5481149"/>
                  <a:gd name="connsiteX24" fmla="*/ 278797 w 2935628"/>
                  <a:gd name="connsiteY24" fmla="*/ 5402509 h 5481149"/>
                  <a:gd name="connsiteX25" fmla="*/ 139389 w 2935628"/>
                  <a:gd name="connsiteY25" fmla="*/ 5481149 h 5481149"/>
                  <a:gd name="connsiteX26" fmla="*/ 137458 w 2935628"/>
                  <a:gd name="connsiteY26" fmla="*/ 4757490 h 5481149"/>
                  <a:gd name="connsiteX27" fmla="*/ 136811 w 2935628"/>
                  <a:gd name="connsiteY27" fmla="*/ 4757863 h 5481149"/>
                  <a:gd name="connsiteX28" fmla="*/ 138763 w 2935628"/>
                  <a:gd name="connsiteY28" fmla="*/ 5477875 h 5481149"/>
                  <a:gd name="connsiteX29" fmla="*/ 1966 w 2935628"/>
                  <a:gd name="connsiteY29" fmla="*/ 5398028 h 5481149"/>
                  <a:gd name="connsiteX30" fmla="*/ 14 w 2935628"/>
                  <a:gd name="connsiteY30" fmla="*/ 4678694 h 5481149"/>
                  <a:gd name="connsiteX31" fmla="*/ 0 w 2935628"/>
                  <a:gd name="connsiteY31" fmla="*/ 4678686 h 5481149"/>
                  <a:gd name="connsiteX32" fmla="*/ 14 w 2935628"/>
                  <a:gd name="connsiteY32" fmla="*/ 4678678 h 5481149"/>
                  <a:gd name="connsiteX33" fmla="*/ 0 w 2935628"/>
                  <a:gd name="connsiteY33" fmla="*/ 4673441 h 5481149"/>
                  <a:gd name="connsiteX34" fmla="*/ 4533 w 2935628"/>
                  <a:gd name="connsiteY34" fmla="*/ 4676066 h 5481149"/>
                  <a:gd name="connsiteX35" fmla="*/ 496158 w 2935628"/>
                  <a:gd name="connsiteY35" fmla="*/ 4391987 h 5481149"/>
                  <a:gd name="connsiteX36" fmla="*/ 631484 w 2935628"/>
                  <a:gd name="connsiteY36" fmla="*/ 4470987 h 5481149"/>
                  <a:gd name="connsiteX37" fmla="*/ 633127 w 2935628"/>
                  <a:gd name="connsiteY37" fmla="*/ 4470039 h 5481149"/>
                  <a:gd name="connsiteX38" fmla="*/ 499419 w 2935628"/>
                  <a:gd name="connsiteY38" fmla="*/ 4392001 h 5481149"/>
                  <a:gd name="connsiteX39" fmla="*/ 497453 w 2935628"/>
                  <a:gd name="connsiteY39" fmla="*/ 3822534 h 5481149"/>
                  <a:gd name="connsiteX40" fmla="*/ 631609 w 2935628"/>
                  <a:gd name="connsiteY40" fmla="*/ 3900215 h 5481149"/>
                  <a:gd name="connsiteX41" fmla="*/ 631608 w 2935628"/>
                  <a:gd name="connsiteY41" fmla="*/ 3899885 h 5481149"/>
                  <a:gd name="connsiteX42" fmla="*/ 632459 w 2935628"/>
                  <a:gd name="connsiteY42" fmla="*/ 3899395 h 5481149"/>
                  <a:gd name="connsiteX43" fmla="*/ 497453 w 2935628"/>
                  <a:gd name="connsiteY43" fmla="*/ 3821234 h 5481149"/>
                  <a:gd name="connsiteX44" fmla="*/ 991073 w 2935628"/>
                  <a:gd name="connsiteY44" fmla="*/ 3536002 h 5481149"/>
                  <a:gd name="connsiteX45" fmla="*/ 989671 w 2935628"/>
                  <a:gd name="connsiteY45" fmla="*/ 3535183 h 5481149"/>
                  <a:gd name="connsiteX46" fmla="*/ 988360 w 2935628"/>
                  <a:gd name="connsiteY46" fmla="*/ 2965082 h 5481149"/>
                  <a:gd name="connsiteX47" fmla="*/ 1125159 w 2935628"/>
                  <a:gd name="connsiteY47" fmla="*/ 3044943 h 5481149"/>
                  <a:gd name="connsiteX48" fmla="*/ 1126463 w 2935628"/>
                  <a:gd name="connsiteY48" fmla="*/ 3612091 h 5481149"/>
                  <a:gd name="connsiteX49" fmla="*/ 1127816 w 2935628"/>
                  <a:gd name="connsiteY49" fmla="*/ 3612880 h 5481149"/>
                  <a:gd name="connsiteX50" fmla="*/ 1126488 w 2935628"/>
                  <a:gd name="connsiteY50" fmla="*/ 3043530 h 5481149"/>
                  <a:gd name="connsiteX51" fmla="*/ 1621972 w 2935628"/>
                  <a:gd name="connsiteY51" fmla="*/ 2756858 h 5481149"/>
                  <a:gd name="connsiteX52" fmla="*/ 1621969 w 2935628"/>
                  <a:gd name="connsiteY52" fmla="*/ 2755807 h 5481149"/>
                  <a:gd name="connsiteX53" fmla="*/ 1487124 w 2935628"/>
                  <a:gd name="connsiteY53" fmla="*/ 2677729 h 5481149"/>
                  <a:gd name="connsiteX54" fmla="*/ 1485813 w 2935628"/>
                  <a:gd name="connsiteY54" fmla="*/ 2107630 h 5481149"/>
                  <a:gd name="connsiteX55" fmla="*/ 1621573 w 2935628"/>
                  <a:gd name="connsiteY55" fmla="*/ 2186864 h 5481149"/>
                  <a:gd name="connsiteX56" fmla="*/ 2116851 w 2935628"/>
                  <a:gd name="connsiteY56" fmla="*/ 1900731 h 5481149"/>
                  <a:gd name="connsiteX57" fmla="*/ 2116848 w 2935628"/>
                  <a:gd name="connsiteY57" fmla="*/ 1899926 h 5481149"/>
                  <a:gd name="connsiteX58" fmla="*/ 1622600 w 2935628"/>
                  <a:gd name="connsiteY58" fmla="*/ 2185521 h 5481149"/>
                  <a:gd name="connsiteX59" fmla="*/ 1485814 w 2935628"/>
                  <a:gd name="connsiteY59" fmla="*/ 2105669 h 5481149"/>
                  <a:gd name="connsiteX60" fmla="*/ 1979107 w 2935628"/>
                  <a:gd name="connsiteY60" fmla="*/ 1820896 h 5481149"/>
                  <a:gd name="connsiteX61" fmla="*/ 1978033 w 2935628"/>
                  <a:gd name="connsiteY61" fmla="*/ 1820277 h 5481149"/>
                  <a:gd name="connsiteX62" fmla="*/ 1976722 w 2935628"/>
                  <a:gd name="connsiteY62" fmla="*/ 1250178 h 5481149"/>
                  <a:gd name="connsiteX63" fmla="*/ 2113519 w 2935628"/>
                  <a:gd name="connsiteY63" fmla="*/ 1330019 h 5481149"/>
                  <a:gd name="connsiteX64" fmla="*/ 2115476 w 2935628"/>
                  <a:gd name="connsiteY64" fmla="*/ 1896932 h 5481149"/>
                  <a:gd name="connsiteX65" fmla="*/ 2116840 w 2935628"/>
                  <a:gd name="connsiteY65" fmla="*/ 1897718 h 5481149"/>
                  <a:gd name="connsiteX66" fmla="*/ 2477448 w 2935628"/>
                  <a:gd name="connsiteY66" fmla="*/ 963504 h 5481149"/>
                  <a:gd name="connsiteX67" fmla="*/ 2476131 w 2935628"/>
                  <a:gd name="connsiteY67" fmla="*/ 544593 h 5481149"/>
                  <a:gd name="connsiteX68" fmla="*/ 2290902 w 2935628"/>
                  <a:gd name="connsiteY68" fmla="*/ 437242 h 5481149"/>
                  <a:gd name="connsiteX69" fmla="*/ 2546183 w 2935628"/>
                  <a:gd name="connsiteY69" fmla="*/ 78545 h 5481149"/>
                  <a:gd name="connsiteX70" fmla="*/ 2546595 w 2935628"/>
                  <a:gd name="connsiteY70" fmla="*/ 79611 h 5481149"/>
                  <a:gd name="connsiteX71" fmla="*/ 2682971 w 2935628"/>
                  <a:gd name="connsiteY71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113508 w 2935628"/>
                  <a:gd name="connsiteY6" fmla="*/ 1328069 h 5481149"/>
                  <a:gd name="connsiteX7" fmla="*/ 1976722 w 2935628"/>
                  <a:gd name="connsiteY7" fmla="*/ 1248217 h 5481149"/>
                  <a:gd name="connsiteX8" fmla="*/ 2472880 w 2935628"/>
                  <a:gd name="connsiteY8" fmla="*/ 962179 h 5481149"/>
                  <a:gd name="connsiteX9" fmla="*/ 2682971 w 2935628"/>
                  <a:gd name="connsiteY9" fmla="*/ 0 h 5481149"/>
                  <a:gd name="connsiteX10" fmla="*/ 2935628 w 2935628"/>
                  <a:gd name="connsiteY10" fmla="*/ 652579 h 5481149"/>
                  <a:gd name="connsiteX11" fmla="*/ 2798833 w 2935628"/>
                  <a:gd name="connsiteY11" fmla="*/ 732435 h 5481149"/>
                  <a:gd name="connsiteX12" fmla="*/ 2798181 w 2935628"/>
                  <a:gd name="connsiteY12" fmla="*/ 730751 h 5481149"/>
                  <a:gd name="connsiteX13" fmla="*/ 2747679 w 2935628"/>
                  <a:gd name="connsiteY13" fmla="*/ 701404 h 5481149"/>
                  <a:gd name="connsiteX14" fmla="*/ 2749083 w 2935628"/>
                  <a:gd name="connsiteY14" fmla="*/ 1120501 h 5481149"/>
                  <a:gd name="connsiteX15" fmla="*/ 2255534 w 2935628"/>
                  <a:gd name="connsiteY15" fmla="*/ 1408544 h 5481149"/>
                  <a:gd name="connsiteX16" fmla="*/ 2255534 w 2935628"/>
                  <a:gd name="connsiteY16" fmla="*/ 1977314 h 5481149"/>
                  <a:gd name="connsiteX17" fmla="*/ 1761380 w 2935628"/>
                  <a:gd name="connsiteY17" fmla="*/ 2264671 h 5481149"/>
                  <a:gd name="connsiteX18" fmla="*/ 1761380 w 2935628"/>
                  <a:gd name="connsiteY18" fmla="*/ 2833441 h 5481149"/>
                  <a:gd name="connsiteX19" fmla="*/ 1267226 w 2935628"/>
                  <a:gd name="connsiteY19" fmla="*/ 3120798 h 5481149"/>
                  <a:gd name="connsiteX20" fmla="*/ 1267226 w 2935628"/>
                  <a:gd name="connsiteY20" fmla="*/ 3689568 h 5481149"/>
                  <a:gd name="connsiteX21" fmla="*/ 773072 w 2935628"/>
                  <a:gd name="connsiteY21" fmla="*/ 3976925 h 5481149"/>
                  <a:gd name="connsiteX22" fmla="*/ 773072 w 2935628"/>
                  <a:gd name="connsiteY22" fmla="*/ 4545696 h 5481149"/>
                  <a:gd name="connsiteX23" fmla="*/ 278797 w 2935628"/>
                  <a:gd name="connsiteY23" fmla="*/ 4833053 h 5481149"/>
                  <a:gd name="connsiteX24" fmla="*/ 278797 w 2935628"/>
                  <a:gd name="connsiteY24" fmla="*/ 5402509 h 5481149"/>
                  <a:gd name="connsiteX25" fmla="*/ 139389 w 2935628"/>
                  <a:gd name="connsiteY25" fmla="*/ 5481149 h 5481149"/>
                  <a:gd name="connsiteX26" fmla="*/ 137458 w 2935628"/>
                  <a:gd name="connsiteY26" fmla="*/ 4757490 h 5481149"/>
                  <a:gd name="connsiteX27" fmla="*/ 136811 w 2935628"/>
                  <a:gd name="connsiteY27" fmla="*/ 4757863 h 5481149"/>
                  <a:gd name="connsiteX28" fmla="*/ 138763 w 2935628"/>
                  <a:gd name="connsiteY28" fmla="*/ 5477875 h 5481149"/>
                  <a:gd name="connsiteX29" fmla="*/ 1966 w 2935628"/>
                  <a:gd name="connsiteY29" fmla="*/ 5398028 h 5481149"/>
                  <a:gd name="connsiteX30" fmla="*/ 14 w 2935628"/>
                  <a:gd name="connsiteY30" fmla="*/ 4678694 h 5481149"/>
                  <a:gd name="connsiteX31" fmla="*/ 0 w 2935628"/>
                  <a:gd name="connsiteY31" fmla="*/ 4678686 h 5481149"/>
                  <a:gd name="connsiteX32" fmla="*/ 14 w 2935628"/>
                  <a:gd name="connsiteY32" fmla="*/ 4678678 h 5481149"/>
                  <a:gd name="connsiteX33" fmla="*/ 0 w 2935628"/>
                  <a:gd name="connsiteY33" fmla="*/ 4673441 h 5481149"/>
                  <a:gd name="connsiteX34" fmla="*/ 4533 w 2935628"/>
                  <a:gd name="connsiteY34" fmla="*/ 4676066 h 5481149"/>
                  <a:gd name="connsiteX35" fmla="*/ 496158 w 2935628"/>
                  <a:gd name="connsiteY35" fmla="*/ 4391987 h 5481149"/>
                  <a:gd name="connsiteX36" fmla="*/ 631484 w 2935628"/>
                  <a:gd name="connsiteY36" fmla="*/ 4470987 h 5481149"/>
                  <a:gd name="connsiteX37" fmla="*/ 633127 w 2935628"/>
                  <a:gd name="connsiteY37" fmla="*/ 4470039 h 5481149"/>
                  <a:gd name="connsiteX38" fmla="*/ 499419 w 2935628"/>
                  <a:gd name="connsiteY38" fmla="*/ 4392001 h 5481149"/>
                  <a:gd name="connsiteX39" fmla="*/ 497453 w 2935628"/>
                  <a:gd name="connsiteY39" fmla="*/ 3822534 h 5481149"/>
                  <a:gd name="connsiteX40" fmla="*/ 631609 w 2935628"/>
                  <a:gd name="connsiteY40" fmla="*/ 3900215 h 5481149"/>
                  <a:gd name="connsiteX41" fmla="*/ 631608 w 2935628"/>
                  <a:gd name="connsiteY41" fmla="*/ 3899885 h 5481149"/>
                  <a:gd name="connsiteX42" fmla="*/ 632459 w 2935628"/>
                  <a:gd name="connsiteY42" fmla="*/ 3899395 h 5481149"/>
                  <a:gd name="connsiteX43" fmla="*/ 497453 w 2935628"/>
                  <a:gd name="connsiteY43" fmla="*/ 3821234 h 5481149"/>
                  <a:gd name="connsiteX44" fmla="*/ 991073 w 2935628"/>
                  <a:gd name="connsiteY44" fmla="*/ 3536002 h 5481149"/>
                  <a:gd name="connsiteX45" fmla="*/ 989671 w 2935628"/>
                  <a:gd name="connsiteY45" fmla="*/ 3535183 h 5481149"/>
                  <a:gd name="connsiteX46" fmla="*/ 988360 w 2935628"/>
                  <a:gd name="connsiteY46" fmla="*/ 2965082 h 5481149"/>
                  <a:gd name="connsiteX47" fmla="*/ 1125159 w 2935628"/>
                  <a:gd name="connsiteY47" fmla="*/ 3044943 h 5481149"/>
                  <a:gd name="connsiteX48" fmla="*/ 1126463 w 2935628"/>
                  <a:gd name="connsiteY48" fmla="*/ 3612091 h 5481149"/>
                  <a:gd name="connsiteX49" fmla="*/ 1127816 w 2935628"/>
                  <a:gd name="connsiteY49" fmla="*/ 3612880 h 5481149"/>
                  <a:gd name="connsiteX50" fmla="*/ 1126488 w 2935628"/>
                  <a:gd name="connsiteY50" fmla="*/ 3043530 h 5481149"/>
                  <a:gd name="connsiteX51" fmla="*/ 1621972 w 2935628"/>
                  <a:gd name="connsiteY51" fmla="*/ 2756858 h 5481149"/>
                  <a:gd name="connsiteX52" fmla="*/ 1621969 w 2935628"/>
                  <a:gd name="connsiteY52" fmla="*/ 2755807 h 5481149"/>
                  <a:gd name="connsiteX53" fmla="*/ 1487124 w 2935628"/>
                  <a:gd name="connsiteY53" fmla="*/ 2677729 h 5481149"/>
                  <a:gd name="connsiteX54" fmla="*/ 1485813 w 2935628"/>
                  <a:gd name="connsiteY54" fmla="*/ 2107630 h 5481149"/>
                  <a:gd name="connsiteX55" fmla="*/ 1621573 w 2935628"/>
                  <a:gd name="connsiteY55" fmla="*/ 2186864 h 5481149"/>
                  <a:gd name="connsiteX56" fmla="*/ 2116851 w 2935628"/>
                  <a:gd name="connsiteY56" fmla="*/ 1900731 h 5481149"/>
                  <a:gd name="connsiteX57" fmla="*/ 2116848 w 2935628"/>
                  <a:gd name="connsiteY57" fmla="*/ 1899926 h 5481149"/>
                  <a:gd name="connsiteX58" fmla="*/ 1622600 w 2935628"/>
                  <a:gd name="connsiteY58" fmla="*/ 2185521 h 5481149"/>
                  <a:gd name="connsiteX59" fmla="*/ 1485814 w 2935628"/>
                  <a:gd name="connsiteY59" fmla="*/ 2105669 h 5481149"/>
                  <a:gd name="connsiteX60" fmla="*/ 1979107 w 2935628"/>
                  <a:gd name="connsiteY60" fmla="*/ 1820896 h 5481149"/>
                  <a:gd name="connsiteX61" fmla="*/ 1978033 w 2935628"/>
                  <a:gd name="connsiteY61" fmla="*/ 1820277 h 5481149"/>
                  <a:gd name="connsiteX62" fmla="*/ 1976722 w 2935628"/>
                  <a:gd name="connsiteY62" fmla="*/ 1250178 h 5481149"/>
                  <a:gd name="connsiteX63" fmla="*/ 2115476 w 2935628"/>
                  <a:gd name="connsiteY63" fmla="*/ 1896932 h 5481149"/>
                  <a:gd name="connsiteX64" fmla="*/ 2116840 w 2935628"/>
                  <a:gd name="connsiteY64" fmla="*/ 1897718 h 5481149"/>
                  <a:gd name="connsiteX65" fmla="*/ 2477448 w 2935628"/>
                  <a:gd name="connsiteY65" fmla="*/ 963504 h 5481149"/>
                  <a:gd name="connsiteX66" fmla="*/ 2476131 w 2935628"/>
                  <a:gd name="connsiteY66" fmla="*/ 544593 h 5481149"/>
                  <a:gd name="connsiteX67" fmla="*/ 2290902 w 2935628"/>
                  <a:gd name="connsiteY67" fmla="*/ 437242 h 5481149"/>
                  <a:gd name="connsiteX68" fmla="*/ 2546183 w 2935628"/>
                  <a:gd name="connsiteY68" fmla="*/ 78545 h 5481149"/>
                  <a:gd name="connsiteX69" fmla="*/ 2546595 w 2935628"/>
                  <a:gd name="connsiteY69" fmla="*/ 79611 h 5481149"/>
                  <a:gd name="connsiteX70" fmla="*/ 2682971 w 2935628"/>
                  <a:gd name="connsiteY70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2116848 w 2935628"/>
                  <a:gd name="connsiteY56" fmla="*/ 1899926 h 5481149"/>
                  <a:gd name="connsiteX57" fmla="*/ 1622600 w 2935628"/>
                  <a:gd name="connsiteY57" fmla="*/ 2185521 h 5481149"/>
                  <a:gd name="connsiteX58" fmla="*/ 1485814 w 2935628"/>
                  <a:gd name="connsiteY58" fmla="*/ 2105669 h 5481149"/>
                  <a:gd name="connsiteX59" fmla="*/ 1979107 w 2935628"/>
                  <a:gd name="connsiteY59" fmla="*/ 1820896 h 5481149"/>
                  <a:gd name="connsiteX60" fmla="*/ 1978033 w 2935628"/>
                  <a:gd name="connsiteY60" fmla="*/ 1820277 h 5481149"/>
                  <a:gd name="connsiteX61" fmla="*/ 1976722 w 2935628"/>
                  <a:gd name="connsiteY61" fmla="*/ 1250178 h 5481149"/>
                  <a:gd name="connsiteX62" fmla="*/ 2115476 w 2935628"/>
                  <a:gd name="connsiteY62" fmla="*/ 1896932 h 5481149"/>
                  <a:gd name="connsiteX63" fmla="*/ 2116840 w 2935628"/>
                  <a:gd name="connsiteY63" fmla="*/ 1897718 h 5481149"/>
                  <a:gd name="connsiteX64" fmla="*/ 2477448 w 2935628"/>
                  <a:gd name="connsiteY64" fmla="*/ 963504 h 5481149"/>
                  <a:gd name="connsiteX65" fmla="*/ 2476131 w 2935628"/>
                  <a:gd name="connsiteY65" fmla="*/ 544593 h 5481149"/>
                  <a:gd name="connsiteX66" fmla="*/ 2290902 w 2935628"/>
                  <a:gd name="connsiteY66" fmla="*/ 437242 h 5481149"/>
                  <a:gd name="connsiteX67" fmla="*/ 2546183 w 2935628"/>
                  <a:gd name="connsiteY67" fmla="*/ 78545 h 5481149"/>
                  <a:gd name="connsiteX68" fmla="*/ 2546595 w 2935628"/>
                  <a:gd name="connsiteY68" fmla="*/ 79611 h 5481149"/>
                  <a:gd name="connsiteX69" fmla="*/ 2682971 w 2935628"/>
                  <a:gd name="connsiteY69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2116848 w 2935628"/>
                  <a:gd name="connsiteY56" fmla="*/ 1899926 h 5481149"/>
                  <a:gd name="connsiteX57" fmla="*/ 1622600 w 2935628"/>
                  <a:gd name="connsiteY57" fmla="*/ 2185521 h 5481149"/>
                  <a:gd name="connsiteX58" fmla="*/ 1485814 w 2935628"/>
                  <a:gd name="connsiteY58" fmla="*/ 2105669 h 5481149"/>
                  <a:gd name="connsiteX59" fmla="*/ 1979107 w 2935628"/>
                  <a:gd name="connsiteY59" fmla="*/ 1820896 h 5481149"/>
                  <a:gd name="connsiteX60" fmla="*/ 1978033 w 2935628"/>
                  <a:gd name="connsiteY60" fmla="*/ 1820277 h 5481149"/>
                  <a:gd name="connsiteX61" fmla="*/ 1976722 w 2935628"/>
                  <a:gd name="connsiteY61" fmla="*/ 1250178 h 5481149"/>
                  <a:gd name="connsiteX62" fmla="*/ 2115476 w 2935628"/>
                  <a:gd name="connsiteY62" fmla="*/ 1896932 h 5481149"/>
                  <a:gd name="connsiteX63" fmla="*/ 2477448 w 2935628"/>
                  <a:gd name="connsiteY63" fmla="*/ 963504 h 5481149"/>
                  <a:gd name="connsiteX64" fmla="*/ 2476131 w 2935628"/>
                  <a:gd name="connsiteY64" fmla="*/ 544593 h 5481149"/>
                  <a:gd name="connsiteX65" fmla="*/ 2290902 w 2935628"/>
                  <a:gd name="connsiteY65" fmla="*/ 437242 h 5481149"/>
                  <a:gd name="connsiteX66" fmla="*/ 2546183 w 2935628"/>
                  <a:gd name="connsiteY66" fmla="*/ 78545 h 5481149"/>
                  <a:gd name="connsiteX67" fmla="*/ 2546595 w 2935628"/>
                  <a:gd name="connsiteY67" fmla="*/ 79611 h 5481149"/>
                  <a:gd name="connsiteX68" fmla="*/ 2682971 w 2935628"/>
                  <a:gd name="connsiteY68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2116848 w 2935628"/>
                  <a:gd name="connsiteY56" fmla="*/ 1899926 h 5481149"/>
                  <a:gd name="connsiteX57" fmla="*/ 1622600 w 2935628"/>
                  <a:gd name="connsiteY57" fmla="*/ 2185521 h 5481149"/>
                  <a:gd name="connsiteX58" fmla="*/ 1485814 w 2935628"/>
                  <a:gd name="connsiteY58" fmla="*/ 2105669 h 5481149"/>
                  <a:gd name="connsiteX59" fmla="*/ 1979107 w 2935628"/>
                  <a:gd name="connsiteY59" fmla="*/ 1820896 h 5481149"/>
                  <a:gd name="connsiteX60" fmla="*/ 1978033 w 2935628"/>
                  <a:gd name="connsiteY60" fmla="*/ 1820277 h 5481149"/>
                  <a:gd name="connsiteX61" fmla="*/ 1976722 w 2935628"/>
                  <a:gd name="connsiteY61" fmla="*/ 1250178 h 5481149"/>
                  <a:gd name="connsiteX62" fmla="*/ 2477448 w 2935628"/>
                  <a:gd name="connsiteY62" fmla="*/ 963504 h 5481149"/>
                  <a:gd name="connsiteX63" fmla="*/ 2476131 w 2935628"/>
                  <a:gd name="connsiteY63" fmla="*/ 544593 h 5481149"/>
                  <a:gd name="connsiteX64" fmla="*/ 2290902 w 2935628"/>
                  <a:gd name="connsiteY64" fmla="*/ 437242 h 5481149"/>
                  <a:gd name="connsiteX65" fmla="*/ 2546183 w 2935628"/>
                  <a:gd name="connsiteY65" fmla="*/ 78545 h 5481149"/>
                  <a:gd name="connsiteX66" fmla="*/ 2546595 w 2935628"/>
                  <a:gd name="connsiteY66" fmla="*/ 79611 h 5481149"/>
                  <a:gd name="connsiteX67" fmla="*/ 2682971 w 2935628"/>
                  <a:gd name="connsiteY67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1622600 w 2935628"/>
                  <a:gd name="connsiteY56" fmla="*/ 2185521 h 5481149"/>
                  <a:gd name="connsiteX57" fmla="*/ 1485814 w 2935628"/>
                  <a:gd name="connsiteY57" fmla="*/ 2105669 h 5481149"/>
                  <a:gd name="connsiteX58" fmla="*/ 1979107 w 2935628"/>
                  <a:gd name="connsiteY58" fmla="*/ 1820896 h 5481149"/>
                  <a:gd name="connsiteX59" fmla="*/ 1978033 w 2935628"/>
                  <a:gd name="connsiteY59" fmla="*/ 1820277 h 5481149"/>
                  <a:gd name="connsiteX60" fmla="*/ 1976722 w 2935628"/>
                  <a:gd name="connsiteY60" fmla="*/ 1250178 h 5481149"/>
                  <a:gd name="connsiteX61" fmla="*/ 2477448 w 2935628"/>
                  <a:gd name="connsiteY61" fmla="*/ 963504 h 5481149"/>
                  <a:gd name="connsiteX62" fmla="*/ 2476131 w 2935628"/>
                  <a:gd name="connsiteY62" fmla="*/ 544593 h 5481149"/>
                  <a:gd name="connsiteX63" fmla="*/ 2290902 w 2935628"/>
                  <a:gd name="connsiteY63" fmla="*/ 437242 h 5481149"/>
                  <a:gd name="connsiteX64" fmla="*/ 2546183 w 2935628"/>
                  <a:gd name="connsiteY64" fmla="*/ 78545 h 5481149"/>
                  <a:gd name="connsiteX65" fmla="*/ 2546595 w 2935628"/>
                  <a:gd name="connsiteY65" fmla="*/ 79611 h 5481149"/>
                  <a:gd name="connsiteX66" fmla="*/ 2682971 w 2935628"/>
                  <a:gd name="connsiteY66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1622600 w 2935628"/>
                  <a:gd name="connsiteY55" fmla="*/ 2185521 h 5481149"/>
                  <a:gd name="connsiteX56" fmla="*/ 1485814 w 2935628"/>
                  <a:gd name="connsiteY56" fmla="*/ 2105669 h 5481149"/>
                  <a:gd name="connsiteX57" fmla="*/ 1979107 w 2935628"/>
                  <a:gd name="connsiteY57" fmla="*/ 1820896 h 5481149"/>
                  <a:gd name="connsiteX58" fmla="*/ 1978033 w 2935628"/>
                  <a:gd name="connsiteY58" fmla="*/ 1820277 h 5481149"/>
                  <a:gd name="connsiteX59" fmla="*/ 1976722 w 2935628"/>
                  <a:gd name="connsiteY59" fmla="*/ 1250178 h 5481149"/>
                  <a:gd name="connsiteX60" fmla="*/ 2477448 w 2935628"/>
                  <a:gd name="connsiteY60" fmla="*/ 963504 h 5481149"/>
                  <a:gd name="connsiteX61" fmla="*/ 2476131 w 2935628"/>
                  <a:gd name="connsiteY61" fmla="*/ 544593 h 5481149"/>
                  <a:gd name="connsiteX62" fmla="*/ 2290902 w 2935628"/>
                  <a:gd name="connsiteY62" fmla="*/ 437242 h 5481149"/>
                  <a:gd name="connsiteX63" fmla="*/ 2546183 w 2935628"/>
                  <a:gd name="connsiteY63" fmla="*/ 78545 h 5481149"/>
                  <a:gd name="connsiteX64" fmla="*/ 2546595 w 2935628"/>
                  <a:gd name="connsiteY64" fmla="*/ 79611 h 5481149"/>
                  <a:gd name="connsiteX65" fmla="*/ 2682971 w 2935628"/>
                  <a:gd name="connsiteY65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1485814 w 2935628"/>
                  <a:gd name="connsiteY55" fmla="*/ 2105669 h 5481149"/>
                  <a:gd name="connsiteX56" fmla="*/ 1979107 w 2935628"/>
                  <a:gd name="connsiteY56" fmla="*/ 1820896 h 5481149"/>
                  <a:gd name="connsiteX57" fmla="*/ 1978033 w 2935628"/>
                  <a:gd name="connsiteY57" fmla="*/ 1820277 h 5481149"/>
                  <a:gd name="connsiteX58" fmla="*/ 1976722 w 2935628"/>
                  <a:gd name="connsiteY58" fmla="*/ 1250178 h 5481149"/>
                  <a:gd name="connsiteX59" fmla="*/ 2477448 w 2935628"/>
                  <a:gd name="connsiteY59" fmla="*/ 963504 h 5481149"/>
                  <a:gd name="connsiteX60" fmla="*/ 2476131 w 2935628"/>
                  <a:gd name="connsiteY60" fmla="*/ 544593 h 5481149"/>
                  <a:gd name="connsiteX61" fmla="*/ 2290902 w 2935628"/>
                  <a:gd name="connsiteY61" fmla="*/ 437242 h 5481149"/>
                  <a:gd name="connsiteX62" fmla="*/ 2546183 w 2935628"/>
                  <a:gd name="connsiteY62" fmla="*/ 78545 h 5481149"/>
                  <a:gd name="connsiteX63" fmla="*/ 2546595 w 2935628"/>
                  <a:gd name="connsiteY63" fmla="*/ 79611 h 5481149"/>
                  <a:gd name="connsiteX64" fmla="*/ 2682971 w 2935628"/>
                  <a:gd name="connsiteY64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485814 w 2935628"/>
                  <a:gd name="connsiteY54" fmla="*/ 2105669 h 5481149"/>
                  <a:gd name="connsiteX55" fmla="*/ 1979107 w 2935628"/>
                  <a:gd name="connsiteY55" fmla="*/ 1820896 h 5481149"/>
                  <a:gd name="connsiteX56" fmla="*/ 1978033 w 2935628"/>
                  <a:gd name="connsiteY56" fmla="*/ 1820277 h 5481149"/>
                  <a:gd name="connsiteX57" fmla="*/ 1976722 w 2935628"/>
                  <a:gd name="connsiteY57" fmla="*/ 1250178 h 5481149"/>
                  <a:gd name="connsiteX58" fmla="*/ 2477448 w 2935628"/>
                  <a:gd name="connsiteY58" fmla="*/ 963504 h 5481149"/>
                  <a:gd name="connsiteX59" fmla="*/ 2476131 w 2935628"/>
                  <a:gd name="connsiteY59" fmla="*/ 544593 h 5481149"/>
                  <a:gd name="connsiteX60" fmla="*/ 2290902 w 2935628"/>
                  <a:gd name="connsiteY60" fmla="*/ 437242 h 5481149"/>
                  <a:gd name="connsiteX61" fmla="*/ 2546183 w 2935628"/>
                  <a:gd name="connsiteY61" fmla="*/ 78545 h 5481149"/>
                  <a:gd name="connsiteX62" fmla="*/ 2546595 w 2935628"/>
                  <a:gd name="connsiteY62" fmla="*/ 79611 h 5481149"/>
                  <a:gd name="connsiteX63" fmla="*/ 2682971 w 2935628"/>
                  <a:gd name="connsiteY63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487124 w 2935628"/>
                  <a:gd name="connsiteY51" fmla="*/ 2677729 h 5481149"/>
                  <a:gd name="connsiteX52" fmla="*/ 1485813 w 2935628"/>
                  <a:gd name="connsiteY52" fmla="*/ 2107630 h 5481149"/>
                  <a:gd name="connsiteX53" fmla="*/ 1485814 w 2935628"/>
                  <a:gd name="connsiteY53" fmla="*/ 2105669 h 5481149"/>
                  <a:gd name="connsiteX54" fmla="*/ 1979107 w 2935628"/>
                  <a:gd name="connsiteY54" fmla="*/ 1820896 h 5481149"/>
                  <a:gd name="connsiteX55" fmla="*/ 1978033 w 2935628"/>
                  <a:gd name="connsiteY55" fmla="*/ 1820277 h 5481149"/>
                  <a:gd name="connsiteX56" fmla="*/ 1976722 w 2935628"/>
                  <a:gd name="connsiteY56" fmla="*/ 1250178 h 5481149"/>
                  <a:gd name="connsiteX57" fmla="*/ 2477448 w 2935628"/>
                  <a:gd name="connsiteY57" fmla="*/ 963504 h 5481149"/>
                  <a:gd name="connsiteX58" fmla="*/ 2476131 w 2935628"/>
                  <a:gd name="connsiteY58" fmla="*/ 544593 h 5481149"/>
                  <a:gd name="connsiteX59" fmla="*/ 2290902 w 2935628"/>
                  <a:gd name="connsiteY59" fmla="*/ 437242 h 5481149"/>
                  <a:gd name="connsiteX60" fmla="*/ 2546183 w 2935628"/>
                  <a:gd name="connsiteY60" fmla="*/ 78545 h 5481149"/>
                  <a:gd name="connsiteX61" fmla="*/ 2546595 w 2935628"/>
                  <a:gd name="connsiteY61" fmla="*/ 79611 h 5481149"/>
                  <a:gd name="connsiteX62" fmla="*/ 2682971 w 2935628"/>
                  <a:gd name="connsiteY62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487124 w 2935628"/>
                  <a:gd name="connsiteY50" fmla="*/ 2677729 h 5481149"/>
                  <a:gd name="connsiteX51" fmla="*/ 1485813 w 2935628"/>
                  <a:gd name="connsiteY51" fmla="*/ 2107630 h 5481149"/>
                  <a:gd name="connsiteX52" fmla="*/ 1485814 w 2935628"/>
                  <a:gd name="connsiteY52" fmla="*/ 2105669 h 5481149"/>
                  <a:gd name="connsiteX53" fmla="*/ 1979107 w 2935628"/>
                  <a:gd name="connsiteY53" fmla="*/ 1820896 h 5481149"/>
                  <a:gd name="connsiteX54" fmla="*/ 1978033 w 2935628"/>
                  <a:gd name="connsiteY54" fmla="*/ 1820277 h 5481149"/>
                  <a:gd name="connsiteX55" fmla="*/ 1976722 w 2935628"/>
                  <a:gd name="connsiteY55" fmla="*/ 1250178 h 5481149"/>
                  <a:gd name="connsiteX56" fmla="*/ 2477448 w 2935628"/>
                  <a:gd name="connsiteY56" fmla="*/ 963504 h 5481149"/>
                  <a:gd name="connsiteX57" fmla="*/ 2476131 w 2935628"/>
                  <a:gd name="connsiteY57" fmla="*/ 544593 h 5481149"/>
                  <a:gd name="connsiteX58" fmla="*/ 2290902 w 2935628"/>
                  <a:gd name="connsiteY58" fmla="*/ 437242 h 5481149"/>
                  <a:gd name="connsiteX59" fmla="*/ 2546183 w 2935628"/>
                  <a:gd name="connsiteY59" fmla="*/ 78545 h 5481149"/>
                  <a:gd name="connsiteX60" fmla="*/ 2546595 w 2935628"/>
                  <a:gd name="connsiteY60" fmla="*/ 79611 h 5481149"/>
                  <a:gd name="connsiteX61" fmla="*/ 2682971 w 2935628"/>
                  <a:gd name="connsiteY61" fmla="*/ 0 h 5481149"/>
                  <a:gd name="connsiteX0" fmla="*/ 1483859 w 2935628"/>
                  <a:gd name="connsiteY0" fmla="*/ 2677083 h 5481149"/>
                  <a:gd name="connsiteX1" fmla="*/ 1125152 w 2935628"/>
                  <a:gd name="connsiteY1" fmla="*/ 3042973 h 5481149"/>
                  <a:gd name="connsiteX2" fmla="*/ 988361 w 2935628"/>
                  <a:gd name="connsiteY2" fmla="*/ 2963121 h 5481149"/>
                  <a:gd name="connsiteX3" fmla="*/ 1483859 w 2935628"/>
                  <a:gd name="connsiteY3" fmla="*/ 2677083 h 5481149"/>
                  <a:gd name="connsiteX4" fmla="*/ 2472880 w 2935628"/>
                  <a:gd name="connsiteY4" fmla="*/ 962179 h 5481149"/>
                  <a:gd name="connsiteX5" fmla="*/ 1976722 w 2935628"/>
                  <a:gd name="connsiteY5" fmla="*/ 1248217 h 5481149"/>
                  <a:gd name="connsiteX6" fmla="*/ 2472880 w 2935628"/>
                  <a:gd name="connsiteY6" fmla="*/ 962179 h 5481149"/>
                  <a:gd name="connsiteX7" fmla="*/ 2682971 w 2935628"/>
                  <a:gd name="connsiteY7" fmla="*/ 0 h 5481149"/>
                  <a:gd name="connsiteX8" fmla="*/ 2935628 w 2935628"/>
                  <a:gd name="connsiteY8" fmla="*/ 652579 h 5481149"/>
                  <a:gd name="connsiteX9" fmla="*/ 2798833 w 2935628"/>
                  <a:gd name="connsiteY9" fmla="*/ 732435 h 5481149"/>
                  <a:gd name="connsiteX10" fmla="*/ 2798181 w 2935628"/>
                  <a:gd name="connsiteY10" fmla="*/ 730751 h 5481149"/>
                  <a:gd name="connsiteX11" fmla="*/ 2747679 w 2935628"/>
                  <a:gd name="connsiteY11" fmla="*/ 701404 h 5481149"/>
                  <a:gd name="connsiteX12" fmla="*/ 2749083 w 2935628"/>
                  <a:gd name="connsiteY12" fmla="*/ 1120501 h 5481149"/>
                  <a:gd name="connsiteX13" fmla="*/ 2255534 w 2935628"/>
                  <a:gd name="connsiteY13" fmla="*/ 1408544 h 5481149"/>
                  <a:gd name="connsiteX14" fmla="*/ 2255534 w 2935628"/>
                  <a:gd name="connsiteY14" fmla="*/ 1977314 h 5481149"/>
                  <a:gd name="connsiteX15" fmla="*/ 1761380 w 2935628"/>
                  <a:gd name="connsiteY15" fmla="*/ 2264671 h 5481149"/>
                  <a:gd name="connsiteX16" fmla="*/ 1761380 w 2935628"/>
                  <a:gd name="connsiteY16" fmla="*/ 2833441 h 5481149"/>
                  <a:gd name="connsiteX17" fmla="*/ 1267226 w 2935628"/>
                  <a:gd name="connsiteY17" fmla="*/ 3120798 h 5481149"/>
                  <a:gd name="connsiteX18" fmla="*/ 1267226 w 2935628"/>
                  <a:gd name="connsiteY18" fmla="*/ 3689568 h 5481149"/>
                  <a:gd name="connsiteX19" fmla="*/ 773072 w 2935628"/>
                  <a:gd name="connsiteY19" fmla="*/ 3976925 h 5481149"/>
                  <a:gd name="connsiteX20" fmla="*/ 773072 w 2935628"/>
                  <a:gd name="connsiteY20" fmla="*/ 4545696 h 5481149"/>
                  <a:gd name="connsiteX21" fmla="*/ 278797 w 2935628"/>
                  <a:gd name="connsiteY21" fmla="*/ 4833053 h 5481149"/>
                  <a:gd name="connsiteX22" fmla="*/ 278797 w 2935628"/>
                  <a:gd name="connsiteY22" fmla="*/ 5402509 h 5481149"/>
                  <a:gd name="connsiteX23" fmla="*/ 139389 w 2935628"/>
                  <a:gd name="connsiteY23" fmla="*/ 5481149 h 5481149"/>
                  <a:gd name="connsiteX24" fmla="*/ 137458 w 2935628"/>
                  <a:gd name="connsiteY24" fmla="*/ 4757490 h 5481149"/>
                  <a:gd name="connsiteX25" fmla="*/ 136811 w 2935628"/>
                  <a:gd name="connsiteY25" fmla="*/ 4757863 h 5481149"/>
                  <a:gd name="connsiteX26" fmla="*/ 138763 w 2935628"/>
                  <a:gd name="connsiteY26" fmla="*/ 5477875 h 5481149"/>
                  <a:gd name="connsiteX27" fmla="*/ 1966 w 2935628"/>
                  <a:gd name="connsiteY27" fmla="*/ 5398028 h 5481149"/>
                  <a:gd name="connsiteX28" fmla="*/ 14 w 2935628"/>
                  <a:gd name="connsiteY28" fmla="*/ 4678694 h 5481149"/>
                  <a:gd name="connsiteX29" fmla="*/ 0 w 2935628"/>
                  <a:gd name="connsiteY29" fmla="*/ 4678686 h 5481149"/>
                  <a:gd name="connsiteX30" fmla="*/ 14 w 2935628"/>
                  <a:gd name="connsiteY30" fmla="*/ 4678678 h 5481149"/>
                  <a:gd name="connsiteX31" fmla="*/ 0 w 2935628"/>
                  <a:gd name="connsiteY31" fmla="*/ 4673441 h 5481149"/>
                  <a:gd name="connsiteX32" fmla="*/ 4533 w 2935628"/>
                  <a:gd name="connsiteY32" fmla="*/ 4676066 h 5481149"/>
                  <a:gd name="connsiteX33" fmla="*/ 496158 w 2935628"/>
                  <a:gd name="connsiteY33" fmla="*/ 4391987 h 5481149"/>
                  <a:gd name="connsiteX34" fmla="*/ 631484 w 2935628"/>
                  <a:gd name="connsiteY34" fmla="*/ 4470987 h 5481149"/>
                  <a:gd name="connsiteX35" fmla="*/ 633127 w 2935628"/>
                  <a:gd name="connsiteY35" fmla="*/ 4470039 h 5481149"/>
                  <a:gd name="connsiteX36" fmla="*/ 499419 w 2935628"/>
                  <a:gd name="connsiteY36" fmla="*/ 4392001 h 5481149"/>
                  <a:gd name="connsiteX37" fmla="*/ 497453 w 2935628"/>
                  <a:gd name="connsiteY37" fmla="*/ 3822534 h 5481149"/>
                  <a:gd name="connsiteX38" fmla="*/ 631609 w 2935628"/>
                  <a:gd name="connsiteY38" fmla="*/ 3900215 h 5481149"/>
                  <a:gd name="connsiteX39" fmla="*/ 631608 w 2935628"/>
                  <a:gd name="connsiteY39" fmla="*/ 3899885 h 5481149"/>
                  <a:gd name="connsiteX40" fmla="*/ 632459 w 2935628"/>
                  <a:gd name="connsiteY40" fmla="*/ 3899395 h 5481149"/>
                  <a:gd name="connsiteX41" fmla="*/ 497453 w 2935628"/>
                  <a:gd name="connsiteY41" fmla="*/ 3821234 h 5481149"/>
                  <a:gd name="connsiteX42" fmla="*/ 991073 w 2935628"/>
                  <a:gd name="connsiteY42" fmla="*/ 3536002 h 5481149"/>
                  <a:gd name="connsiteX43" fmla="*/ 989671 w 2935628"/>
                  <a:gd name="connsiteY43" fmla="*/ 3535183 h 5481149"/>
                  <a:gd name="connsiteX44" fmla="*/ 988360 w 2935628"/>
                  <a:gd name="connsiteY44" fmla="*/ 2965082 h 5481149"/>
                  <a:gd name="connsiteX45" fmla="*/ 1125159 w 2935628"/>
                  <a:gd name="connsiteY45" fmla="*/ 3044943 h 5481149"/>
                  <a:gd name="connsiteX46" fmla="*/ 1126463 w 2935628"/>
                  <a:gd name="connsiteY46" fmla="*/ 3612091 h 5481149"/>
                  <a:gd name="connsiteX47" fmla="*/ 1127816 w 2935628"/>
                  <a:gd name="connsiteY47" fmla="*/ 3612880 h 5481149"/>
                  <a:gd name="connsiteX48" fmla="*/ 1126488 w 2935628"/>
                  <a:gd name="connsiteY48" fmla="*/ 3043530 h 5481149"/>
                  <a:gd name="connsiteX49" fmla="*/ 1487124 w 2935628"/>
                  <a:gd name="connsiteY49" fmla="*/ 2677729 h 5481149"/>
                  <a:gd name="connsiteX50" fmla="*/ 1485813 w 2935628"/>
                  <a:gd name="connsiteY50" fmla="*/ 2107630 h 5481149"/>
                  <a:gd name="connsiteX51" fmla="*/ 1485814 w 2935628"/>
                  <a:gd name="connsiteY51" fmla="*/ 2105669 h 5481149"/>
                  <a:gd name="connsiteX52" fmla="*/ 1979107 w 2935628"/>
                  <a:gd name="connsiteY52" fmla="*/ 1820896 h 5481149"/>
                  <a:gd name="connsiteX53" fmla="*/ 1978033 w 2935628"/>
                  <a:gd name="connsiteY53" fmla="*/ 1820277 h 5481149"/>
                  <a:gd name="connsiteX54" fmla="*/ 1976722 w 2935628"/>
                  <a:gd name="connsiteY54" fmla="*/ 1250178 h 5481149"/>
                  <a:gd name="connsiteX55" fmla="*/ 2477448 w 2935628"/>
                  <a:gd name="connsiteY55" fmla="*/ 963504 h 5481149"/>
                  <a:gd name="connsiteX56" fmla="*/ 2476131 w 2935628"/>
                  <a:gd name="connsiteY56" fmla="*/ 544593 h 5481149"/>
                  <a:gd name="connsiteX57" fmla="*/ 2290902 w 2935628"/>
                  <a:gd name="connsiteY57" fmla="*/ 437242 h 5481149"/>
                  <a:gd name="connsiteX58" fmla="*/ 2546183 w 2935628"/>
                  <a:gd name="connsiteY58" fmla="*/ 78545 h 5481149"/>
                  <a:gd name="connsiteX59" fmla="*/ 2546595 w 2935628"/>
                  <a:gd name="connsiteY59" fmla="*/ 79611 h 5481149"/>
                  <a:gd name="connsiteX60" fmla="*/ 2682971 w 2935628"/>
                  <a:gd name="connsiteY60" fmla="*/ 0 h 5481149"/>
                  <a:gd name="connsiteX0" fmla="*/ 1483859 w 2935628"/>
                  <a:gd name="connsiteY0" fmla="*/ 2677083 h 5481149"/>
                  <a:gd name="connsiteX1" fmla="*/ 1125152 w 2935628"/>
                  <a:gd name="connsiteY1" fmla="*/ 3042973 h 5481149"/>
                  <a:gd name="connsiteX2" fmla="*/ 988361 w 2935628"/>
                  <a:gd name="connsiteY2" fmla="*/ 2963121 h 5481149"/>
                  <a:gd name="connsiteX3" fmla="*/ 1483859 w 2935628"/>
                  <a:gd name="connsiteY3" fmla="*/ 2677083 h 5481149"/>
                  <a:gd name="connsiteX4" fmla="*/ 2472880 w 2935628"/>
                  <a:gd name="connsiteY4" fmla="*/ 962179 h 5481149"/>
                  <a:gd name="connsiteX5" fmla="*/ 1976722 w 2935628"/>
                  <a:gd name="connsiteY5" fmla="*/ 1248217 h 5481149"/>
                  <a:gd name="connsiteX6" fmla="*/ 2472880 w 2935628"/>
                  <a:gd name="connsiteY6" fmla="*/ 962179 h 5481149"/>
                  <a:gd name="connsiteX7" fmla="*/ 2682971 w 2935628"/>
                  <a:gd name="connsiteY7" fmla="*/ 0 h 5481149"/>
                  <a:gd name="connsiteX8" fmla="*/ 2935628 w 2935628"/>
                  <a:gd name="connsiteY8" fmla="*/ 652579 h 5481149"/>
                  <a:gd name="connsiteX9" fmla="*/ 2798833 w 2935628"/>
                  <a:gd name="connsiteY9" fmla="*/ 732435 h 5481149"/>
                  <a:gd name="connsiteX10" fmla="*/ 2798181 w 2935628"/>
                  <a:gd name="connsiteY10" fmla="*/ 730751 h 5481149"/>
                  <a:gd name="connsiteX11" fmla="*/ 2747679 w 2935628"/>
                  <a:gd name="connsiteY11" fmla="*/ 701404 h 5481149"/>
                  <a:gd name="connsiteX12" fmla="*/ 2749083 w 2935628"/>
                  <a:gd name="connsiteY12" fmla="*/ 1120501 h 5481149"/>
                  <a:gd name="connsiteX13" fmla="*/ 2255534 w 2935628"/>
                  <a:gd name="connsiteY13" fmla="*/ 1408544 h 5481149"/>
                  <a:gd name="connsiteX14" fmla="*/ 2255534 w 2935628"/>
                  <a:gd name="connsiteY14" fmla="*/ 1977314 h 5481149"/>
                  <a:gd name="connsiteX15" fmla="*/ 1761380 w 2935628"/>
                  <a:gd name="connsiteY15" fmla="*/ 2264671 h 5481149"/>
                  <a:gd name="connsiteX16" fmla="*/ 1761380 w 2935628"/>
                  <a:gd name="connsiteY16" fmla="*/ 2833441 h 5481149"/>
                  <a:gd name="connsiteX17" fmla="*/ 1267226 w 2935628"/>
                  <a:gd name="connsiteY17" fmla="*/ 3120798 h 5481149"/>
                  <a:gd name="connsiteX18" fmla="*/ 1267226 w 2935628"/>
                  <a:gd name="connsiteY18" fmla="*/ 3689568 h 5481149"/>
                  <a:gd name="connsiteX19" fmla="*/ 773072 w 2935628"/>
                  <a:gd name="connsiteY19" fmla="*/ 3976925 h 5481149"/>
                  <a:gd name="connsiteX20" fmla="*/ 773072 w 2935628"/>
                  <a:gd name="connsiteY20" fmla="*/ 4545696 h 5481149"/>
                  <a:gd name="connsiteX21" fmla="*/ 278797 w 2935628"/>
                  <a:gd name="connsiteY21" fmla="*/ 4833053 h 5481149"/>
                  <a:gd name="connsiteX22" fmla="*/ 278797 w 2935628"/>
                  <a:gd name="connsiteY22" fmla="*/ 5402509 h 5481149"/>
                  <a:gd name="connsiteX23" fmla="*/ 139389 w 2935628"/>
                  <a:gd name="connsiteY23" fmla="*/ 5481149 h 5481149"/>
                  <a:gd name="connsiteX24" fmla="*/ 137458 w 2935628"/>
                  <a:gd name="connsiteY24" fmla="*/ 4757490 h 5481149"/>
                  <a:gd name="connsiteX25" fmla="*/ 136811 w 2935628"/>
                  <a:gd name="connsiteY25" fmla="*/ 4757863 h 5481149"/>
                  <a:gd name="connsiteX26" fmla="*/ 138763 w 2935628"/>
                  <a:gd name="connsiteY26" fmla="*/ 5477875 h 5481149"/>
                  <a:gd name="connsiteX27" fmla="*/ 1966 w 2935628"/>
                  <a:gd name="connsiteY27" fmla="*/ 5398028 h 5481149"/>
                  <a:gd name="connsiteX28" fmla="*/ 14 w 2935628"/>
                  <a:gd name="connsiteY28" fmla="*/ 4678694 h 5481149"/>
                  <a:gd name="connsiteX29" fmla="*/ 0 w 2935628"/>
                  <a:gd name="connsiteY29" fmla="*/ 4678686 h 5481149"/>
                  <a:gd name="connsiteX30" fmla="*/ 14 w 2935628"/>
                  <a:gd name="connsiteY30" fmla="*/ 4678678 h 5481149"/>
                  <a:gd name="connsiteX31" fmla="*/ 0 w 2935628"/>
                  <a:gd name="connsiteY31" fmla="*/ 4673441 h 5481149"/>
                  <a:gd name="connsiteX32" fmla="*/ 4533 w 2935628"/>
                  <a:gd name="connsiteY32" fmla="*/ 4676066 h 5481149"/>
                  <a:gd name="connsiteX33" fmla="*/ 496158 w 2935628"/>
                  <a:gd name="connsiteY33" fmla="*/ 4391987 h 5481149"/>
                  <a:gd name="connsiteX34" fmla="*/ 631484 w 2935628"/>
                  <a:gd name="connsiteY34" fmla="*/ 4470987 h 5481149"/>
                  <a:gd name="connsiteX35" fmla="*/ 633127 w 2935628"/>
                  <a:gd name="connsiteY35" fmla="*/ 4470039 h 5481149"/>
                  <a:gd name="connsiteX36" fmla="*/ 499419 w 2935628"/>
                  <a:gd name="connsiteY36" fmla="*/ 4392001 h 5481149"/>
                  <a:gd name="connsiteX37" fmla="*/ 497453 w 2935628"/>
                  <a:gd name="connsiteY37" fmla="*/ 3822534 h 5481149"/>
                  <a:gd name="connsiteX38" fmla="*/ 631609 w 2935628"/>
                  <a:gd name="connsiteY38" fmla="*/ 3900215 h 5481149"/>
                  <a:gd name="connsiteX39" fmla="*/ 631608 w 2935628"/>
                  <a:gd name="connsiteY39" fmla="*/ 3899885 h 5481149"/>
                  <a:gd name="connsiteX40" fmla="*/ 632459 w 2935628"/>
                  <a:gd name="connsiteY40" fmla="*/ 3899395 h 5481149"/>
                  <a:gd name="connsiteX41" fmla="*/ 497453 w 2935628"/>
                  <a:gd name="connsiteY41" fmla="*/ 3821234 h 5481149"/>
                  <a:gd name="connsiteX42" fmla="*/ 991073 w 2935628"/>
                  <a:gd name="connsiteY42" fmla="*/ 3536002 h 5481149"/>
                  <a:gd name="connsiteX43" fmla="*/ 989671 w 2935628"/>
                  <a:gd name="connsiteY43" fmla="*/ 3535183 h 5481149"/>
                  <a:gd name="connsiteX44" fmla="*/ 988360 w 2935628"/>
                  <a:gd name="connsiteY44" fmla="*/ 2965082 h 5481149"/>
                  <a:gd name="connsiteX45" fmla="*/ 1125159 w 2935628"/>
                  <a:gd name="connsiteY45" fmla="*/ 3044943 h 5481149"/>
                  <a:gd name="connsiteX46" fmla="*/ 1126463 w 2935628"/>
                  <a:gd name="connsiteY46" fmla="*/ 3612091 h 5481149"/>
                  <a:gd name="connsiteX47" fmla="*/ 1127816 w 2935628"/>
                  <a:gd name="connsiteY47" fmla="*/ 3612880 h 5481149"/>
                  <a:gd name="connsiteX48" fmla="*/ 1487124 w 2935628"/>
                  <a:gd name="connsiteY48" fmla="*/ 2677729 h 5481149"/>
                  <a:gd name="connsiteX49" fmla="*/ 1485813 w 2935628"/>
                  <a:gd name="connsiteY49" fmla="*/ 2107630 h 5481149"/>
                  <a:gd name="connsiteX50" fmla="*/ 1485814 w 2935628"/>
                  <a:gd name="connsiteY50" fmla="*/ 2105669 h 5481149"/>
                  <a:gd name="connsiteX51" fmla="*/ 1979107 w 2935628"/>
                  <a:gd name="connsiteY51" fmla="*/ 1820896 h 5481149"/>
                  <a:gd name="connsiteX52" fmla="*/ 1978033 w 2935628"/>
                  <a:gd name="connsiteY52" fmla="*/ 1820277 h 5481149"/>
                  <a:gd name="connsiteX53" fmla="*/ 1976722 w 2935628"/>
                  <a:gd name="connsiteY53" fmla="*/ 1250178 h 5481149"/>
                  <a:gd name="connsiteX54" fmla="*/ 2477448 w 2935628"/>
                  <a:gd name="connsiteY54" fmla="*/ 963504 h 5481149"/>
                  <a:gd name="connsiteX55" fmla="*/ 2476131 w 2935628"/>
                  <a:gd name="connsiteY55" fmla="*/ 544593 h 5481149"/>
                  <a:gd name="connsiteX56" fmla="*/ 2290902 w 2935628"/>
                  <a:gd name="connsiteY56" fmla="*/ 437242 h 5481149"/>
                  <a:gd name="connsiteX57" fmla="*/ 2546183 w 2935628"/>
                  <a:gd name="connsiteY57" fmla="*/ 78545 h 5481149"/>
                  <a:gd name="connsiteX58" fmla="*/ 2546595 w 2935628"/>
                  <a:gd name="connsiteY58" fmla="*/ 79611 h 5481149"/>
                  <a:gd name="connsiteX59" fmla="*/ 2682971 w 2935628"/>
                  <a:gd name="connsiteY59" fmla="*/ 0 h 5481149"/>
                  <a:gd name="connsiteX0" fmla="*/ 1483859 w 2935628"/>
                  <a:gd name="connsiteY0" fmla="*/ 2677083 h 5481149"/>
                  <a:gd name="connsiteX1" fmla="*/ 1125152 w 2935628"/>
                  <a:gd name="connsiteY1" fmla="*/ 3042973 h 5481149"/>
                  <a:gd name="connsiteX2" fmla="*/ 988361 w 2935628"/>
                  <a:gd name="connsiteY2" fmla="*/ 2963121 h 5481149"/>
                  <a:gd name="connsiteX3" fmla="*/ 1483859 w 2935628"/>
                  <a:gd name="connsiteY3" fmla="*/ 2677083 h 5481149"/>
                  <a:gd name="connsiteX4" fmla="*/ 2472880 w 2935628"/>
                  <a:gd name="connsiteY4" fmla="*/ 962179 h 5481149"/>
                  <a:gd name="connsiteX5" fmla="*/ 1976722 w 2935628"/>
                  <a:gd name="connsiteY5" fmla="*/ 1248217 h 5481149"/>
                  <a:gd name="connsiteX6" fmla="*/ 2472880 w 2935628"/>
                  <a:gd name="connsiteY6" fmla="*/ 962179 h 5481149"/>
                  <a:gd name="connsiteX7" fmla="*/ 2682971 w 2935628"/>
                  <a:gd name="connsiteY7" fmla="*/ 0 h 5481149"/>
                  <a:gd name="connsiteX8" fmla="*/ 2935628 w 2935628"/>
                  <a:gd name="connsiteY8" fmla="*/ 652579 h 5481149"/>
                  <a:gd name="connsiteX9" fmla="*/ 2798833 w 2935628"/>
                  <a:gd name="connsiteY9" fmla="*/ 732435 h 5481149"/>
                  <a:gd name="connsiteX10" fmla="*/ 2798181 w 2935628"/>
                  <a:gd name="connsiteY10" fmla="*/ 730751 h 5481149"/>
                  <a:gd name="connsiteX11" fmla="*/ 2747679 w 2935628"/>
                  <a:gd name="connsiteY11" fmla="*/ 701404 h 5481149"/>
                  <a:gd name="connsiteX12" fmla="*/ 2749083 w 2935628"/>
                  <a:gd name="connsiteY12" fmla="*/ 1120501 h 5481149"/>
                  <a:gd name="connsiteX13" fmla="*/ 2255534 w 2935628"/>
                  <a:gd name="connsiteY13" fmla="*/ 1408544 h 5481149"/>
                  <a:gd name="connsiteX14" fmla="*/ 2255534 w 2935628"/>
                  <a:gd name="connsiteY14" fmla="*/ 1977314 h 5481149"/>
                  <a:gd name="connsiteX15" fmla="*/ 1761380 w 2935628"/>
                  <a:gd name="connsiteY15" fmla="*/ 2264671 h 5481149"/>
                  <a:gd name="connsiteX16" fmla="*/ 1761380 w 2935628"/>
                  <a:gd name="connsiteY16" fmla="*/ 2833441 h 5481149"/>
                  <a:gd name="connsiteX17" fmla="*/ 1267226 w 2935628"/>
                  <a:gd name="connsiteY17" fmla="*/ 3120798 h 5481149"/>
                  <a:gd name="connsiteX18" fmla="*/ 1267226 w 2935628"/>
                  <a:gd name="connsiteY18" fmla="*/ 3689568 h 5481149"/>
                  <a:gd name="connsiteX19" fmla="*/ 773072 w 2935628"/>
                  <a:gd name="connsiteY19" fmla="*/ 3976925 h 5481149"/>
                  <a:gd name="connsiteX20" fmla="*/ 773072 w 2935628"/>
                  <a:gd name="connsiteY20" fmla="*/ 4545696 h 5481149"/>
                  <a:gd name="connsiteX21" fmla="*/ 278797 w 2935628"/>
                  <a:gd name="connsiteY21" fmla="*/ 4833053 h 5481149"/>
                  <a:gd name="connsiteX22" fmla="*/ 278797 w 2935628"/>
                  <a:gd name="connsiteY22" fmla="*/ 5402509 h 5481149"/>
                  <a:gd name="connsiteX23" fmla="*/ 139389 w 2935628"/>
                  <a:gd name="connsiteY23" fmla="*/ 5481149 h 5481149"/>
                  <a:gd name="connsiteX24" fmla="*/ 137458 w 2935628"/>
                  <a:gd name="connsiteY24" fmla="*/ 4757490 h 5481149"/>
                  <a:gd name="connsiteX25" fmla="*/ 136811 w 2935628"/>
                  <a:gd name="connsiteY25" fmla="*/ 4757863 h 5481149"/>
                  <a:gd name="connsiteX26" fmla="*/ 138763 w 2935628"/>
                  <a:gd name="connsiteY26" fmla="*/ 5477875 h 5481149"/>
                  <a:gd name="connsiteX27" fmla="*/ 1966 w 2935628"/>
                  <a:gd name="connsiteY27" fmla="*/ 5398028 h 5481149"/>
                  <a:gd name="connsiteX28" fmla="*/ 14 w 2935628"/>
                  <a:gd name="connsiteY28" fmla="*/ 4678694 h 5481149"/>
                  <a:gd name="connsiteX29" fmla="*/ 0 w 2935628"/>
                  <a:gd name="connsiteY29" fmla="*/ 4678686 h 5481149"/>
                  <a:gd name="connsiteX30" fmla="*/ 14 w 2935628"/>
                  <a:gd name="connsiteY30" fmla="*/ 4678678 h 5481149"/>
                  <a:gd name="connsiteX31" fmla="*/ 0 w 2935628"/>
                  <a:gd name="connsiteY31" fmla="*/ 4673441 h 5481149"/>
                  <a:gd name="connsiteX32" fmla="*/ 4533 w 2935628"/>
                  <a:gd name="connsiteY32" fmla="*/ 4676066 h 5481149"/>
                  <a:gd name="connsiteX33" fmla="*/ 496158 w 2935628"/>
                  <a:gd name="connsiteY33" fmla="*/ 4391987 h 5481149"/>
                  <a:gd name="connsiteX34" fmla="*/ 631484 w 2935628"/>
                  <a:gd name="connsiteY34" fmla="*/ 4470987 h 5481149"/>
                  <a:gd name="connsiteX35" fmla="*/ 633127 w 2935628"/>
                  <a:gd name="connsiteY35" fmla="*/ 4470039 h 5481149"/>
                  <a:gd name="connsiteX36" fmla="*/ 499419 w 2935628"/>
                  <a:gd name="connsiteY36" fmla="*/ 4392001 h 5481149"/>
                  <a:gd name="connsiteX37" fmla="*/ 497453 w 2935628"/>
                  <a:gd name="connsiteY37" fmla="*/ 3822534 h 5481149"/>
                  <a:gd name="connsiteX38" fmla="*/ 631609 w 2935628"/>
                  <a:gd name="connsiteY38" fmla="*/ 3900215 h 5481149"/>
                  <a:gd name="connsiteX39" fmla="*/ 631608 w 2935628"/>
                  <a:gd name="connsiteY39" fmla="*/ 3899885 h 5481149"/>
                  <a:gd name="connsiteX40" fmla="*/ 632459 w 2935628"/>
                  <a:gd name="connsiteY40" fmla="*/ 3899395 h 5481149"/>
                  <a:gd name="connsiteX41" fmla="*/ 497453 w 2935628"/>
                  <a:gd name="connsiteY41" fmla="*/ 3821234 h 5481149"/>
                  <a:gd name="connsiteX42" fmla="*/ 991073 w 2935628"/>
                  <a:gd name="connsiteY42" fmla="*/ 3536002 h 5481149"/>
                  <a:gd name="connsiteX43" fmla="*/ 989671 w 2935628"/>
                  <a:gd name="connsiteY43" fmla="*/ 3535183 h 5481149"/>
                  <a:gd name="connsiteX44" fmla="*/ 988360 w 2935628"/>
                  <a:gd name="connsiteY44" fmla="*/ 2965082 h 5481149"/>
                  <a:gd name="connsiteX45" fmla="*/ 1126463 w 2935628"/>
                  <a:gd name="connsiteY45" fmla="*/ 3612091 h 5481149"/>
                  <a:gd name="connsiteX46" fmla="*/ 1127816 w 2935628"/>
                  <a:gd name="connsiteY46" fmla="*/ 3612880 h 5481149"/>
                  <a:gd name="connsiteX47" fmla="*/ 1487124 w 2935628"/>
                  <a:gd name="connsiteY47" fmla="*/ 2677729 h 5481149"/>
                  <a:gd name="connsiteX48" fmla="*/ 1485813 w 2935628"/>
                  <a:gd name="connsiteY48" fmla="*/ 2107630 h 5481149"/>
                  <a:gd name="connsiteX49" fmla="*/ 1485814 w 2935628"/>
                  <a:gd name="connsiteY49" fmla="*/ 2105669 h 5481149"/>
                  <a:gd name="connsiteX50" fmla="*/ 1979107 w 2935628"/>
                  <a:gd name="connsiteY50" fmla="*/ 1820896 h 5481149"/>
                  <a:gd name="connsiteX51" fmla="*/ 1978033 w 2935628"/>
                  <a:gd name="connsiteY51" fmla="*/ 1820277 h 5481149"/>
                  <a:gd name="connsiteX52" fmla="*/ 1976722 w 2935628"/>
                  <a:gd name="connsiteY52" fmla="*/ 1250178 h 5481149"/>
                  <a:gd name="connsiteX53" fmla="*/ 2477448 w 2935628"/>
                  <a:gd name="connsiteY53" fmla="*/ 963504 h 5481149"/>
                  <a:gd name="connsiteX54" fmla="*/ 2476131 w 2935628"/>
                  <a:gd name="connsiteY54" fmla="*/ 544593 h 5481149"/>
                  <a:gd name="connsiteX55" fmla="*/ 2290902 w 2935628"/>
                  <a:gd name="connsiteY55" fmla="*/ 437242 h 5481149"/>
                  <a:gd name="connsiteX56" fmla="*/ 2546183 w 2935628"/>
                  <a:gd name="connsiteY56" fmla="*/ 78545 h 5481149"/>
                  <a:gd name="connsiteX57" fmla="*/ 2546595 w 2935628"/>
                  <a:gd name="connsiteY57" fmla="*/ 79611 h 5481149"/>
                  <a:gd name="connsiteX58" fmla="*/ 2682971 w 2935628"/>
                  <a:gd name="connsiteY58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631608 w 2935628"/>
                  <a:gd name="connsiteY38" fmla="*/ 3899885 h 5481149"/>
                  <a:gd name="connsiteX39" fmla="*/ 632459 w 2935628"/>
                  <a:gd name="connsiteY39" fmla="*/ 3899395 h 5481149"/>
                  <a:gd name="connsiteX40" fmla="*/ 497453 w 2935628"/>
                  <a:gd name="connsiteY40" fmla="*/ 3821234 h 5481149"/>
                  <a:gd name="connsiteX41" fmla="*/ 991073 w 2935628"/>
                  <a:gd name="connsiteY41" fmla="*/ 3536002 h 5481149"/>
                  <a:gd name="connsiteX42" fmla="*/ 989671 w 2935628"/>
                  <a:gd name="connsiteY42" fmla="*/ 3535183 h 5481149"/>
                  <a:gd name="connsiteX43" fmla="*/ 988360 w 2935628"/>
                  <a:gd name="connsiteY43" fmla="*/ 2965082 h 5481149"/>
                  <a:gd name="connsiteX44" fmla="*/ 1126463 w 2935628"/>
                  <a:gd name="connsiteY44" fmla="*/ 3612091 h 5481149"/>
                  <a:gd name="connsiteX45" fmla="*/ 1127816 w 2935628"/>
                  <a:gd name="connsiteY45" fmla="*/ 3612880 h 5481149"/>
                  <a:gd name="connsiteX46" fmla="*/ 1487124 w 2935628"/>
                  <a:gd name="connsiteY46" fmla="*/ 2677729 h 5481149"/>
                  <a:gd name="connsiteX47" fmla="*/ 1485813 w 2935628"/>
                  <a:gd name="connsiteY47" fmla="*/ 2107630 h 5481149"/>
                  <a:gd name="connsiteX48" fmla="*/ 1485814 w 2935628"/>
                  <a:gd name="connsiteY48" fmla="*/ 2105669 h 5481149"/>
                  <a:gd name="connsiteX49" fmla="*/ 1979107 w 2935628"/>
                  <a:gd name="connsiteY49" fmla="*/ 1820896 h 5481149"/>
                  <a:gd name="connsiteX50" fmla="*/ 1978033 w 2935628"/>
                  <a:gd name="connsiteY50" fmla="*/ 1820277 h 5481149"/>
                  <a:gd name="connsiteX51" fmla="*/ 1976722 w 2935628"/>
                  <a:gd name="connsiteY51" fmla="*/ 1250178 h 5481149"/>
                  <a:gd name="connsiteX52" fmla="*/ 2477448 w 2935628"/>
                  <a:gd name="connsiteY52" fmla="*/ 963504 h 5481149"/>
                  <a:gd name="connsiteX53" fmla="*/ 2476131 w 2935628"/>
                  <a:gd name="connsiteY53" fmla="*/ 544593 h 5481149"/>
                  <a:gd name="connsiteX54" fmla="*/ 2290902 w 2935628"/>
                  <a:gd name="connsiteY54" fmla="*/ 437242 h 5481149"/>
                  <a:gd name="connsiteX55" fmla="*/ 2546183 w 2935628"/>
                  <a:gd name="connsiteY55" fmla="*/ 78545 h 5481149"/>
                  <a:gd name="connsiteX56" fmla="*/ 2546595 w 2935628"/>
                  <a:gd name="connsiteY56" fmla="*/ 79611 h 5481149"/>
                  <a:gd name="connsiteX57" fmla="*/ 2682971 w 2935628"/>
                  <a:gd name="connsiteY57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631608 w 2935628"/>
                  <a:gd name="connsiteY38" fmla="*/ 3899885 h 5481149"/>
                  <a:gd name="connsiteX39" fmla="*/ 632459 w 2935628"/>
                  <a:gd name="connsiteY39" fmla="*/ 3899395 h 5481149"/>
                  <a:gd name="connsiteX40" fmla="*/ 497453 w 2935628"/>
                  <a:gd name="connsiteY40" fmla="*/ 3821234 h 5481149"/>
                  <a:gd name="connsiteX41" fmla="*/ 991073 w 2935628"/>
                  <a:gd name="connsiteY41" fmla="*/ 3536002 h 5481149"/>
                  <a:gd name="connsiteX42" fmla="*/ 989671 w 2935628"/>
                  <a:gd name="connsiteY42" fmla="*/ 3535183 h 5481149"/>
                  <a:gd name="connsiteX43" fmla="*/ 988360 w 2935628"/>
                  <a:gd name="connsiteY43" fmla="*/ 2965082 h 5481149"/>
                  <a:gd name="connsiteX44" fmla="*/ 1126463 w 2935628"/>
                  <a:gd name="connsiteY44" fmla="*/ 3612091 h 5481149"/>
                  <a:gd name="connsiteX45" fmla="*/ 1487124 w 2935628"/>
                  <a:gd name="connsiteY45" fmla="*/ 2677729 h 5481149"/>
                  <a:gd name="connsiteX46" fmla="*/ 1485813 w 2935628"/>
                  <a:gd name="connsiteY46" fmla="*/ 2107630 h 5481149"/>
                  <a:gd name="connsiteX47" fmla="*/ 1485814 w 2935628"/>
                  <a:gd name="connsiteY47" fmla="*/ 2105669 h 5481149"/>
                  <a:gd name="connsiteX48" fmla="*/ 1979107 w 2935628"/>
                  <a:gd name="connsiteY48" fmla="*/ 1820896 h 5481149"/>
                  <a:gd name="connsiteX49" fmla="*/ 1978033 w 2935628"/>
                  <a:gd name="connsiteY49" fmla="*/ 1820277 h 5481149"/>
                  <a:gd name="connsiteX50" fmla="*/ 1976722 w 2935628"/>
                  <a:gd name="connsiteY50" fmla="*/ 1250178 h 5481149"/>
                  <a:gd name="connsiteX51" fmla="*/ 2477448 w 2935628"/>
                  <a:gd name="connsiteY51" fmla="*/ 963504 h 5481149"/>
                  <a:gd name="connsiteX52" fmla="*/ 2476131 w 2935628"/>
                  <a:gd name="connsiteY52" fmla="*/ 544593 h 5481149"/>
                  <a:gd name="connsiteX53" fmla="*/ 2290902 w 2935628"/>
                  <a:gd name="connsiteY53" fmla="*/ 437242 h 5481149"/>
                  <a:gd name="connsiteX54" fmla="*/ 2546183 w 2935628"/>
                  <a:gd name="connsiteY54" fmla="*/ 78545 h 5481149"/>
                  <a:gd name="connsiteX55" fmla="*/ 2546595 w 2935628"/>
                  <a:gd name="connsiteY55" fmla="*/ 79611 h 5481149"/>
                  <a:gd name="connsiteX56" fmla="*/ 2682971 w 2935628"/>
                  <a:gd name="connsiteY56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631608 w 2935628"/>
                  <a:gd name="connsiteY38" fmla="*/ 3899885 h 5481149"/>
                  <a:gd name="connsiteX39" fmla="*/ 632459 w 2935628"/>
                  <a:gd name="connsiteY39" fmla="*/ 3899395 h 5481149"/>
                  <a:gd name="connsiteX40" fmla="*/ 497453 w 2935628"/>
                  <a:gd name="connsiteY40" fmla="*/ 3821234 h 5481149"/>
                  <a:gd name="connsiteX41" fmla="*/ 991073 w 2935628"/>
                  <a:gd name="connsiteY41" fmla="*/ 3536002 h 5481149"/>
                  <a:gd name="connsiteX42" fmla="*/ 989671 w 2935628"/>
                  <a:gd name="connsiteY42" fmla="*/ 3535183 h 5481149"/>
                  <a:gd name="connsiteX43" fmla="*/ 988360 w 2935628"/>
                  <a:gd name="connsiteY43" fmla="*/ 2965082 h 5481149"/>
                  <a:gd name="connsiteX44" fmla="*/ 1487124 w 2935628"/>
                  <a:gd name="connsiteY44" fmla="*/ 2677729 h 5481149"/>
                  <a:gd name="connsiteX45" fmla="*/ 1485813 w 2935628"/>
                  <a:gd name="connsiteY45" fmla="*/ 2107630 h 5481149"/>
                  <a:gd name="connsiteX46" fmla="*/ 1485814 w 2935628"/>
                  <a:gd name="connsiteY46" fmla="*/ 2105669 h 5481149"/>
                  <a:gd name="connsiteX47" fmla="*/ 1979107 w 2935628"/>
                  <a:gd name="connsiteY47" fmla="*/ 1820896 h 5481149"/>
                  <a:gd name="connsiteX48" fmla="*/ 1978033 w 2935628"/>
                  <a:gd name="connsiteY48" fmla="*/ 1820277 h 5481149"/>
                  <a:gd name="connsiteX49" fmla="*/ 1976722 w 2935628"/>
                  <a:gd name="connsiteY49" fmla="*/ 1250178 h 5481149"/>
                  <a:gd name="connsiteX50" fmla="*/ 2477448 w 2935628"/>
                  <a:gd name="connsiteY50" fmla="*/ 963504 h 5481149"/>
                  <a:gd name="connsiteX51" fmla="*/ 2476131 w 2935628"/>
                  <a:gd name="connsiteY51" fmla="*/ 544593 h 5481149"/>
                  <a:gd name="connsiteX52" fmla="*/ 2290902 w 2935628"/>
                  <a:gd name="connsiteY52" fmla="*/ 437242 h 5481149"/>
                  <a:gd name="connsiteX53" fmla="*/ 2546183 w 2935628"/>
                  <a:gd name="connsiteY53" fmla="*/ 78545 h 5481149"/>
                  <a:gd name="connsiteX54" fmla="*/ 2546595 w 2935628"/>
                  <a:gd name="connsiteY54" fmla="*/ 79611 h 5481149"/>
                  <a:gd name="connsiteX55" fmla="*/ 2682971 w 2935628"/>
                  <a:gd name="connsiteY55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631608 w 2935628"/>
                  <a:gd name="connsiteY38" fmla="*/ 3899885 h 5481149"/>
                  <a:gd name="connsiteX39" fmla="*/ 497453 w 2935628"/>
                  <a:gd name="connsiteY39" fmla="*/ 3821234 h 5481149"/>
                  <a:gd name="connsiteX40" fmla="*/ 991073 w 2935628"/>
                  <a:gd name="connsiteY40" fmla="*/ 3536002 h 5481149"/>
                  <a:gd name="connsiteX41" fmla="*/ 989671 w 2935628"/>
                  <a:gd name="connsiteY41" fmla="*/ 3535183 h 5481149"/>
                  <a:gd name="connsiteX42" fmla="*/ 988360 w 2935628"/>
                  <a:gd name="connsiteY42" fmla="*/ 2965082 h 5481149"/>
                  <a:gd name="connsiteX43" fmla="*/ 1487124 w 2935628"/>
                  <a:gd name="connsiteY43" fmla="*/ 2677729 h 5481149"/>
                  <a:gd name="connsiteX44" fmla="*/ 1485813 w 2935628"/>
                  <a:gd name="connsiteY44" fmla="*/ 2107630 h 5481149"/>
                  <a:gd name="connsiteX45" fmla="*/ 1485814 w 2935628"/>
                  <a:gd name="connsiteY45" fmla="*/ 2105669 h 5481149"/>
                  <a:gd name="connsiteX46" fmla="*/ 1979107 w 2935628"/>
                  <a:gd name="connsiteY46" fmla="*/ 1820896 h 5481149"/>
                  <a:gd name="connsiteX47" fmla="*/ 1978033 w 2935628"/>
                  <a:gd name="connsiteY47" fmla="*/ 1820277 h 5481149"/>
                  <a:gd name="connsiteX48" fmla="*/ 1976722 w 2935628"/>
                  <a:gd name="connsiteY48" fmla="*/ 1250178 h 5481149"/>
                  <a:gd name="connsiteX49" fmla="*/ 2477448 w 2935628"/>
                  <a:gd name="connsiteY49" fmla="*/ 963504 h 5481149"/>
                  <a:gd name="connsiteX50" fmla="*/ 2476131 w 2935628"/>
                  <a:gd name="connsiteY50" fmla="*/ 544593 h 5481149"/>
                  <a:gd name="connsiteX51" fmla="*/ 2290902 w 2935628"/>
                  <a:gd name="connsiteY51" fmla="*/ 437242 h 5481149"/>
                  <a:gd name="connsiteX52" fmla="*/ 2546183 w 2935628"/>
                  <a:gd name="connsiteY52" fmla="*/ 78545 h 5481149"/>
                  <a:gd name="connsiteX53" fmla="*/ 2546595 w 2935628"/>
                  <a:gd name="connsiteY53" fmla="*/ 79611 h 5481149"/>
                  <a:gd name="connsiteX54" fmla="*/ 2682971 w 2935628"/>
                  <a:gd name="connsiteY54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497453 w 2935628"/>
                  <a:gd name="connsiteY38" fmla="*/ 3821234 h 5481149"/>
                  <a:gd name="connsiteX39" fmla="*/ 991073 w 2935628"/>
                  <a:gd name="connsiteY39" fmla="*/ 3536002 h 5481149"/>
                  <a:gd name="connsiteX40" fmla="*/ 989671 w 2935628"/>
                  <a:gd name="connsiteY40" fmla="*/ 3535183 h 5481149"/>
                  <a:gd name="connsiteX41" fmla="*/ 988360 w 2935628"/>
                  <a:gd name="connsiteY41" fmla="*/ 2965082 h 5481149"/>
                  <a:gd name="connsiteX42" fmla="*/ 1487124 w 2935628"/>
                  <a:gd name="connsiteY42" fmla="*/ 2677729 h 5481149"/>
                  <a:gd name="connsiteX43" fmla="*/ 1485813 w 2935628"/>
                  <a:gd name="connsiteY43" fmla="*/ 2107630 h 5481149"/>
                  <a:gd name="connsiteX44" fmla="*/ 1485814 w 2935628"/>
                  <a:gd name="connsiteY44" fmla="*/ 2105669 h 5481149"/>
                  <a:gd name="connsiteX45" fmla="*/ 1979107 w 2935628"/>
                  <a:gd name="connsiteY45" fmla="*/ 1820896 h 5481149"/>
                  <a:gd name="connsiteX46" fmla="*/ 1978033 w 2935628"/>
                  <a:gd name="connsiteY46" fmla="*/ 1820277 h 5481149"/>
                  <a:gd name="connsiteX47" fmla="*/ 1976722 w 2935628"/>
                  <a:gd name="connsiteY47" fmla="*/ 1250178 h 5481149"/>
                  <a:gd name="connsiteX48" fmla="*/ 2477448 w 2935628"/>
                  <a:gd name="connsiteY48" fmla="*/ 963504 h 5481149"/>
                  <a:gd name="connsiteX49" fmla="*/ 2476131 w 2935628"/>
                  <a:gd name="connsiteY49" fmla="*/ 544593 h 5481149"/>
                  <a:gd name="connsiteX50" fmla="*/ 2290902 w 2935628"/>
                  <a:gd name="connsiteY50" fmla="*/ 437242 h 5481149"/>
                  <a:gd name="connsiteX51" fmla="*/ 2546183 w 2935628"/>
                  <a:gd name="connsiteY51" fmla="*/ 78545 h 5481149"/>
                  <a:gd name="connsiteX52" fmla="*/ 2546595 w 2935628"/>
                  <a:gd name="connsiteY52" fmla="*/ 79611 h 5481149"/>
                  <a:gd name="connsiteX53" fmla="*/ 2682971 w 2935628"/>
                  <a:gd name="connsiteY53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497453 w 2935628"/>
                  <a:gd name="connsiteY37" fmla="*/ 3821234 h 5481149"/>
                  <a:gd name="connsiteX38" fmla="*/ 991073 w 2935628"/>
                  <a:gd name="connsiteY38" fmla="*/ 3536002 h 5481149"/>
                  <a:gd name="connsiteX39" fmla="*/ 989671 w 2935628"/>
                  <a:gd name="connsiteY39" fmla="*/ 3535183 h 5481149"/>
                  <a:gd name="connsiteX40" fmla="*/ 988360 w 2935628"/>
                  <a:gd name="connsiteY40" fmla="*/ 2965082 h 5481149"/>
                  <a:gd name="connsiteX41" fmla="*/ 1487124 w 2935628"/>
                  <a:gd name="connsiteY41" fmla="*/ 2677729 h 5481149"/>
                  <a:gd name="connsiteX42" fmla="*/ 1485813 w 2935628"/>
                  <a:gd name="connsiteY42" fmla="*/ 2107630 h 5481149"/>
                  <a:gd name="connsiteX43" fmla="*/ 1485814 w 2935628"/>
                  <a:gd name="connsiteY43" fmla="*/ 2105669 h 5481149"/>
                  <a:gd name="connsiteX44" fmla="*/ 1979107 w 2935628"/>
                  <a:gd name="connsiteY44" fmla="*/ 1820896 h 5481149"/>
                  <a:gd name="connsiteX45" fmla="*/ 1978033 w 2935628"/>
                  <a:gd name="connsiteY45" fmla="*/ 1820277 h 5481149"/>
                  <a:gd name="connsiteX46" fmla="*/ 1976722 w 2935628"/>
                  <a:gd name="connsiteY46" fmla="*/ 1250178 h 5481149"/>
                  <a:gd name="connsiteX47" fmla="*/ 2477448 w 2935628"/>
                  <a:gd name="connsiteY47" fmla="*/ 963504 h 5481149"/>
                  <a:gd name="connsiteX48" fmla="*/ 2476131 w 2935628"/>
                  <a:gd name="connsiteY48" fmla="*/ 544593 h 5481149"/>
                  <a:gd name="connsiteX49" fmla="*/ 2290902 w 2935628"/>
                  <a:gd name="connsiteY49" fmla="*/ 437242 h 5481149"/>
                  <a:gd name="connsiteX50" fmla="*/ 2546183 w 2935628"/>
                  <a:gd name="connsiteY50" fmla="*/ 78545 h 5481149"/>
                  <a:gd name="connsiteX51" fmla="*/ 2546595 w 2935628"/>
                  <a:gd name="connsiteY51" fmla="*/ 79611 h 5481149"/>
                  <a:gd name="connsiteX52" fmla="*/ 2682971 w 2935628"/>
                  <a:gd name="connsiteY52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499419 w 2935628"/>
                  <a:gd name="connsiteY34" fmla="*/ 4392001 h 5481149"/>
                  <a:gd name="connsiteX35" fmla="*/ 497453 w 2935628"/>
                  <a:gd name="connsiteY35" fmla="*/ 3822534 h 5481149"/>
                  <a:gd name="connsiteX36" fmla="*/ 497453 w 2935628"/>
                  <a:gd name="connsiteY36" fmla="*/ 3821234 h 5481149"/>
                  <a:gd name="connsiteX37" fmla="*/ 991073 w 2935628"/>
                  <a:gd name="connsiteY37" fmla="*/ 3536002 h 5481149"/>
                  <a:gd name="connsiteX38" fmla="*/ 989671 w 2935628"/>
                  <a:gd name="connsiteY38" fmla="*/ 3535183 h 5481149"/>
                  <a:gd name="connsiteX39" fmla="*/ 988360 w 2935628"/>
                  <a:gd name="connsiteY39" fmla="*/ 2965082 h 5481149"/>
                  <a:gd name="connsiteX40" fmla="*/ 1487124 w 2935628"/>
                  <a:gd name="connsiteY40" fmla="*/ 2677729 h 5481149"/>
                  <a:gd name="connsiteX41" fmla="*/ 1485813 w 2935628"/>
                  <a:gd name="connsiteY41" fmla="*/ 2107630 h 5481149"/>
                  <a:gd name="connsiteX42" fmla="*/ 1485814 w 2935628"/>
                  <a:gd name="connsiteY42" fmla="*/ 2105669 h 5481149"/>
                  <a:gd name="connsiteX43" fmla="*/ 1979107 w 2935628"/>
                  <a:gd name="connsiteY43" fmla="*/ 1820896 h 5481149"/>
                  <a:gd name="connsiteX44" fmla="*/ 1978033 w 2935628"/>
                  <a:gd name="connsiteY44" fmla="*/ 1820277 h 5481149"/>
                  <a:gd name="connsiteX45" fmla="*/ 1976722 w 2935628"/>
                  <a:gd name="connsiteY45" fmla="*/ 1250178 h 5481149"/>
                  <a:gd name="connsiteX46" fmla="*/ 2477448 w 2935628"/>
                  <a:gd name="connsiteY46" fmla="*/ 963504 h 5481149"/>
                  <a:gd name="connsiteX47" fmla="*/ 2476131 w 2935628"/>
                  <a:gd name="connsiteY47" fmla="*/ 544593 h 5481149"/>
                  <a:gd name="connsiteX48" fmla="*/ 2290902 w 2935628"/>
                  <a:gd name="connsiteY48" fmla="*/ 437242 h 5481149"/>
                  <a:gd name="connsiteX49" fmla="*/ 2546183 w 2935628"/>
                  <a:gd name="connsiteY49" fmla="*/ 78545 h 5481149"/>
                  <a:gd name="connsiteX50" fmla="*/ 2546595 w 2935628"/>
                  <a:gd name="connsiteY50" fmla="*/ 79611 h 5481149"/>
                  <a:gd name="connsiteX51" fmla="*/ 2682971 w 2935628"/>
                  <a:gd name="connsiteY51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499419 w 2935628"/>
                  <a:gd name="connsiteY33" fmla="*/ 4392001 h 5481149"/>
                  <a:gd name="connsiteX34" fmla="*/ 497453 w 2935628"/>
                  <a:gd name="connsiteY34" fmla="*/ 3822534 h 5481149"/>
                  <a:gd name="connsiteX35" fmla="*/ 497453 w 2935628"/>
                  <a:gd name="connsiteY35" fmla="*/ 3821234 h 5481149"/>
                  <a:gd name="connsiteX36" fmla="*/ 991073 w 2935628"/>
                  <a:gd name="connsiteY36" fmla="*/ 3536002 h 5481149"/>
                  <a:gd name="connsiteX37" fmla="*/ 989671 w 2935628"/>
                  <a:gd name="connsiteY37" fmla="*/ 3535183 h 5481149"/>
                  <a:gd name="connsiteX38" fmla="*/ 988360 w 2935628"/>
                  <a:gd name="connsiteY38" fmla="*/ 2965082 h 5481149"/>
                  <a:gd name="connsiteX39" fmla="*/ 1487124 w 2935628"/>
                  <a:gd name="connsiteY39" fmla="*/ 2677729 h 5481149"/>
                  <a:gd name="connsiteX40" fmla="*/ 1485813 w 2935628"/>
                  <a:gd name="connsiteY40" fmla="*/ 2107630 h 5481149"/>
                  <a:gd name="connsiteX41" fmla="*/ 1485814 w 2935628"/>
                  <a:gd name="connsiteY41" fmla="*/ 2105669 h 5481149"/>
                  <a:gd name="connsiteX42" fmla="*/ 1979107 w 2935628"/>
                  <a:gd name="connsiteY42" fmla="*/ 1820896 h 5481149"/>
                  <a:gd name="connsiteX43" fmla="*/ 1978033 w 2935628"/>
                  <a:gd name="connsiteY43" fmla="*/ 1820277 h 5481149"/>
                  <a:gd name="connsiteX44" fmla="*/ 1976722 w 2935628"/>
                  <a:gd name="connsiteY44" fmla="*/ 1250178 h 5481149"/>
                  <a:gd name="connsiteX45" fmla="*/ 2477448 w 2935628"/>
                  <a:gd name="connsiteY45" fmla="*/ 963504 h 5481149"/>
                  <a:gd name="connsiteX46" fmla="*/ 2476131 w 2935628"/>
                  <a:gd name="connsiteY46" fmla="*/ 544593 h 5481149"/>
                  <a:gd name="connsiteX47" fmla="*/ 2290902 w 2935628"/>
                  <a:gd name="connsiteY47" fmla="*/ 437242 h 5481149"/>
                  <a:gd name="connsiteX48" fmla="*/ 2546183 w 2935628"/>
                  <a:gd name="connsiteY48" fmla="*/ 78545 h 5481149"/>
                  <a:gd name="connsiteX49" fmla="*/ 2546595 w 2935628"/>
                  <a:gd name="connsiteY49" fmla="*/ 79611 h 5481149"/>
                  <a:gd name="connsiteX50" fmla="*/ 2682971 w 2935628"/>
                  <a:gd name="connsiteY50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8763 w 2935628"/>
                  <a:gd name="connsiteY24" fmla="*/ 5477875 h 5481149"/>
                  <a:gd name="connsiteX25" fmla="*/ 1966 w 2935628"/>
                  <a:gd name="connsiteY25" fmla="*/ 5398028 h 5481149"/>
                  <a:gd name="connsiteX26" fmla="*/ 14 w 2935628"/>
                  <a:gd name="connsiteY26" fmla="*/ 4678694 h 5481149"/>
                  <a:gd name="connsiteX27" fmla="*/ 0 w 2935628"/>
                  <a:gd name="connsiteY27" fmla="*/ 4678686 h 5481149"/>
                  <a:gd name="connsiteX28" fmla="*/ 14 w 2935628"/>
                  <a:gd name="connsiteY28" fmla="*/ 4678678 h 5481149"/>
                  <a:gd name="connsiteX29" fmla="*/ 0 w 2935628"/>
                  <a:gd name="connsiteY29" fmla="*/ 4673441 h 5481149"/>
                  <a:gd name="connsiteX30" fmla="*/ 4533 w 2935628"/>
                  <a:gd name="connsiteY30" fmla="*/ 4676066 h 5481149"/>
                  <a:gd name="connsiteX31" fmla="*/ 496158 w 2935628"/>
                  <a:gd name="connsiteY31" fmla="*/ 4391987 h 5481149"/>
                  <a:gd name="connsiteX32" fmla="*/ 499419 w 2935628"/>
                  <a:gd name="connsiteY32" fmla="*/ 4392001 h 5481149"/>
                  <a:gd name="connsiteX33" fmla="*/ 497453 w 2935628"/>
                  <a:gd name="connsiteY33" fmla="*/ 3822534 h 5481149"/>
                  <a:gd name="connsiteX34" fmla="*/ 497453 w 2935628"/>
                  <a:gd name="connsiteY34" fmla="*/ 3821234 h 5481149"/>
                  <a:gd name="connsiteX35" fmla="*/ 991073 w 2935628"/>
                  <a:gd name="connsiteY35" fmla="*/ 3536002 h 5481149"/>
                  <a:gd name="connsiteX36" fmla="*/ 989671 w 2935628"/>
                  <a:gd name="connsiteY36" fmla="*/ 3535183 h 5481149"/>
                  <a:gd name="connsiteX37" fmla="*/ 988360 w 2935628"/>
                  <a:gd name="connsiteY37" fmla="*/ 2965082 h 5481149"/>
                  <a:gd name="connsiteX38" fmla="*/ 1487124 w 2935628"/>
                  <a:gd name="connsiteY38" fmla="*/ 2677729 h 5481149"/>
                  <a:gd name="connsiteX39" fmla="*/ 1485813 w 2935628"/>
                  <a:gd name="connsiteY39" fmla="*/ 2107630 h 5481149"/>
                  <a:gd name="connsiteX40" fmla="*/ 1485814 w 2935628"/>
                  <a:gd name="connsiteY40" fmla="*/ 2105669 h 5481149"/>
                  <a:gd name="connsiteX41" fmla="*/ 1979107 w 2935628"/>
                  <a:gd name="connsiteY41" fmla="*/ 1820896 h 5481149"/>
                  <a:gd name="connsiteX42" fmla="*/ 1978033 w 2935628"/>
                  <a:gd name="connsiteY42" fmla="*/ 1820277 h 5481149"/>
                  <a:gd name="connsiteX43" fmla="*/ 1976722 w 2935628"/>
                  <a:gd name="connsiteY43" fmla="*/ 1250178 h 5481149"/>
                  <a:gd name="connsiteX44" fmla="*/ 2477448 w 2935628"/>
                  <a:gd name="connsiteY44" fmla="*/ 963504 h 5481149"/>
                  <a:gd name="connsiteX45" fmla="*/ 2476131 w 2935628"/>
                  <a:gd name="connsiteY45" fmla="*/ 544593 h 5481149"/>
                  <a:gd name="connsiteX46" fmla="*/ 2290902 w 2935628"/>
                  <a:gd name="connsiteY46" fmla="*/ 437242 h 5481149"/>
                  <a:gd name="connsiteX47" fmla="*/ 2546183 w 2935628"/>
                  <a:gd name="connsiteY47" fmla="*/ 78545 h 5481149"/>
                  <a:gd name="connsiteX48" fmla="*/ 2546595 w 2935628"/>
                  <a:gd name="connsiteY48" fmla="*/ 79611 h 5481149"/>
                  <a:gd name="connsiteX49" fmla="*/ 2682971 w 2935628"/>
                  <a:gd name="connsiteY49" fmla="*/ 0 h 5481149"/>
                  <a:gd name="connsiteX0" fmla="*/ 1483859 w 2935628"/>
                  <a:gd name="connsiteY0" fmla="*/ 2677083 h 5489515"/>
                  <a:gd name="connsiteX1" fmla="*/ 988361 w 2935628"/>
                  <a:gd name="connsiteY1" fmla="*/ 2963121 h 5489515"/>
                  <a:gd name="connsiteX2" fmla="*/ 1483859 w 2935628"/>
                  <a:gd name="connsiteY2" fmla="*/ 2677083 h 5489515"/>
                  <a:gd name="connsiteX3" fmla="*/ 2472880 w 2935628"/>
                  <a:gd name="connsiteY3" fmla="*/ 962179 h 5489515"/>
                  <a:gd name="connsiteX4" fmla="*/ 1976722 w 2935628"/>
                  <a:gd name="connsiteY4" fmla="*/ 1248217 h 5489515"/>
                  <a:gd name="connsiteX5" fmla="*/ 2472880 w 2935628"/>
                  <a:gd name="connsiteY5" fmla="*/ 962179 h 5489515"/>
                  <a:gd name="connsiteX6" fmla="*/ 2682971 w 2935628"/>
                  <a:gd name="connsiteY6" fmla="*/ 0 h 5489515"/>
                  <a:gd name="connsiteX7" fmla="*/ 2935628 w 2935628"/>
                  <a:gd name="connsiteY7" fmla="*/ 652579 h 5489515"/>
                  <a:gd name="connsiteX8" fmla="*/ 2798833 w 2935628"/>
                  <a:gd name="connsiteY8" fmla="*/ 732435 h 5489515"/>
                  <a:gd name="connsiteX9" fmla="*/ 2798181 w 2935628"/>
                  <a:gd name="connsiteY9" fmla="*/ 730751 h 5489515"/>
                  <a:gd name="connsiteX10" fmla="*/ 2747679 w 2935628"/>
                  <a:gd name="connsiteY10" fmla="*/ 701404 h 5489515"/>
                  <a:gd name="connsiteX11" fmla="*/ 2749083 w 2935628"/>
                  <a:gd name="connsiteY11" fmla="*/ 1120501 h 5489515"/>
                  <a:gd name="connsiteX12" fmla="*/ 2255534 w 2935628"/>
                  <a:gd name="connsiteY12" fmla="*/ 1408544 h 5489515"/>
                  <a:gd name="connsiteX13" fmla="*/ 2255534 w 2935628"/>
                  <a:gd name="connsiteY13" fmla="*/ 1977314 h 5489515"/>
                  <a:gd name="connsiteX14" fmla="*/ 1761380 w 2935628"/>
                  <a:gd name="connsiteY14" fmla="*/ 2264671 h 5489515"/>
                  <a:gd name="connsiteX15" fmla="*/ 1761380 w 2935628"/>
                  <a:gd name="connsiteY15" fmla="*/ 2833441 h 5489515"/>
                  <a:gd name="connsiteX16" fmla="*/ 1267226 w 2935628"/>
                  <a:gd name="connsiteY16" fmla="*/ 3120798 h 5489515"/>
                  <a:gd name="connsiteX17" fmla="*/ 1267226 w 2935628"/>
                  <a:gd name="connsiteY17" fmla="*/ 3689568 h 5489515"/>
                  <a:gd name="connsiteX18" fmla="*/ 773072 w 2935628"/>
                  <a:gd name="connsiteY18" fmla="*/ 3976925 h 5489515"/>
                  <a:gd name="connsiteX19" fmla="*/ 773072 w 2935628"/>
                  <a:gd name="connsiteY19" fmla="*/ 4545696 h 5489515"/>
                  <a:gd name="connsiteX20" fmla="*/ 278797 w 2935628"/>
                  <a:gd name="connsiteY20" fmla="*/ 4833053 h 5489515"/>
                  <a:gd name="connsiteX21" fmla="*/ 278797 w 2935628"/>
                  <a:gd name="connsiteY21" fmla="*/ 5402509 h 5489515"/>
                  <a:gd name="connsiteX22" fmla="*/ 139389 w 2935628"/>
                  <a:gd name="connsiteY22" fmla="*/ 5481149 h 5489515"/>
                  <a:gd name="connsiteX23" fmla="*/ 138763 w 2935628"/>
                  <a:gd name="connsiteY23" fmla="*/ 5477875 h 5489515"/>
                  <a:gd name="connsiteX24" fmla="*/ 1966 w 2935628"/>
                  <a:gd name="connsiteY24" fmla="*/ 5398028 h 5489515"/>
                  <a:gd name="connsiteX25" fmla="*/ 14 w 2935628"/>
                  <a:gd name="connsiteY25" fmla="*/ 4678694 h 5489515"/>
                  <a:gd name="connsiteX26" fmla="*/ 0 w 2935628"/>
                  <a:gd name="connsiteY26" fmla="*/ 4678686 h 5489515"/>
                  <a:gd name="connsiteX27" fmla="*/ 14 w 2935628"/>
                  <a:gd name="connsiteY27" fmla="*/ 4678678 h 5489515"/>
                  <a:gd name="connsiteX28" fmla="*/ 0 w 2935628"/>
                  <a:gd name="connsiteY28" fmla="*/ 4673441 h 5489515"/>
                  <a:gd name="connsiteX29" fmla="*/ 4533 w 2935628"/>
                  <a:gd name="connsiteY29" fmla="*/ 4676066 h 5489515"/>
                  <a:gd name="connsiteX30" fmla="*/ 496158 w 2935628"/>
                  <a:gd name="connsiteY30" fmla="*/ 4391987 h 5489515"/>
                  <a:gd name="connsiteX31" fmla="*/ 499419 w 2935628"/>
                  <a:gd name="connsiteY31" fmla="*/ 4392001 h 5489515"/>
                  <a:gd name="connsiteX32" fmla="*/ 497453 w 2935628"/>
                  <a:gd name="connsiteY32" fmla="*/ 3822534 h 5489515"/>
                  <a:gd name="connsiteX33" fmla="*/ 497453 w 2935628"/>
                  <a:gd name="connsiteY33" fmla="*/ 3821234 h 5489515"/>
                  <a:gd name="connsiteX34" fmla="*/ 991073 w 2935628"/>
                  <a:gd name="connsiteY34" fmla="*/ 3536002 h 5489515"/>
                  <a:gd name="connsiteX35" fmla="*/ 989671 w 2935628"/>
                  <a:gd name="connsiteY35" fmla="*/ 3535183 h 5489515"/>
                  <a:gd name="connsiteX36" fmla="*/ 988360 w 2935628"/>
                  <a:gd name="connsiteY36" fmla="*/ 2965082 h 5489515"/>
                  <a:gd name="connsiteX37" fmla="*/ 1487124 w 2935628"/>
                  <a:gd name="connsiteY37" fmla="*/ 2677729 h 5489515"/>
                  <a:gd name="connsiteX38" fmla="*/ 1485813 w 2935628"/>
                  <a:gd name="connsiteY38" fmla="*/ 2107630 h 5489515"/>
                  <a:gd name="connsiteX39" fmla="*/ 1485814 w 2935628"/>
                  <a:gd name="connsiteY39" fmla="*/ 2105669 h 5489515"/>
                  <a:gd name="connsiteX40" fmla="*/ 1979107 w 2935628"/>
                  <a:gd name="connsiteY40" fmla="*/ 1820896 h 5489515"/>
                  <a:gd name="connsiteX41" fmla="*/ 1978033 w 2935628"/>
                  <a:gd name="connsiteY41" fmla="*/ 1820277 h 5489515"/>
                  <a:gd name="connsiteX42" fmla="*/ 1976722 w 2935628"/>
                  <a:gd name="connsiteY42" fmla="*/ 1250178 h 5489515"/>
                  <a:gd name="connsiteX43" fmla="*/ 2477448 w 2935628"/>
                  <a:gd name="connsiteY43" fmla="*/ 963504 h 5489515"/>
                  <a:gd name="connsiteX44" fmla="*/ 2476131 w 2935628"/>
                  <a:gd name="connsiteY44" fmla="*/ 544593 h 5489515"/>
                  <a:gd name="connsiteX45" fmla="*/ 2290902 w 2935628"/>
                  <a:gd name="connsiteY45" fmla="*/ 437242 h 5489515"/>
                  <a:gd name="connsiteX46" fmla="*/ 2546183 w 2935628"/>
                  <a:gd name="connsiteY46" fmla="*/ 78545 h 5489515"/>
                  <a:gd name="connsiteX47" fmla="*/ 2546595 w 2935628"/>
                  <a:gd name="connsiteY47" fmla="*/ 79611 h 5489515"/>
                  <a:gd name="connsiteX48" fmla="*/ 2682971 w 2935628"/>
                  <a:gd name="connsiteY48" fmla="*/ 0 h 5489515"/>
                  <a:gd name="connsiteX0" fmla="*/ 1483859 w 2935628"/>
                  <a:gd name="connsiteY0" fmla="*/ 2677083 h 5485543"/>
                  <a:gd name="connsiteX1" fmla="*/ 988361 w 2935628"/>
                  <a:gd name="connsiteY1" fmla="*/ 2963121 h 5485543"/>
                  <a:gd name="connsiteX2" fmla="*/ 1483859 w 2935628"/>
                  <a:gd name="connsiteY2" fmla="*/ 2677083 h 5485543"/>
                  <a:gd name="connsiteX3" fmla="*/ 2472880 w 2935628"/>
                  <a:gd name="connsiteY3" fmla="*/ 962179 h 5485543"/>
                  <a:gd name="connsiteX4" fmla="*/ 1976722 w 2935628"/>
                  <a:gd name="connsiteY4" fmla="*/ 1248217 h 5485543"/>
                  <a:gd name="connsiteX5" fmla="*/ 2472880 w 2935628"/>
                  <a:gd name="connsiteY5" fmla="*/ 962179 h 5485543"/>
                  <a:gd name="connsiteX6" fmla="*/ 2682971 w 2935628"/>
                  <a:gd name="connsiteY6" fmla="*/ 0 h 5485543"/>
                  <a:gd name="connsiteX7" fmla="*/ 2935628 w 2935628"/>
                  <a:gd name="connsiteY7" fmla="*/ 652579 h 5485543"/>
                  <a:gd name="connsiteX8" fmla="*/ 2798833 w 2935628"/>
                  <a:gd name="connsiteY8" fmla="*/ 732435 h 5485543"/>
                  <a:gd name="connsiteX9" fmla="*/ 2798181 w 2935628"/>
                  <a:gd name="connsiteY9" fmla="*/ 730751 h 5485543"/>
                  <a:gd name="connsiteX10" fmla="*/ 2747679 w 2935628"/>
                  <a:gd name="connsiteY10" fmla="*/ 701404 h 5485543"/>
                  <a:gd name="connsiteX11" fmla="*/ 2749083 w 2935628"/>
                  <a:gd name="connsiteY11" fmla="*/ 1120501 h 5485543"/>
                  <a:gd name="connsiteX12" fmla="*/ 2255534 w 2935628"/>
                  <a:gd name="connsiteY12" fmla="*/ 1408544 h 5485543"/>
                  <a:gd name="connsiteX13" fmla="*/ 2255534 w 2935628"/>
                  <a:gd name="connsiteY13" fmla="*/ 1977314 h 5485543"/>
                  <a:gd name="connsiteX14" fmla="*/ 1761380 w 2935628"/>
                  <a:gd name="connsiteY14" fmla="*/ 2264671 h 5485543"/>
                  <a:gd name="connsiteX15" fmla="*/ 1761380 w 2935628"/>
                  <a:gd name="connsiteY15" fmla="*/ 2833441 h 5485543"/>
                  <a:gd name="connsiteX16" fmla="*/ 1267226 w 2935628"/>
                  <a:gd name="connsiteY16" fmla="*/ 3120798 h 5485543"/>
                  <a:gd name="connsiteX17" fmla="*/ 1267226 w 2935628"/>
                  <a:gd name="connsiteY17" fmla="*/ 3689568 h 5485543"/>
                  <a:gd name="connsiteX18" fmla="*/ 773072 w 2935628"/>
                  <a:gd name="connsiteY18" fmla="*/ 3976925 h 5485543"/>
                  <a:gd name="connsiteX19" fmla="*/ 773072 w 2935628"/>
                  <a:gd name="connsiteY19" fmla="*/ 4545696 h 5485543"/>
                  <a:gd name="connsiteX20" fmla="*/ 278797 w 2935628"/>
                  <a:gd name="connsiteY20" fmla="*/ 4833053 h 5485543"/>
                  <a:gd name="connsiteX21" fmla="*/ 278797 w 2935628"/>
                  <a:gd name="connsiteY21" fmla="*/ 5402509 h 5485543"/>
                  <a:gd name="connsiteX22" fmla="*/ 139389 w 2935628"/>
                  <a:gd name="connsiteY22" fmla="*/ 5481149 h 5485543"/>
                  <a:gd name="connsiteX23" fmla="*/ 138763 w 2935628"/>
                  <a:gd name="connsiteY23" fmla="*/ 5477875 h 5485543"/>
                  <a:gd name="connsiteX24" fmla="*/ 1966 w 2935628"/>
                  <a:gd name="connsiteY24" fmla="*/ 5398028 h 5485543"/>
                  <a:gd name="connsiteX25" fmla="*/ 14 w 2935628"/>
                  <a:gd name="connsiteY25" fmla="*/ 4678694 h 5485543"/>
                  <a:gd name="connsiteX26" fmla="*/ 0 w 2935628"/>
                  <a:gd name="connsiteY26" fmla="*/ 4678686 h 5485543"/>
                  <a:gd name="connsiteX27" fmla="*/ 14 w 2935628"/>
                  <a:gd name="connsiteY27" fmla="*/ 4678678 h 5485543"/>
                  <a:gd name="connsiteX28" fmla="*/ 0 w 2935628"/>
                  <a:gd name="connsiteY28" fmla="*/ 4673441 h 5485543"/>
                  <a:gd name="connsiteX29" fmla="*/ 4533 w 2935628"/>
                  <a:gd name="connsiteY29" fmla="*/ 4676066 h 5485543"/>
                  <a:gd name="connsiteX30" fmla="*/ 496158 w 2935628"/>
                  <a:gd name="connsiteY30" fmla="*/ 4391987 h 5485543"/>
                  <a:gd name="connsiteX31" fmla="*/ 499419 w 2935628"/>
                  <a:gd name="connsiteY31" fmla="*/ 4392001 h 5485543"/>
                  <a:gd name="connsiteX32" fmla="*/ 497453 w 2935628"/>
                  <a:gd name="connsiteY32" fmla="*/ 3822534 h 5485543"/>
                  <a:gd name="connsiteX33" fmla="*/ 497453 w 2935628"/>
                  <a:gd name="connsiteY33" fmla="*/ 3821234 h 5485543"/>
                  <a:gd name="connsiteX34" fmla="*/ 991073 w 2935628"/>
                  <a:gd name="connsiteY34" fmla="*/ 3536002 h 5485543"/>
                  <a:gd name="connsiteX35" fmla="*/ 989671 w 2935628"/>
                  <a:gd name="connsiteY35" fmla="*/ 3535183 h 5485543"/>
                  <a:gd name="connsiteX36" fmla="*/ 988360 w 2935628"/>
                  <a:gd name="connsiteY36" fmla="*/ 2965082 h 5485543"/>
                  <a:gd name="connsiteX37" fmla="*/ 1487124 w 2935628"/>
                  <a:gd name="connsiteY37" fmla="*/ 2677729 h 5485543"/>
                  <a:gd name="connsiteX38" fmla="*/ 1485813 w 2935628"/>
                  <a:gd name="connsiteY38" fmla="*/ 2107630 h 5485543"/>
                  <a:gd name="connsiteX39" fmla="*/ 1485814 w 2935628"/>
                  <a:gd name="connsiteY39" fmla="*/ 2105669 h 5485543"/>
                  <a:gd name="connsiteX40" fmla="*/ 1979107 w 2935628"/>
                  <a:gd name="connsiteY40" fmla="*/ 1820896 h 5485543"/>
                  <a:gd name="connsiteX41" fmla="*/ 1978033 w 2935628"/>
                  <a:gd name="connsiteY41" fmla="*/ 1820277 h 5485543"/>
                  <a:gd name="connsiteX42" fmla="*/ 1976722 w 2935628"/>
                  <a:gd name="connsiteY42" fmla="*/ 1250178 h 5485543"/>
                  <a:gd name="connsiteX43" fmla="*/ 2477448 w 2935628"/>
                  <a:gd name="connsiteY43" fmla="*/ 963504 h 5485543"/>
                  <a:gd name="connsiteX44" fmla="*/ 2476131 w 2935628"/>
                  <a:gd name="connsiteY44" fmla="*/ 544593 h 5485543"/>
                  <a:gd name="connsiteX45" fmla="*/ 2290902 w 2935628"/>
                  <a:gd name="connsiteY45" fmla="*/ 437242 h 5485543"/>
                  <a:gd name="connsiteX46" fmla="*/ 2546183 w 2935628"/>
                  <a:gd name="connsiteY46" fmla="*/ 78545 h 5485543"/>
                  <a:gd name="connsiteX47" fmla="*/ 2546595 w 2935628"/>
                  <a:gd name="connsiteY47" fmla="*/ 79611 h 5485543"/>
                  <a:gd name="connsiteX48" fmla="*/ 2682971 w 2935628"/>
                  <a:gd name="connsiteY48" fmla="*/ 0 h 5485543"/>
                  <a:gd name="connsiteX0" fmla="*/ 1483859 w 2935628"/>
                  <a:gd name="connsiteY0" fmla="*/ 2677083 h 5483719"/>
                  <a:gd name="connsiteX1" fmla="*/ 988361 w 2935628"/>
                  <a:gd name="connsiteY1" fmla="*/ 2963121 h 5483719"/>
                  <a:gd name="connsiteX2" fmla="*/ 1483859 w 2935628"/>
                  <a:gd name="connsiteY2" fmla="*/ 2677083 h 5483719"/>
                  <a:gd name="connsiteX3" fmla="*/ 2472880 w 2935628"/>
                  <a:gd name="connsiteY3" fmla="*/ 962179 h 5483719"/>
                  <a:gd name="connsiteX4" fmla="*/ 1976722 w 2935628"/>
                  <a:gd name="connsiteY4" fmla="*/ 1248217 h 5483719"/>
                  <a:gd name="connsiteX5" fmla="*/ 2472880 w 2935628"/>
                  <a:gd name="connsiteY5" fmla="*/ 962179 h 5483719"/>
                  <a:gd name="connsiteX6" fmla="*/ 2682971 w 2935628"/>
                  <a:gd name="connsiteY6" fmla="*/ 0 h 5483719"/>
                  <a:gd name="connsiteX7" fmla="*/ 2935628 w 2935628"/>
                  <a:gd name="connsiteY7" fmla="*/ 652579 h 5483719"/>
                  <a:gd name="connsiteX8" fmla="*/ 2798833 w 2935628"/>
                  <a:gd name="connsiteY8" fmla="*/ 732435 h 5483719"/>
                  <a:gd name="connsiteX9" fmla="*/ 2798181 w 2935628"/>
                  <a:gd name="connsiteY9" fmla="*/ 730751 h 5483719"/>
                  <a:gd name="connsiteX10" fmla="*/ 2747679 w 2935628"/>
                  <a:gd name="connsiteY10" fmla="*/ 701404 h 5483719"/>
                  <a:gd name="connsiteX11" fmla="*/ 2749083 w 2935628"/>
                  <a:gd name="connsiteY11" fmla="*/ 1120501 h 5483719"/>
                  <a:gd name="connsiteX12" fmla="*/ 2255534 w 2935628"/>
                  <a:gd name="connsiteY12" fmla="*/ 1408544 h 5483719"/>
                  <a:gd name="connsiteX13" fmla="*/ 2255534 w 2935628"/>
                  <a:gd name="connsiteY13" fmla="*/ 1977314 h 5483719"/>
                  <a:gd name="connsiteX14" fmla="*/ 1761380 w 2935628"/>
                  <a:gd name="connsiteY14" fmla="*/ 2264671 h 5483719"/>
                  <a:gd name="connsiteX15" fmla="*/ 1761380 w 2935628"/>
                  <a:gd name="connsiteY15" fmla="*/ 2833441 h 5483719"/>
                  <a:gd name="connsiteX16" fmla="*/ 1267226 w 2935628"/>
                  <a:gd name="connsiteY16" fmla="*/ 3120798 h 5483719"/>
                  <a:gd name="connsiteX17" fmla="*/ 1267226 w 2935628"/>
                  <a:gd name="connsiteY17" fmla="*/ 3689568 h 5483719"/>
                  <a:gd name="connsiteX18" fmla="*/ 773072 w 2935628"/>
                  <a:gd name="connsiteY18" fmla="*/ 3976925 h 5483719"/>
                  <a:gd name="connsiteX19" fmla="*/ 773072 w 2935628"/>
                  <a:gd name="connsiteY19" fmla="*/ 4545696 h 5483719"/>
                  <a:gd name="connsiteX20" fmla="*/ 278797 w 2935628"/>
                  <a:gd name="connsiteY20" fmla="*/ 4833053 h 5483719"/>
                  <a:gd name="connsiteX21" fmla="*/ 278797 w 2935628"/>
                  <a:gd name="connsiteY21" fmla="*/ 5402509 h 5483719"/>
                  <a:gd name="connsiteX22" fmla="*/ 139389 w 2935628"/>
                  <a:gd name="connsiteY22" fmla="*/ 5481149 h 5483719"/>
                  <a:gd name="connsiteX23" fmla="*/ 138763 w 2935628"/>
                  <a:gd name="connsiteY23" fmla="*/ 5458825 h 5483719"/>
                  <a:gd name="connsiteX24" fmla="*/ 1966 w 2935628"/>
                  <a:gd name="connsiteY24" fmla="*/ 5398028 h 5483719"/>
                  <a:gd name="connsiteX25" fmla="*/ 14 w 2935628"/>
                  <a:gd name="connsiteY25" fmla="*/ 4678694 h 5483719"/>
                  <a:gd name="connsiteX26" fmla="*/ 0 w 2935628"/>
                  <a:gd name="connsiteY26" fmla="*/ 4678686 h 5483719"/>
                  <a:gd name="connsiteX27" fmla="*/ 14 w 2935628"/>
                  <a:gd name="connsiteY27" fmla="*/ 4678678 h 5483719"/>
                  <a:gd name="connsiteX28" fmla="*/ 0 w 2935628"/>
                  <a:gd name="connsiteY28" fmla="*/ 4673441 h 5483719"/>
                  <a:gd name="connsiteX29" fmla="*/ 4533 w 2935628"/>
                  <a:gd name="connsiteY29" fmla="*/ 4676066 h 5483719"/>
                  <a:gd name="connsiteX30" fmla="*/ 496158 w 2935628"/>
                  <a:gd name="connsiteY30" fmla="*/ 4391987 h 5483719"/>
                  <a:gd name="connsiteX31" fmla="*/ 499419 w 2935628"/>
                  <a:gd name="connsiteY31" fmla="*/ 4392001 h 5483719"/>
                  <a:gd name="connsiteX32" fmla="*/ 497453 w 2935628"/>
                  <a:gd name="connsiteY32" fmla="*/ 3822534 h 5483719"/>
                  <a:gd name="connsiteX33" fmla="*/ 497453 w 2935628"/>
                  <a:gd name="connsiteY33" fmla="*/ 3821234 h 5483719"/>
                  <a:gd name="connsiteX34" fmla="*/ 991073 w 2935628"/>
                  <a:gd name="connsiteY34" fmla="*/ 3536002 h 5483719"/>
                  <a:gd name="connsiteX35" fmla="*/ 989671 w 2935628"/>
                  <a:gd name="connsiteY35" fmla="*/ 3535183 h 5483719"/>
                  <a:gd name="connsiteX36" fmla="*/ 988360 w 2935628"/>
                  <a:gd name="connsiteY36" fmla="*/ 2965082 h 5483719"/>
                  <a:gd name="connsiteX37" fmla="*/ 1487124 w 2935628"/>
                  <a:gd name="connsiteY37" fmla="*/ 2677729 h 5483719"/>
                  <a:gd name="connsiteX38" fmla="*/ 1485813 w 2935628"/>
                  <a:gd name="connsiteY38" fmla="*/ 2107630 h 5483719"/>
                  <a:gd name="connsiteX39" fmla="*/ 1485814 w 2935628"/>
                  <a:gd name="connsiteY39" fmla="*/ 2105669 h 5483719"/>
                  <a:gd name="connsiteX40" fmla="*/ 1979107 w 2935628"/>
                  <a:gd name="connsiteY40" fmla="*/ 1820896 h 5483719"/>
                  <a:gd name="connsiteX41" fmla="*/ 1978033 w 2935628"/>
                  <a:gd name="connsiteY41" fmla="*/ 1820277 h 5483719"/>
                  <a:gd name="connsiteX42" fmla="*/ 1976722 w 2935628"/>
                  <a:gd name="connsiteY42" fmla="*/ 1250178 h 5483719"/>
                  <a:gd name="connsiteX43" fmla="*/ 2477448 w 2935628"/>
                  <a:gd name="connsiteY43" fmla="*/ 963504 h 5483719"/>
                  <a:gd name="connsiteX44" fmla="*/ 2476131 w 2935628"/>
                  <a:gd name="connsiteY44" fmla="*/ 544593 h 5483719"/>
                  <a:gd name="connsiteX45" fmla="*/ 2290902 w 2935628"/>
                  <a:gd name="connsiteY45" fmla="*/ 437242 h 5483719"/>
                  <a:gd name="connsiteX46" fmla="*/ 2546183 w 2935628"/>
                  <a:gd name="connsiteY46" fmla="*/ 78545 h 5483719"/>
                  <a:gd name="connsiteX47" fmla="*/ 2546595 w 2935628"/>
                  <a:gd name="connsiteY47" fmla="*/ 79611 h 5483719"/>
                  <a:gd name="connsiteX48" fmla="*/ 2682971 w 2935628"/>
                  <a:gd name="connsiteY48" fmla="*/ 0 h 5483719"/>
                  <a:gd name="connsiteX0" fmla="*/ 1483859 w 2935628"/>
                  <a:gd name="connsiteY0" fmla="*/ 2677083 h 5472713"/>
                  <a:gd name="connsiteX1" fmla="*/ 988361 w 2935628"/>
                  <a:gd name="connsiteY1" fmla="*/ 2963121 h 5472713"/>
                  <a:gd name="connsiteX2" fmla="*/ 1483859 w 2935628"/>
                  <a:gd name="connsiteY2" fmla="*/ 2677083 h 5472713"/>
                  <a:gd name="connsiteX3" fmla="*/ 2472880 w 2935628"/>
                  <a:gd name="connsiteY3" fmla="*/ 962179 h 5472713"/>
                  <a:gd name="connsiteX4" fmla="*/ 1976722 w 2935628"/>
                  <a:gd name="connsiteY4" fmla="*/ 1248217 h 5472713"/>
                  <a:gd name="connsiteX5" fmla="*/ 2472880 w 2935628"/>
                  <a:gd name="connsiteY5" fmla="*/ 962179 h 5472713"/>
                  <a:gd name="connsiteX6" fmla="*/ 2682971 w 2935628"/>
                  <a:gd name="connsiteY6" fmla="*/ 0 h 5472713"/>
                  <a:gd name="connsiteX7" fmla="*/ 2935628 w 2935628"/>
                  <a:gd name="connsiteY7" fmla="*/ 652579 h 5472713"/>
                  <a:gd name="connsiteX8" fmla="*/ 2798833 w 2935628"/>
                  <a:gd name="connsiteY8" fmla="*/ 732435 h 5472713"/>
                  <a:gd name="connsiteX9" fmla="*/ 2798181 w 2935628"/>
                  <a:gd name="connsiteY9" fmla="*/ 730751 h 5472713"/>
                  <a:gd name="connsiteX10" fmla="*/ 2747679 w 2935628"/>
                  <a:gd name="connsiteY10" fmla="*/ 701404 h 5472713"/>
                  <a:gd name="connsiteX11" fmla="*/ 2749083 w 2935628"/>
                  <a:gd name="connsiteY11" fmla="*/ 1120501 h 5472713"/>
                  <a:gd name="connsiteX12" fmla="*/ 2255534 w 2935628"/>
                  <a:gd name="connsiteY12" fmla="*/ 1408544 h 5472713"/>
                  <a:gd name="connsiteX13" fmla="*/ 2255534 w 2935628"/>
                  <a:gd name="connsiteY13" fmla="*/ 1977314 h 5472713"/>
                  <a:gd name="connsiteX14" fmla="*/ 1761380 w 2935628"/>
                  <a:gd name="connsiteY14" fmla="*/ 2264671 h 5472713"/>
                  <a:gd name="connsiteX15" fmla="*/ 1761380 w 2935628"/>
                  <a:gd name="connsiteY15" fmla="*/ 2833441 h 5472713"/>
                  <a:gd name="connsiteX16" fmla="*/ 1267226 w 2935628"/>
                  <a:gd name="connsiteY16" fmla="*/ 3120798 h 5472713"/>
                  <a:gd name="connsiteX17" fmla="*/ 1267226 w 2935628"/>
                  <a:gd name="connsiteY17" fmla="*/ 3689568 h 5472713"/>
                  <a:gd name="connsiteX18" fmla="*/ 773072 w 2935628"/>
                  <a:gd name="connsiteY18" fmla="*/ 3976925 h 5472713"/>
                  <a:gd name="connsiteX19" fmla="*/ 773072 w 2935628"/>
                  <a:gd name="connsiteY19" fmla="*/ 4545696 h 5472713"/>
                  <a:gd name="connsiteX20" fmla="*/ 278797 w 2935628"/>
                  <a:gd name="connsiteY20" fmla="*/ 4833053 h 5472713"/>
                  <a:gd name="connsiteX21" fmla="*/ 278797 w 2935628"/>
                  <a:gd name="connsiteY21" fmla="*/ 5402509 h 5472713"/>
                  <a:gd name="connsiteX22" fmla="*/ 160821 w 2935628"/>
                  <a:gd name="connsiteY22" fmla="*/ 5469243 h 5472713"/>
                  <a:gd name="connsiteX23" fmla="*/ 138763 w 2935628"/>
                  <a:gd name="connsiteY23" fmla="*/ 5458825 h 5472713"/>
                  <a:gd name="connsiteX24" fmla="*/ 1966 w 2935628"/>
                  <a:gd name="connsiteY24" fmla="*/ 5398028 h 5472713"/>
                  <a:gd name="connsiteX25" fmla="*/ 14 w 2935628"/>
                  <a:gd name="connsiteY25" fmla="*/ 4678694 h 5472713"/>
                  <a:gd name="connsiteX26" fmla="*/ 0 w 2935628"/>
                  <a:gd name="connsiteY26" fmla="*/ 4678686 h 5472713"/>
                  <a:gd name="connsiteX27" fmla="*/ 14 w 2935628"/>
                  <a:gd name="connsiteY27" fmla="*/ 4678678 h 5472713"/>
                  <a:gd name="connsiteX28" fmla="*/ 0 w 2935628"/>
                  <a:gd name="connsiteY28" fmla="*/ 4673441 h 5472713"/>
                  <a:gd name="connsiteX29" fmla="*/ 4533 w 2935628"/>
                  <a:gd name="connsiteY29" fmla="*/ 4676066 h 5472713"/>
                  <a:gd name="connsiteX30" fmla="*/ 496158 w 2935628"/>
                  <a:gd name="connsiteY30" fmla="*/ 4391987 h 5472713"/>
                  <a:gd name="connsiteX31" fmla="*/ 499419 w 2935628"/>
                  <a:gd name="connsiteY31" fmla="*/ 4392001 h 5472713"/>
                  <a:gd name="connsiteX32" fmla="*/ 497453 w 2935628"/>
                  <a:gd name="connsiteY32" fmla="*/ 3822534 h 5472713"/>
                  <a:gd name="connsiteX33" fmla="*/ 497453 w 2935628"/>
                  <a:gd name="connsiteY33" fmla="*/ 3821234 h 5472713"/>
                  <a:gd name="connsiteX34" fmla="*/ 991073 w 2935628"/>
                  <a:gd name="connsiteY34" fmla="*/ 3536002 h 5472713"/>
                  <a:gd name="connsiteX35" fmla="*/ 989671 w 2935628"/>
                  <a:gd name="connsiteY35" fmla="*/ 3535183 h 5472713"/>
                  <a:gd name="connsiteX36" fmla="*/ 988360 w 2935628"/>
                  <a:gd name="connsiteY36" fmla="*/ 2965082 h 5472713"/>
                  <a:gd name="connsiteX37" fmla="*/ 1487124 w 2935628"/>
                  <a:gd name="connsiteY37" fmla="*/ 2677729 h 5472713"/>
                  <a:gd name="connsiteX38" fmla="*/ 1485813 w 2935628"/>
                  <a:gd name="connsiteY38" fmla="*/ 2107630 h 5472713"/>
                  <a:gd name="connsiteX39" fmla="*/ 1485814 w 2935628"/>
                  <a:gd name="connsiteY39" fmla="*/ 2105669 h 5472713"/>
                  <a:gd name="connsiteX40" fmla="*/ 1979107 w 2935628"/>
                  <a:gd name="connsiteY40" fmla="*/ 1820896 h 5472713"/>
                  <a:gd name="connsiteX41" fmla="*/ 1978033 w 2935628"/>
                  <a:gd name="connsiteY41" fmla="*/ 1820277 h 5472713"/>
                  <a:gd name="connsiteX42" fmla="*/ 1976722 w 2935628"/>
                  <a:gd name="connsiteY42" fmla="*/ 1250178 h 5472713"/>
                  <a:gd name="connsiteX43" fmla="*/ 2477448 w 2935628"/>
                  <a:gd name="connsiteY43" fmla="*/ 963504 h 5472713"/>
                  <a:gd name="connsiteX44" fmla="*/ 2476131 w 2935628"/>
                  <a:gd name="connsiteY44" fmla="*/ 544593 h 5472713"/>
                  <a:gd name="connsiteX45" fmla="*/ 2290902 w 2935628"/>
                  <a:gd name="connsiteY45" fmla="*/ 437242 h 5472713"/>
                  <a:gd name="connsiteX46" fmla="*/ 2546183 w 2935628"/>
                  <a:gd name="connsiteY46" fmla="*/ 78545 h 5472713"/>
                  <a:gd name="connsiteX47" fmla="*/ 2546595 w 2935628"/>
                  <a:gd name="connsiteY47" fmla="*/ 79611 h 5472713"/>
                  <a:gd name="connsiteX48" fmla="*/ 2682971 w 2935628"/>
                  <a:gd name="connsiteY48" fmla="*/ 0 h 5472713"/>
                  <a:gd name="connsiteX0" fmla="*/ 1483859 w 2935628"/>
                  <a:gd name="connsiteY0" fmla="*/ 2677083 h 5477875"/>
                  <a:gd name="connsiteX1" fmla="*/ 988361 w 2935628"/>
                  <a:gd name="connsiteY1" fmla="*/ 2963121 h 5477875"/>
                  <a:gd name="connsiteX2" fmla="*/ 1483859 w 2935628"/>
                  <a:gd name="connsiteY2" fmla="*/ 2677083 h 5477875"/>
                  <a:gd name="connsiteX3" fmla="*/ 2472880 w 2935628"/>
                  <a:gd name="connsiteY3" fmla="*/ 962179 h 5477875"/>
                  <a:gd name="connsiteX4" fmla="*/ 1976722 w 2935628"/>
                  <a:gd name="connsiteY4" fmla="*/ 1248217 h 5477875"/>
                  <a:gd name="connsiteX5" fmla="*/ 2472880 w 2935628"/>
                  <a:gd name="connsiteY5" fmla="*/ 962179 h 5477875"/>
                  <a:gd name="connsiteX6" fmla="*/ 2682971 w 2935628"/>
                  <a:gd name="connsiteY6" fmla="*/ 0 h 5477875"/>
                  <a:gd name="connsiteX7" fmla="*/ 2935628 w 2935628"/>
                  <a:gd name="connsiteY7" fmla="*/ 652579 h 5477875"/>
                  <a:gd name="connsiteX8" fmla="*/ 2798833 w 2935628"/>
                  <a:gd name="connsiteY8" fmla="*/ 732435 h 5477875"/>
                  <a:gd name="connsiteX9" fmla="*/ 2798181 w 2935628"/>
                  <a:gd name="connsiteY9" fmla="*/ 730751 h 5477875"/>
                  <a:gd name="connsiteX10" fmla="*/ 2747679 w 2935628"/>
                  <a:gd name="connsiteY10" fmla="*/ 701404 h 5477875"/>
                  <a:gd name="connsiteX11" fmla="*/ 2749083 w 2935628"/>
                  <a:gd name="connsiteY11" fmla="*/ 1120501 h 5477875"/>
                  <a:gd name="connsiteX12" fmla="*/ 2255534 w 2935628"/>
                  <a:gd name="connsiteY12" fmla="*/ 1408544 h 5477875"/>
                  <a:gd name="connsiteX13" fmla="*/ 2255534 w 2935628"/>
                  <a:gd name="connsiteY13" fmla="*/ 1977314 h 5477875"/>
                  <a:gd name="connsiteX14" fmla="*/ 1761380 w 2935628"/>
                  <a:gd name="connsiteY14" fmla="*/ 2264671 h 5477875"/>
                  <a:gd name="connsiteX15" fmla="*/ 1761380 w 2935628"/>
                  <a:gd name="connsiteY15" fmla="*/ 2833441 h 5477875"/>
                  <a:gd name="connsiteX16" fmla="*/ 1267226 w 2935628"/>
                  <a:gd name="connsiteY16" fmla="*/ 3120798 h 5477875"/>
                  <a:gd name="connsiteX17" fmla="*/ 1267226 w 2935628"/>
                  <a:gd name="connsiteY17" fmla="*/ 3689568 h 5477875"/>
                  <a:gd name="connsiteX18" fmla="*/ 773072 w 2935628"/>
                  <a:gd name="connsiteY18" fmla="*/ 3976925 h 5477875"/>
                  <a:gd name="connsiteX19" fmla="*/ 773072 w 2935628"/>
                  <a:gd name="connsiteY19" fmla="*/ 4545696 h 5477875"/>
                  <a:gd name="connsiteX20" fmla="*/ 278797 w 2935628"/>
                  <a:gd name="connsiteY20" fmla="*/ 4833053 h 5477875"/>
                  <a:gd name="connsiteX21" fmla="*/ 278797 w 2935628"/>
                  <a:gd name="connsiteY21" fmla="*/ 5402509 h 5477875"/>
                  <a:gd name="connsiteX22" fmla="*/ 160821 w 2935628"/>
                  <a:gd name="connsiteY22" fmla="*/ 5469243 h 5477875"/>
                  <a:gd name="connsiteX23" fmla="*/ 138763 w 2935628"/>
                  <a:gd name="connsiteY23" fmla="*/ 5477875 h 5477875"/>
                  <a:gd name="connsiteX24" fmla="*/ 1966 w 2935628"/>
                  <a:gd name="connsiteY24" fmla="*/ 5398028 h 5477875"/>
                  <a:gd name="connsiteX25" fmla="*/ 14 w 2935628"/>
                  <a:gd name="connsiteY25" fmla="*/ 4678694 h 5477875"/>
                  <a:gd name="connsiteX26" fmla="*/ 0 w 2935628"/>
                  <a:gd name="connsiteY26" fmla="*/ 4678686 h 5477875"/>
                  <a:gd name="connsiteX27" fmla="*/ 14 w 2935628"/>
                  <a:gd name="connsiteY27" fmla="*/ 4678678 h 5477875"/>
                  <a:gd name="connsiteX28" fmla="*/ 0 w 2935628"/>
                  <a:gd name="connsiteY28" fmla="*/ 4673441 h 5477875"/>
                  <a:gd name="connsiteX29" fmla="*/ 4533 w 2935628"/>
                  <a:gd name="connsiteY29" fmla="*/ 4676066 h 5477875"/>
                  <a:gd name="connsiteX30" fmla="*/ 496158 w 2935628"/>
                  <a:gd name="connsiteY30" fmla="*/ 4391987 h 5477875"/>
                  <a:gd name="connsiteX31" fmla="*/ 499419 w 2935628"/>
                  <a:gd name="connsiteY31" fmla="*/ 4392001 h 5477875"/>
                  <a:gd name="connsiteX32" fmla="*/ 497453 w 2935628"/>
                  <a:gd name="connsiteY32" fmla="*/ 3822534 h 5477875"/>
                  <a:gd name="connsiteX33" fmla="*/ 497453 w 2935628"/>
                  <a:gd name="connsiteY33" fmla="*/ 3821234 h 5477875"/>
                  <a:gd name="connsiteX34" fmla="*/ 991073 w 2935628"/>
                  <a:gd name="connsiteY34" fmla="*/ 3536002 h 5477875"/>
                  <a:gd name="connsiteX35" fmla="*/ 989671 w 2935628"/>
                  <a:gd name="connsiteY35" fmla="*/ 3535183 h 5477875"/>
                  <a:gd name="connsiteX36" fmla="*/ 988360 w 2935628"/>
                  <a:gd name="connsiteY36" fmla="*/ 2965082 h 5477875"/>
                  <a:gd name="connsiteX37" fmla="*/ 1487124 w 2935628"/>
                  <a:gd name="connsiteY37" fmla="*/ 2677729 h 5477875"/>
                  <a:gd name="connsiteX38" fmla="*/ 1485813 w 2935628"/>
                  <a:gd name="connsiteY38" fmla="*/ 2107630 h 5477875"/>
                  <a:gd name="connsiteX39" fmla="*/ 1485814 w 2935628"/>
                  <a:gd name="connsiteY39" fmla="*/ 2105669 h 5477875"/>
                  <a:gd name="connsiteX40" fmla="*/ 1979107 w 2935628"/>
                  <a:gd name="connsiteY40" fmla="*/ 1820896 h 5477875"/>
                  <a:gd name="connsiteX41" fmla="*/ 1978033 w 2935628"/>
                  <a:gd name="connsiteY41" fmla="*/ 1820277 h 5477875"/>
                  <a:gd name="connsiteX42" fmla="*/ 1976722 w 2935628"/>
                  <a:gd name="connsiteY42" fmla="*/ 1250178 h 5477875"/>
                  <a:gd name="connsiteX43" fmla="*/ 2477448 w 2935628"/>
                  <a:gd name="connsiteY43" fmla="*/ 963504 h 5477875"/>
                  <a:gd name="connsiteX44" fmla="*/ 2476131 w 2935628"/>
                  <a:gd name="connsiteY44" fmla="*/ 544593 h 5477875"/>
                  <a:gd name="connsiteX45" fmla="*/ 2290902 w 2935628"/>
                  <a:gd name="connsiteY45" fmla="*/ 437242 h 5477875"/>
                  <a:gd name="connsiteX46" fmla="*/ 2546183 w 2935628"/>
                  <a:gd name="connsiteY46" fmla="*/ 78545 h 5477875"/>
                  <a:gd name="connsiteX47" fmla="*/ 2546595 w 2935628"/>
                  <a:gd name="connsiteY47" fmla="*/ 79611 h 5477875"/>
                  <a:gd name="connsiteX48" fmla="*/ 2682971 w 2935628"/>
                  <a:gd name="connsiteY48" fmla="*/ 0 h 5477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935628" h="5477875">
                    <a:moveTo>
                      <a:pt x="1483859" y="2677083"/>
                    </a:moveTo>
                    <a:lnTo>
                      <a:pt x="988361" y="2963121"/>
                    </a:lnTo>
                    <a:lnTo>
                      <a:pt x="1483859" y="2677083"/>
                    </a:lnTo>
                    <a:close/>
                    <a:moveTo>
                      <a:pt x="2472880" y="962179"/>
                    </a:moveTo>
                    <a:lnTo>
                      <a:pt x="1976722" y="1248217"/>
                    </a:lnTo>
                    <a:lnTo>
                      <a:pt x="2472880" y="962179"/>
                    </a:lnTo>
                    <a:close/>
                    <a:moveTo>
                      <a:pt x="2682971" y="0"/>
                    </a:moveTo>
                    <a:lnTo>
                      <a:pt x="2935628" y="652579"/>
                    </a:lnTo>
                    <a:lnTo>
                      <a:pt x="2798833" y="732435"/>
                    </a:lnTo>
                    <a:lnTo>
                      <a:pt x="2798181" y="730751"/>
                    </a:lnTo>
                    <a:lnTo>
                      <a:pt x="2747679" y="701404"/>
                    </a:lnTo>
                    <a:lnTo>
                      <a:pt x="2749083" y="1120501"/>
                    </a:lnTo>
                    <a:lnTo>
                      <a:pt x="2255534" y="1408544"/>
                    </a:lnTo>
                    <a:lnTo>
                      <a:pt x="2255534" y="1977314"/>
                    </a:lnTo>
                    <a:lnTo>
                      <a:pt x="1761380" y="2264671"/>
                    </a:lnTo>
                    <a:lnTo>
                      <a:pt x="1761380" y="2833441"/>
                    </a:lnTo>
                    <a:lnTo>
                      <a:pt x="1267226" y="3120798"/>
                    </a:lnTo>
                    <a:lnTo>
                      <a:pt x="1267226" y="3689568"/>
                    </a:lnTo>
                    <a:lnTo>
                      <a:pt x="773072" y="3976925"/>
                    </a:lnTo>
                    <a:lnTo>
                      <a:pt x="773072" y="4545696"/>
                    </a:lnTo>
                    <a:lnTo>
                      <a:pt x="278797" y="4833053"/>
                    </a:lnTo>
                    <a:lnTo>
                      <a:pt x="278797" y="5402509"/>
                    </a:lnTo>
                    <a:lnTo>
                      <a:pt x="160821" y="5469243"/>
                    </a:lnTo>
                    <a:cubicBezTo>
                      <a:pt x="137482" y="5481804"/>
                      <a:pt x="140236" y="5475060"/>
                      <a:pt x="138763" y="5477875"/>
                    </a:cubicBezTo>
                    <a:lnTo>
                      <a:pt x="1966" y="5398028"/>
                    </a:lnTo>
                    <a:cubicBezTo>
                      <a:pt x="1315" y="5158250"/>
                      <a:pt x="665" y="4918472"/>
                      <a:pt x="14" y="4678694"/>
                    </a:cubicBezTo>
                    <a:cubicBezTo>
                      <a:pt x="9" y="4678691"/>
                      <a:pt x="5" y="4678689"/>
                      <a:pt x="0" y="4678686"/>
                    </a:cubicBezTo>
                    <a:cubicBezTo>
                      <a:pt x="5" y="4678683"/>
                      <a:pt x="9" y="4678681"/>
                      <a:pt x="14" y="4678678"/>
                    </a:cubicBezTo>
                    <a:cubicBezTo>
                      <a:pt x="9" y="4676932"/>
                      <a:pt x="5" y="4675187"/>
                      <a:pt x="0" y="4673441"/>
                    </a:cubicBezTo>
                    <a:lnTo>
                      <a:pt x="4533" y="4676066"/>
                    </a:lnTo>
                    <a:lnTo>
                      <a:pt x="496158" y="4391987"/>
                    </a:lnTo>
                    <a:lnTo>
                      <a:pt x="499419" y="4392001"/>
                    </a:lnTo>
                    <a:cubicBezTo>
                      <a:pt x="498764" y="4202179"/>
                      <a:pt x="498108" y="4012356"/>
                      <a:pt x="497453" y="3822534"/>
                    </a:cubicBezTo>
                    <a:lnTo>
                      <a:pt x="497453" y="3821234"/>
                    </a:lnTo>
                    <a:lnTo>
                      <a:pt x="991073" y="3536002"/>
                    </a:lnTo>
                    <a:lnTo>
                      <a:pt x="989671" y="3535183"/>
                    </a:lnTo>
                    <a:lnTo>
                      <a:pt x="988360" y="2965082"/>
                    </a:lnTo>
                    <a:lnTo>
                      <a:pt x="1487124" y="2677729"/>
                    </a:lnTo>
                    <a:lnTo>
                      <a:pt x="1485813" y="2107630"/>
                    </a:lnTo>
                    <a:cubicBezTo>
                      <a:pt x="1485813" y="2106976"/>
                      <a:pt x="1485814" y="2106323"/>
                      <a:pt x="1485814" y="2105669"/>
                    </a:cubicBezTo>
                    <a:lnTo>
                      <a:pt x="1979107" y="1820896"/>
                    </a:lnTo>
                    <a:lnTo>
                      <a:pt x="1978033" y="1820277"/>
                    </a:lnTo>
                    <a:lnTo>
                      <a:pt x="1976722" y="1250178"/>
                    </a:lnTo>
                    <a:lnTo>
                      <a:pt x="2477448" y="963504"/>
                    </a:lnTo>
                    <a:lnTo>
                      <a:pt x="2476131" y="544593"/>
                    </a:lnTo>
                    <a:lnTo>
                      <a:pt x="2290902" y="437242"/>
                    </a:lnTo>
                    <a:lnTo>
                      <a:pt x="2546183" y="78545"/>
                    </a:lnTo>
                    <a:lnTo>
                      <a:pt x="2546595" y="79611"/>
                    </a:lnTo>
                    <a:lnTo>
                      <a:pt x="268297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Figure">
                <a:extLst>
                  <a:ext uri="{FF2B5EF4-FFF2-40B4-BE49-F238E27FC236}">
                    <a16:creationId xmlns:a16="http://schemas.microsoft.com/office/drawing/2014/main" xmlns="" id="{F525DBCC-3861-41A9-81CF-ED4A26D638DF}"/>
                  </a:ext>
                </a:extLst>
              </p:cNvPr>
              <p:cNvSpPr/>
              <p:nvPr/>
            </p:nvSpPr>
            <p:spPr>
              <a:xfrm>
                <a:off x="4516974" y="5445604"/>
                <a:ext cx="632944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68" y="21600"/>
                    </a:moveTo>
                    <a:lnTo>
                      <a:pt x="0" y="16925"/>
                    </a:lnTo>
                    <a:lnTo>
                      <a:pt x="16932" y="0"/>
                    </a:lnTo>
                    <a:lnTo>
                      <a:pt x="21600" y="471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Figure">
                <a:extLst>
                  <a:ext uri="{FF2B5EF4-FFF2-40B4-BE49-F238E27FC236}">
                    <a16:creationId xmlns:a16="http://schemas.microsoft.com/office/drawing/2014/main" xmlns="" id="{FD1974DA-D9BD-4D2F-AA02-B259E29E4765}"/>
                  </a:ext>
                </a:extLst>
              </p:cNvPr>
              <p:cNvSpPr/>
              <p:nvPr/>
            </p:nvSpPr>
            <p:spPr>
              <a:xfrm>
                <a:off x="4516974" y="5727058"/>
                <a:ext cx="138763" cy="8044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306" y="19456"/>
                    </a:lnTo>
                    <a:lnTo>
                      <a:pt x="0" y="0"/>
                    </a:lnTo>
                    <a:lnTo>
                      <a:pt x="21294" y="212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Figure">
                <a:extLst>
                  <a:ext uri="{FF2B5EF4-FFF2-40B4-BE49-F238E27FC236}">
                    <a16:creationId xmlns:a16="http://schemas.microsoft.com/office/drawing/2014/main" xmlns="" id="{975CFE24-CAFC-4D65-A71A-D8374FAEF163}"/>
                  </a:ext>
                </a:extLst>
              </p:cNvPr>
              <p:cNvSpPr/>
              <p:nvPr/>
            </p:nvSpPr>
            <p:spPr>
              <a:xfrm>
                <a:off x="5014427" y="4588152"/>
                <a:ext cx="632944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68" y="21600"/>
                    </a:moveTo>
                    <a:lnTo>
                      <a:pt x="0" y="16925"/>
                    </a:lnTo>
                    <a:lnTo>
                      <a:pt x="16932" y="0"/>
                    </a:lnTo>
                    <a:lnTo>
                      <a:pt x="21600" y="471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4" name="Figure">
                <a:extLst>
                  <a:ext uri="{FF2B5EF4-FFF2-40B4-BE49-F238E27FC236}">
                    <a16:creationId xmlns:a16="http://schemas.microsoft.com/office/drawing/2014/main" xmlns="" id="{2CF80D65-2F02-4FAF-8664-EF51B9F0ADF2}"/>
                  </a:ext>
                </a:extLst>
              </p:cNvPr>
              <p:cNvSpPr/>
              <p:nvPr/>
            </p:nvSpPr>
            <p:spPr>
              <a:xfrm>
                <a:off x="5014427" y="4876151"/>
                <a:ext cx="138763" cy="649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306" y="18944"/>
                    </a:lnTo>
                    <a:lnTo>
                      <a:pt x="0" y="0"/>
                    </a:lnTo>
                    <a:lnTo>
                      <a:pt x="21294" y="26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Figure">
                <a:extLst>
                  <a:ext uri="{FF2B5EF4-FFF2-40B4-BE49-F238E27FC236}">
                    <a16:creationId xmlns:a16="http://schemas.microsoft.com/office/drawing/2014/main" xmlns="" id="{479C2DD2-9031-4F5D-A3FF-C5EA78C36963}"/>
                  </a:ext>
                </a:extLst>
              </p:cNvPr>
              <p:cNvSpPr/>
              <p:nvPr/>
            </p:nvSpPr>
            <p:spPr>
              <a:xfrm>
                <a:off x="5505335" y="3730700"/>
                <a:ext cx="632289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73" y="21600"/>
                    </a:moveTo>
                    <a:lnTo>
                      <a:pt x="0" y="16886"/>
                    </a:lnTo>
                    <a:lnTo>
                      <a:pt x="16927" y="0"/>
                    </a:lnTo>
                    <a:lnTo>
                      <a:pt x="21600" y="467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6" name="Figure">
                <a:extLst>
                  <a:ext uri="{FF2B5EF4-FFF2-40B4-BE49-F238E27FC236}">
                    <a16:creationId xmlns:a16="http://schemas.microsoft.com/office/drawing/2014/main" xmlns="" id="{519983DC-95D2-4D4B-ACEE-22FB132F0EE3}"/>
                  </a:ext>
                </a:extLst>
              </p:cNvPr>
              <p:cNvSpPr/>
              <p:nvPr/>
            </p:nvSpPr>
            <p:spPr>
              <a:xfrm>
                <a:off x="5505334" y="4018699"/>
                <a:ext cx="138110" cy="64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05" y="18946"/>
                    </a:lnTo>
                    <a:lnTo>
                      <a:pt x="0" y="0"/>
                    </a:lnTo>
                    <a:lnTo>
                      <a:pt x="21395" y="265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7" name="Figure">
                <a:extLst>
                  <a:ext uri="{FF2B5EF4-FFF2-40B4-BE49-F238E27FC236}">
                    <a16:creationId xmlns:a16="http://schemas.microsoft.com/office/drawing/2014/main" xmlns="" id="{33CD87B5-B116-4860-9A3E-E189F97F4C34}"/>
                  </a:ext>
                </a:extLst>
              </p:cNvPr>
              <p:cNvSpPr/>
              <p:nvPr/>
            </p:nvSpPr>
            <p:spPr>
              <a:xfrm>
                <a:off x="6002787" y="3161247"/>
                <a:ext cx="138110" cy="649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05" y="18965"/>
                    </a:lnTo>
                    <a:lnTo>
                      <a:pt x="0" y="0"/>
                    </a:lnTo>
                    <a:lnTo>
                      <a:pt x="21395" y="265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8" name="Figure">
                <a:extLst>
                  <a:ext uri="{FF2B5EF4-FFF2-40B4-BE49-F238E27FC236}">
                    <a16:creationId xmlns:a16="http://schemas.microsoft.com/office/drawing/2014/main" xmlns="" id="{35CBE347-ED9E-4E43-84EE-0D0F4E2C5CF7}"/>
                  </a:ext>
                </a:extLst>
              </p:cNvPr>
              <p:cNvSpPr/>
              <p:nvPr/>
            </p:nvSpPr>
            <p:spPr>
              <a:xfrm>
                <a:off x="6002788" y="2873248"/>
                <a:ext cx="632944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68" y="21600"/>
                    </a:moveTo>
                    <a:lnTo>
                      <a:pt x="0" y="16886"/>
                    </a:lnTo>
                    <a:lnTo>
                      <a:pt x="16909" y="0"/>
                    </a:lnTo>
                    <a:lnTo>
                      <a:pt x="21600" y="467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9" name="Figure">
                <a:extLst>
                  <a:ext uri="{FF2B5EF4-FFF2-40B4-BE49-F238E27FC236}">
                    <a16:creationId xmlns:a16="http://schemas.microsoft.com/office/drawing/2014/main" xmlns="" id="{2FCDADBC-F1FF-4D7F-A9D8-937BC20FA35B}"/>
                  </a:ext>
                </a:extLst>
              </p:cNvPr>
              <p:cNvSpPr/>
              <p:nvPr/>
            </p:nvSpPr>
            <p:spPr>
              <a:xfrm>
                <a:off x="6493696" y="2015796"/>
                <a:ext cx="632944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68" y="21600"/>
                    </a:moveTo>
                    <a:lnTo>
                      <a:pt x="0" y="16886"/>
                    </a:lnTo>
                    <a:lnTo>
                      <a:pt x="16932" y="0"/>
                    </a:lnTo>
                    <a:lnTo>
                      <a:pt x="21600" y="467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0" name="Figure">
                <a:extLst>
                  <a:ext uri="{FF2B5EF4-FFF2-40B4-BE49-F238E27FC236}">
                    <a16:creationId xmlns:a16="http://schemas.microsoft.com/office/drawing/2014/main" xmlns="" id="{4891DB85-873C-4C96-9534-1E6B3D5F2142}"/>
                  </a:ext>
                </a:extLst>
              </p:cNvPr>
              <p:cNvSpPr/>
              <p:nvPr/>
            </p:nvSpPr>
            <p:spPr>
              <a:xfrm>
                <a:off x="6493696" y="2303795"/>
                <a:ext cx="138763" cy="649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04" y="18965"/>
                    </a:lnTo>
                    <a:lnTo>
                      <a:pt x="0" y="0"/>
                    </a:lnTo>
                    <a:lnTo>
                      <a:pt x="21294" y="265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1" name="Figure">
                <a:extLst>
                  <a:ext uri="{FF2B5EF4-FFF2-40B4-BE49-F238E27FC236}">
                    <a16:creationId xmlns:a16="http://schemas.microsoft.com/office/drawing/2014/main" xmlns="" id="{E4D8A919-3736-44B7-85CE-EE04E7B06A6A}"/>
                  </a:ext>
                </a:extLst>
              </p:cNvPr>
              <p:cNvSpPr/>
              <p:nvPr/>
            </p:nvSpPr>
            <p:spPr>
              <a:xfrm>
                <a:off x="7063149" y="1053617"/>
                <a:ext cx="389453" cy="7324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355"/>
                    </a:moveTo>
                    <a:lnTo>
                      <a:pt x="7587" y="0"/>
                    </a:lnTo>
                    <a:lnTo>
                      <a:pt x="21600" y="19245"/>
                    </a:lnTo>
                    <a:lnTo>
                      <a:pt x="14013" y="2160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2" name="Figure">
                <a:extLst>
                  <a:ext uri="{FF2B5EF4-FFF2-40B4-BE49-F238E27FC236}">
                    <a16:creationId xmlns:a16="http://schemas.microsoft.com/office/drawing/2014/main" xmlns="" id="{36D3AB35-12C3-41FA-8FC3-43B376094FC9}"/>
                  </a:ext>
                </a:extLst>
              </p:cNvPr>
              <p:cNvSpPr/>
              <p:nvPr/>
            </p:nvSpPr>
            <p:spPr>
              <a:xfrm>
                <a:off x="6807876" y="1132162"/>
                <a:ext cx="507927" cy="964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620"/>
                    </a:moveTo>
                    <a:lnTo>
                      <a:pt x="10856" y="0"/>
                    </a:lnTo>
                    <a:lnTo>
                      <a:pt x="0" y="8036"/>
                    </a:lnTo>
                    <a:lnTo>
                      <a:pt x="7877" y="10441"/>
                    </a:lnTo>
                    <a:lnTo>
                      <a:pt x="7933" y="19826"/>
                    </a:lnTo>
                    <a:lnTo>
                      <a:pt x="13751" y="21600"/>
                    </a:lnTo>
                    <a:lnTo>
                      <a:pt x="13695" y="1220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205802D2-21D4-4139-B4CE-0EF649E2A822}"/>
                </a:ext>
              </a:extLst>
            </p:cNvPr>
            <p:cNvGrpSpPr/>
            <p:nvPr/>
          </p:nvGrpSpPr>
          <p:grpSpPr>
            <a:xfrm>
              <a:off x="5461968" y="2781368"/>
              <a:ext cx="2056038" cy="3613567"/>
              <a:chOff x="4686300" y="3898900"/>
              <a:chExt cx="4085590" cy="7180581"/>
            </a:xfrm>
          </p:grpSpPr>
          <p:sp>
            <p:nvSpPr>
              <p:cNvPr id="34" name="Figure">
                <a:extLst>
                  <a:ext uri="{FF2B5EF4-FFF2-40B4-BE49-F238E27FC236}">
                    <a16:creationId xmlns:a16="http://schemas.microsoft.com/office/drawing/2014/main" xmlns="" id="{F004ED20-F0BB-4452-A00C-F47099ADF944}"/>
                  </a:ext>
                </a:extLst>
              </p:cNvPr>
              <p:cNvSpPr/>
              <p:nvPr/>
            </p:nvSpPr>
            <p:spPr>
              <a:xfrm>
                <a:off x="4686300" y="10553700"/>
                <a:ext cx="205741" cy="5257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67" y="0"/>
                    </a:moveTo>
                    <a:lnTo>
                      <a:pt x="21600" y="19513"/>
                    </a:lnTo>
                    <a:lnTo>
                      <a:pt x="12400" y="21600"/>
                    </a:lnTo>
                    <a:lnTo>
                      <a:pt x="12267" y="10330"/>
                    </a:lnTo>
                    <a:lnTo>
                      <a:pt x="12400" y="8452"/>
                    </a:lnTo>
                    <a:lnTo>
                      <a:pt x="12533" y="6417"/>
                    </a:lnTo>
                    <a:cubicBezTo>
                      <a:pt x="11067" y="7461"/>
                      <a:pt x="10000" y="8139"/>
                      <a:pt x="9333" y="8504"/>
                    </a:cubicBezTo>
                    <a:lnTo>
                      <a:pt x="4400" y="11426"/>
                    </a:lnTo>
                    <a:lnTo>
                      <a:pt x="0" y="9965"/>
                    </a:lnTo>
                    <a:lnTo>
                      <a:pt x="13867" y="1826"/>
                    </a:lnTo>
                    <a:lnTo>
                      <a:pt x="2146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5" name="Figure">
                <a:extLst>
                  <a:ext uri="{FF2B5EF4-FFF2-40B4-BE49-F238E27FC236}">
                    <a16:creationId xmlns:a16="http://schemas.microsoft.com/office/drawing/2014/main" xmlns="" id="{EF608F99-A171-43D9-A441-38E7440407B0}"/>
                  </a:ext>
                </a:extLst>
              </p:cNvPr>
              <p:cNvSpPr/>
              <p:nvPr/>
            </p:nvSpPr>
            <p:spPr>
              <a:xfrm>
                <a:off x="5651499" y="8889999"/>
                <a:ext cx="292101" cy="589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88" y="838"/>
                    </a:moveTo>
                    <a:cubicBezTo>
                      <a:pt x="12866" y="279"/>
                      <a:pt x="14556" y="0"/>
                      <a:pt x="16059" y="0"/>
                    </a:cubicBezTo>
                    <a:cubicBezTo>
                      <a:pt x="17562" y="0"/>
                      <a:pt x="18689" y="186"/>
                      <a:pt x="19440" y="698"/>
                    </a:cubicBezTo>
                    <a:cubicBezTo>
                      <a:pt x="20285" y="1164"/>
                      <a:pt x="20661" y="1862"/>
                      <a:pt x="20661" y="2793"/>
                    </a:cubicBezTo>
                    <a:cubicBezTo>
                      <a:pt x="20661" y="3584"/>
                      <a:pt x="20379" y="4422"/>
                      <a:pt x="19910" y="5260"/>
                    </a:cubicBezTo>
                    <a:cubicBezTo>
                      <a:pt x="19440" y="6098"/>
                      <a:pt x="18689" y="7029"/>
                      <a:pt x="17656" y="8053"/>
                    </a:cubicBezTo>
                    <a:cubicBezTo>
                      <a:pt x="16623" y="9078"/>
                      <a:pt x="14838" y="10660"/>
                      <a:pt x="12209" y="12755"/>
                    </a:cubicBezTo>
                    <a:lnTo>
                      <a:pt x="8264" y="15967"/>
                    </a:lnTo>
                    <a:lnTo>
                      <a:pt x="8264" y="16153"/>
                    </a:lnTo>
                    <a:lnTo>
                      <a:pt x="21600" y="12336"/>
                    </a:lnTo>
                    <a:lnTo>
                      <a:pt x="21600" y="15409"/>
                    </a:lnTo>
                    <a:lnTo>
                      <a:pt x="282" y="21600"/>
                    </a:lnTo>
                    <a:lnTo>
                      <a:pt x="282" y="19040"/>
                    </a:lnTo>
                    <a:lnTo>
                      <a:pt x="7889" y="12429"/>
                    </a:lnTo>
                    <a:cubicBezTo>
                      <a:pt x="10143" y="10474"/>
                      <a:pt x="11645" y="9124"/>
                      <a:pt x="12303" y="8379"/>
                    </a:cubicBezTo>
                    <a:cubicBezTo>
                      <a:pt x="12960" y="7681"/>
                      <a:pt x="13523" y="7029"/>
                      <a:pt x="13805" y="6517"/>
                    </a:cubicBezTo>
                    <a:cubicBezTo>
                      <a:pt x="14087" y="6005"/>
                      <a:pt x="14275" y="5493"/>
                      <a:pt x="14275" y="5028"/>
                    </a:cubicBezTo>
                    <a:cubicBezTo>
                      <a:pt x="14275" y="4329"/>
                      <a:pt x="13899" y="3910"/>
                      <a:pt x="13242" y="3771"/>
                    </a:cubicBezTo>
                    <a:cubicBezTo>
                      <a:pt x="12584" y="3631"/>
                      <a:pt x="11645" y="3724"/>
                      <a:pt x="10518" y="4050"/>
                    </a:cubicBezTo>
                    <a:cubicBezTo>
                      <a:pt x="9297" y="4376"/>
                      <a:pt x="8170" y="4888"/>
                      <a:pt x="7043" y="5493"/>
                    </a:cubicBezTo>
                    <a:cubicBezTo>
                      <a:pt x="5917" y="6145"/>
                      <a:pt x="4790" y="6890"/>
                      <a:pt x="3569" y="7821"/>
                    </a:cubicBezTo>
                    <a:lnTo>
                      <a:pt x="0" y="6471"/>
                    </a:lnTo>
                    <a:cubicBezTo>
                      <a:pt x="1503" y="5307"/>
                      <a:pt x="2723" y="4422"/>
                      <a:pt x="3757" y="3864"/>
                    </a:cubicBezTo>
                    <a:cubicBezTo>
                      <a:pt x="4696" y="3259"/>
                      <a:pt x="5823" y="2746"/>
                      <a:pt x="6950" y="2234"/>
                    </a:cubicBezTo>
                    <a:cubicBezTo>
                      <a:pt x="8264" y="1722"/>
                      <a:pt x="9579" y="1257"/>
                      <a:pt x="10988" y="8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6" name="Figure">
                <a:extLst>
                  <a:ext uri="{FF2B5EF4-FFF2-40B4-BE49-F238E27FC236}">
                    <a16:creationId xmlns:a16="http://schemas.microsoft.com/office/drawing/2014/main" xmlns="" id="{EEAD5914-6D6B-4F21-9CF8-F77DDA8C7C02}"/>
                  </a:ext>
                </a:extLst>
              </p:cNvPr>
              <p:cNvSpPr/>
              <p:nvPr/>
            </p:nvSpPr>
            <p:spPr>
              <a:xfrm>
                <a:off x="6629400" y="7239000"/>
                <a:ext cx="288292" cy="5716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61" extrusionOk="0">
                    <a:moveTo>
                      <a:pt x="10277" y="1148"/>
                    </a:moveTo>
                    <a:cubicBezTo>
                      <a:pt x="13512" y="195"/>
                      <a:pt x="15986" y="-139"/>
                      <a:pt x="17889" y="52"/>
                    </a:cubicBezTo>
                    <a:cubicBezTo>
                      <a:pt x="19792" y="242"/>
                      <a:pt x="20648" y="1053"/>
                      <a:pt x="20648" y="2388"/>
                    </a:cubicBezTo>
                    <a:cubicBezTo>
                      <a:pt x="20648" y="3485"/>
                      <a:pt x="20078" y="4629"/>
                      <a:pt x="18936" y="5726"/>
                    </a:cubicBezTo>
                    <a:cubicBezTo>
                      <a:pt x="17794" y="6870"/>
                      <a:pt x="16176" y="7872"/>
                      <a:pt x="13988" y="8778"/>
                    </a:cubicBezTo>
                    <a:lnTo>
                      <a:pt x="13988" y="8873"/>
                    </a:lnTo>
                    <a:cubicBezTo>
                      <a:pt x="16462" y="8348"/>
                      <a:pt x="18365" y="8205"/>
                      <a:pt x="19697" y="8539"/>
                    </a:cubicBezTo>
                    <a:cubicBezTo>
                      <a:pt x="21029" y="8873"/>
                      <a:pt x="21600" y="9588"/>
                      <a:pt x="21600" y="10780"/>
                    </a:cubicBezTo>
                    <a:cubicBezTo>
                      <a:pt x="21600" y="12497"/>
                      <a:pt x="20553" y="14118"/>
                      <a:pt x="18365" y="15739"/>
                    </a:cubicBezTo>
                    <a:cubicBezTo>
                      <a:pt x="16176" y="17313"/>
                      <a:pt x="13131" y="18695"/>
                      <a:pt x="9135" y="19840"/>
                    </a:cubicBezTo>
                    <a:cubicBezTo>
                      <a:pt x="5804" y="20793"/>
                      <a:pt x="2759" y="21366"/>
                      <a:pt x="190" y="21461"/>
                    </a:cubicBezTo>
                    <a:lnTo>
                      <a:pt x="190" y="18266"/>
                    </a:lnTo>
                    <a:cubicBezTo>
                      <a:pt x="1427" y="18266"/>
                      <a:pt x="2759" y="18171"/>
                      <a:pt x="4187" y="17980"/>
                    </a:cubicBezTo>
                    <a:cubicBezTo>
                      <a:pt x="5614" y="17789"/>
                      <a:pt x="7041" y="17456"/>
                      <a:pt x="8469" y="17074"/>
                    </a:cubicBezTo>
                    <a:cubicBezTo>
                      <a:pt x="10657" y="16454"/>
                      <a:pt x="12180" y="15787"/>
                      <a:pt x="13226" y="15072"/>
                    </a:cubicBezTo>
                    <a:cubicBezTo>
                      <a:pt x="14273" y="14356"/>
                      <a:pt x="14749" y="13546"/>
                      <a:pt x="14749" y="12592"/>
                    </a:cubicBezTo>
                    <a:cubicBezTo>
                      <a:pt x="14749" y="11734"/>
                      <a:pt x="14178" y="11352"/>
                      <a:pt x="12941" y="11305"/>
                    </a:cubicBezTo>
                    <a:cubicBezTo>
                      <a:pt x="11799" y="11305"/>
                      <a:pt x="9896" y="11686"/>
                      <a:pt x="7232" y="12401"/>
                    </a:cubicBezTo>
                    <a:lnTo>
                      <a:pt x="4853" y="13069"/>
                    </a:lnTo>
                    <a:lnTo>
                      <a:pt x="4853" y="10160"/>
                    </a:lnTo>
                    <a:lnTo>
                      <a:pt x="7232" y="9445"/>
                    </a:lnTo>
                    <a:cubicBezTo>
                      <a:pt x="9611" y="8730"/>
                      <a:pt x="11418" y="8062"/>
                      <a:pt x="12465" y="7395"/>
                    </a:cubicBezTo>
                    <a:cubicBezTo>
                      <a:pt x="13607" y="6727"/>
                      <a:pt x="14083" y="5917"/>
                      <a:pt x="14083" y="5058"/>
                    </a:cubicBezTo>
                    <a:cubicBezTo>
                      <a:pt x="14083" y="3723"/>
                      <a:pt x="12560" y="3437"/>
                      <a:pt x="9706" y="4295"/>
                    </a:cubicBezTo>
                    <a:cubicBezTo>
                      <a:pt x="8659" y="4582"/>
                      <a:pt x="7612" y="4963"/>
                      <a:pt x="6566" y="5488"/>
                    </a:cubicBezTo>
                    <a:cubicBezTo>
                      <a:pt x="5519" y="6012"/>
                      <a:pt x="4377" y="6680"/>
                      <a:pt x="3045" y="7490"/>
                    </a:cubicBezTo>
                    <a:lnTo>
                      <a:pt x="0" y="5774"/>
                    </a:lnTo>
                    <a:cubicBezTo>
                      <a:pt x="3045" y="3866"/>
                      <a:pt x="6375" y="2293"/>
                      <a:pt x="10277" y="11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7" name="Figure">
                <a:extLst>
                  <a:ext uri="{FF2B5EF4-FFF2-40B4-BE49-F238E27FC236}">
                    <a16:creationId xmlns:a16="http://schemas.microsoft.com/office/drawing/2014/main" xmlns="" id="{6A7684C1-6729-4B2F-8AEA-CCA0083F837D}"/>
                  </a:ext>
                </a:extLst>
              </p:cNvPr>
              <p:cNvSpPr/>
              <p:nvPr/>
            </p:nvSpPr>
            <p:spPr>
              <a:xfrm>
                <a:off x="7518399" y="5537200"/>
                <a:ext cx="311153" cy="5283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62" y="12254"/>
                    </a:moveTo>
                    <a:lnTo>
                      <a:pt x="21600" y="11060"/>
                    </a:lnTo>
                    <a:lnTo>
                      <a:pt x="21600" y="14227"/>
                    </a:lnTo>
                    <a:lnTo>
                      <a:pt x="18162" y="15421"/>
                    </a:lnTo>
                    <a:lnTo>
                      <a:pt x="18162" y="19471"/>
                    </a:lnTo>
                    <a:lnTo>
                      <a:pt x="12255" y="21496"/>
                    </a:lnTo>
                    <a:lnTo>
                      <a:pt x="12255" y="17446"/>
                    </a:lnTo>
                    <a:lnTo>
                      <a:pt x="0" y="21600"/>
                    </a:lnTo>
                    <a:lnTo>
                      <a:pt x="0" y="18744"/>
                    </a:lnTo>
                    <a:lnTo>
                      <a:pt x="12519" y="1921"/>
                    </a:lnTo>
                    <a:lnTo>
                      <a:pt x="18073" y="0"/>
                    </a:lnTo>
                    <a:lnTo>
                      <a:pt x="18162" y="12254"/>
                    </a:lnTo>
                    <a:close/>
                    <a:moveTo>
                      <a:pt x="12255" y="8567"/>
                    </a:moveTo>
                    <a:cubicBezTo>
                      <a:pt x="12343" y="7477"/>
                      <a:pt x="12343" y="6854"/>
                      <a:pt x="12431" y="6698"/>
                    </a:cubicBezTo>
                    <a:lnTo>
                      <a:pt x="12255" y="6750"/>
                    </a:lnTo>
                    <a:cubicBezTo>
                      <a:pt x="11814" y="7633"/>
                      <a:pt x="11197" y="8567"/>
                      <a:pt x="10491" y="9450"/>
                    </a:cubicBezTo>
                    <a:lnTo>
                      <a:pt x="5290" y="16615"/>
                    </a:lnTo>
                    <a:lnTo>
                      <a:pt x="12166" y="14279"/>
                    </a:lnTo>
                    <a:lnTo>
                      <a:pt x="12166" y="11008"/>
                    </a:lnTo>
                    <a:cubicBezTo>
                      <a:pt x="12167" y="10437"/>
                      <a:pt x="12255" y="9606"/>
                      <a:pt x="12255" y="8567"/>
                    </a:cubicBezTo>
                    <a:lnTo>
                      <a:pt x="12255" y="856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8" name="Figure">
                <a:extLst>
                  <a:ext uri="{FF2B5EF4-FFF2-40B4-BE49-F238E27FC236}">
                    <a16:creationId xmlns:a16="http://schemas.microsoft.com/office/drawing/2014/main" xmlns="" id="{C115B07C-5B4D-4961-B854-6CDA37BE18F0}"/>
                  </a:ext>
                </a:extLst>
              </p:cNvPr>
              <p:cNvSpPr/>
              <p:nvPr/>
            </p:nvSpPr>
            <p:spPr>
              <a:xfrm>
                <a:off x="8496299" y="3898900"/>
                <a:ext cx="275591" cy="598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7" extrusionOk="0">
                    <a:moveTo>
                      <a:pt x="19311" y="0"/>
                    </a:moveTo>
                    <a:lnTo>
                      <a:pt x="19311" y="3066"/>
                    </a:lnTo>
                    <a:lnTo>
                      <a:pt x="7764" y="6132"/>
                    </a:lnTo>
                    <a:lnTo>
                      <a:pt x="7167" y="9656"/>
                    </a:lnTo>
                    <a:lnTo>
                      <a:pt x="7963" y="9381"/>
                    </a:lnTo>
                    <a:cubicBezTo>
                      <a:pt x="8859" y="9015"/>
                      <a:pt x="9954" y="8695"/>
                      <a:pt x="11347" y="8329"/>
                    </a:cubicBezTo>
                    <a:cubicBezTo>
                      <a:pt x="14433" y="7505"/>
                      <a:pt x="17021" y="7322"/>
                      <a:pt x="18813" y="7734"/>
                    </a:cubicBezTo>
                    <a:cubicBezTo>
                      <a:pt x="20704" y="8192"/>
                      <a:pt x="21600" y="9198"/>
                      <a:pt x="21600" y="10800"/>
                    </a:cubicBezTo>
                    <a:cubicBezTo>
                      <a:pt x="21600" y="12722"/>
                      <a:pt x="20505" y="14461"/>
                      <a:pt x="18315" y="16108"/>
                    </a:cubicBezTo>
                    <a:cubicBezTo>
                      <a:pt x="16125" y="17710"/>
                      <a:pt x="12940" y="19083"/>
                      <a:pt x="8759" y="20181"/>
                    </a:cubicBezTo>
                    <a:cubicBezTo>
                      <a:pt x="5176" y="21142"/>
                      <a:pt x="2289" y="21600"/>
                      <a:pt x="0" y="21554"/>
                    </a:cubicBezTo>
                    <a:lnTo>
                      <a:pt x="0" y="18442"/>
                    </a:lnTo>
                    <a:cubicBezTo>
                      <a:pt x="1194" y="18442"/>
                      <a:pt x="2488" y="18351"/>
                      <a:pt x="4081" y="18168"/>
                    </a:cubicBezTo>
                    <a:cubicBezTo>
                      <a:pt x="5674" y="17939"/>
                      <a:pt x="7067" y="17664"/>
                      <a:pt x="8461" y="17298"/>
                    </a:cubicBezTo>
                    <a:cubicBezTo>
                      <a:pt x="12642" y="16200"/>
                      <a:pt x="14732" y="14736"/>
                      <a:pt x="14732" y="12905"/>
                    </a:cubicBezTo>
                    <a:cubicBezTo>
                      <a:pt x="14732" y="11166"/>
                      <a:pt x="12542" y="10892"/>
                      <a:pt x="8262" y="12036"/>
                    </a:cubicBezTo>
                    <a:cubicBezTo>
                      <a:pt x="7465" y="12264"/>
                      <a:pt x="6669" y="12493"/>
                      <a:pt x="5674" y="12859"/>
                    </a:cubicBezTo>
                    <a:cubicBezTo>
                      <a:pt x="4778" y="13180"/>
                      <a:pt x="3982" y="13500"/>
                      <a:pt x="3384" y="13729"/>
                    </a:cubicBezTo>
                    <a:lnTo>
                      <a:pt x="697" y="13683"/>
                    </a:lnTo>
                    <a:lnTo>
                      <a:pt x="1891" y="4622"/>
                    </a:lnTo>
                    <a:lnTo>
                      <a:pt x="193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9AA00F79-23E0-4B64-B1C4-666669C5411E}"/>
              </a:ext>
            </a:extLst>
          </p:cNvPr>
          <p:cNvGrpSpPr/>
          <p:nvPr/>
        </p:nvGrpSpPr>
        <p:grpSpPr>
          <a:xfrm>
            <a:off x="6469745" y="5880834"/>
            <a:ext cx="3750537" cy="743625"/>
            <a:chOff x="401267" y="3780103"/>
            <a:chExt cx="2640738" cy="743625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xmlns="" id="{183474DB-11CF-4DE1-8B19-29899115FFA3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xmlns="" id="{0D90B199-AEB4-4FD3-974A-B71274AE1768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62" name="Oval 61">
            <a:extLst>
              <a:ext uri="{FF2B5EF4-FFF2-40B4-BE49-F238E27FC236}">
                <a16:creationId xmlns:a16="http://schemas.microsoft.com/office/drawing/2014/main" xmlns="" id="{57DFFAC6-EFAA-45AF-B481-E930FA1E69E8}"/>
              </a:ext>
            </a:extLst>
          </p:cNvPr>
          <p:cNvSpPr/>
          <p:nvPr/>
        </p:nvSpPr>
        <p:spPr>
          <a:xfrm>
            <a:off x="6286866" y="5992116"/>
            <a:ext cx="182880" cy="182880"/>
          </a:xfrm>
          <a:prstGeom prst="ellipse">
            <a:avLst/>
          </a:prstGeom>
          <a:solidFill>
            <a:srgbClr val="89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xmlns="" id="{2B577B20-615F-4EC7-BC53-35468700910F}"/>
              </a:ext>
            </a:extLst>
          </p:cNvPr>
          <p:cNvGrpSpPr/>
          <p:nvPr/>
        </p:nvGrpSpPr>
        <p:grpSpPr>
          <a:xfrm>
            <a:off x="6901006" y="5034234"/>
            <a:ext cx="3750537" cy="743625"/>
            <a:chOff x="401267" y="3780103"/>
            <a:chExt cx="2640738" cy="743625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EC31FD9E-665B-4E3D-9700-A0062FF635A2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xmlns="" id="{9D97263F-47E1-47AC-8229-DAF48BB524AB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12DA91B6-65B0-494D-A322-F4C641C108E3}"/>
              </a:ext>
            </a:extLst>
          </p:cNvPr>
          <p:cNvSpPr/>
          <p:nvPr/>
        </p:nvSpPr>
        <p:spPr>
          <a:xfrm>
            <a:off x="6718127" y="5145516"/>
            <a:ext cx="182880" cy="182880"/>
          </a:xfrm>
          <a:prstGeom prst="ellipse">
            <a:avLst/>
          </a:prstGeom>
          <a:solidFill>
            <a:srgbClr val="89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xmlns="" id="{912B3419-7974-4F1F-960D-95D436408C39}"/>
              </a:ext>
            </a:extLst>
          </p:cNvPr>
          <p:cNvGrpSpPr/>
          <p:nvPr/>
        </p:nvGrpSpPr>
        <p:grpSpPr>
          <a:xfrm>
            <a:off x="7332267" y="4293662"/>
            <a:ext cx="3750537" cy="743625"/>
            <a:chOff x="401267" y="3780103"/>
            <a:chExt cx="2640738" cy="743625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xmlns="" id="{75DA9938-D24A-430B-95C6-BE7CDE1E33FF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xmlns="" id="{D86FBD7F-DE5A-4014-97E2-5D3D267F823C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77" name="Oval 76">
            <a:extLst>
              <a:ext uri="{FF2B5EF4-FFF2-40B4-BE49-F238E27FC236}">
                <a16:creationId xmlns:a16="http://schemas.microsoft.com/office/drawing/2014/main" xmlns="" id="{C4D77A9F-A57B-435A-8D9F-4948E01EFC55}"/>
              </a:ext>
            </a:extLst>
          </p:cNvPr>
          <p:cNvSpPr/>
          <p:nvPr/>
        </p:nvSpPr>
        <p:spPr>
          <a:xfrm>
            <a:off x="7149388" y="4404944"/>
            <a:ext cx="182880" cy="182880"/>
          </a:xfrm>
          <a:prstGeom prst="ellipse">
            <a:avLst/>
          </a:prstGeom>
          <a:solidFill>
            <a:srgbClr val="89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xmlns="" id="{BD545209-F106-4AA1-9BAC-C6D4C7CFDB17}"/>
              </a:ext>
            </a:extLst>
          </p:cNvPr>
          <p:cNvGrpSpPr/>
          <p:nvPr/>
        </p:nvGrpSpPr>
        <p:grpSpPr>
          <a:xfrm>
            <a:off x="7763528" y="3429000"/>
            <a:ext cx="3750537" cy="743625"/>
            <a:chOff x="401267" y="3780103"/>
            <a:chExt cx="2640738" cy="743625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xmlns="" id="{BBFCE862-2B5B-4F97-AC72-CEC897B59B0C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xmlns="" id="{5857A31E-A1A3-4C08-89B6-C036848D4742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82" name="Oval 81">
            <a:extLst>
              <a:ext uri="{FF2B5EF4-FFF2-40B4-BE49-F238E27FC236}">
                <a16:creationId xmlns:a16="http://schemas.microsoft.com/office/drawing/2014/main" xmlns="" id="{82441ED9-C8FE-4896-B08D-89E2635B6108}"/>
              </a:ext>
            </a:extLst>
          </p:cNvPr>
          <p:cNvSpPr/>
          <p:nvPr/>
        </p:nvSpPr>
        <p:spPr>
          <a:xfrm>
            <a:off x="7580649" y="3540282"/>
            <a:ext cx="182880" cy="182880"/>
          </a:xfrm>
          <a:prstGeom prst="ellipse">
            <a:avLst/>
          </a:prstGeom>
          <a:solidFill>
            <a:srgbClr val="89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xmlns="" id="{C0FBBEFE-584D-41A0-A003-BF5865A265AC}"/>
              </a:ext>
            </a:extLst>
          </p:cNvPr>
          <p:cNvGrpSpPr/>
          <p:nvPr/>
        </p:nvGrpSpPr>
        <p:grpSpPr>
          <a:xfrm>
            <a:off x="8194790" y="2675268"/>
            <a:ext cx="3750537" cy="743625"/>
            <a:chOff x="401267" y="3780103"/>
            <a:chExt cx="2640738" cy="743625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99578107-2BF2-452D-BEC0-909EA462574C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xmlns="" id="{8532C5FA-938F-48AD-B2F1-227892B4FDBB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87" name="Oval 86">
            <a:extLst>
              <a:ext uri="{FF2B5EF4-FFF2-40B4-BE49-F238E27FC236}">
                <a16:creationId xmlns:a16="http://schemas.microsoft.com/office/drawing/2014/main" xmlns="" id="{68F738E3-31AC-420A-B423-B837877AB56D}"/>
              </a:ext>
            </a:extLst>
          </p:cNvPr>
          <p:cNvSpPr/>
          <p:nvPr/>
        </p:nvSpPr>
        <p:spPr>
          <a:xfrm>
            <a:off x="8011911" y="2786550"/>
            <a:ext cx="182880" cy="182880"/>
          </a:xfrm>
          <a:prstGeom prst="ellipse">
            <a:avLst/>
          </a:prstGeom>
          <a:solidFill>
            <a:srgbClr val="89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xmlns="" id="{60891191-6E72-4702-95B4-67E0F8F57C2B}"/>
              </a:ext>
            </a:extLst>
          </p:cNvPr>
          <p:cNvCxnSpPr>
            <a:cxnSpLocks/>
            <a:stCxn id="62" idx="2"/>
          </p:cNvCxnSpPr>
          <p:nvPr/>
        </p:nvCxnSpPr>
        <p:spPr>
          <a:xfrm flipH="1">
            <a:off x="5353137" y="6083556"/>
            <a:ext cx="93372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xmlns="" id="{1EEF4006-6FA2-40DB-9012-0B72A33EFE57}"/>
              </a:ext>
            </a:extLst>
          </p:cNvPr>
          <p:cNvCxnSpPr>
            <a:cxnSpLocks/>
            <a:stCxn id="72" idx="2"/>
          </p:cNvCxnSpPr>
          <p:nvPr/>
        </p:nvCxnSpPr>
        <p:spPr>
          <a:xfrm flipH="1">
            <a:off x="5828137" y="5236956"/>
            <a:ext cx="88999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xmlns="" id="{F7C7C215-9B4F-471F-9625-495B3F3C989E}"/>
              </a:ext>
            </a:extLst>
          </p:cNvPr>
          <p:cNvCxnSpPr>
            <a:cxnSpLocks/>
            <a:stCxn id="77" idx="2"/>
          </p:cNvCxnSpPr>
          <p:nvPr/>
        </p:nvCxnSpPr>
        <p:spPr>
          <a:xfrm flipH="1">
            <a:off x="6267849" y="4496384"/>
            <a:ext cx="88153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xmlns="" id="{76F30CB8-5FFE-46F1-ADCE-2712F80896FA}"/>
              </a:ext>
            </a:extLst>
          </p:cNvPr>
          <p:cNvCxnSpPr>
            <a:cxnSpLocks/>
            <a:stCxn id="82" idx="2"/>
          </p:cNvCxnSpPr>
          <p:nvPr/>
        </p:nvCxnSpPr>
        <p:spPr>
          <a:xfrm flipH="1">
            <a:off x="6753089" y="3631722"/>
            <a:ext cx="82756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xmlns="" id="{4B2ABCD6-5090-4232-9343-B326023B873E}"/>
              </a:ext>
            </a:extLst>
          </p:cNvPr>
          <p:cNvCxnSpPr>
            <a:cxnSpLocks/>
            <a:stCxn id="87" idx="2"/>
          </p:cNvCxnSpPr>
          <p:nvPr/>
        </p:nvCxnSpPr>
        <p:spPr>
          <a:xfrm flipH="1">
            <a:off x="7211837" y="2877990"/>
            <a:ext cx="80007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1" name="Graphic 130" descr="Users">
            <a:extLst>
              <a:ext uri="{FF2B5EF4-FFF2-40B4-BE49-F238E27FC236}">
                <a16:creationId xmlns:a16="http://schemas.microsoft.com/office/drawing/2014/main" xmlns="" id="{53B5AB6C-0D96-4E35-A175-DCD61419F3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36859" y="5280324"/>
            <a:ext cx="653620" cy="653620"/>
          </a:xfrm>
          <a:prstGeom prst="rect">
            <a:avLst/>
          </a:prstGeom>
        </p:spPr>
      </p:pic>
      <p:pic>
        <p:nvPicPr>
          <p:cNvPr id="132" name="Graphic 131" descr="Bullseye">
            <a:extLst>
              <a:ext uri="{FF2B5EF4-FFF2-40B4-BE49-F238E27FC236}">
                <a16:creationId xmlns:a16="http://schemas.microsoft.com/office/drawing/2014/main" xmlns="" id="{2244A298-1937-487A-A2A6-9B0077191E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439597" y="4479839"/>
            <a:ext cx="653620" cy="653620"/>
          </a:xfrm>
          <a:prstGeom prst="rect">
            <a:avLst/>
          </a:prstGeom>
        </p:spPr>
      </p:pic>
      <p:pic>
        <p:nvPicPr>
          <p:cNvPr id="133" name="Graphic 132" descr="Puzzle">
            <a:extLst>
              <a:ext uri="{FF2B5EF4-FFF2-40B4-BE49-F238E27FC236}">
                <a16:creationId xmlns:a16="http://schemas.microsoft.com/office/drawing/2014/main" xmlns="" id="{0527F9DE-E62B-45DC-ADE9-8E69ACA4AF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896848" y="3650677"/>
            <a:ext cx="653620" cy="653620"/>
          </a:xfrm>
          <a:prstGeom prst="rect">
            <a:avLst/>
          </a:prstGeom>
        </p:spPr>
      </p:pic>
      <p:pic>
        <p:nvPicPr>
          <p:cNvPr id="134" name="Graphic 133" descr="Head with Gears">
            <a:extLst>
              <a:ext uri="{FF2B5EF4-FFF2-40B4-BE49-F238E27FC236}">
                <a16:creationId xmlns:a16="http://schemas.microsoft.com/office/drawing/2014/main" xmlns="" id="{41688EA4-2E49-4B97-8187-98B0DFBBBDB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884059" y="1961059"/>
            <a:ext cx="653620" cy="653620"/>
          </a:xfrm>
          <a:prstGeom prst="rect">
            <a:avLst/>
          </a:prstGeom>
        </p:spPr>
      </p:pic>
      <p:pic>
        <p:nvPicPr>
          <p:cNvPr id="135" name="Graphic 134" descr="Database">
            <a:extLst>
              <a:ext uri="{FF2B5EF4-FFF2-40B4-BE49-F238E27FC236}">
                <a16:creationId xmlns:a16="http://schemas.microsoft.com/office/drawing/2014/main" xmlns="" id="{BC9C7D67-A963-4D2F-805B-32A0E563088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437763" y="2820139"/>
            <a:ext cx="653620" cy="653620"/>
          </a:xfrm>
          <a:prstGeom prst="rect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D9A3451F-F79B-41DC-919F-2F7AAFC96FA9}"/>
              </a:ext>
            </a:extLst>
          </p:cNvPr>
          <p:cNvGrpSpPr/>
          <p:nvPr/>
        </p:nvGrpSpPr>
        <p:grpSpPr>
          <a:xfrm>
            <a:off x="204451" y="1704665"/>
            <a:ext cx="2646110" cy="3370153"/>
            <a:chOff x="8141258" y="2059395"/>
            <a:chExt cx="3664857" cy="3370153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xmlns="" id="{D195F2CA-37B7-4339-8F3D-503F3D06E446}"/>
                </a:ext>
              </a:extLst>
            </p:cNvPr>
            <p:cNvSpPr/>
            <p:nvPr/>
          </p:nvSpPr>
          <p:spPr>
            <a:xfrm>
              <a:off x="8141258" y="2059395"/>
              <a:ext cx="3664857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3200" b="1" cap="all">
                  <a:solidFill>
                    <a:schemeClr val="accent5"/>
                  </a:solidFill>
                </a:rPr>
                <a:t>Lorem ipsum</a:t>
              </a:r>
              <a:endParaRPr lang="en-US" sz="3200" b="1" cap="all">
                <a:solidFill>
                  <a:schemeClr val="accent5"/>
                </a:solidFill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xmlns="" id="{D5FA7980-9919-4D13-AAEE-01ACC22AAD33}"/>
                </a:ext>
              </a:extLst>
            </p:cNvPr>
            <p:cNvSpPr/>
            <p:nvPr/>
          </p:nvSpPr>
          <p:spPr>
            <a:xfrm>
              <a:off x="8141258" y="2644170"/>
              <a:ext cx="3664857" cy="2785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</a:p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</a:rPr>
                <a:t>Ut mauris, nunc donec maecenas nulla vitae tempor, ultrices sem suscipit mi quis semper quam. Nulla nulla, ac elit nullam nonummy suscipit quis, id placerat neque.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08949ABD-A337-448D-866C-5D9026864315}"/>
              </a:ext>
            </a:extLst>
          </p:cNvPr>
          <p:cNvGrpSpPr/>
          <p:nvPr/>
        </p:nvGrpSpPr>
        <p:grpSpPr>
          <a:xfrm>
            <a:off x="10088652" y="1630781"/>
            <a:ext cx="2103348" cy="517042"/>
            <a:chOff x="5853028" y="6161946"/>
            <a:chExt cx="2103348" cy="517042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6F3A2F27-27DF-47D1-B861-2AE96E37012D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xmlns="" id="{0386648D-A302-4E7B-B6FB-2D53D5C0A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085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Staircase with 6 Steps - Blue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D9FDBC9C-B2AA-4DE5-864C-419BA6373590}"/>
              </a:ext>
            </a:extLst>
          </p:cNvPr>
          <p:cNvGrpSpPr/>
          <p:nvPr/>
        </p:nvGrpSpPr>
        <p:grpSpPr>
          <a:xfrm>
            <a:off x="2636997" y="1433258"/>
            <a:ext cx="6918006" cy="5424742"/>
            <a:chOff x="4173538" y="1158239"/>
            <a:chExt cx="4046537" cy="4770121"/>
          </a:xfrm>
        </p:grpSpPr>
        <p:sp>
          <p:nvSpPr>
            <p:cNvPr id="64" name="Freeform 53">
              <a:extLst>
                <a:ext uri="{FF2B5EF4-FFF2-40B4-BE49-F238E27FC236}">
                  <a16:creationId xmlns:a16="http://schemas.microsoft.com/office/drawing/2014/main" xmlns="" id="{DC76196C-2F9A-4E0D-9960-8181206CA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5212080"/>
              <a:ext cx="4046537" cy="716280"/>
            </a:xfrm>
            <a:prstGeom prst="rect">
              <a:avLst/>
            </a:prstGeom>
            <a:solidFill>
              <a:srgbClr val="8EA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95" name="Freeform 53">
              <a:extLst>
                <a:ext uri="{FF2B5EF4-FFF2-40B4-BE49-F238E27FC236}">
                  <a16:creationId xmlns:a16="http://schemas.microsoft.com/office/drawing/2014/main" xmlns="" id="{BE0CE262-6DED-4EFB-8045-8EDB2293F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4099560"/>
              <a:ext cx="3543617" cy="579120"/>
            </a:xfrm>
            <a:prstGeom prst="rect">
              <a:avLst/>
            </a:prstGeom>
            <a:solidFill>
              <a:srgbClr val="8EA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96" name="Freeform 53">
              <a:extLst>
                <a:ext uri="{FF2B5EF4-FFF2-40B4-BE49-F238E27FC236}">
                  <a16:creationId xmlns:a16="http://schemas.microsoft.com/office/drawing/2014/main" xmlns="" id="{AB14C11F-CA14-4449-8C5B-F9AFD8A23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3139440"/>
              <a:ext cx="3173095" cy="579120"/>
            </a:xfrm>
            <a:prstGeom prst="rect">
              <a:avLst/>
            </a:prstGeom>
            <a:solidFill>
              <a:srgbClr val="8EA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97" name="Freeform 53">
              <a:extLst>
                <a:ext uri="{FF2B5EF4-FFF2-40B4-BE49-F238E27FC236}">
                  <a16:creationId xmlns:a16="http://schemas.microsoft.com/office/drawing/2014/main" xmlns="" id="{FE5DDCDA-AE03-40B6-874B-5026B8ECB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426970"/>
              <a:ext cx="2825750" cy="457200"/>
            </a:xfrm>
            <a:prstGeom prst="rect">
              <a:avLst/>
            </a:prstGeom>
            <a:solidFill>
              <a:srgbClr val="8EA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98" name="Freeform 53">
              <a:extLst>
                <a:ext uri="{FF2B5EF4-FFF2-40B4-BE49-F238E27FC236}">
                  <a16:creationId xmlns:a16="http://schemas.microsoft.com/office/drawing/2014/main" xmlns="" id="{47A5CEA0-38FA-4B13-B6EA-80F68DC49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817370"/>
              <a:ext cx="2498090" cy="457200"/>
            </a:xfrm>
            <a:prstGeom prst="rect">
              <a:avLst/>
            </a:prstGeom>
            <a:solidFill>
              <a:srgbClr val="8EA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99" name="Freeform 53">
              <a:extLst>
                <a:ext uri="{FF2B5EF4-FFF2-40B4-BE49-F238E27FC236}">
                  <a16:creationId xmlns:a16="http://schemas.microsoft.com/office/drawing/2014/main" xmlns="" id="{B624E46E-2AB3-4237-A8CE-702BC85C7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291" y="1234440"/>
              <a:ext cx="2155031" cy="457200"/>
            </a:xfrm>
            <a:prstGeom prst="rect">
              <a:avLst/>
            </a:prstGeom>
            <a:solidFill>
              <a:srgbClr val="8EA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0" name="Freeform 55">
              <a:extLst>
                <a:ext uri="{FF2B5EF4-FFF2-40B4-BE49-F238E27FC236}">
                  <a16:creationId xmlns:a16="http://schemas.microsoft.com/office/drawing/2014/main" xmlns="" id="{52FF4636-BE23-421C-8ADD-E08A1F53E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4678680"/>
              <a:ext cx="4046537" cy="533400"/>
            </a:xfrm>
            <a:prstGeom prst="trapezoid">
              <a:avLst>
                <a:gd name="adj" fmla="val 70643"/>
              </a:avLst>
            </a:prstGeom>
            <a:solidFill>
              <a:srgbClr val="93B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1" name="Freeform 55">
              <a:extLst>
                <a:ext uri="{FF2B5EF4-FFF2-40B4-BE49-F238E27FC236}">
                  <a16:creationId xmlns:a16="http://schemas.microsoft.com/office/drawing/2014/main" xmlns="" id="{8D41FFA2-BF8F-437A-8007-8D79B2041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3718560"/>
              <a:ext cx="3543617" cy="381000"/>
            </a:xfrm>
            <a:prstGeom prst="trapezoid">
              <a:avLst>
                <a:gd name="adj" fmla="val 72900"/>
              </a:avLst>
            </a:prstGeom>
            <a:solidFill>
              <a:srgbClr val="93B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2" name="Freeform 55">
              <a:extLst>
                <a:ext uri="{FF2B5EF4-FFF2-40B4-BE49-F238E27FC236}">
                  <a16:creationId xmlns:a16="http://schemas.microsoft.com/office/drawing/2014/main" xmlns="" id="{504FC17E-E1AC-4F63-B430-964AEE222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2884170"/>
              <a:ext cx="3173095" cy="255270"/>
            </a:xfrm>
            <a:prstGeom prst="trapezoid">
              <a:avLst>
                <a:gd name="adj" fmla="val 102348"/>
              </a:avLst>
            </a:prstGeom>
            <a:solidFill>
              <a:srgbClr val="93B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3" name="Freeform 55">
              <a:extLst>
                <a:ext uri="{FF2B5EF4-FFF2-40B4-BE49-F238E27FC236}">
                  <a16:creationId xmlns:a16="http://schemas.microsoft.com/office/drawing/2014/main" xmlns="" id="{8FE62AAB-C420-4414-A389-447502E73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274570"/>
              <a:ext cx="2825750" cy="152400"/>
            </a:xfrm>
            <a:prstGeom prst="trapezoid">
              <a:avLst>
                <a:gd name="adj" fmla="val 160664"/>
              </a:avLst>
            </a:prstGeom>
            <a:solidFill>
              <a:srgbClr val="93B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4" name="Freeform 55">
              <a:extLst>
                <a:ext uri="{FF2B5EF4-FFF2-40B4-BE49-F238E27FC236}">
                  <a16:creationId xmlns:a16="http://schemas.microsoft.com/office/drawing/2014/main" xmlns="" id="{0F9A7C2C-045D-4AC8-ADD4-7DA3ACA08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691640"/>
              <a:ext cx="2498090" cy="125730"/>
            </a:xfrm>
            <a:prstGeom prst="trapezoid">
              <a:avLst>
                <a:gd name="adj" fmla="val 205183"/>
              </a:avLst>
            </a:prstGeom>
            <a:solidFill>
              <a:srgbClr val="93B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5" name="Freeform 55">
              <a:extLst>
                <a:ext uri="{FF2B5EF4-FFF2-40B4-BE49-F238E27FC236}">
                  <a16:creationId xmlns:a16="http://schemas.microsoft.com/office/drawing/2014/main" xmlns="" id="{10685792-23CD-4D1C-BEED-C83050AA9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388" y="1158239"/>
              <a:ext cx="2155031" cy="76200"/>
            </a:xfrm>
            <a:prstGeom prst="trapezoid">
              <a:avLst>
                <a:gd name="adj" fmla="val 199281"/>
              </a:avLst>
            </a:prstGeom>
            <a:solidFill>
              <a:srgbClr val="93B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63C372C2-8001-4E42-8D73-D504BB7FA883}"/>
              </a:ext>
            </a:extLst>
          </p:cNvPr>
          <p:cNvGrpSpPr/>
          <p:nvPr/>
        </p:nvGrpSpPr>
        <p:grpSpPr>
          <a:xfrm>
            <a:off x="3570757" y="1433258"/>
            <a:ext cx="5040560" cy="5424742"/>
            <a:chOff x="4173538" y="1158239"/>
            <a:chExt cx="4046537" cy="4770121"/>
          </a:xfrm>
          <a:solidFill>
            <a:schemeClr val="bg1">
              <a:alpha val="30000"/>
            </a:schemeClr>
          </a:solidFill>
        </p:grpSpPr>
        <p:sp>
          <p:nvSpPr>
            <p:cNvPr id="24" name="Freeform 53">
              <a:extLst>
                <a:ext uri="{FF2B5EF4-FFF2-40B4-BE49-F238E27FC236}">
                  <a16:creationId xmlns:a16="http://schemas.microsoft.com/office/drawing/2014/main" xmlns="" id="{E2DABEE5-631E-4351-BB55-A9986CA12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5212080"/>
              <a:ext cx="4046537" cy="7162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xmlns="" id="{E4F5DF5B-A78E-4A7F-923C-DC35B4BE5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4099560"/>
              <a:ext cx="3543617" cy="5791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5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6" name="Freeform 53">
              <a:extLst>
                <a:ext uri="{FF2B5EF4-FFF2-40B4-BE49-F238E27FC236}">
                  <a16:creationId xmlns:a16="http://schemas.microsoft.com/office/drawing/2014/main" xmlns="" id="{7ABB93BD-CAFD-4AC7-BA4E-95322691C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3139440"/>
              <a:ext cx="3173095" cy="5791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8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7" name="Freeform 53">
              <a:extLst>
                <a:ext uri="{FF2B5EF4-FFF2-40B4-BE49-F238E27FC236}">
                  <a16:creationId xmlns:a16="http://schemas.microsoft.com/office/drawing/2014/main" xmlns="" id="{48E46D97-7C93-4C56-8110-A044F67E5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426970"/>
              <a:ext cx="2825750" cy="457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8" name="Freeform 53">
              <a:extLst>
                <a:ext uri="{FF2B5EF4-FFF2-40B4-BE49-F238E27FC236}">
                  <a16:creationId xmlns:a16="http://schemas.microsoft.com/office/drawing/2014/main" xmlns="" id="{E198502B-A8C3-420D-B215-F1E5F084E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817370"/>
              <a:ext cx="2498090" cy="457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9" name="Freeform 53">
              <a:extLst>
                <a:ext uri="{FF2B5EF4-FFF2-40B4-BE49-F238E27FC236}">
                  <a16:creationId xmlns:a16="http://schemas.microsoft.com/office/drawing/2014/main" xmlns="" id="{2175BF78-9531-4961-8D96-C2E10D986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291" y="1234440"/>
              <a:ext cx="2155031" cy="457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30" name="Freeform 55">
              <a:extLst>
                <a:ext uri="{FF2B5EF4-FFF2-40B4-BE49-F238E27FC236}">
                  <a16:creationId xmlns:a16="http://schemas.microsoft.com/office/drawing/2014/main" xmlns="" id="{22D9BAB5-0172-46E7-85A1-745EEB314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4678680"/>
              <a:ext cx="4046537" cy="533400"/>
            </a:xfrm>
            <a:prstGeom prst="trapezoid">
              <a:avLst>
                <a:gd name="adj" fmla="val 51241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55">
              <a:extLst>
                <a:ext uri="{FF2B5EF4-FFF2-40B4-BE49-F238E27FC236}">
                  <a16:creationId xmlns:a16="http://schemas.microsoft.com/office/drawing/2014/main" xmlns="" id="{66B15D54-8C14-4F58-96E7-371368C84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3718560"/>
              <a:ext cx="3543617" cy="381000"/>
            </a:xfrm>
            <a:prstGeom prst="trapezoid">
              <a:avLst>
                <a:gd name="adj" fmla="val 5311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xmlns="" id="{74DFF502-E6EC-4F09-901E-0419A5F26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2884170"/>
              <a:ext cx="3173095" cy="255270"/>
            </a:xfrm>
            <a:prstGeom prst="trapezoid">
              <a:avLst>
                <a:gd name="adj" fmla="val 74459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55">
              <a:extLst>
                <a:ext uri="{FF2B5EF4-FFF2-40B4-BE49-F238E27FC236}">
                  <a16:creationId xmlns:a16="http://schemas.microsoft.com/office/drawing/2014/main" xmlns="" id="{F0A65CFC-926B-4290-83E4-E0B59FDF1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274570"/>
              <a:ext cx="2825750" cy="152400"/>
            </a:xfrm>
            <a:prstGeom prst="trapezoid">
              <a:avLst>
                <a:gd name="adj" fmla="val 11669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Freeform 55">
              <a:extLst>
                <a:ext uri="{FF2B5EF4-FFF2-40B4-BE49-F238E27FC236}">
                  <a16:creationId xmlns:a16="http://schemas.microsoft.com/office/drawing/2014/main" xmlns="" id="{5C2653A6-18B6-4392-A653-ADF6A250E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691640"/>
              <a:ext cx="2498090" cy="125730"/>
            </a:xfrm>
            <a:prstGeom prst="trapezoid">
              <a:avLst>
                <a:gd name="adj" fmla="val 1502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Freeform 55">
              <a:extLst>
                <a:ext uri="{FF2B5EF4-FFF2-40B4-BE49-F238E27FC236}">
                  <a16:creationId xmlns:a16="http://schemas.microsoft.com/office/drawing/2014/main" xmlns="" id="{2847409D-F089-4DB2-B448-D09FCBC5C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388" y="1158239"/>
              <a:ext cx="2155031" cy="76200"/>
            </a:xfrm>
            <a:prstGeom prst="trapezoid">
              <a:avLst>
                <a:gd name="adj" fmla="val 199281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7" name="Graphic 6" descr="Chat">
            <a:extLst>
              <a:ext uri="{FF2B5EF4-FFF2-40B4-BE49-F238E27FC236}">
                <a16:creationId xmlns:a16="http://schemas.microsoft.com/office/drawing/2014/main" xmlns="" id="{27045954-88E4-4819-96C5-9FF9200B08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84628" y="3632577"/>
            <a:ext cx="914400" cy="914400"/>
          </a:xfrm>
          <a:prstGeom prst="rect">
            <a:avLst/>
          </a:prstGeom>
        </p:spPr>
      </p:pic>
      <p:pic>
        <p:nvPicPr>
          <p:cNvPr id="10" name="Graphic 9" descr="Network">
            <a:extLst>
              <a:ext uri="{FF2B5EF4-FFF2-40B4-BE49-F238E27FC236}">
                <a16:creationId xmlns:a16="http://schemas.microsoft.com/office/drawing/2014/main" xmlns="" id="{6CF56D7E-367F-4D13-A293-758D36042A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662699" y="2767779"/>
            <a:ext cx="658595" cy="658595"/>
          </a:xfrm>
          <a:prstGeom prst="rect">
            <a:avLst/>
          </a:prstGeom>
        </p:spPr>
      </p:pic>
      <p:pic>
        <p:nvPicPr>
          <p:cNvPr id="12" name="Graphic 11" descr="Link">
            <a:extLst>
              <a:ext uri="{FF2B5EF4-FFF2-40B4-BE49-F238E27FC236}">
                <a16:creationId xmlns:a16="http://schemas.microsoft.com/office/drawing/2014/main" xmlns="" id="{924144B3-4B76-47CB-9B3F-F3CC9DB5231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341883" y="2192751"/>
            <a:ext cx="519943" cy="519943"/>
          </a:xfrm>
          <a:prstGeom prst="rect">
            <a:avLst/>
          </a:prstGeom>
        </p:spPr>
      </p:pic>
      <p:pic>
        <p:nvPicPr>
          <p:cNvPr id="14" name="Graphic 13" descr="Daily Calendar">
            <a:extLst>
              <a:ext uri="{FF2B5EF4-FFF2-40B4-BE49-F238E27FC236}">
                <a16:creationId xmlns:a16="http://schemas.microsoft.com/office/drawing/2014/main" xmlns="" id="{AE520888-D646-4E6C-8A6A-15D94386B24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055971" y="1464090"/>
            <a:ext cx="555346" cy="555346"/>
          </a:xfrm>
          <a:prstGeom prst="rect">
            <a:avLst/>
          </a:prstGeom>
        </p:spPr>
      </p:pic>
      <p:pic>
        <p:nvPicPr>
          <p:cNvPr id="16" name="Graphic 15" descr="Single gear">
            <a:extLst>
              <a:ext uri="{FF2B5EF4-FFF2-40B4-BE49-F238E27FC236}">
                <a16:creationId xmlns:a16="http://schemas.microsoft.com/office/drawing/2014/main" xmlns="" id="{C954E23F-46FF-43BA-A5E6-BBBD7538A8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355971" y="4712815"/>
            <a:ext cx="783205" cy="783205"/>
          </a:xfrm>
          <a:prstGeom prst="rect">
            <a:avLst/>
          </a:prstGeom>
        </p:spPr>
      </p:pic>
      <p:pic>
        <p:nvPicPr>
          <p:cNvPr id="36" name="Graphic 35" descr="Pie chart">
            <a:extLst>
              <a:ext uri="{FF2B5EF4-FFF2-40B4-BE49-F238E27FC236}">
                <a16:creationId xmlns:a16="http://schemas.microsoft.com/office/drawing/2014/main" xmlns="" id="{24D3DD62-C54B-42FC-B8C4-EAA34F13B60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9766140" y="5975330"/>
            <a:ext cx="914400" cy="914400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905B24EC-DA77-4D61-9615-DB3FDB4B8145}"/>
              </a:ext>
            </a:extLst>
          </p:cNvPr>
          <p:cNvGrpSpPr/>
          <p:nvPr/>
        </p:nvGrpSpPr>
        <p:grpSpPr>
          <a:xfrm>
            <a:off x="204451" y="1704665"/>
            <a:ext cx="2646110" cy="3370153"/>
            <a:chOff x="8141258" y="2059395"/>
            <a:chExt cx="3664857" cy="3370153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1F5D8706-4482-4520-A417-E86BB8BC93D1}"/>
                </a:ext>
              </a:extLst>
            </p:cNvPr>
            <p:cNvSpPr/>
            <p:nvPr/>
          </p:nvSpPr>
          <p:spPr>
            <a:xfrm>
              <a:off x="8141258" y="2059395"/>
              <a:ext cx="3664857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3200" b="1" cap="all">
                  <a:solidFill>
                    <a:schemeClr val="accent2"/>
                  </a:solidFill>
                </a:rPr>
                <a:t>Lorem ipsum</a:t>
              </a:r>
              <a:endParaRPr lang="en-US" sz="3200" b="1" cap="all">
                <a:solidFill>
                  <a:schemeClr val="accent2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8E0BF6A8-7DD7-4570-B735-39E881DE8C3A}"/>
                </a:ext>
              </a:extLst>
            </p:cNvPr>
            <p:cNvSpPr/>
            <p:nvPr/>
          </p:nvSpPr>
          <p:spPr>
            <a:xfrm>
              <a:off x="8141258" y="2644170"/>
              <a:ext cx="3664857" cy="2785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</a:p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</a:rPr>
                <a:t>Ut mauris, nunc donec maecenas nulla vitae tempor, ultrices sem suscipit mi quis semper quam. Nulla nulla, ac elit nullam nonummy suscipit quis, id placerat neque.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F97876B6-5D40-4AA4-BFE0-2E06B6D5015D}"/>
              </a:ext>
            </a:extLst>
          </p:cNvPr>
          <p:cNvGrpSpPr/>
          <p:nvPr/>
        </p:nvGrpSpPr>
        <p:grpSpPr>
          <a:xfrm>
            <a:off x="10087442" y="1605082"/>
            <a:ext cx="2104558" cy="542591"/>
            <a:chOff x="5853028" y="6176859"/>
            <a:chExt cx="2104558" cy="54259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DA384348-E692-4440-A882-21311E8BEE68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xmlns="" id="{216B390A-93A0-422A-BF1C-0368BD6C8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204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Staircase with 6 Steps – Multicolor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D9FDBC9C-B2AA-4DE5-864C-419BA6373590}"/>
              </a:ext>
            </a:extLst>
          </p:cNvPr>
          <p:cNvGrpSpPr/>
          <p:nvPr/>
        </p:nvGrpSpPr>
        <p:grpSpPr>
          <a:xfrm>
            <a:off x="2636997" y="1433258"/>
            <a:ext cx="6918006" cy="5424742"/>
            <a:chOff x="4173538" y="1158239"/>
            <a:chExt cx="4046537" cy="4770121"/>
          </a:xfrm>
        </p:grpSpPr>
        <p:sp>
          <p:nvSpPr>
            <p:cNvPr id="64" name="Freeform 53">
              <a:extLst>
                <a:ext uri="{FF2B5EF4-FFF2-40B4-BE49-F238E27FC236}">
                  <a16:creationId xmlns:a16="http://schemas.microsoft.com/office/drawing/2014/main" xmlns="" id="{DC76196C-2F9A-4E0D-9960-8181206CA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5212080"/>
              <a:ext cx="4046537" cy="71628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95" name="Freeform 53">
              <a:extLst>
                <a:ext uri="{FF2B5EF4-FFF2-40B4-BE49-F238E27FC236}">
                  <a16:creationId xmlns:a16="http://schemas.microsoft.com/office/drawing/2014/main" xmlns="" id="{BE0CE262-6DED-4EFB-8045-8EDB2293F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4099560"/>
              <a:ext cx="3543617" cy="57912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>
                <a:solidFill>
                  <a:schemeClr val="bg1"/>
                </a:solidFill>
              </a:endParaRPr>
            </a:p>
          </p:txBody>
        </p:sp>
        <p:sp>
          <p:nvSpPr>
            <p:cNvPr id="96" name="Freeform 53">
              <a:extLst>
                <a:ext uri="{FF2B5EF4-FFF2-40B4-BE49-F238E27FC236}">
                  <a16:creationId xmlns:a16="http://schemas.microsoft.com/office/drawing/2014/main" xmlns="" id="{AB14C11F-CA14-4449-8C5B-F9AFD8A23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3139440"/>
              <a:ext cx="3173095" cy="57912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600">
                <a:solidFill>
                  <a:schemeClr val="bg1"/>
                </a:solidFill>
              </a:endParaRPr>
            </a:p>
          </p:txBody>
        </p:sp>
        <p:sp>
          <p:nvSpPr>
            <p:cNvPr id="97" name="Freeform 53">
              <a:extLst>
                <a:ext uri="{FF2B5EF4-FFF2-40B4-BE49-F238E27FC236}">
                  <a16:creationId xmlns:a16="http://schemas.microsoft.com/office/drawing/2014/main" xmlns="" id="{FE5DDCDA-AE03-40B6-874B-5026B8ECB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426970"/>
              <a:ext cx="2825750" cy="4572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98" name="Freeform 53">
              <a:extLst>
                <a:ext uri="{FF2B5EF4-FFF2-40B4-BE49-F238E27FC236}">
                  <a16:creationId xmlns:a16="http://schemas.microsoft.com/office/drawing/2014/main" xmlns="" id="{47A5CEA0-38FA-4B13-B6EA-80F68DC49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817370"/>
              <a:ext cx="2498090" cy="4572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99" name="Freeform 53">
              <a:extLst>
                <a:ext uri="{FF2B5EF4-FFF2-40B4-BE49-F238E27FC236}">
                  <a16:creationId xmlns:a16="http://schemas.microsoft.com/office/drawing/2014/main" xmlns="" id="{B624E46E-2AB3-4237-A8CE-702BC85C7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291" y="1234440"/>
              <a:ext cx="2155031" cy="4572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0" name="Freeform 55">
              <a:extLst>
                <a:ext uri="{FF2B5EF4-FFF2-40B4-BE49-F238E27FC236}">
                  <a16:creationId xmlns:a16="http://schemas.microsoft.com/office/drawing/2014/main" xmlns="" id="{52FF4636-BE23-421C-8ADD-E08A1F53E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4678680"/>
              <a:ext cx="4046537" cy="533400"/>
            </a:xfrm>
            <a:prstGeom prst="trapezoid">
              <a:avLst>
                <a:gd name="adj" fmla="val 70643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1" name="Freeform 55">
              <a:extLst>
                <a:ext uri="{FF2B5EF4-FFF2-40B4-BE49-F238E27FC236}">
                  <a16:creationId xmlns:a16="http://schemas.microsoft.com/office/drawing/2014/main" xmlns="" id="{8D41FFA2-BF8F-437A-8007-8D79B2041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3718560"/>
              <a:ext cx="3543617" cy="381000"/>
            </a:xfrm>
            <a:prstGeom prst="trapezoid">
              <a:avLst>
                <a:gd name="adj" fmla="val 72900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2" name="Freeform 55">
              <a:extLst>
                <a:ext uri="{FF2B5EF4-FFF2-40B4-BE49-F238E27FC236}">
                  <a16:creationId xmlns:a16="http://schemas.microsoft.com/office/drawing/2014/main" xmlns="" id="{504FC17E-E1AC-4F63-B430-964AEE222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2884170"/>
              <a:ext cx="3173095" cy="255270"/>
            </a:xfrm>
            <a:prstGeom prst="trapezoid">
              <a:avLst>
                <a:gd name="adj" fmla="val 102348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3" name="Freeform 55">
              <a:extLst>
                <a:ext uri="{FF2B5EF4-FFF2-40B4-BE49-F238E27FC236}">
                  <a16:creationId xmlns:a16="http://schemas.microsoft.com/office/drawing/2014/main" xmlns="" id="{8FE62AAB-C420-4414-A389-447502E73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274570"/>
              <a:ext cx="2825750" cy="152400"/>
            </a:xfrm>
            <a:prstGeom prst="trapezoid">
              <a:avLst>
                <a:gd name="adj" fmla="val 160664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4" name="Freeform 55">
              <a:extLst>
                <a:ext uri="{FF2B5EF4-FFF2-40B4-BE49-F238E27FC236}">
                  <a16:creationId xmlns:a16="http://schemas.microsoft.com/office/drawing/2014/main" xmlns="" id="{0F9A7C2C-045D-4AC8-ADD4-7DA3ACA08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691640"/>
              <a:ext cx="2498090" cy="125730"/>
            </a:xfrm>
            <a:prstGeom prst="trapezoid">
              <a:avLst>
                <a:gd name="adj" fmla="val 205183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5" name="Freeform 55">
              <a:extLst>
                <a:ext uri="{FF2B5EF4-FFF2-40B4-BE49-F238E27FC236}">
                  <a16:creationId xmlns:a16="http://schemas.microsoft.com/office/drawing/2014/main" xmlns="" id="{10685792-23CD-4D1C-BEED-C83050AA9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388" y="1158239"/>
              <a:ext cx="2155031" cy="76200"/>
            </a:xfrm>
            <a:prstGeom prst="trapezoid">
              <a:avLst>
                <a:gd name="adj" fmla="val 199281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24" name="Freeform 53">
            <a:extLst>
              <a:ext uri="{FF2B5EF4-FFF2-40B4-BE49-F238E27FC236}">
                <a16:creationId xmlns:a16="http://schemas.microsoft.com/office/drawing/2014/main" xmlns="" id="{E2DABEE5-631E-4351-BB55-A9986CA1246F}"/>
              </a:ext>
            </a:extLst>
          </p:cNvPr>
          <p:cNvSpPr>
            <a:spLocks/>
          </p:cNvSpPr>
          <p:nvPr/>
        </p:nvSpPr>
        <p:spPr bwMode="auto">
          <a:xfrm>
            <a:off x="3570757" y="6043422"/>
            <a:ext cx="5040560" cy="814578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5" name="Freeform 53">
            <a:extLst>
              <a:ext uri="{FF2B5EF4-FFF2-40B4-BE49-F238E27FC236}">
                <a16:creationId xmlns:a16="http://schemas.microsoft.com/office/drawing/2014/main" xmlns="" id="{E4F5DF5B-A78E-4A7F-923C-DC35B4BE5738}"/>
              </a:ext>
            </a:extLst>
          </p:cNvPr>
          <p:cNvSpPr>
            <a:spLocks/>
          </p:cNvSpPr>
          <p:nvPr/>
        </p:nvSpPr>
        <p:spPr bwMode="auto">
          <a:xfrm>
            <a:off x="3883988" y="4778227"/>
            <a:ext cx="4414099" cy="658595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6" name="Freeform 53">
            <a:extLst>
              <a:ext uri="{FF2B5EF4-FFF2-40B4-BE49-F238E27FC236}">
                <a16:creationId xmlns:a16="http://schemas.microsoft.com/office/drawing/2014/main" xmlns="" id="{7ABB93BD-CAFD-4AC7-BA4E-95322691C95F}"/>
              </a:ext>
            </a:extLst>
          </p:cNvPr>
          <p:cNvSpPr>
            <a:spLocks/>
          </p:cNvSpPr>
          <p:nvPr/>
        </p:nvSpPr>
        <p:spPr bwMode="auto">
          <a:xfrm>
            <a:off x="4114758" y="3686346"/>
            <a:ext cx="3952559" cy="65859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7" name="Freeform 53">
            <a:extLst>
              <a:ext uri="{FF2B5EF4-FFF2-40B4-BE49-F238E27FC236}">
                <a16:creationId xmlns:a16="http://schemas.microsoft.com/office/drawing/2014/main" xmlns="" id="{48E46D97-7C93-4C56-8110-A044F67E5633}"/>
              </a:ext>
            </a:extLst>
          </p:cNvPr>
          <p:cNvSpPr>
            <a:spLocks/>
          </p:cNvSpPr>
          <p:nvPr/>
        </p:nvSpPr>
        <p:spPr bwMode="auto">
          <a:xfrm>
            <a:off x="4331092" y="2876102"/>
            <a:ext cx="3519889" cy="51994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8" name="Freeform 53">
            <a:extLst>
              <a:ext uri="{FF2B5EF4-FFF2-40B4-BE49-F238E27FC236}">
                <a16:creationId xmlns:a16="http://schemas.microsoft.com/office/drawing/2014/main" xmlns="" id="{E198502B-A8C3-420D-B215-F1E5F084E46F}"/>
              </a:ext>
            </a:extLst>
          </p:cNvPr>
          <p:cNvSpPr>
            <a:spLocks/>
          </p:cNvSpPr>
          <p:nvPr/>
        </p:nvSpPr>
        <p:spPr bwMode="auto">
          <a:xfrm>
            <a:off x="4535166" y="2182844"/>
            <a:ext cx="3111740" cy="519943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9" name="Freeform 53">
            <a:extLst>
              <a:ext uri="{FF2B5EF4-FFF2-40B4-BE49-F238E27FC236}">
                <a16:creationId xmlns:a16="http://schemas.microsoft.com/office/drawing/2014/main" xmlns="" id="{2175BF78-9531-4961-8D96-C2E10D986AF0}"/>
              </a:ext>
            </a:extLst>
          </p:cNvPr>
          <p:cNvSpPr>
            <a:spLocks/>
          </p:cNvSpPr>
          <p:nvPr/>
        </p:nvSpPr>
        <p:spPr bwMode="auto">
          <a:xfrm>
            <a:off x="4748832" y="1519916"/>
            <a:ext cx="2684410" cy="519943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30" name="Freeform 55">
            <a:extLst>
              <a:ext uri="{FF2B5EF4-FFF2-40B4-BE49-F238E27FC236}">
                <a16:creationId xmlns:a16="http://schemas.microsoft.com/office/drawing/2014/main" xmlns="" id="{22D9BAB5-0172-46E7-85A1-745EEB314B77}"/>
              </a:ext>
            </a:extLst>
          </p:cNvPr>
          <p:cNvSpPr>
            <a:spLocks/>
          </p:cNvSpPr>
          <p:nvPr/>
        </p:nvSpPr>
        <p:spPr bwMode="auto">
          <a:xfrm>
            <a:off x="3570757" y="5436822"/>
            <a:ext cx="5040560" cy="606600"/>
          </a:xfrm>
          <a:prstGeom prst="trapezoid">
            <a:avLst>
              <a:gd name="adj" fmla="val 51241"/>
            </a:avLst>
          </a:prstGeom>
          <a:solidFill>
            <a:schemeClr val="accent5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Freeform 55">
            <a:extLst>
              <a:ext uri="{FF2B5EF4-FFF2-40B4-BE49-F238E27FC236}">
                <a16:creationId xmlns:a16="http://schemas.microsoft.com/office/drawing/2014/main" xmlns="" id="{66B15D54-8C14-4F58-96E7-371368C8405C}"/>
              </a:ext>
            </a:extLst>
          </p:cNvPr>
          <p:cNvSpPr>
            <a:spLocks/>
          </p:cNvSpPr>
          <p:nvPr/>
        </p:nvSpPr>
        <p:spPr bwMode="auto">
          <a:xfrm>
            <a:off x="3883988" y="4344941"/>
            <a:ext cx="4414099" cy="433286"/>
          </a:xfrm>
          <a:prstGeom prst="trapezoid">
            <a:avLst>
              <a:gd name="adj" fmla="val 53115"/>
            </a:avLst>
          </a:prstGeom>
          <a:solidFill>
            <a:schemeClr val="tx2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Freeform 55">
            <a:extLst>
              <a:ext uri="{FF2B5EF4-FFF2-40B4-BE49-F238E27FC236}">
                <a16:creationId xmlns:a16="http://schemas.microsoft.com/office/drawing/2014/main" xmlns="" id="{74DFF502-E6EC-4F09-901E-0419A5F26AC6}"/>
              </a:ext>
            </a:extLst>
          </p:cNvPr>
          <p:cNvSpPr>
            <a:spLocks/>
          </p:cNvSpPr>
          <p:nvPr/>
        </p:nvSpPr>
        <p:spPr bwMode="auto">
          <a:xfrm>
            <a:off x="4114758" y="3396045"/>
            <a:ext cx="3952559" cy="290302"/>
          </a:xfrm>
          <a:prstGeom prst="trapezoid">
            <a:avLst>
              <a:gd name="adj" fmla="val 74459"/>
            </a:avLst>
          </a:prstGeom>
          <a:solidFill>
            <a:schemeClr val="accent1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Freeform 55">
            <a:extLst>
              <a:ext uri="{FF2B5EF4-FFF2-40B4-BE49-F238E27FC236}">
                <a16:creationId xmlns:a16="http://schemas.microsoft.com/office/drawing/2014/main" xmlns="" id="{F0A65CFC-926B-4290-83E4-E0B59FDF1914}"/>
              </a:ext>
            </a:extLst>
          </p:cNvPr>
          <p:cNvSpPr>
            <a:spLocks/>
          </p:cNvSpPr>
          <p:nvPr/>
        </p:nvSpPr>
        <p:spPr bwMode="auto">
          <a:xfrm>
            <a:off x="4331092" y="2702787"/>
            <a:ext cx="3519889" cy="173314"/>
          </a:xfrm>
          <a:prstGeom prst="trapezoid">
            <a:avLst>
              <a:gd name="adj" fmla="val 116697"/>
            </a:avLst>
          </a:prstGeom>
          <a:solidFill>
            <a:schemeClr val="accent2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Freeform 55">
            <a:extLst>
              <a:ext uri="{FF2B5EF4-FFF2-40B4-BE49-F238E27FC236}">
                <a16:creationId xmlns:a16="http://schemas.microsoft.com/office/drawing/2014/main" xmlns="" id="{5C2653A6-18B6-4392-A653-ADF6A250EBDB}"/>
              </a:ext>
            </a:extLst>
          </p:cNvPr>
          <p:cNvSpPr>
            <a:spLocks/>
          </p:cNvSpPr>
          <p:nvPr/>
        </p:nvSpPr>
        <p:spPr bwMode="auto">
          <a:xfrm>
            <a:off x="4535166" y="2039860"/>
            <a:ext cx="3111740" cy="142984"/>
          </a:xfrm>
          <a:prstGeom prst="trapezoid">
            <a:avLst>
              <a:gd name="adj" fmla="val 150225"/>
            </a:avLst>
          </a:prstGeom>
          <a:solidFill>
            <a:schemeClr val="accent3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Freeform 55">
            <a:extLst>
              <a:ext uri="{FF2B5EF4-FFF2-40B4-BE49-F238E27FC236}">
                <a16:creationId xmlns:a16="http://schemas.microsoft.com/office/drawing/2014/main" xmlns="" id="{2847409D-F089-4DB2-B448-D09FCBC5C521}"/>
              </a:ext>
            </a:extLst>
          </p:cNvPr>
          <p:cNvSpPr>
            <a:spLocks/>
          </p:cNvSpPr>
          <p:nvPr/>
        </p:nvSpPr>
        <p:spPr bwMode="auto">
          <a:xfrm>
            <a:off x="4745216" y="1433258"/>
            <a:ext cx="2684410" cy="86657"/>
          </a:xfrm>
          <a:prstGeom prst="trapezoid">
            <a:avLst>
              <a:gd name="adj" fmla="val 199281"/>
            </a:avLst>
          </a:prstGeom>
          <a:solidFill>
            <a:schemeClr val="accent4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Graphic 6" descr="Chat">
            <a:extLst>
              <a:ext uri="{FF2B5EF4-FFF2-40B4-BE49-F238E27FC236}">
                <a16:creationId xmlns:a16="http://schemas.microsoft.com/office/drawing/2014/main" xmlns="" id="{27045954-88E4-4819-96C5-9FF9200B08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84628" y="3632577"/>
            <a:ext cx="914400" cy="914400"/>
          </a:xfrm>
          <a:prstGeom prst="rect">
            <a:avLst/>
          </a:prstGeom>
        </p:spPr>
      </p:pic>
      <p:pic>
        <p:nvPicPr>
          <p:cNvPr id="10" name="Graphic 9" descr="Network">
            <a:extLst>
              <a:ext uri="{FF2B5EF4-FFF2-40B4-BE49-F238E27FC236}">
                <a16:creationId xmlns:a16="http://schemas.microsoft.com/office/drawing/2014/main" xmlns="" id="{6CF56D7E-367F-4D13-A293-758D36042A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662699" y="2767779"/>
            <a:ext cx="658595" cy="658595"/>
          </a:xfrm>
          <a:prstGeom prst="rect">
            <a:avLst/>
          </a:prstGeom>
        </p:spPr>
      </p:pic>
      <p:pic>
        <p:nvPicPr>
          <p:cNvPr id="12" name="Graphic 11" descr="Link">
            <a:extLst>
              <a:ext uri="{FF2B5EF4-FFF2-40B4-BE49-F238E27FC236}">
                <a16:creationId xmlns:a16="http://schemas.microsoft.com/office/drawing/2014/main" xmlns="" id="{924144B3-4B76-47CB-9B3F-F3CC9DB5231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341883" y="2192751"/>
            <a:ext cx="519943" cy="519943"/>
          </a:xfrm>
          <a:prstGeom prst="rect">
            <a:avLst/>
          </a:prstGeom>
        </p:spPr>
      </p:pic>
      <p:pic>
        <p:nvPicPr>
          <p:cNvPr id="14" name="Graphic 13" descr="Daily Calendar">
            <a:extLst>
              <a:ext uri="{FF2B5EF4-FFF2-40B4-BE49-F238E27FC236}">
                <a16:creationId xmlns:a16="http://schemas.microsoft.com/office/drawing/2014/main" xmlns="" id="{AE520888-D646-4E6C-8A6A-15D94386B24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055971" y="1464090"/>
            <a:ext cx="555346" cy="555346"/>
          </a:xfrm>
          <a:prstGeom prst="rect">
            <a:avLst/>
          </a:prstGeom>
        </p:spPr>
      </p:pic>
      <p:pic>
        <p:nvPicPr>
          <p:cNvPr id="16" name="Graphic 15" descr="Single gear">
            <a:extLst>
              <a:ext uri="{FF2B5EF4-FFF2-40B4-BE49-F238E27FC236}">
                <a16:creationId xmlns:a16="http://schemas.microsoft.com/office/drawing/2014/main" xmlns="" id="{C954E23F-46FF-43BA-A5E6-BBBD7538A8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355971" y="4712815"/>
            <a:ext cx="783205" cy="783205"/>
          </a:xfrm>
          <a:prstGeom prst="rect">
            <a:avLst/>
          </a:prstGeom>
        </p:spPr>
      </p:pic>
      <p:pic>
        <p:nvPicPr>
          <p:cNvPr id="36" name="Graphic 35" descr="Pie chart">
            <a:extLst>
              <a:ext uri="{FF2B5EF4-FFF2-40B4-BE49-F238E27FC236}">
                <a16:creationId xmlns:a16="http://schemas.microsoft.com/office/drawing/2014/main" xmlns="" id="{24D3DD62-C54B-42FC-B8C4-EAA34F13B60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9766140" y="5975330"/>
            <a:ext cx="914400" cy="914400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905B24EC-DA77-4D61-9615-DB3FDB4B8145}"/>
              </a:ext>
            </a:extLst>
          </p:cNvPr>
          <p:cNvGrpSpPr/>
          <p:nvPr/>
        </p:nvGrpSpPr>
        <p:grpSpPr>
          <a:xfrm>
            <a:off x="204451" y="1704665"/>
            <a:ext cx="2646110" cy="3370153"/>
            <a:chOff x="8141258" y="2059395"/>
            <a:chExt cx="3664857" cy="3370153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1F5D8706-4482-4520-A417-E86BB8BC93D1}"/>
                </a:ext>
              </a:extLst>
            </p:cNvPr>
            <p:cNvSpPr/>
            <p:nvPr/>
          </p:nvSpPr>
          <p:spPr>
            <a:xfrm>
              <a:off x="8141258" y="2059395"/>
              <a:ext cx="3664857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3200" b="1" cap="all">
                  <a:solidFill>
                    <a:schemeClr val="accent6"/>
                  </a:solidFill>
                </a:rPr>
                <a:t>Lorem ipsum</a:t>
              </a:r>
              <a:endParaRPr lang="en-US" sz="3200" b="1" cap="all">
                <a:solidFill>
                  <a:schemeClr val="accent6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8E0BF6A8-7DD7-4570-B735-39E881DE8C3A}"/>
                </a:ext>
              </a:extLst>
            </p:cNvPr>
            <p:cNvSpPr/>
            <p:nvPr/>
          </p:nvSpPr>
          <p:spPr>
            <a:xfrm>
              <a:off x="8141258" y="2644170"/>
              <a:ext cx="3664857" cy="2785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</a:p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</a:rPr>
                <a:t>Ut mauris, nunc donec maecenas nulla vitae tempor, ultrices sem suscipit mi quis semper quam. Nulla nulla, ac elit nullam nonummy suscipit quis, id placerat neque.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FA28EB57-6A63-4B09-BFFC-5DE63401B665}"/>
              </a:ext>
            </a:extLst>
          </p:cNvPr>
          <p:cNvGrpSpPr/>
          <p:nvPr/>
        </p:nvGrpSpPr>
        <p:grpSpPr>
          <a:xfrm>
            <a:off x="10087442" y="1605082"/>
            <a:ext cx="2104558" cy="542591"/>
            <a:chOff x="5853028" y="6176859"/>
            <a:chExt cx="2104558" cy="54259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020CD7B8-7034-4576-92E1-36F582044160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xmlns="" id="{9DF4ECD5-CBEB-4E78-92F5-69B161422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852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64EE1EFD-2AF5-4229-B579-66586F42050C}"/>
              </a:ext>
            </a:extLst>
          </p:cNvPr>
          <p:cNvSpPr/>
          <p:nvPr/>
        </p:nvSpPr>
        <p:spPr>
          <a:xfrm>
            <a:off x="911424" y="2256482"/>
            <a:ext cx="1944217" cy="284220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</a:p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6E0DFE6F-B3CA-482C-81E8-7E980505785F}"/>
              </a:ext>
            </a:extLst>
          </p:cNvPr>
          <p:cNvSpPr/>
          <p:nvPr/>
        </p:nvSpPr>
        <p:spPr>
          <a:xfrm>
            <a:off x="2966845" y="2256482"/>
            <a:ext cx="1944217" cy="24529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</a:p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804531EE-B071-4214-9182-DEDD9B20B6A6}"/>
              </a:ext>
            </a:extLst>
          </p:cNvPr>
          <p:cNvSpPr/>
          <p:nvPr/>
        </p:nvSpPr>
        <p:spPr>
          <a:xfrm>
            <a:off x="5022266" y="2256482"/>
            <a:ext cx="1944217" cy="20162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</a:p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D31E7DE7-A7DC-4AA9-BB36-6C1C3B30A6A8}"/>
              </a:ext>
            </a:extLst>
          </p:cNvPr>
          <p:cNvSpPr/>
          <p:nvPr/>
        </p:nvSpPr>
        <p:spPr>
          <a:xfrm>
            <a:off x="7077687" y="2256482"/>
            <a:ext cx="1944217" cy="16259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7AA5212B-0C39-4441-BB01-05BF3A163A28}"/>
              </a:ext>
            </a:extLst>
          </p:cNvPr>
          <p:cNvSpPr/>
          <p:nvPr/>
        </p:nvSpPr>
        <p:spPr>
          <a:xfrm>
            <a:off x="9133107" y="2256482"/>
            <a:ext cx="1944217" cy="130078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5 Stairs and Text Placeholder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20A618E-9BCF-4BA1-97A0-073F8A55ADE5}"/>
              </a:ext>
            </a:extLst>
          </p:cNvPr>
          <p:cNvSpPr/>
          <p:nvPr/>
        </p:nvSpPr>
        <p:spPr>
          <a:xfrm>
            <a:off x="1127448" y="4250339"/>
            <a:ext cx="2016224" cy="201622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ffectLst/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tx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>
                <a:solidFill>
                  <a:schemeClr val="accent2"/>
                </a:solidFill>
              </a:rPr>
              <a:t>01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03887575-76B9-43B2-9405-27BAF9B1655E}"/>
              </a:ext>
            </a:extLst>
          </p:cNvPr>
          <p:cNvSpPr/>
          <p:nvPr/>
        </p:nvSpPr>
        <p:spPr>
          <a:xfrm>
            <a:off x="3184525" y="3861048"/>
            <a:ext cx="2016224" cy="2016224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/>
              <a:t>02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FD69D1BA-1FDF-43EF-A364-8499349E82FE}"/>
              </a:ext>
            </a:extLst>
          </p:cNvPr>
          <p:cNvSpPr/>
          <p:nvPr/>
        </p:nvSpPr>
        <p:spPr>
          <a:xfrm>
            <a:off x="5241602" y="3471757"/>
            <a:ext cx="2016224" cy="201622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tx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9600" b="1">
                <a:solidFill>
                  <a:schemeClr val="accent1"/>
                </a:solidFill>
              </a:rPr>
              <a:t>03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DF5B6190-FDFE-4544-B2FB-66AA15C7F474}"/>
              </a:ext>
            </a:extLst>
          </p:cNvPr>
          <p:cNvSpPr/>
          <p:nvPr/>
        </p:nvSpPr>
        <p:spPr>
          <a:xfrm>
            <a:off x="7298679" y="3082466"/>
            <a:ext cx="2016224" cy="201622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tx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9600" b="1">
                <a:solidFill>
                  <a:schemeClr val="accent3"/>
                </a:solidFill>
              </a:rPr>
              <a:t>04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27280605-DFA8-4ADB-AC6B-70DDAF7C3445}"/>
              </a:ext>
            </a:extLst>
          </p:cNvPr>
          <p:cNvSpPr/>
          <p:nvPr/>
        </p:nvSpPr>
        <p:spPr>
          <a:xfrm>
            <a:off x="9355757" y="2693175"/>
            <a:ext cx="2016224" cy="201622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tx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9600" b="1">
                <a:solidFill>
                  <a:schemeClr val="accent5"/>
                </a:solidFill>
              </a:rPr>
              <a:t>05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0B241E27-0669-4644-94CA-0292F2D10DF6}"/>
              </a:ext>
            </a:extLst>
          </p:cNvPr>
          <p:cNvSpPr/>
          <p:nvPr/>
        </p:nvSpPr>
        <p:spPr>
          <a:xfrm>
            <a:off x="911424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2"/>
                </a:solidFill>
              </a:rPr>
              <a:t>Lorem Ipsum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14BA1960-1B77-46A9-B4B9-CBCBDCFAF42D}"/>
              </a:ext>
            </a:extLst>
          </p:cNvPr>
          <p:cNvSpPr/>
          <p:nvPr/>
        </p:nvSpPr>
        <p:spPr>
          <a:xfrm>
            <a:off x="2966845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4"/>
                </a:solidFill>
              </a:rPr>
              <a:t>Lorem Ipsum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D85A4DF8-3044-4B8E-8B4E-A3482DC7BE48}"/>
              </a:ext>
            </a:extLst>
          </p:cNvPr>
          <p:cNvSpPr/>
          <p:nvPr/>
        </p:nvSpPr>
        <p:spPr>
          <a:xfrm>
            <a:off x="5022266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1"/>
                </a:solidFill>
              </a:rPr>
              <a:t>Lorem Ipsum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25DE152B-F4AA-460F-B3D6-61BAD1EF60DB}"/>
              </a:ext>
            </a:extLst>
          </p:cNvPr>
          <p:cNvSpPr/>
          <p:nvPr/>
        </p:nvSpPr>
        <p:spPr>
          <a:xfrm>
            <a:off x="7077687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3"/>
                </a:solidFill>
              </a:rPr>
              <a:t>Lorem Ipsum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E2950E50-4BDF-4AFE-8C11-DA168D4A887B}"/>
              </a:ext>
            </a:extLst>
          </p:cNvPr>
          <p:cNvSpPr/>
          <p:nvPr/>
        </p:nvSpPr>
        <p:spPr>
          <a:xfrm>
            <a:off x="9133107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5"/>
                </a:solidFill>
              </a:rPr>
              <a:t>Lorem Ipsum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3F9657E1-B36D-46E4-BD59-FAAE509589A2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40620386-44BE-4EF7-B850-BB97E5799FBE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F801F3DA-88E5-4531-9818-A4CF1D5AB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964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xmlns="" id="{349F17E1-E563-42F5-8A28-49EF9D804E4E}"/>
              </a:ext>
            </a:extLst>
          </p:cNvPr>
          <p:cNvSpPr>
            <a:spLocks/>
          </p:cNvSpPr>
          <p:nvPr/>
        </p:nvSpPr>
        <p:spPr bwMode="auto">
          <a:xfrm>
            <a:off x="3730836" y="1419427"/>
            <a:ext cx="2727752" cy="2657003"/>
          </a:xfrm>
          <a:custGeom>
            <a:avLst/>
            <a:gdLst>
              <a:gd name="connsiteX0" fmla="*/ 475588 w 2727752"/>
              <a:gd name="connsiteY0" fmla="*/ 2108303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5588 w 2727752"/>
              <a:gd name="connsiteY3" fmla="*/ 2109071 h 2657003"/>
              <a:gd name="connsiteX4" fmla="*/ 475588 w 2727752"/>
              <a:gd name="connsiteY4" fmla="*/ 2108701 h 2657003"/>
              <a:gd name="connsiteX5" fmla="*/ 474242 w 2727752"/>
              <a:gd name="connsiteY5" fmla="*/ 1071297 h 2657003"/>
              <a:gd name="connsiteX6" fmla="*/ 252448 w 2727752"/>
              <a:gd name="connsiteY6" fmla="*/ 1137341 h 2657003"/>
              <a:gd name="connsiteX7" fmla="*/ 253013 w 2727752"/>
              <a:gd name="connsiteY7" fmla="*/ 1137341 h 2657003"/>
              <a:gd name="connsiteX8" fmla="*/ 474242 w 2727752"/>
              <a:gd name="connsiteY8" fmla="*/ 1071427 h 2657003"/>
              <a:gd name="connsiteX9" fmla="*/ 846075 w 2727752"/>
              <a:gd name="connsiteY9" fmla="*/ 0 h 2657003"/>
              <a:gd name="connsiteX10" fmla="*/ 1097092 w 2727752"/>
              <a:gd name="connsiteY10" fmla="*/ 0 h 2657003"/>
              <a:gd name="connsiteX11" fmla="*/ 1098569 w 2727752"/>
              <a:gd name="connsiteY11" fmla="*/ 0 h 2657003"/>
              <a:gd name="connsiteX12" fmla="*/ 1098044 w 2727752"/>
              <a:gd name="connsiteY12" fmla="*/ 706 h 2657003"/>
              <a:gd name="connsiteX13" fmla="*/ 1949516 w 2727752"/>
              <a:gd name="connsiteY13" fmla="*/ 631677 h 2657003"/>
              <a:gd name="connsiteX14" fmla="*/ 1727807 w 2727752"/>
              <a:gd name="connsiteY14" fmla="*/ 697989 h 2657003"/>
              <a:gd name="connsiteX15" fmla="*/ 1727807 w 2727752"/>
              <a:gd name="connsiteY15" fmla="*/ 1737358 h 2657003"/>
              <a:gd name="connsiteX16" fmla="*/ 1727253 w 2727752"/>
              <a:gd name="connsiteY16" fmla="*/ 1737522 h 2657003"/>
              <a:gd name="connsiteX17" fmla="*/ 2726923 w 2727752"/>
              <a:gd name="connsiteY17" fmla="*/ 2034268 h 2657003"/>
              <a:gd name="connsiteX18" fmla="*/ 2727752 w 2727752"/>
              <a:gd name="connsiteY18" fmla="*/ 2034022 h 2657003"/>
              <a:gd name="connsiteX19" fmla="*/ 2727752 w 2727752"/>
              <a:gd name="connsiteY19" fmla="*/ 2285573 h 2657003"/>
              <a:gd name="connsiteX20" fmla="*/ 1475895 w 2727752"/>
              <a:gd name="connsiteY20" fmla="*/ 2657003 h 2657003"/>
              <a:gd name="connsiteX21" fmla="*/ 1475895 w 2727752"/>
              <a:gd name="connsiteY21" fmla="*/ 2405436 h 2657003"/>
              <a:gd name="connsiteX22" fmla="*/ 1475894 w 2727752"/>
              <a:gd name="connsiteY22" fmla="*/ 2405436 h 2657003"/>
              <a:gd name="connsiteX23" fmla="*/ 1475894 w 2727752"/>
              <a:gd name="connsiteY23" fmla="*/ 2657003 h 2657003"/>
              <a:gd name="connsiteX24" fmla="*/ 224037 w 2727752"/>
              <a:gd name="connsiteY24" fmla="*/ 2285803 h 2657003"/>
              <a:gd name="connsiteX25" fmla="*/ 224037 w 2727752"/>
              <a:gd name="connsiteY25" fmla="*/ 1137874 h 2657003"/>
              <a:gd name="connsiteX26" fmla="*/ 0 w 2727752"/>
              <a:gd name="connsiteY26" fmla="*/ 1137874 h 2657003"/>
              <a:gd name="connsiteX0" fmla="*/ 475588 w 2727752"/>
              <a:gd name="connsiteY0" fmla="*/ 2108701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5588 w 2727752"/>
              <a:gd name="connsiteY3" fmla="*/ 2109071 h 2657003"/>
              <a:gd name="connsiteX4" fmla="*/ 475588 w 2727752"/>
              <a:gd name="connsiteY4" fmla="*/ 2108701 h 2657003"/>
              <a:gd name="connsiteX5" fmla="*/ 474242 w 2727752"/>
              <a:gd name="connsiteY5" fmla="*/ 1071297 h 2657003"/>
              <a:gd name="connsiteX6" fmla="*/ 252448 w 2727752"/>
              <a:gd name="connsiteY6" fmla="*/ 1137341 h 2657003"/>
              <a:gd name="connsiteX7" fmla="*/ 253013 w 2727752"/>
              <a:gd name="connsiteY7" fmla="*/ 1137341 h 2657003"/>
              <a:gd name="connsiteX8" fmla="*/ 474242 w 2727752"/>
              <a:gd name="connsiteY8" fmla="*/ 1071427 h 2657003"/>
              <a:gd name="connsiteX9" fmla="*/ 474242 w 2727752"/>
              <a:gd name="connsiteY9" fmla="*/ 1071297 h 2657003"/>
              <a:gd name="connsiteX10" fmla="*/ 846075 w 2727752"/>
              <a:gd name="connsiteY10" fmla="*/ 0 h 2657003"/>
              <a:gd name="connsiteX11" fmla="*/ 1097092 w 2727752"/>
              <a:gd name="connsiteY11" fmla="*/ 0 h 2657003"/>
              <a:gd name="connsiteX12" fmla="*/ 1098569 w 2727752"/>
              <a:gd name="connsiteY12" fmla="*/ 0 h 2657003"/>
              <a:gd name="connsiteX13" fmla="*/ 1098044 w 2727752"/>
              <a:gd name="connsiteY13" fmla="*/ 706 h 2657003"/>
              <a:gd name="connsiteX14" fmla="*/ 1949516 w 2727752"/>
              <a:gd name="connsiteY14" fmla="*/ 631677 h 2657003"/>
              <a:gd name="connsiteX15" fmla="*/ 1727807 w 2727752"/>
              <a:gd name="connsiteY15" fmla="*/ 697989 h 2657003"/>
              <a:gd name="connsiteX16" fmla="*/ 1727807 w 2727752"/>
              <a:gd name="connsiteY16" fmla="*/ 1737358 h 2657003"/>
              <a:gd name="connsiteX17" fmla="*/ 1727253 w 2727752"/>
              <a:gd name="connsiteY17" fmla="*/ 1737522 h 2657003"/>
              <a:gd name="connsiteX18" fmla="*/ 2726923 w 2727752"/>
              <a:gd name="connsiteY18" fmla="*/ 2034268 h 2657003"/>
              <a:gd name="connsiteX19" fmla="*/ 2727752 w 2727752"/>
              <a:gd name="connsiteY19" fmla="*/ 2034022 h 2657003"/>
              <a:gd name="connsiteX20" fmla="*/ 2727752 w 2727752"/>
              <a:gd name="connsiteY20" fmla="*/ 2285573 h 2657003"/>
              <a:gd name="connsiteX21" fmla="*/ 1475895 w 2727752"/>
              <a:gd name="connsiteY21" fmla="*/ 2657003 h 2657003"/>
              <a:gd name="connsiteX22" fmla="*/ 1475895 w 2727752"/>
              <a:gd name="connsiteY22" fmla="*/ 2405436 h 2657003"/>
              <a:gd name="connsiteX23" fmla="*/ 1475894 w 2727752"/>
              <a:gd name="connsiteY23" fmla="*/ 2405436 h 2657003"/>
              <a:gd name="connsiteX24" fmla="*/ 1475894 w 2727752"/>
              <a:gd name="connsiteY24" fmla="*/ 2657003 h 2657003"/>
              <a:gd name="connsiteX25" fmla="*/ 224037 w 2727752"/>
              <a:gd name="connsiteY25" fmla="*/ 2285803 h 2657003"/>
              <a:gd name="connsiteX26" fmla="*/ 224037 w 2727752"/>
              <a:gd name="connsiteY26" fmla="*/ 1137874 h 2657003"/>
              <a:gd name="connsiteX27" fmla="*/ 0 w 2727752"/>
              <a:gd name="connsiteY27" fmla="*/ 1137874 h 2657003"/>
              <a:gd name="connsiteX28" fmla="*/ 846075 w 2727752"/>
              <a:gd name="connsiteY28" fmla="*/ 0 h 2657003"/>
              <a:gd name="connsiteX0" fmla="*/ 475588 w 2727752"/>
              <a:gd name="connsiteY0" fmla="*/ 2109071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5588 w 2727752"/>
              <a:gd name="connsiteY3" fmla="*/ 2109071 h 2657003"/>
              <a:gd name="connsiteX4" fmla="*/ 474242 w 2727752"/>
              <a:gd name="connsiteY4" fmla="*/ 1071297 h 2657003"/>
              <a:gd name="connsiteX5" fmla="*/ 252448 w 2727752"/>
              <a:gd name="connsiteY5" fmla="*/ 1137341 h 2657003"/>
              <a:gd name="connsiteX6" fmla="*/ 253013 w 2727752"/>
              <a:gd name="connsiteY6" fmla="*/ 1137341 h 2657003"/>
              <a:gd name="connsiteX7" fmla="*/ 474242 w 2727752"/>
              <a:gd name="connsiteY7" fmla="*/ 1071427 h 2657003"/>
              <a:gd name="connsiteX8" fmla="*/ 474242 w 2727752"/>
              <a:gd name="connsiteY8" fmla="*/ 1071297 h 2657003"/>
              <a:gd name="connsiteX9" fmla="*/ 846075 w 2727752"/>
              <a:gd name="connsiteY9" fmla="*/ 0 h 2657003"/>
              <a:gd name="connsiteX10" fmla="*/ 1097092 w 2727752"/>
              <a:gd name="connsiteY10" fmla="*/ 0 h 2657003"/>
              <a:gd name="connsiteX11" fmla="*/ 1098569 w 2727752"/>
              <a:gd name="connsiteY11" fmla="*/ 0 h 2657003"/>
              <a:gd name="connsiteX12" fmla="*/ 1098044 w 2727752"/>
              <a:gd name="connsiteY12" fmla="*/ 706 h 2657003"/>
              <a:gd name="connsiteX13" fmla="*/ 1949516 w 2727752"/>
              <a:gd name="connsiteY13" fmla="*/ 631677 h 2657003"/>
              <a:gd name="connsiteX14" fmla="*/ 1727807 w 2727752"/>
              <a:gd name="connsiteY14" fmla="*/ 697989 h 2657003"/>
              <a:gd name="connsiteX15" fmla="*/ 1727807 w 2727752"/>
              <a:gd name="connsiteY15" fmla="*/ 1737358 h 2657003"/>
              <a:gd name="connsiteX16" fmla="*/ 1727253 w 2727752"/>
              <a:gd name="connsiteY16" fmla="*/ 1737522 h 2657003"/>
              <a:gd name="connsiteX17" fmla="*/ 2726923 w 2727752"/>
              <a:gd name="connsiteY17" fmla="*/ 2034268 h 2657003"/>
              <a:gd name="connsiteX18" fmla="*/ 2727752 w 2727752"/>
              <a:gd name="connsiteY18" fmla="*/ 2034022 h 2657003"/>
              <a:gd name="connsiteX19" fmla="*/ 2727752 w 2727752"/>
              <a:gd name="connsiteY19" fmla="*/ 2285573 h 2657003"/>
              <a:gd name="connsiteX20" fmla="*/ 1475895 w 2727752"/>
              <a:gd name="connsiteY20" fmla="*/ 2657003 h 2657003"/>
              <a:gd name="connsiteX21" fmla="*/ 1475895 w 2727752"/>
              <a:gd name="connsiteY21" fmla="*/ 2405436 h 2657003"/>
              <a:gd name="connsiteX22" fmla="*/ 1475894 w 2727752"/>
              <a:gd name="connsiteY22" fmla="*/ 2405436 h 2657003"/>
              <a:gd name="connsiteX23" fmla="*/ 1475894 w 2727752"/>
              <a:gd name="connsiteY23" fmla="*/ 2657003 h 2657003"/>
              <a:gd name="connsiteX24" fmla="*/ 224037 w 2727752"/>
              <a:gd name="connsiteY24" fmla="*/ 2285803 h 2657003"/>
              <a:gd name="connsiteX25" fmla="*/ 224037 w 2727752"/>
              <a:gd name="connsiteY25" fmla="*/ 1137874 h 2657003"/>
              <a:gd name="connsiteX26" fmla="*/ 0 w 2727752"/>
              <a:gd name="connsiteY26" fmla="*/ 1137874 h 2657003"/>
              <a:gd name="connsiteX27" fmla="*/ 846075 w 2727752"/>
              <a:gd name="connsiteY27" fmla="*/ 0 h 2657003"/>
              <a:gd name="connsiteX0" fmla="*/ 475489 w 2727752"/>
              <a:gd name="connsiteY0" fmla="*/ 2109041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4242 w 2727752"/>
              <a:gd name="connsiteY3" fmla="*/ 1071297 h 2657003"/>
              <a:gd name="connsiteX4" fmla="*/ 252448 w 2727752"/>
              <a:gd name="connsiteY4" fmla="*/ 1137341 h 2657003"/>
              <a:gd name="connsiteX5" fmla="*/ 253013 w 2727752"/>
              <a:gd name="connsiteY5" fmla="*/ 1137341 h 2657003"/>
              <a:gd name="connsiteX6" fmla="*/ 474242 w 2727752"/>
              <a:gd name="connsiteY6" fmla="*/ 1071427 h 2657003"/>
              <a:gd name="connsiteX7" fmla="*/ 474242 w 2727752"/>
              <a:gd name="connsiteY7" fmla="*/ 1071297 h 2657003"/>
              <a:gd name="connsiteX8" fmla="*/ 846075 w 2727752"/>
              <a:gd name="connsiteY8" fmla="*/ 0 h 2657003"/>
              <a:gd name="connsiteX9" fmla="*/ 1097092 w 2727752"/>
              <a:gd name="connsiteY9" fmla="*/ 0 h 2657003"/>
              <a:gd name="connsiteX10" fmla="*/ 1098569 w 2727752"/>
              <a:gd name="connsiteY10" fmla="*/ 0 h 2657003"/>
              <a:gd name="connsiteX11" fmla="*/ 1098044 w 2727752"/>
              <a:gd name="connsiteY11" fmla="*/ 706 h 2657003"/>
              <a:gd name="connsiteX12" fmla="*/ 1949516 w 2727752"/>
              <a:gd name="connsiteY12" fmla="*/ 631677 h 2657003"/>
              <a:gd name="connsiteX13" fmla="*/ 1727807 w 2727752"/>
              <a:gd name="connsiteY13" fmla="*/ 697989 h 2657003"/>
              <a:gd name="connsiteX14" fmla="*/ 1727807 w 2727752"/>
              <a:gd name="connsiteY14" fmla="*/ 1737358 h 2657003"/>
              <a:gd name="connsiteX15" fmla="*/ 1727253 w 2727752"/>
              <a:gd name="connsiteY15" fmla="*/ 1737522 h 2657003"/>
              <a:gd name="connsiteX16" fmla="*/ 2726923 w 2727752"/>
              <a:gd name="connsiteY16" fmla="*/ 2034268 h 2657003"/>
              <a:gd name="connsiteX17" fmla="*/ 2727752 w 2727752"/>
              <a:gd name="connsiteY17" fmla="*/ 2034022 h 2657003"/>
              <a:gd name="connsiteX18" fmla="*/ 2727752 w 2727752"/>
              <a:gd name="connsiteY18" fmla="*/ 2285573 h 2657003"/>
              <a:gd name="connsiteX19" fmla="*/ 1475895 w 2727752"/>
              <a:gd name="connsiteY19" fmla="*/ 2657003 h 2657003"/>
              <a:gd name="connsiteX20" fmla="*/ 1475895 w 2727752"/>
              <a:gd name="connsiteY20" fmla="*/ 2405436 h 2657003"/>
              <a:gd name="connsiteX21" fmla="*/ 1475894 w 2727752"/>
              <a:gd name="connsiteY21" fmla="*/ 2405436 h 2657003"/>
              <a:gd name="connsiteX22" fmla="*/ 1475894 w 2727752"/>
              <a:gd name="connsiteY22" fmla="*/ 2657003 h 2657003"/>
              <a:gd name="connsiteX23" fmla="*/ 224037 w 2727752"/>
              <a:gd name="connsiteY23" fmla="*/ 2285803 h 2657003"/>
              <a:gd name="connsiteX24" fmla="*/ 224037 w 2727752"/>
              <a:gd name="connsiteY24" fmla="*/ 1137874 h 2657003"/>
              <a:gd name="connsiteX25" fmla="*/ 0 w 2727752"/>
              <a:gd name="connsiteY25" fmla="*/ 1137874 h 2657003"/>
              <a:gd name="connsiteX26" fmla="*/ 846075 w 2727752"/>
              <a:gd name="connsiteY26" fmla="*/ 0 h 2657003"/>
              <a:gd name="connsiteX0" fmla="*/ 474242 w 2727752"/>
              <a:gd name="connsiteY0" fmla="*/ 1071297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474242 w 2727752"/>
              <a:gd name="connsiteY3" fmla="*/ 1071427 h 2657003"/>
              <a:gd name="connsiteX4" fmla="*/ 474242 w 2727752"/>
              <a:gd name="connsiteY4" fmla="*/ 1071297 h 2657003"/>
              <a:gd name="connsiteX5" fmla="*/ 846075 w 2727752"/>
              <a:gd name="connsiteY5" fmla="*/ 0 h 2657003"/>
              <a:gd name="connsiteX6" fmla="*/ 1097092 w 2727752"/>
              <a:gd name="connsiteY6" fmla="*/ 0 h 2657003"/>
              <a:gd name="connsiteX7" fmla="*/ 1098569 w 2727752"/>
              <a:gd name="connsiteY7" fmla="*/ 0 h 2657003"/>
              <a:gd name="connsiteX8" fmla="*/ 1098044 w 2727752"/>
              <a:gd name="connsiteY8" fmla="*/ 706 h 2657003"/>
              <a:gd name="connsiteX9" fmla="*/ 1949516 w 2727752"/>
              <a:gd name="connsiteY9" fmla="*/ 631677 h 2657003"/>
              <a:gd name="connsiteX10" fmla="*/ 1727807 w 2727752"/>
              <a:gd name="connsiteY10" fmla="*/ 697989 h 2657003"/>
              <a:gd name="connsiteX11" fmla="*/ 1727807 w 2727752"/>
              <a:gd name="connsiteY11" fmla="*/ 1737358 h 2657003"/>
              <a:gd name="connsiteX12" fmla="*/ 1727253 w 2727752"/>
              <a:gd name="connsiteY12" fmla="*/ 1737522 h 2657003"/>
              <a:gd name="connsiteX13" fmla="*/ 2726923 w 2727752"/>
              <a:gd name="connsiteY13" fmla="*/ 2034268 h 2657003"/>
              <a:gd name="connsiteX14" fmla="*/ 2727752 w 2727752"/>
              <a:gd name="connsiteY14" fmla="*/ 2034022 h 2657003"/>
              <a:gd name="connsiteX15" fmla="*/ 2727752 w 2727752"/>
              <a:gd name="connsiteY15" fmla="*/ 2285573 h 2657003"/>
              <a:gd name="connsiteX16" fmla="*/ 1475895 w 2727752"/>
              <a:gd name="connsiteY16" fmla="*/ 2657003 h 2657003"/>
              <a:gd name="connsiteX17" fmla="*/ 1475895 w 2727752"/>
              <a:gd name="connsiteY17" fmla="*/ 2405436 h 2657003"/>
              <a:gd name="connsiteX18" fmla="*/ 1475894 w 2727752"/>
              <a:gd name="connsiteY18" fmla="*/ 2405436 h 2657003"/>
              <a:gd name="connsiteX19" fmla="*/ 1475894 w 2727752"/>
              <a:gd name="connsiteY19" fmla="*/ 2657003 h 2657003"/>
              <a:gd name="connsiteX20" fmla="*/ 224037 w 2727752"/>
              <a:gd name="connsiteY20" fmla="*/ 2285803 h 2657003"/>
              <a:gd name="connsiteX21" fmla="*/ 224037 w 2727752"/>
              <a:gd name="connsiteY21" fmla="*/ 1137874 h 2657003"/>
              <a:gd name="connsiteX22" fmla="*/ 0 w 2727752"/>
              <a:gd name="connsiteY22" fmla="*/ 1137874 h 2657003"/>
              <a:gd name="connsiteX23" fmla="*/ 846075 w 2727752"/>
              <a:gd name="connsiteY23" fmla="*/ 0 h 2657003"/>
              <a:gd name="connsiteX0" fmla="*/ 474242 w 2727752"/>
              <a:gd name="connsiteY0" fmla="*/ 1071427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474242 w 2727752"/>
              <a:gd name="connsiteY3" fmla="*/ 1071427 h 2657003"/>
              <a:gd name="connsiteX4" fmla="*/ 846075 w 2727752"/>
              <a:gd name="connsiteY4" fmla="*/ 0 h 2657003"/>
              <a:gd name="connsiteX5" fmla="*/ 1097092 w 2727752"/>
              <a:gd name="connsiteY5" fmla="*/ 0 h 2657003"/>
              <a:gd name="connsiteX6" fmla="*/ 1098569 w 2727752"/>
              <a:gd name="connsiteY6" fmla="*/ 0 h 2657003"/>
              <a:gd name="connsiteX7" fmla="*/ 1098044 w 2727752"/>
              <a:gd name="connsiteY7" fmla="*/ 706 h 2657003"/>
              <a:gd name="connsiteX8" fmla="*/ 1949516 w 2727752"/>
              <a:gd name="connsiteY8" fmla="*/ 631677 h 2657003"/>
              <a:gd name="connsiteX9" fmla="*/ 1727807 w 2727752"/>
              <a:gd name="connsiteY9" fmla="*/ 697989 h 2657003"/>
              <a:gd name="connsiteX10" fmla="*/ 1727807 w 2727752"/>
              <a:gd name="connsiteY10" fmla="*/ 1737358 h 2657003"/>
              <a:gd name="connsiteX11" fmla="*/ 1727253 w 2727752"/>
              <a:gd name="connsiteY11" fmla="*/ 1737522 h 2657003"/>
              <a:gd name="connsiteX12" fmla="*/ 2726923 w 2727752"/>
              <a:gd name="connsiteY12" fmla="*/ 2034268 h 2657003"/>
              <a:gd name="connsiteX13" fmla="*/ 2727752 w 2727752"/>
              <a:gd name="connsiteY13" fmla="*/ 2034022 h 2657003"/>
              <a:gd name="connsiteX14" fmla="*/ 2727752 w 2727752"/>
              <a:gd name="connsiteY14" fmla="*/ 2285573 h 2657003"/>
              <a:gd name="connsiteX15" fmla="*/ 1475895 w 2727752"/>
              <a:gd name="connsiteY15" fmla="*/ 2657003 h 2657003"/>
              <a:gd name="connsiteX16" fmla="*/ 1475895 w 2727752"/>
              <a:gd name="connsiteY16" fmla="*/ 2405436 h 2657003"/>
              <a:gd name="connsiteX17" fmla="*/ 1475894 w 2727752"/>
              <a:gd name="connsiteY17" fmla="*/ 2405436 h 2657003"/>
              <a:gd name="connsiteX18" fmla="*/ 1475894 w 2727752"/>
              <a:gd name="connsiteY18" fmla="*/ 2657003 h 2657003"/>
              <a:gd name="connsiteX19" fmla="*/ 224037 w 2727752"/>
              <a:gd name="connsiteY19" fmla="*/ 2285803 h 2657003"/>
              <a:gd name="connsiteX20" fmla="*/ 224037 w 2727752"/>
              <a:gd name="connsiteY20" fmla="*/ 1137874 h 2657003"/>
              <a:gd name="connsiteX21" fmla="*/ 0 w 2727752"/>
              <a:gd name="connsiteY21" fmla="*/ 1137874 h 2657003"/>
              <a:gd name="connsiteX22" fmla="*/ 846075 w 2727752"/>
              <a:gd name="connsiteY22" fmla="*/ 0 h 2657003"/>
              <a:gd name="connsiteX0" fmla="*/ 253013 w 2727752"/>
              <a:gd name="connsiteY0" fmla="*/ 1137341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846075 w 2727752"/>
              <a:gd name="connsiteY3" fmla="*/ 0 h 2657003"/>
              <a:gd name="connsiteX4" fmla="*/ 1097092 w 2727752"/>
              <a:gd name="connsiteY4" fmla="*/ 0 h 2657003"/>
              <a:gd name="connsiteX5" fmla="*/ 1098569 w 2727752"/>
              <a:gd name="connsiteY5" fmla="*/ 0 h 2657003"/>
              <a:gd name="connsiteX6" fmla="*/ 1098044 w 2727752"/>
              <a:gd name="connsiteY6" fmla="*/ 706 h 2657003"/>
              <a:gd name="connsiteX7" fmla="*/ 1949516 w 2727752"/>
              <a:gd name="connsiteY7" fmla="*/ 631677 h 2657003"/>
              <a:gd name="connsiteX8" fmla="*/ 1727807 w 2727752"/>
              <a:gd name="connsiteY8" fmla="*/ 697989 h 2657003"/>
              <a:gd name="connsiteX9" fmla="*/ 1727807 w 2727752"/>
              <a:gd name="connsiteY9" fmla="*/ 1737358 h 2657003"/>
              <a:gd name="connsiteX10" fmla="*/ 1727253 w 2727752"/>
              <a:gd name="connsiteY10" fmla="*/ 1737522 h 2657003"/>
              <a:gd name="connsiteX11" fmla="*/ 2726923 w 2727752"/>
              <a:gd name="connsiteY11" fmla="*/ 2034268 h 2657003"/>
              <a:gd name="connsiteX12" fmla="*/ 2727752 w 2727752"/>
              <a:gd name="connsiteY12" fmla="*/ 2034022 h 2657003"/>
              <a:gd name="connsiteX13" fmla="*/ 2727752 w 2727752"/>
              <a:gd name="connsiteY13" fmla="*/ 2285573 h 2657003"/>
              <a:gd name="connsiteX14" fmla="*/ 1475895 w 2727752"/>
              <a:gd name="connsiteY14" fmla="*/ 2657003 h 2657003"/>
              <a:gd name="connsiteX15" fmla="*/ 1475895 w 2727752"/>
              <a:gd name="connsiteY15" fmla="*/ 2405436 h 2657003"/>
              <a:gd name="connsiteX16" fmla="*/ 1475894 w 2727752"/>
              <a:gd name="connsiteY16" fmla="*/ 2405436 h 2657003"/>
              <a:gd name="connsiteX17" fmla="*/ 1475894 w 2727752"/>
              <a:gd name="connsiteY17" fmla="*/ 2657003 h 2657003"/>
              <a:gd name="connsiteX18" fmla="*/ 224037 w 2727752"/>
              <a:gd name="connsiteY18" fmla="*/ 2285803 h 2657003"/>
              <a:gd name="connsiteX19" fmla="*/ 224037 w 2727752"/>
              <a:gd name="connsiteY19" fmla="*/ 1137874 h 2657003"/>
              <a:gd name="connsiteX20" fmla="*/ 0 w 2727752"/>
              <a:gd name="connsiteY20" fmla="*/ 1137874 h 2657003"/>
              <a:gd name="connsiteX21" fmla="*/ 846075 w 2727752"/>
              <a:gd name="connsiteY21" fmla="*/ 0 h 2657003"/>
              <a:gd name="connsiteX0" fmla="*/ 253013 w 2727752"/>
              <a:gd name="connsiteY0" fmla="*/ 1137341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846075 w 2727752"/>
              <a:gd name="connsiteY3" fmla="*/ 0 h 2657003"/>
              <a:gd name="connsiteX4" fmla="*/ 1097092 w 2727752"/>
              <a:gd name="connsiteY4" fmla="*/ 0 h 2657003"/>
              <a:gd name="connsiteX5" fmla="*/ 1098569 w 2727752"/>
              <a:gd name="connsiteY5" fmla="*/ 0 h 2657003"/>
              <a:gd name="connsiteX6" fmla="*/ 1098044 w 2727752"/>
              <a:gd name="connsiteY6" fmla="*/ 706 h 2657003"/>
              <a:gd name="connsiteX7" fmla="*/ 1949516 w 2727752"/>
              <a:gd name="connsiteY7" fmla="*/ 631677 h 2657003"/>
              <a:gd name="connsiteX8" fmla="*/ 1727807 w 2727752"/>
              <a:gd name="connsiteY8" fmla="*/ 697989 h 2657003"/>
              <a:gd name="connsiteX9" fmla="*/ 1727807 w 2727752"/>
              <a:gd name="connsiteY9" fmla="*/ 1737358 h 2657003"/>
              <a:gd name="connsiteX10" fmla="*/ 1727253 w 2727752"/>
              <a:gd name="connsiteY10" fmla="*/ 1737522 h 2657003"/>
              <a:gd name="connsiteX11" fmla="*/ 2726923 w 2727752"/>
              <a:gd name="connsiteY11" fmla="*/ 2034268 h 2657003"/>
              <a:gd name="connsiteX12" fmla="*/ 2727752 w 2727752"/>
              <a:gd name="connsiteY12" fmla="*/ 2034022 h 2657003"/>
              <a:gd name="connsiteX13" fmla="*/ 2727752 w 2727752"/>
              <a:gd name="connsiteY13" fmla="*/ 2285573 h 2657003"/>
              <a:gd name="connsiteX14" fmla="*/ 1475895 w 2727752"/>
              <a:gd name="connsiteY14" fmla="*/ 2657003 h 2657003"/>
              <a:gd name="connsiteX15" fmla="*/ 1475895 w 2727752"/>
              <a:gd name="connsiteY15" fmla="*/ 2405436 h 2657003"/>
              <a:gd name="connsiteX16" fmla="*/ 1475894 w 2727752"/>
              <a:gd name="connsiteY16" fmla="*/ 2657003 h 2657003"/>
              <a:gd name="connsiteX17" fmla="*/ 224037 w 2727752"/>
              <a:gd name="connsiteY17" fmla="*/ 2285803 h 2657003"/>
              <a:gd name="connsiteX18" fmla="*/ 224037 w 2727752"/>
              <a:gd name="connsiteY18" fmla="*/ 1137874 h 2657003"/>
              <a:gd name="connsiteX19" fmla="*/ 0 w 2727752"/>
              <a:gd name="connsiteY19" fmla="*/ 1137874 h 2657003"/>
              <a:gd name="connsiteX20" fmla="*/ 846075 w 2727752"/>
              <a:gd name="connsiteY20" fmla="*/ 0 h 2657003"/>
              <a:gd name="connsiteX0" fmla="*/ 253013 w 2727752"/>
              <a:gd name="connsiteY0" fmla="*/ 1137341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846075 w 2727752"/>
              <a:gd name="connsiteY3" fmla="*/ 0 h 2657003"/>
              <a:gd name="connsiteX4" fmla="*/ 1097092 w 2727752"/>
              <a:gd name="connsiteY4" fmla="*/ 0 h 2657003"/>
              <a:gd name="connsiteX5" fmla="*/ 1098569 w 2727752"/>
              <a:gd name="connsiteY5" fmla="*/ 0 h 2657003"/>
              <a:gd name="connsiteX6" fmla="*/ 1098044 w 2727752"/>
              <a:gd name="connsiteY6" fmla="*/ 706 h 2657003"/>
              <a:gd name="connsiteX7" fmla="*/ 1949516 w 2727752"/>
              <a:gd name="connsiteY7" fmla="*/ 631677 h 2657003"/>
              <a:gd name="connsiteX8" fmla="*/ 1727807 w 2727752"/>
              <a:gd name="connsiteY8" fmla="*/ 697989 h 2657003"/>
              <a:gd name="connsiteX9" fmla="*/ 1727807 w 2727752"/>
              <a:gd name="connsiteY9" fmla="*/ 1737358 h 2657003"/>
              <a:gd name="connsiteX10" fmla="*/ 1727253 w 2727752"/>
              <a:gd name="connsiteY10" fmla="*/ 1737522 h 2657003"/>
              <a:gd name="connsiteX11" fmla="*/ 2726923 w 2727752"/>
              <a:gd name="connsiteY11" fmla="*/ 2034268 h 2657003"/>
              <a:gd name="connsiteX12" fmla="*/ 2727752 w 2727752"/>
              <a:gd name="connsiteY12" fmla="*/ 2034022 h 2657003"/>
              <a:gd name="connsiteX13" fmla="*/ 2727752 w 2727752"/>
              <a:gd name="connsiteY13" fmla="*/ 2285573 h 2657003"/>
              <a:gd name="connsiteX14" fmla="*/ 1475895 w 2727752"/>
              <a:gd name="connsiteY14" fmla="*/ 2657003 h 2657003"/>
              <a:gd name="connsiteX15" fmla="*/ 1475894 w 2727752"/>
              <a:gd name="connsiteY15" fmla="*/ 2657003 h 2657003"/>
              <a:gd name="connsiteX16" fmla="*/ 224037 w 2727752"/>
              <a:gd name="connsiteY16" fmla="*/ 2285803 h 2657003"/>
              <a:gd name="connsiteX17" fmla="*/ 224037 w 2727752"/>
              <a:gd name="connsiteY17" fmla="*/ 1137874 h 2657003"/>
              <a:gd name="connsiteX18" fmla="*/ 0 w 2727752"/>
              <a:gd name="connsiteY18" fmla="*/ 1137874 h 2657003"/>
              <a:gd name="connsiteX19" fmla="*/ 846075 w 2727752"/>
              <a:gd name="connsiteY19" fmla="*/ 0 h 2657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27752" h="2657003">
                <a:moveTo>
                  <a:pt x="253013" y="1137341"/>
                </a:moveTo>
                <a:lnTo>
                  <a:pt x="252448" y="1137341"/>
                </a:lnTo>
                <a:lnTo>
                  <a:pt x="253013" y="1137341"/>
                </a:lnTo>
                <a:close/>
                <a:moveTo>
                  <a:pt x="846075" y="0"/>
                </a:moveTo>
                <a:lnTo>
                  <a:pt x="1097092" y="0"/>
                </a:lnTo>
                <a:lnTo>
                  <a:pt x="1098569" y="0"/>
                </a:lnTo>
                <a:lnTo>
                  <a:pt x="1098044" y="706"/>
                </a:lnTo>
                <a:lnTo>
                  <a:pt x="1949516" y="631677"/>
                </a:lnTo>
                <a:lnTo>
                  <a:pt x="1727807" y="697989"/>
                </a:lnTo>
                <a:lnTo>
                  <a:pt x="1727807" y="1737358"/>
                </a:lnTo>
                <a:lnTo>
                  <a:pt x="1727253" y="1737522"/>
                </a:lnTo>
                <a:lnTo>
                  <a:pt x="2726923" y="2034268"/>
                </a:lnTo>
                <a:lnTo>
                  <a:pt x="2727752" y="2034022"/>
                </a:lnTo>
                <a:lnTo>
                  <a:pt x="2727752" y="2285573"/>
                </a:lnTo>
                <a:lnTo>
                  <a:pt x="1475895" y="2657003"/>
                </a:lnTo>
                <a:lnTo>
                  <a:pt x="1475894" y="2657003"/>
                </a:lnTo>
                <a:lnTo>
                  <a:pt x="224037" y="2285803"/>
                </a:lnTo>
                <a:lnTo>
                  <a:pt x="224037" y="1137874"/>
                </a:lnTo>
                <a:lnTo>
                  <a:pt x="0" y="1137874"/>
                </a:lnTo>
                <a:lnTo>
                  <a:pt x="84607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5CE2F018-F47F-494E-926C-2917620B13B1}"/>
              </a:ext>
            </a:extLst>
          </p:cNvPr>
          <p:cNvGrpSpPr/>
          <p:nvPr/>
        </p:nvGrpSpPr>
        <p:grpSpPr>
          <a:xfrm>
            <a:off x="3730836" y="1419427"/>
            <a:ext cx="2727752" cy="2657003"/>
            <a:chOff x="3730836" y="1679575"/>
            <a:chExt cx="2727752" cy="2657003"/>
          </a:xfrm>
        </p:grpSpPr>
        <p:sp>
          <p:nvSpPr>
            <p:cNvPr id="26" name="Freeform 139">
              <a:extLst>
                <a:ext uri="{FF2B5EF4-FFF2-40B4-BE49-F238E27FC236}">
                  <a16:creationId xmlns:a16="http://schemas.microsoft.com/office/drawing/2014/main" xmlns="" id="{8F3103FA-0703-49FD-9B99-83A0C1728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836" y="1679575"/>
              <a:ext cx="1098569" cy="1137874"/>
            </a:xfrm>
            <a:custGeom>
              <a:avLst/>
              <a:gdLst>
                <a:gd name="T0" fmla="*/ 512 w 2232"/>
                <a:gd name="T1" fmla="*/ 2316 h 2316"/>
                <a:gd name="T2" fmla="*/ 0 w 2232"/>
                <a:gd name="T3" fmla="*/ 2316 h 2316"/>
                <a:gd name="T4" fmla="*/ 1719 w 2232"/>
                <a:gd name="T5" fmla="*/ 0 h 2316"/>
                <a:gd name="T6" fmla="*/ 2232 w 2232"/>
                <a:gd name="T7" fmla="*/ 0 h 2316"/>
                <a:gd name="T8" fmla="*/ 512 w 2232"/>
                <a:gd name="T9" fmla="*/ 2316 h 2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2" h="2316">
                  <a:moveTo>
                    <a:pt x="512" y="2316"/>
                  </a:moveTo>
                  <a:lnTo>
                    <a:pt x="0" y="2316"/>
                  </a:lnTo>
                  <a:lnTo>
                    <a:pt x="1719" y="0"/>
                  </a:lnTo>
                  <a:lnTo>
                    <a:pt x="2232" y="0"/>
                  </a:lnTo>
                  <a:lnTo>
                    <a:pt x="512" y="231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40">
              <a:extLst>
                <a:ext uri="{FF2B5EF4-FFF2-40B4-BE49-F238E27FC236}">
                  <a16:creationId xmlns:a16="http://schemas.microsoft.com/office/drawing/2014/main" xmlns="" id="{6F924E31-C30E-4739-9157-2F697BDEC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424" y="3416846"/>
              <a:ext cx="2252163" cy="668181"/>
            </a:xfrm>
            <a:custGeom>
              <a:avLst/>
              <a:gdLst>
                <a:gd name="T0" fmla="*/ 4586 w 4586"/>
                <a:gd name="T1" fmla="*/ 605 h 1360"/>
                <a:gd name="T2" fmla="*/ 2037 w 4586"/>
                <a:gd name="T3" fmla="*/ 1360 h 1360"/>
                <a:gd name="T4" fmla="*/ 2037 w 4586"/>
                <a:gd name="T5" fmla="*/ 1360 h 1360"/>
                <a:gd name="T6" fmla="*/ 0 w 4586"/>
                <a:gd name="T7" fmla="*/ 757 h 1360"/>
                <a:gd name="T8" fmla="*/ 0 w 4586"/>
                <a:gd name="T9" fmla="*/ 755 h 1360"/>
                <a:gd name="T10" fmla="*/ 2547 w 4586"/>
                <a:gd name="T11" fmla="*/ 0 h 1360"/>
                <a:gd name="T12" fmla="*/ 4586 w 4586"/>
                <a:gd name="T13" fmla="*/ 60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6" h="1360">
                  <a:moveTo>
                    <a:pt x="4586" y="605"/>
                  </a:moveTo>
                  <a:lnTo>
                    <a:pt x="2037" y="1360"/>
                  </a:lnTo>
                  <a:lnTo>
                    <a:pt x="2037" y="1360"/>
                  </a:lnTo>
                  <a:lnTo>
                    <a:pt x="0" y="757"/>
                  </a:lnTo>
                  <a:lnTo>
                    <a:pt x="0" y="755"/>
                  </a:lnTo>
                  <a:lnTo>
                    <a:pt x="2547" y="0"/>
                  </a:lnTo>
                  <a:lnTo>
                    <a:pt x="4586" y="60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1">
              <a:extLst>
                <a:ext uri="{FF2B5EF4-FFF2-40B4-BE49-F238E27FC236}">
                  <a16:creationId xmlns:a16="http://schemas.microsoft.com/office/drawing/2014/main" xmlns="" id="{B4AD11AF-7F90-4278-A4FE-A35B2BADE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424" y="3640883"/>
              <a:ext cx="0" cy="147393"/>
            </a:xfrm>
            <a:custGeom>
              <a:avLst/>
              <a:gdLst>
                <a:gd name="T0" fmla="*/ 302 h 302"/>
                <a:gd name="T1" fmla="*/ 0 h 302"/>
                <a:gd name="T2" fmla="*/ 302 h 30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02">
                  <a:moveTo>
                    <a:pt x="0" y="302"/>
                  </a:moveTo>
                  <a:lnTo>
                    <a:pt x="0" y="0"/>
                  </a:lnTo>
                  <a:lnTo>
                    <a:pt x="0" y="302"/>
                  </a:lnTo>
                  <a:close/>
                </a:path>
              </a:pathLst>
            </a:custGeom>
            <a:solidFill>
              <a:srgbClr val="FF7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2">
              <a:extLst>
                <a:ext uri="{FF2B5EF4-FFF2-40B4-BE49-F238E27FC236}">
                  <a16:creationId xmlns:a16="http://schemas.microsoft.com/office/drawing/2014/main" xmlns="" id="{E37E5F8E-9C8F-414A-B68F-5710F2FD2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6" y="1679575"/>
              <a:ext cx="1697966" cy="2108701"/>
            </a:xfrm>
            <a:custGeom>
              <a:avLst/>
              <a:gdLst>
                <a:gd name="T0" fmla="*/ 0 w 3454"/>
                <a:gd name="T1" fmla="*/ 2316 h 4293"/>
                <a:gd name="T2" fmla="*/ 1720 w 3454"/>
                <a:gd name="T3" fmla="*/ 0 h 4293"/>
                <a:gd name="T4" fmla="*/ 3454 w 3454"/>
                <a:gd name="T5" fmla="*/ 1286 h 4293"/>
                <a:gd name="T6" fmla="*/ 3003 w 3454"/>
                <a:gd name="T7" fmla="*/ 1421 h 4293"/>
                <a:gd name="T8" fmla="*/ 3003 w 3454"/>
                <a:gd name="T9" fmla="*/ 3537 h 4293"/>
                <a:gd name="T10" fmla="*/ 453 w 3454"/>
                <a:gd name="T11" fmla="*/ 4293 h 4293"/>
                <a:gd name="T12" fmla="*/ 453 w 3454"/>
                <a:gd name="T13" fmla="*/ 2181 h 4293"/>
                <a:gd name="T14" fmla="*/ 0 w 3454"/>
                <a:gd name="T15" fmla="*/ 2316 h 4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54" h="4293">
                  <a:moveTo>
                    <a:pt x="0" y="2316"/>
                  </a:moveTo>
                  <a:lnTo>
                    <a:pt x="1720" y="0"/>
                  </a:lnTo>
                  <a:lnTo>
                    <a:pt x="3454" y="1286"/>
                  </a:lnTo>
                  <a:lnTo>
                    <a:pt x="3003" y="1421"/>
                  </a:lnTo>
                  <a:lnTo>
                    <a:pt x="3003" y="3537"/>
                  </a:lnTo>
                  <a:lnTo>
                    <a:pt x="453" y="4293"/>
                  </a:lnTo>
                  <a:lnTo>
                    <a:pt x="453" y="2181"/>
                  </a:lnTo>
                  <a:lnTo>
                    <a:pt x="0" y="2316"/>
                  </a:lnTo>
                  <a:close/>
                </a:path>
              </a:pathLst>
            </a:custGeom>
            <a:solidFill>
              <a:srgbClr val="AE3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3">
              <a:extLst>
                <a:ext uri="{FF2B5EF4-FFF2-40B4-BE49-F238E27FC236}">
                  <a16:creationId xmlns:a16="http://schemas.microsoft.com/office/drawing/2014/main" xmlns="" id="{1137C727-D977-44F0-B8CC-B4222EA32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2750630"/>
              <a:ext cx="1251857" cy="1585948"/>
            </a:xfrm>
            <a:custGeom>
              <a:avLst/>
              <a:gdLst>
                <a:gd name="T0" fmla="*/ 0 w 2549"/>
                <a:gd name="T1" fmla="*/ 135 h 3230"/>
                <a:gd name="T2" fmla="*/ 59 w 2549"/>
                <a:gd name="T3" fmla="*/ 135 h 3230"/>
                <a:gd name="T4" fmla="*/ 512 w 2549"/>
                <a:gd name="T5" fmla="*/ 0 h 3230"/>
                <a:gd name="T6" fmla="*/ 512 w 2549"/>
                <a:gd name="T7" fmla="*/ 2114 h 3230"/>
                <a:gd name="T8" fmla="*/ 2549 w 2549"/>
                <a:gd name="T9" fmla="*/ 2717 h 3230"/>
                <a:gd name="T10" fmla="*/ 2549 w 2549"/>
                <a:gd name="T11" fmla="*/ 3230 h 3230"/>
                <a:gd name="T12" fmla="*/ 0 w 2549"/>
                <a:gd name="T13" fmla="*/ 2474 h 3230"/>
                <a:gd name="T14" fmla="*/ 0 w 2549"/>
                <a:gd name="T15" fmla="*/ 135 h 3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9" h="3230">
                  <a:moveTo>
                    <a:pt x="0" y="135"/>
                  </a:moveTo>
                  <a:lnTo>
                    <a:pt x="59" y="135"/>
                  </a:lnTo>
                  <a:lnTo>
                    <a:pt x="512" y="0"/>
                  </a:lnTo>
                  <a:lnTo>
                    <a:pt x="512" y="2114"/>
                  </a:lnTo>
                  <a:lnTo>
                    <a:pt x="2549" y="2717"/>
                  </a:lnTo>
                  <a:lnTo>
                    <a:pt x="2549" y="3230"/>
                  </a:lnTo>
                  <a:lnTo>
                    <a:pt x="0" y="2474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45">
              <a:extLst>
                <a:ext uri="{FF2B5EF4-FFF2-40B4-BE49-F238E27FC236}">
                  <a16:creationId xmlns:a16="http://schemas.microsoft.com/office/drawing/2014/main" xmlns="" id="{4A36F7BF-DB0B-4FF7-84B1-F2421D88C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3713597"/>
              <a:ext cx="1251857" cy="622981"/>
            </a:xfrm>
            <a:custGeom>
              <a:avLst/>
              <a:gdLst>
                <a:gd name="T0" fmla="*/ 0 w 2549"/>
                <a:gd name="T1" fmla="*/ 755 h 1268"/>
                <a:gd name="T2" fmla="*/ 2549 w 2549"/>
                <a:gd name="T3" fmla="*/ 0 h 1268"/>
                <a:gd name="T4" fmla="*/ 2549 w 2549"/>
                <a:gd name="T5" fmla="*/ 512 h 1268"/>
                <a:gd name="T6" fmla="*/ 0 w 2549"/>
                <a:gd name="T7" fmla="*/ 1268 h 1268"/>
                <a:gd name="T8" fmla="*/ 0 w 2549"/>
                <a:gd name="T9" fmla="*/ 755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0" y="755"/>
                  </a:moveTo>
                  <a:lnTo>
                    <a:pt x="2549" y="0"/>
                  </a:lnTo>
                  <a:lnTo>
                    <a:pt x="2549" y="512"/>
                  </a:lnTo>
                  <a:lnTo>
                    <a:pt x="0" y="1268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rgbClr val="AE3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xmlns="" id="{63F08A69-4EBA-4452-922F-51A6C72FC7D2}"/>
              </a:ext>
            </a:extLst>
          </p:cNvPr>
          <p:cNvSpPr>
            <a:spLocks/>
          </p:cNvSpPr>
          <p:nvPr/>
        </p:nvSpPr>
        <p:spPr bwMode="auto">
          <a:xfrm>
            <a:off x="4955180" y="3705000"/>
            <a:ext cx="2505680" cy="921697"/>
          </a:xfrm>
          <a:custGeom>
            <a:avLst/>
            <a:gdLst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1385651 w 2505680"/>
              <a:gd name="connsiteY2" fmla="*/ 630512 h 921697"/>
              <a:gd name="connsiteX3" fmla="*/ 2505678 w 2505680"/>
              <a:gd name="connsiteY3" fmla="*/ 298716 h 921697"/>
              <a:gd name="connsiteX4" fmla="*/ 2505678 w 2505680"/>
              <a:gd name="connsiteY4" fmla="*/ 550267 h 921697"/>
              <a:gd name="connsiteX5" fmla="*/ 1251857 w 2505680"/>
              <a:gd name="connsiteY5" fmla="*/ 921697 h 921697"/>
              <a:gd name="connsiteX6" fmla="*/ 1251857 w 2505680"/>
              <a:gd name="connsiteY6" fmla="*/ 921697 h 921697"/>
              <a:gd name="connsiteX7" fmla="*/ 1251856 w 2505680"/>
              <a:gd name="connsiteY7" fmla="*/ 921697 h 921697"/>
              <a:gd name="connsiteX8" fmla="*/ 1251856 w 2505680"/>
              <a:gd name="connsiteY8" fmla="*/ 921697 h 921697"/>
              <a:gd name="connsiteX9" fmla="*/ 0 w 2505680"/>
              <a:gd name="connsiteY9" fmla="*/ 550267 h 921697"/>
              <a:gd name="connsiteX10" fmla="*/ 0 w 2505680"/>
              <a:gd name="connsiteY10" fmla="*/ 298716 h 921697"/>
              <a:gd name="connsiteX11" fmla="*/ 1251857 w 2505680"/>
              <a:gd name="connsiteY11" fmla="*/ 670147 h 921697"/>
              <a:gd name="connsiteX12" fmla="*/ 1252075 w 2505680"/>
              <a:gd name="connsiteY12" fmla="*/ 670082 h 921697"/>
              <a:gd name="connsiteX13" fmla="*/ 251551 w 2505680"/>
              <a:gd name="connsiteY13" fmla="*/ 372523 h 921697"/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1385651 w 2505680"/>
              <a:gd name="connsiteY2" fmla="*/ 630512 h 921697"/>
              <a:gd name="connsiteX3" fmla="*/ 2505678 w 2505680"/>
              <a:gd name="connsiteY3" fmla="*/ 298716 h 921697"/>
              <a:gd name="connsiteX4" fmla="*/ 2505678 w 2505680"/>
              <a:gd name="connsiteY4" fmla="*/ 550267 h 921697"/>
              <a:gd name="connsiteX5" fmla="*/ 1251857 w 2505680"/>
              <a:gd name="connsiteY5" fmla="*/ 921697 h 921697"/>
              <a:gd name="connsiteX6" fmla="*/ 1251857 w 2505680"/>
              <a:gd name="connsiteY6" fmla="*/ 921697 h 921697"/>
              <a:gd name="connsiteX7" fmla="*/ 1251856 w 2505680"/>
              <a:gd name="connsiteY7" fmla="*/ 921697 h 921697"/>
              <a:gd name="connsiteX8" fmla="*/ 1251856 w 2505680"/>
              <a:gd name="connsiteY8" fmla="*/ 921697 h 921697"/>
              <a:gd name="connsiteX9" fmla="*/ 0 w 2505680"/>
              <a:gd name="connsiteY9" fmla="*/ 550267 h 921697"/>
              <a:gd name="connsiteX10" fmla="*/ 0 w 2505680"/>
              <a:gd name="connsiteY10" fmla="*/ 298716 h 921697"/>
              <a:gd name="connsiteX11" fmla="*/ 1251857 w 2505680"/>
              <a:gd name="connsiteY11" fmla="*/ 670147 h 921697"/>
              <a:gd name="connsiteX12" fmla="*/ 251551 w 2505680"/>
              <a:gd name="connsiteY12" fmla="*/ 372523 h 921697"/>
              <a:gd name="connsiteX13" fmla="*/ 1503954 w 2505680"/>
              <a:gd name="connsiteY13" fmla="*/ 0 h 921697"/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1385651 w 2505680"/>
              <a:gd name="connsiteY2" fmla="*/ 630512 h 921697"/>
              <a:gd name="connsiteX3" fmla="*/ 2505678 w 2505680"/>
              <a:gd name="connsiteY3" fmla="*/ 298716 h 921697"/>
              <a:gd name="connsiteX4" fmla="*/ 2505678 w 2505680"/>
              <a:gd name="connsiteY4" fmla="*/ 550267 h 921697"/>
              <a:gd name="connsiteX5" fmla="*/ 1251857 w 2505680"/>
              <a:gd name="connsiteY5" fmla="*/ 921697 h 921697"/>
              <a:gd name="connsiteX6" fmla="*/ 1251857 w 2505680"/>
              <a:gd name="connsiteY6" fmla="*/ 921697 h 921697"/>
              <a:gd name="connsiteX7" fmla="*/ 1251856 w 2505680"/>
              <a:gd name="connsiteY7" fmla="*/ 921697 h 921697"/>
              <a:gd name="connsiteX8" fmla="*/ 1251856 w 2505680"/>
              <a:gd name="connsiteY8" fmla="*/ 921697 h 921697"/>
              <a:gd name="connsiteX9" fmla="*/ 0 w 2505680"/>
              <a:gd name="connsiteY9" fmla="*/ 550267 h 921697"/>
              <a:gd name="connsiteX10" fmla="*/ 0 w 2505680"/>
              <a:gd name="connsiteY10" fmla="*/ 298716 h 921697"/>
              <a:gd name="connsiteX11" fmla="*/ 251551 w 2505680"/>
              <a:gd name="connsiteY11" fmla="*/ 372523 h 921697"/>
              <a:gd name="connsiteX12" fmla="*/ 1503954 w 2505680"/>
              <a:gd name="connsiteY12" fmla="*/ 0 h 921697"/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2505678 w 2505680"/>
              <a:gd name="connsiteY2" fmla="*/ 298716 h 921697"/>
              <a:gd name="connsiteX3" fmla="*/ 2505678 w 2505680"/>
              <a:gd name="connsiteY3" fmla="*/ 550267 h 921697"/>
              <a:gd name="connsiteX4" fmla="*/ 1251857 w 2505680"/>
              <a:gd name="connsiteY4" fmla="*/ 921697 h 921697"/>
              <a:gd name="connsiteX5" fmla="*/ 1251857 w 2505680"/>
              <a:gd name="connsiteY5" fmla="*/ 921697 h 921697"/>
              <a:gd name="connsiteX6" fmla="*/ 1251856 w 2505680"/>
              <a:gd name="connsiteY6" fmla="*/ 921697 h 921697"/>
              <a:gd name="connsiteX7" fmla="*/ 1251856 w 2505680"/>
              <a:gd name="connsiteY7" fmla="*/ 921697 h 921697"/>
              <a:gd name="connsiteX8" fmla="*/ 0 w 2505680"/>
              <a:gd name="connsiteY8" fmla="*/ 550267 h 921697"/>
              <a:gd name="connsiteX9" fmla="*/ 0 w 2505680"/>
              <a:gd name="connsiteY9" fmla="*/ 298716 h 921697"/>
              <a:gd name="connsiteX10" fmla="*/ 251551 w 2505680"/>
              <a:gd name="connsiteY10" fmla="*/ 372523 h 921697"/>
              <a:gd name="connsiteX11" fmla="*/ 1503954 w 2505680"/>
              <a:gd name="connsiteY11" fmla="*/ 0 h 92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05680" h="921697">
                <a:moveTo>
                  <a:pt x="1503954" y="0"/>
                </a:moveTo>
                <a:lnTo>
                  <a:pt x="2505680" y="297624"/>
                </a:lnTo>
                <a:cubicBezTo>
                  <a:pt x="2505679" y="297988"/>
                  <a:pt x="2505679" y="298352"/>
                  <a:pt x="2505678" y="298716"/>
                </a:cubicBezTo>
                <a:lnTo>
                  <a:pt x="2505678" y="550267"/>
                </a:lnTo>
                <a:lnTo>
                  <a:pt x="1251857" y="921697"/>
                </a:lnTo>
                <a:lnTo>
                  <a:pt x="1251857" y="921697"/>
                </a:lnTo>
                <a:lnTo>
                  <a:pt x="1251856" y="921697"/>
                </a:lnTo>
                <a:lnTo>
                  <a:pt x="1251856" y="921697"/>
                </a:lnTo>
                <a:lnTo>
                  <a:pt x="0" y="550267"/>
                </a:lnTo>
                <a:lnTo>
                  <a:pt x="0" y="298716"/>
                </a:lnTo>
                <a:lnTo>
                  <a:pt x="251551" y="372523"/>
                </a:lnTo>
                <a:lnTo>
                  <a:pt x="1503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6F0D4E9B-7029-4579-BC38-2E54A420798C}"/>
              </a:ext>
            </a:extLst>
          </p:cNvPr>
          <p:cNvGrpSpPr/>
          <p:nvPr/>
        </p:nvGrpSpPr>
        <p:grpSpPr>
          <a:xfrm>
            <a:off x="4955180" y="3705000"/>
            <a:ext cx="2505680" cy="921697"/>
            <a:chOff x="4955180" y="3965148"/>
            <a:chExt cx="2505680" cy="921697"/>
          </a:xfrm>
        </p:grpSpPr>
        <p:sp>
          <p:nvSpPr>
            <p:cNvPr id="25" name="Freeform 138">
              <a:extLst>
                <a:ext uri="{FF2B5EF4-FFF2-40B4-BE49-F238E27FC236}">
                  <a16:creationId xmlns:a16="http://schemas.microsoft.com/office/drawing/2014/main" xmlns="" id="{201EAA5C-A599-4998-890E-8C2C88CDC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180" y="4263864"/>
              <a:ext cx="1251857" cy="622981"/>
            </a:xfrm>
            <a:custGeom>
              <a:avLst/>
              <a:gdLst>
                <a:gd name="T0" fmla="*/ 2550 w 2550"/>
                <a:gd name="T1" fmla="*/ 756 h 1268"/>
                <a:gd name="T2" fmla="*/ 2550 w 2550"/>
                <a:gd name="T3" fmla="*/ 1268 h 1268"/>
                <a:gd name="T4" fmla="*/ 0 w 2550"/>
                <a:gd name="T5" fmla="*/ 512 h 1268"/>
                <a:gd name="T6" fmla="*/ 0 w 2550"/>
                <a:gd name="T7" fmla="*/ 0 h 1268"/>
                <a:gd name="T8" fmla="*/ 2550 w 2550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2550" y="756"/>
                  </a:moveTo>
                  <a:lnTo>
                    <a:pt x="2550" y="1268"/>
                  </a:lnTo>
                  <a:lnTo>
                    <a:pt x="0" y="512"/>
                  </a:lnTo>
                  <a:lnTo>
                    <a:pt x="0" y="0"/>
                  </a:lnTo>
                  <a:lnTo>
                    <a:pt x="2550" y="75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44">
              <a:extLst>
                <a:ext uri="{FF2B5EF4-FFF2-40B4-BE49-F238E27FC236}">
                  <a16:creationId xmlns:a16="http://schemas.microsoft.com/office/drawing/2014/main" xmlns="" id="{0AD15F11-738A-4270-948C-A2D2E904D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3965148"/>
              <a:ext cx="2254129" cy="670147"/>
            </a:xfrm>
            <a:custGeom>
              <a:avLst/>
              <a:gdLst>
                <a:gd name="T0" fmla="*/ 2548 w 4586"/>
                <a:gd name="T1" fmla="*/ 0 h 1360"/>
                <a:gd name="T2" fmla="*/ 2548 w 4586"/>
                <a:gd name="T3" fmla="*/ 0 h 1360"/>
                <a:gd name="T4" fmla="*/ 4586 w 4586"/>
                <a:gd name="T5" fmla="*/ 604 h 1360"/>
                <a:gd name="T6" fmla="*/ 2036 w 4586"/>
                <a:gd name="T7" fmla="*/ 1360 h 1360"/>
                <a:gd name="T8" fmla="*/ 0 w 4586"/>
                <a:gd name="T9" fmla="*/ 756 h 1360"/>
                <a:gd name="T10" fmla="*/ 2548 w 4586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86" h="1360">
                  <a:moveTo>
                    <a:pt x="2548" y="0"/>
                  </a:moveTo>
                  <a:lnTo>
                    <a:pt x="2548" y="0"/>
                  </a:lnTo>
                  <a:lnTo>
                    <a:pt x="4586" y="604"/>
                  </a:lnTo>
                  <a:lnTo>
                    <a:pt x="2036" y="1360"/>
                  </a:lnTo>
                  <a:lnTo>
                    <a:pt x="0" y="756"/>
                  </a:lnTo>
                  <a:lnTo>
                    <a:pt x="254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49">
              <a:extLst>
                <a:ext uri="{FF2B5EF4-FFF2-40B4-BE49-F238E27FC236}">
                  <a16:creationId xmlns:a16="http://schemas.microsoft.com/office/drawing/2014/main" xmlns="" id="{6DC5196B-A471-4B10-BE61-9F60C8EB94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4263864"/>
              <a:ext cx="1253822" cy="622981"/>
            </a:xfrm>
            <a:custGeom>
              <a:avLst/>
              <a:gdLst>
                <a:gd name="T0" fmla="*/ 2550 w 2550"/>
                <a:gd name="T1" fmla="*/ 0 h 1268"/>
                <a:gd name="T2" fmla="*/ 2550 w 2550"/>
                <a:gd name="T3" fmla="*/ 512 h 1268"/>
                <a:gd name="T4" fmla="*/ 0 w 2550"/>
                <a:gd name="T5" fmla="*/ 1268 h 1268"/>
                <a:gd name="T6" fmla="*/ 0 w 2550"/>
                <a:gd name="T7" fmla="*/ 756 h 1268"/>
                <a:gd name="T8" fmla="*/ 2550 w 2550"/>
                <a:gd name="T9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2550" y="0"/>
                  </a:moveTo>
                  <a:lnTo>
                    <a:pt x="2550" y="512"/>
                  </a:lnTo>
                  <a:lnTo>
                    <a:pt x="0" y="1268"/>
                  </a:lnTo>
                  <a:lnTo>
                    <a:pt x="0" y="756"/>
                  </a:lnTo>
                  <a:lnTo>
                    <a:pt x="2550" y="0"/>
                  </a:lnTo>
                  <a:close/>
                </a:path>
              </a:pathLst>
            </a:custGeom>
            <a:solidFill>
              <a:srgbClr val="DA8E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" name="Freeform: Shape 73">
            <a:extLst>
              <a:ext uri="{FF2B5EF4-FFF2-40B4-BE49-F238E27FC236}">
                <a16:creationId xmlns:a16="http://schemas.microsoft.com/office/drawing/2014/main" xmlns="" id="{88AA21B5-FEDF-4B3E-A95A-ED01B8F310F2}"/>
              </a:ext>
            </a:extLst>
          </p:cNvPr>
          <p:cNvSpPr>
            <a:spLocks/>
          </p:cNvSpPr>
          <p:nvPr/>
        </p:nvSpPr>
        <p:spPr bwMode="auto">
          <a:xfrm>
            <a:off x="5955486" y="4255266"/>
            <a:ext cx="2505679" cy="919732"/>
          </a:xfrm>
          <a:custGeom>
            <a:avLst/>
            <a:gdLst>
              <a:gd name="connsiteX0" fmla="*/ 1900481 w 2505679"/>
              <a:gd name="connsiteY0" fmla="*/ 476316 h 919732"/>
              <a:gd name="connsiteX1" fmla="*/ 1253330 w 2505679"/>
              <a:gd name="connsiteY1" fmla="*/ 668036 h 919732"/>
              <a:gd name="connsiteX2" fmla="*/ 1253822 w 2505679"/>
              <a:gd name="connsiteY2" fmla="*/ 668182 h 919732"/>
              <a:gd name="connsiteX3" fmla="*/ 1503407 w 2505679"/>
              <a:gd name="connsiteY3" fmla="*/ 0 h 919732"/>
              <a:gd name="connsiteX4" fmla="*/ 2505219 w 2505679"/>
              <a:gd name="connsiteY4" fmla="*/ 296888 h 919732"/>
              <a:gd name="connsiteX5" fmla="*/ 2505679 w 2505679"/>
              <a:gd name="connsiteY5" fmla="*/ 296751 h 919732"/>
              <a:gd name="connsiteX6" fmla="*/ 2505679 w 2505679"/>
              <a:gd name="connsiteY6" fmla="*/ 297024 h 919732"/>
              <a:gd name="connsiteX7" fmla="*/ 2505679 w 2505679"/>
              <a:gd name="connsiteY7" fmla="*/ 548302 h 919732"/>
              <a:gd name="connsiteX8" fmla="*/ 1253822 w 2505679"/>
              <a:gd name="connsiteY8" fmla="*/ 919732 h 919732"/>
              <a:gd name="connsiteX9" fmla="*/ 325994 w 2505679"/>
              <a:gd name="connsiteY9" fmla="*/ 645090 h 919732"/>
              <a:gd name="connsiteX10" fmla="*/ 0 w 2505679"/>
              <a:gd name="connsiteY10" fmla="*/ 548302 h 919732"/>
              <a:gd name="connsiteX11" fmla="*/ 0 w 2505679"/>
              <a:gd name="connsiteY11" fmla="*/ 296751 h 919732"/>
              <a:gd name="connsiteX12" fmla="*/ 927459 w 2505679"/>
              <a:gd name="connsiteY12" fmla="*/ 571500 h 919732"/>
              <a:gd name="connsiteX13" fmla="*/ 251550 w 2505679"/>
              <a:gd name="connsiteY13" fmla="*/ 370666 h 919732"/>
              <a:gd name="connsiteX0" fmla="*/ 1900481 w 2505679"/>
              <a:gd name="connsiteY0" fmla="*/ 476316 h 919732"/>
              <a:gd name="connsiteX1" fmla="*/ 1253330 w 2505679"/>
              <a:gd name="connsiteY1" fmla="*/ 668036 h 919732"/>
              <a:gd name="connsiteX2" fmla="*/ 1253822 w 2505679"/>
              <a:gd name="connsiteY2" fmla="*/ 668182 h 919732"/>
              <a:gd name="connsiteX3" fmla="*/ 1900481 w 2505679"/>
              <a:gd name="connsiteY3" fmla="*/ 476316 h 919732"/>
              <a:gd name="connsiteX4" fmla="*/ 1503407 w 2505679"/>
              <a:gd name="connsiteY4" fmla="*/ 0 h 919732"/>
              <a:gd name="connsiteX5" fmla="*/ 2505219 w 2505679"/>
              <a:gd name="connsiteY5" fmla="*/ 296888 h 919732"/>
              <a:gd name="connsiteX6" fmla="*/ 2505679 w 2505679"/>
              <a:gd name="connsiteY6" fmla="*/ 296751 h 919732"/>
              <a:gd name="connsiteX7" fmla="*/ 2505679 w 2505679"/>
              <a:gd name="connsiteY7" fmla="*/ 297024 h 919732"/>
              <a:gd name="connsiteX8" fmla="*/ 2505679 w 2505679"/>
              <a:gd name="connsiteY8" fmla="*/ 548302 h 919732"/>
              <a:gd name="connsiteX9" fmla="*/ 1253822 w 2505679"/>
              <a:gd name="connsiteY9" fmla="*/ 919732 h 919732"/>
              <a:gd name="connsiteX10" fmla="*/ 325994 w 2505679"/>
              <a:gd name="connsiteY10" fmla="*/ 645090 h 919732"/>
              <a:gd name="connsiteX11" fmla="*/ 0 w 2505679"/>
              <a:gd name="connsiteY11" fmla="*/ 548302 h 919732"/>
              <a:gd name="connsiteX12" fmla="*/ 0 w 2505679"/>
              <a:gd name="connsiteY12" fmla="*/ 296751 h 919732"/>
              <a:gd name="connsiteX13" fmla="*/ 251550 w 2505679"/>
              <a:gd name="connsiteY13" fmla="*/ 370666 h 919732"/>
              <a:gd name="connsiteX14" fmla="*/ 1503407 w 2505679"/>
              <a:gd name="connsiteY14" fmla="*/ 0 h 919732"/>
              <a:gd name="connsiteX0" fmla="*/ 1900481 w 2505679"/>
              <a:gd name="connsiteY0" fmla="*/ 476316 h 919732"/>
              <a:gd name="connsiteX1" fmla="*/ 1253330 w 2505679"/>
              <a:gd name="connsiteY1" fmla="*/ 668036 h 919732"/>
              <a:gd name="connsiteX2" fmla="*/ 1900481 w 2505679"/>
              <a:gd name="connsiteY2" fmla="*/ 476316 h 919732"/>
              <a:gd name="connsiteX3" fmla="*/ 1503407 w 2505679"/>
              <a:gd name="connsiteY3" fmla="*/ 0 h 919732"/>
              <a:gd name="connsiteX4" fmla="*/ 2505219 w 2505679"/>
              <a:gd name="connsiteY4" fmla="*/ 296888 h 919732"/>
              <a:gd name="connsiteX5" fmla="*/ 2505679 w 2505679"/>
              <a:gd name="connsiteY5" fmla="*/ 296751 h 919732"/>
              <a:gd name="connsiteX6" fmla="*/ 2505679 w 2505679"/>
              <a:gd name="connsiteY6" fmla="*/ 297024 h 919732"/>
              <a:gd name="connsiteX7" fmla="*/ 2505679 w 2505679"/>
              <a:gd name="connsiteY7" fmla="*/ 548302 h 919732"/>
              <a:gd name="connsiteX8" fmla="*/ 1253822 w 2505679"/>
              <a:gd name="connsiteY8" fmla="*/ 919732 h 919732"/>
              <a:gd name="connsiteX9" fmla="*/ 325994 w 2505679"/>
              <a:gd name="connsiteY9" fmla="*/ 645090 h 919732"/>
              <a:gd name="connsiteX10" fmla="*/ 0 w 2505679"/>
              <a:gd name="connsiteY10" fmla="*/ 548302 h 919732"/>
              <a:gd name="connsiteX11" fmla="*/ 0 w 2505679"/>
              <a:gd name="connsiteY11" fmla="*/ 296751 h 919732"/>
              <a:gd name="connsiteX12" fmla="*/ 251550 w 2505679"/>
              <a:gd name="connsiteY12" fmla="*/ 370666 h 919732"/>
              <a:gd name="connsiteX13" fmla="*/ 1503407 w 2505679"/>
              <a:gd name="connsiteY13" fmla="*/ 0 h 919732"/>
              <a:gd name="connsiteX0" fmla="*/ 1503407 w 2505679"/>
              <a:gd name="connsiteY0" fmla="*/ 0 h 919732"/>
              <a:gd name="connsiteX1" fmla="*/ 2505219 w 2505679"/>
              <a:gd name="connsiteY1" fmla="*/ 296888 h 919732"/>
              <a:gd name="connsiteX2" fmla="*/ 2505679 w 2505679"/>
              <a:gd name="connsiteY2" fmla="*/ 296751 h 919732"/>
              <a:gd name="connsiteX3" fmla="*/ 2505679 w 2505679"/>
              <a:gd name="connsiteY3" fmla="*/ 297024 h 919732"/>
              <a:gd name="connsiteX4" fmla="*/ 2505679 w 2505679"/>
              <a:gd name="connsiteY4" fmla="*/ 548302 h 919732"/>
              <a:gd name="connsiteX5" fmla="*/ 1253822 w 2505679"/>
              <a:gd name="connsiteY5" fmla="*/ 919732 h 919732"/>
              <a:gd name="connsiteX6" fmla="*/ 325994 w 2505679"/>
              <a:gd name="connsiteY6" fmla="*/ 645090 h 919732"/>
              <a:gd name="connsiteX7" fmla="*/ 0 w 2505679"/>
              <a:gd name="connsiteY7" fmla="*/ 548302 h 919732"/>
              <a:gd name="connsiteX8" fmla="*/ 0 w 2505679"/>
              <a:gd name="connsiteY8" fmla="*/ 296751 h 919732"/>
              <a:gd name="connsiteX9" fmla="*/ 251550 w 2505679"/>
              <a:gd name="connsiteY9" fmla="*/ 370666 h 919732"/>
              <a:gd name="connsiteX10" fmla="*/ 1503407 w 2505679"/>
              <a:gd name="connsiteY10" fmla="*/ 0 h 91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05679" h="919732">
                <a:moveTo>
                  <a:pt x="1503407" y="0"/>
                </a:moveTo>
                <a:lnTo>
                  <a:pt x="2505219" y="296888"/>
                </a:lnTo>
                <a:lnTo>
                  <a:pt x="2505679" y="296751"/>
                </a:lnTo>
                <a:lnTo>
                  <a:pt x="2505679" y="297024"/>
                </a:lnTo>
                <a:lnTo>
                  <a:pt x="2505679" y="548302"/>
                </a:lnTo>
                <a:lnTo>
                  <a:pt x="1253822" y="919732"/>
                </a:lnTo>
                <a:lnTo>
                  <a:pt x="325994" y="645090"/>
                </a:lnTo>
                <a:lnTo>
                  <a:pt x="0" y="548302"/>
                </a:lnTo>
                <a:lnTo>
                  <a:pt x="0" y="296751"/>
                </a:lnTo>
                <a:lnTo>
                  <a:pt x="251550" y="370666"/>
                </a:lnTo>
                <a:lnTo>
                  <a:pt x="15034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AFCF8A4-5B08-431A-8159-5A0E8AD2772F}"/>
              </a:ext>
            </a:extLst>
          </p:cNvPr>
          <p:cNvGrpSpPr/>
          <p:nvPr/>
        </p:nvGrpSpPr>
        <p:grpSpPr>
          <a:xfrm>
            <a:off x="5955486" y="4255266"/>
            <a:ext cx="2505679" cy="919732"/>
            <a:chOff x="5955486" y="4515414"/>
            <a:chExt cx="2505679" cy="919732"/>
          </a:xfrm>
        </p:grpSpPr>
        <p:sp>
          <p:nvSpPr>
            <p:cNvPr id="23" name="Freeform 136">
              <a:extLst>
                <a:ext uri="{FF2B5EF4-FFF2-40B4-BE49-F238E27FC236}">
                  <a16:creationId xmlns:a16="http://schemas.microsoft.com/office/drawing/2014/main" xmlns="" id="{13C07C98-F5EA-4AB0-BD85-366D2FD79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308" y="4812165"/>
              <a:ext cx="1251857" cy="622981"/>
            </a:xfrm>
            <a:custGeom>
              <a:avLst/>
              <a:gdLst>
                <a:gd name="T0" fmla="*/ 0 w 2550"/>
                <a:gd name="T1" fmla="*/ 756 h 1268"/>
                <a:gd name="T2" fmla="*/ 2550 w 2550"/>
                <a:gd name="T3" fmla="*/ 0 h 1268"/>
                <a:gd name="T4" fmla="*/ 2550 w 2550"/>
                <a:gd name="T5" fmla="*/ 512 h 1268"/>
                <a:gd name="T6" fmla="*/ 0 w 2550"/>
                <a:gd name="T7" fmla="*/ 1268 h 1268"/>
                <a:gd name="T8" fmla="*/ 0 w 2550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0" y="756"/>
                  </a:moveTo>
                  <a:lnTo>
                    <a:pt x="2550" y="0"/>
                  </a:lnTo>
                  <a:lnTo>
                    <a:pt x="2550" y="512"/>
                  </a:lnTo>
                  <a:lnTo>
                    <a:pt x="0" y="1268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1D9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46">
              <a:extLst>
                <a:ext uri="{FF2B5EF4-FFF2-40B4-BE49-F238E27FC236}">
                  <a16:creationId xmlns:a16="http://schemas.microsoft.com/office/drawing/2014/main" xmlns="" id="{C12B2976-2253-4CED-8003-9531756AE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4515414"/>
              <a:ext cx="2254129" cy="668181"/>
            </a:xfrm>
            <a:custGeom>
              <a:avLst/>
              <a:gdLst>
                <a:gd name="T0" fmla="*/ 0 w 4588"/>
                <a:gd name="T1" fmla="*/ 755 h 1361"/>
                <a:gd name="T2" fmla="*/ 2548 w 4588"/>
                <a:gd name="T3" fmla="*/ 0 h 1361"/>
                <a:gd name="T4" fmla="*/ 4588 w 4588"/>
                <a:gd name="T5" fmla="*/ 605 h 1361"/>
                <a:gd name="T6" fmla="*/ 2038 w 4588"/>
                <a:gd name="T7" fmla="*/ 1361 h 1361"/>
                <a:gd name="T8" fmla="*/ 0 w 4588"/>
                <a:gd name="T9" fmla="*/ 755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8" h="1361">
                  <a:moveTo>
                    <a:pt x="0" y="755"/>
                  </a:moveTo>
                  <a:lnTo>
                    <a:pt x="2548" y="0"/>
                  </a:lnTo>
                  <a:lnTo>
                    <a:pt x="4588" y="605"/>
                  </a:lnTo>
                  <a:lnTo>
                    <a:pt x="2038" y="1361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48">
              <a:extLst>
                <a:ext uri="{FF2B5EF4-FFF2-40B4-BE49-F238E27FC236}">
                  <a16:creationId xmlns:a16="http://schemas.microsoft.com/office/drawing/2014/main" xmlns="" id="{A7E09D2F-7BB5-4ACF-B7AD-35D3A53AD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5486" y="4812165"/>
              <a:ext cx="1253822" cy="622981"/>
            </a:xfrm>
            <a:custGeom>
              <a:avLst/>
              <a:gdLst>
                <a:gd name="T0" fmla="*/ 0 w 2550"/>
                <a:gd name="T1" fmla="*/ 512 h 1268"/>
                <a:gd name="T2" fmla="*/ 0 w 2550"/>
                <a:gd name="T3" fmla="*/ 0 h 1268"/>
                <a:gd name="T4" fmla="*/ 2550 w 2550"/>
                <a:gd name="T5" fmla="*/ 756 h 1268"/>
                <a:gd name="T6" fmla="*/ 2550 w 2550"/>
                <a:gd name="T7" fmla="*/ 1268 h 1268"/>
                <a:gd name="T8" fmla="*/ 663 w 2550"/>
                <a:gd name="T9" fmla="*/ 709 h 1268"/>
                <a:gd name="T10" fmla="*/ 0 w 2550"/>
                <a:gd name="T11" fmla="*/ 51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0" h="1268">
                  <a:moveTo>
                    <a:pt x="0" y="512"/>
                  </a:moveTo>
                  <a:lnTo>
                    <a:pt x="0" y="0"/>
                  </a:lnTo>
                  <a:lnTo>
                    <a:pt x="2550" y="756"/>
                  </a:lnTo>
                  <a:lnTo>
                    <a:pt x="2550" y="1268"/>
                  </a:lnTo>
                  <a:lnTo>
                    <a:pt x="663" y="709"/>
                  </a:lnTo>
                  <a:lnTo>
                    <a:pt x="0" y="51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" name="Freeform: Shape 77">
            <a:extLst>
              <a:ext uri="{FF2B5EF4-FFF2-40B4-BE49-F238E27FC236}">
                <a16:creationId xmlns:a16="http://schemas.microsoft.com/office/drawing/2014/main" xmlns="" id="{529C18C5-0CEB-446D-8CB5-9C0C50D7FC8C}"/>
              </a:ext>
            </a:extLst>
          </p:cNvPr>
          <p:cNvSpPr>
            <a:spLocks/>
          </p:cNvSpPr>
          <p:nvPr/>
        </p:nvSpPr>
        <p:spPr bwMode="auto">
          <a:xfrm>
            <a:off x="4955180" y="4803567"/>
            <a:ext cx="2505678" cy="919733"/>
          </a:xfrm>
          <a:custGeom>
            <a:avLst/>
            <a:gdLst>
              <a:gd name="connsiteX0" fmla="*/ 1000634 w 2505678"/>
              <a:gd name="connsiteY0" fmla="*/ 0 h 919733"/>
              <a:gd name="connsiteX1" fmla="*/ 1000634 w 2505678"/>
              <a:gd name="connsiteY1" fmla="*/ 491 h 919733"/>
              <a:gd name="connsiteX2" fmla="*/ 2251880 w 2505678"/>
              <a:gd name="connsiteY2" fmla="*/ 371838 h 919733"/>
              <a:gd name="connsiteX3" fmla="*/ 2505678 w 2505678"/>
              <a:gd name="connsiteY3" fmla="*/ 296752 h 919733"/>
              <a:gd name="connsiteX4" fmla="*/ 2505678 w 2505678"/>
              <a:gd name="connsiteY4" fmla="*/ 548303 h 919733"/>
              <a:gd name="connsiteX5" fmla="*/ 1251857 w 2505678"/>
              <a:gd name="connsiteY5" fmla="*/ 919733 h 919733"/>
              <a:gd name="connsiteX6" fmla="*/ 1251857 w 2505678"/>
              <a:gd name="connsiteY6" fmla="*/ 919733 h 919733"/>
              <a:gd name="connsiteX7" fmla="*/ 1251857 w 2505678"/>
              <a:gd name="connsiteY7" fmla="*/ 919733 h 919733"/>
              <a:gd name="connsiteX8" fmla="*/ 1251856 w 2505678"/>
              <a:gd name="connsiteY8" fmla="*/ 919733 h 919733"/>
              <a:gd name="connsiteX9" fmla="*/ 1251856 w 2505678"/>
              <a:gd name="connsiteY9" fmla="*/ 919733 h 919733"/>
              <a:gd name="connsiteX10" fmla="*/ 0 w 2505678"/>
              <a:gd name="connsiteY10" fmla="*/ 548303 h 919733"/>
              <a:gd name="connsiteX11" fmla="*/ 0 w 2505678"/>
              <a:gd name="connsiteY11" fmla="*/ 297243 h 919733"/>
              <a:gd name="connsiteX12" fmla="*/ 0 w 2505678"/>
              <a:gd name="connsiteY12" fmla="*/ 296752 h 919733"/>
              <a:gd name="connsiteX13" fmla="*/ 827 w 2505678"/>
              <a:gd name="connsiteY13" fmla="*/ 296997 h 9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05678" h="919733">
                <a:moveTo>
                  <a:pt x="1000634" y="0"/>
                </a:moveTo>
                <a:lnTo>
                  <a:pt x="1000634" y="491"/>
                </a:lnTo>
                <a:lnTo>
                  <a:pt x="2251880" y="371838"/>
                </a:lnTo>
                <a:lnTo>
                  <a:pt x="2505678" y="296752"/>
                </a:lnTo>
                <a:lnTo>
                  <a:pt x="2505678" y="548303"/>
                </a:lnTo>
                <a:lnTo>
                  <a:pt x="1251857" y="919733"/>
                </a:lnTo>
                <a:lnTo>
                  <a:pt x="1251857" y="919733"/>
                </a:lnTo>
                <a:lnTo>
                  <a:pt x="1251857" y="919733"/>
                </a:lnTo>
                <a:lnTo>
                  <a:pt x="1251856" y="919733"/>
                </a:lnTo>
                <a:lnTo>
                  <a:pt x="1251856" y="919733"/>
                </a:lnTo>
                <a:lnTo>
                  <a:pt x="0" y="548303"/>
                </a:lnTo>
                <a:lnTo>
                  <a:pt x="0" y="297243"/>
                </a:lnTo>
                <a:lnTo>
                  <a:pt x="0" y="296752"/>
                </a:lnTo>
                <a:lnTo>
                  <a:pt x="827" y="2969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B86E02C2-0822-4DB7-8AF7-686D6D3EBEB8}"/>
              </a:ext>
            </a:extLst>
          </p:cNvPr>
          <p:cNvGrpSpPr/>
          <p:nvPr/>
        </p:nvGrpSpPr>
        <p:grpSpPr>
          <a:xfrm>
            <a:off x="4955180" y="4803567"/>
            <a:ext cx="2505678" cy="919733"/>
            <a:chOff x="4955180" y="5063715"/>
            <a:chExt cx="2505678" cy="919733"/>
          </a:xfrm>
        </p:grpSpPr>
        <p:sp>
          <p:nvSpPr>
            <p:cNvPr id="24" name="Freeform 137">
              <a:extLst>
                <a:ext uri="{FF2B5EF4-FFF2-40B4-BE49-F238E27FC236}">
                  <a16:creationId xmlns:a16="http://schemas.microsoft.com/office/drawing/2014/main" xmlns="" id="{D9F5FD56-D6BA-4AB6-934D-E543D053F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180" y="5063715"/>
              <a:ext cx="2252163" cy="668181"/>
            </a:xfrm>
            <a:custGeom>
              <a:avLst/>
              <a:gdLst>
                <a:gd name="T0" fmla="*/ 2038 w 4587"/>
                <a:gd name="T1" fmla="*/ 0 h 1360"/>
                <a:gd name="T2" fmla="*/ 2038 w 4587"/>
                <a:gd name="T3" fmla="*/ 1 h 1360"/>
                <a:gd name="T4" fmla="*/ 4587 w 4587"/>
                <a:gd name="T5" fmla="*/ 757 h 1360"/>
                <a:gd name="T6" fmla="*/ 2550 w 4587"/>
                <a:gd name="T7" fmla="*/ 1360 h 1360"/>
                <a:gd name="T8" fmla="*/ 0 w 4587"/>
                <a:gd name="T9" fmla="*/ 605 h 1360"/>
                <a:gd name="T10" fmla="*/ 2038 w 4587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87" h="1360">
                  <a:moveTo>
                    <a:pt x="2038" y="0"/>
                  </a:moveTo>
                  <a:lnTo>
                    <a:pt x="2038" y="1"/>
                  </a:lnTo>
                  <a:lnTo>
                    <a:pt x="4587" y="757"/>
                  </a:lnTo>
                  <a:lnTo>
                    <a:pt x="2550" y="1360"/>
                  </a:lnTo>
                  <a:lnTo>
                    <a:pt x="0" y="605"/>
                  </a:lnTo>
                  <a:lnTo>
                    <a:pt x="20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0">
              <a:extLst>
                <a:ext uri="{FF2B5EF4-FFF2-40B4-BE49-F238E27FC236}">
                  <a16:creationId xmlns:a16="http://schemas.microsoft.com/office/drawing/2014/main" xmlns="" id="{8A60BA98-448D-4AFD-B7A1-3B303FE7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180" y="5360467"/>
              <a:ext cx="1251857" cy="622981"/>
            </a:xfrm>
            <a:custGeom>
              <a:avLst/>
              <a:gdLst>
                <a:gd name="T0" fmla="*/ 0 w 2550"/>
                <a:gd name="T1" fmla="*/ 0 h 1268"/>
                <a:gd name="T2" fmla="*/ 2550 w 2550"/>
                <a:gd name="T3" fmla="*/ 755 h 1268"/>
                <a:gd name="T4" fmla="*/ 2550 w 2550"/>
                <a:gd name="T5" fmla="*/ 1268 h 1268"/>
                <a:gd name="T6" fmla="*/ 0 w 2550"/>
                <a:gd name="T7" fmla="*/ 512 h 1268"/>
                <a:gd name="T8" fmla="*/ 0 w 2550"/>
                <a:gd name="T9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0" y="0"/>
                  </a:moveTo>
                  <a:lnTo>
                    <a:pt x="2550" y="755"/>
                  </a:lnTo>
                  <a:lnTo>
                    <a:pt x="2550" y="1268"/>
                  </a:lnTo>
                  <a:lnTo>
                    <a:pt x="0" y="5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1">
              <a:extLst>
                <a:ext uri="{FF2B5EF4-FFF2-40B4-BE49-F238E27FC236}">
                  <a16:creationId xmlns:a16="http://schemas.microsoft.com/office/drawing/2014/main" xmlns="" id="{25EFD225-C2A2-4D9C-8DE3-E1B642F99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5360467"/>
              <a:ext cx="1253822" cy="622981"/>
            </a:xfrm>
            <a:custGeom>
              <a:avLst/>
              <a:gdLst>
                <a:gd name="T0" fmla="*/ 0 w 2550"/>
                <a:gd name="T1" fmla="*/ 755 h 1268"/>
                <a:gd name="T2" fmla="*/ 2550 w 2550"/>
                <a:gd name="T3" fmla="*/ 0 h 1268"/>
                <a:gd name="T4" fmla="*/ 2550 w 2550"/>
                <a:gd name="T5" fmla="*/ 512 h 1268"/>
                <a:gd name="T6" fmla="*/ 0 w 2550"/>
                <a:gd name="T7" fmla="*/ 1268 h 1268"/>
                <a:gd name="T8" fmla="*/ 0 w 2550"/>
                <a:gd name="T9" fmla="*/ 755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0" y="755"/>
                  </a:moveTo>
                  <a:lnTo>
                    <a:pt x="2550" y="0"/>
                  </a:lnTo>
                  <a:lnTo>
                    <a:pt x="2550" y="512"/>
                  </a:lnTo>
                  <a:lnTo>
                    <a:pt x="0" y="1268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rgbClr val="2D7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" name="Freeform: Shape 83">
            <a:extLst>
              <a:ext uri="{FF2B5EF4-FFF2-40B4-BE49-F238E27FC236}">
                <a16:creationId xmlns:a16="http://schemas.microsoft.com/office/drawing/2014/main" xmlns="" id="{AF6E9CE9-A11E-4B1A-AEA3-CE391D6649B1}"/>
              </a:ext>
            </a:extLst>
          </p:cNvPr>
          <p:cNvSpPr>
            <a:spLocks/>
          </p:cNvSpPr>
          <p:nvPr/>
        </p:nvSpPr>
        <p:spPr bwMode="auto">
          <a:xfrm>
            <a:off x="3954873" y="5351869"/>
            <a:ext cx="2503715" cy="919732"/>
          </a:xfrm>
          <a:custGeom>
            <a:avLst/>
            <a:gdLst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055686 w 2503715"/>
              <a:gd name="connsiteY2" fmla="*/ 429319 h 919732"/>
              <a:gd name="connsiteX3" fmla="*/ 2056270 w 2503715"/>
              <a:gd name="connsiteY3" fmla="*/ 429510 h 919732"/>
              <a:gd name="connsiteX4" fmla="*/ 2503715 w 2503715"/>
              <a:gd name="connsiteY4" fmla="*/ 296751 h 919732"/>
              <a:gd name="connsiteX5" fmla="*/ 2503715 w 2503715"/>
              <a:gd name="connsiteY5" fmla="*/ 548302 h 919732"/>
              <a:gd name="connsiteX6" fmla="*/ 1251858 w 2503715"/>
              <a:gd name="connsiteY6" fmla="*/ 919732 h 919732"/>
              <a:gd name="connsiteX7" fmla="*/ 1251858 w 2503715"/>
              <a:gd name="connsiteY7" fmla="*/ 796763 h 919732"/>
              <a:gd name="connsiteX8" fmla="*/ 1251857 w 2503715"/>
              <a:gd name="connsiteY8" fmla="*/ 796763 h 919732"/>
              <a:gd name="connsiteX9" fmla="*/ 1251857 w 2503715"/>
              <a:gd name="connsiteY9" fmla="*/ 919732 h 919732"/>
              <a:gd name="connsiteX10" fmla="*/ 0 w 2503715"/>
              <a:gd name="connsiteY10" fmla="*/ 548302 h 919732"/>
              <a:gd name="connsiteX11" fmla="*/ 0 w 2503715"/>
              <a:gd name="connsiteY11" fmla="*/ 296751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055686 w 2503715"/>
              <a:gd name="connsiteY2" fmla="*/ 429319 h 919732"/>
              <a:gd name="connsiteX3" fmla="*/ 2503715 w 2503715"/>
              <a:gd name="connsiteY3" fmla="*/ 296751 h 919732"/>
              <a:gd name="connsiteX4" fmla="*/ 2503715 w 2503715"/>
              <a:gd name="connsiteY4" fmla="*/ 548302 h 919732"/>
              <a:gd name="connsiteX5" fmla="*/ 1251858 w 2503715"/>
              <a:gd name="connsiteY5" fmla="*/ 919732 h 919732"/>
              <a:gd name="connsiteX6" fmla="*/ 1251858 w 2503715"/>
              <a:gd name="connsiteY6" fmla="*/ 796763 h 919732"/>
              <a:gd name="connsiteX7" fmla="*/ 1251857 w 2503715"/>
              <a:gd name="connsiteY7" fmla="*/ 796763 h 919732"/>
              <a:gd name="connsiteX8" fmla="*/ 1251857 w 2503715"/>
              <a:gd name="connsiteY8" fmla="*/ 919732 h 919732"/>
              <a:gd name="connsiteX9" fmla="*/ 0 w 2503715"/>
              <a:gd name="connsiteY9" fmla="*/ 548302 h 919732"/>
              <a:gd name="connsiteX10" fmla="*/ 0 w 2503715"/>
              <a:gd name="connsiteY10" fmla="*/ 296751 h 919732"/>
              <a:gd name="connsiteX11" fmla="*/ 1001343 w 2503715"/>
              <a:gd name="connsiteY11" fmla="*/ 0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503715 w 2503715"/>
              <a:gd name="connsiteY2" fmla="*/ 296751 h 919732"/>
              <a:gd name="connsiteX3" fmla="*/ 2503715 w 2503715"/>
              <a:gd name="connsiteY3" fmla="*/ 548302 h 919732"/>
              <a:gd name="connsiteX4" fmla="*/ 1251858 w 2503715"/>
              <a:gd name="connsiteY4" fmla="*/ 919732 h 919732"/>
              <a:gd name="connsiteX5" fmla="*/ 1251858 w 2503715"/>
              <a:gd name="connsiteY5" fmla="*/ 796763 h 919732"/>
              <a:gd name="connsiteX6" fmla="*/ 1251857 w 2503715"/>
              <a:gd name="connsiteY6" fmla="*/ 796763 h 919732"/>
              <a:gd name="connsiteX7" fmla="*/ 1251857 w 2503715"/>
              <a:gd name="connsiteY7" fmla="*/ 919732 h 919732"/>
              <a:gd name="connsiteX8" fmla="*/ 0 w 2503715"/>
              <a:gd name="connsiteY8" fmla="*/ 548302 h 919732"/>
              <a:gd name="connsiteX9" fmla="*/ 0 w 2503715"/>
              <a:gd name="connsiteY9" fmla="*/ 296751 h 919732"/>
              <a:gd name="connsiteX10" fmla="*/ 1001343 w 2503715"/>
              <a:gd name="connsiteY10" fmla="*/ 0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503715 w 2503715"/>
              <a:gd name="connsiteY2" fmla="*/ 296751 h 919732"/>
              <a:gd name="connsiteX3" fmla="*/ 2503715 w 2503715"/>
              <a:gd name="connsiteY3" fmla="*/ 548302 h 919732"/>
              <a:gd name="connsiteX4" fmla="*/ 1251858 w 2503715"/>
              <a:gd name="connsiteY4" fmla="*/ 919732 h 919732"/>
              <a:gd name="connsiteX5" fmla="*/ 1251858 w 2503715"/>
              <a:gd name="connsiteY5" fmla="*/ 796763 h 919732"/>
              <a:gd name="connsiteX6" fmla="*/ 1251857 w 2503715"/>
              <a:gd name="connsiteY6" fmla="*/ 919732 h 919732"/>
              <a:gd name="connsiteX7" fmla="*/ 0 w 2503715"/>
              <a:gd name="connsiteY7" fmla="*/ 548302 h 919732"/>
              <a:gd name="connsiteX8" fmla="*/ 0 w 2503715"/>
              <a:gd name="connsiteY8" fmla="*/ 296751 h 919732"/>
              <a:gd name="connsiteX9" fmla="*/ 1001343 w 2503715"/>
              <a:gd name="connsiteY9" fmla="*/ 0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503715 w 2503715"/>
              <a:gd name="connsiteY2" fmla="*/ 296751 h 919732"/>
              <a:gd name="connsiteX3" fmla="*/ 2503715 w 2503715"/>
              <a:gd name="connsiteY3" fmla="*/ 548302 h 919732"/>
              <a:gd name="connsiteX4" fmla="*/ 1251858 w 2503715"/>
              <a:gd name="connsiteY4" fmla="*/ 919732 h 919732"/>
              <a:gd name="connsiteX5" fmla="*/ 1251857 w 2503715"/>
              <a:gd name="connsiteY5" fmla="*/ 919732 h 919732"/>
              <a:gd name="connsiteX6" fmla="*/ 0 w 2503715"/>
              <a:gd name="connsiteY6" fmla="*/ 548302 h 919732"/>
              <a:gd name="connsiteX7" fmla="*/ 0 w 2503715"/>
              <a:gd name="connsiteY7" fmla="*/ 296751 h 919732"/>
              <a:gd name="connsiteX8" fmla="*/ 1001343 w 2503715"/>
              <a:gd name="connsiteY8" fmla="*/ 0 h 91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3715" h="919732">
                <a:moveTo>
                  <a:pt x="1001343" y="0"/>
                </a:moveTo>
                <a:lnTo>
                  <a:pt x="2252163" y="370939"/>
                </a:lnTo>
                <a:lnTo>
                  <a:pt x="2503715" y="296751"/>
                </a:lnTo>
                <a:lnTo>
                  <a:pt x="2503715" y="548302"/>
                </a:lnTo>
                <a:lnTo>
                  <a:pt x="1251858" y="919732"/>
                </a:lnTo>
                <a:lnTo>
                  <a:pt x="1251857" y="919732"/>
                </a:lnTo>
                <a:lnTo>
                  <a:pt x="0" y="548302"/>
                </a:lnTo>
                <a:lnTo>
                  <a:pt x="0" y="296751"/>
                </a:lnTo>
                <a:lnTo>
                  <a:pt x="1001343" y="0"/>
                </a:lnTo>
                <a:close/>
              </a:path>
            </a:pathLst>
          </a:custGeom>
          <a:solidFill>
            <a:srgbClr val="2F3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Sinuous Staircase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956129E0-D149-4E85-9D79-CEA59444AE4C}"/>
              </a:ext>
            </a:extLst>
          </p:cNvPr>
          <p:cNvGrpSpPr/>
          <p:nvPr/>
        </p:nvGrpSpPr>
        <p:grpSpPr>
          <a:xfrm>
            <a:off x="3954873" y="5351869"/>
            <a:ext cx="2503715" cy="919732"/>
            <a:chOff x="3954873" y="5612017"/>
            <a:chExt cx="2503715" cy="919732"/>
          </a:xfrm>
        </p:grpSpPr>
        <p:sp>
          <p:nvSpPr>
            <p:cNvPr id="21" name="Freeform 134">
              <a:extLst>
                <a:ext uri="{FF2B5EF4-FFF2-40B4-BE49-F238E27FC236}">
                  <a16:creationId xmlns:a16="http://schemas.microsoft.com/office/drawing/2014/main" xmlns="" id="{711CE3AB-4ECC-4169-9928-C3F38A463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5908768"/>
              <a:ext cx="1251857" cy="622981"/>
            </a:xfrm>
            <a:custGeom>
              <a:avLst/>
              <a:gdLst>
                <a:gd name="T0" fmla="*/ 0 w 2549"/>
                <a:gd name="T1" fmla="*/ 756 h 1268"/>
                <a:gd name="T2" fmla="*/ 2549 w 2549"/>
                <a:gd name="T3" fmla="*/ 0 h 1268"/>
                <a:gd name="T4" fmla="*/ 2549 w 2549"/>
                <a:gd name="T5" fmla="*/ 512 h 1268"/>
                <a:gd name="T6" fmla="*/ 0 w 2549"/>
                <a:gd name="T7" fmla="*/ 1268 h 1268"/>
                <a:gd name="T8" fmla="*/ 0 w 2549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0" y="756"/>
                  </a:moveTo>
                  <a:lnTo>
                    <a:pt x="2549" y="0"/>
                  </a:lnTo>
                  <a:lnTo>
                    <a:pt x="2549" y="512"/>
                  </a:lnTo>
                  <a:lnTo>
                    <a:pt x="0" y="1268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354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35">
              <a:extLst>
                <a:ext uri="{FF2B5EF4-FFF2-40B4-BE49-F238E27FC236}">
                  <a16:creationId xmlns:a16="http://schemas.microsoft.com/office/drawing/2014/main" xmlns="" id="{388C1CC8-AD53-4D48-99E9-98BD0E597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5908768"/>
              <a:ext cx="1251857" cy="622981"/>
            </a:xfrm>
            <a:custGeom>
              <a:avLst/>
              <a:gdLst>
                <a:gd name="T0" fmla="*/ 2549 w 2549"/>
                <a:gd name="T1" fmla="*/ 756 h 1268"/>
                <a:gd name="T2" fmla="*/ 2549 w 2549"/>
                <a:gd name="T3" fmla="*/ 1268 h 1268"/>
                <a:gd name="T4" fmla="*/ 0 w 2549"/>
                <a:gd name="T5" fmla="*/ 512 h 1268"/>
                <a:gd name="T6" fmla="*/ 0 w 2549"/>
                <a:gd name="T7" fmla="*/ 0 h 1268"/>
                <a:gd name="T8" fmla="*/ 2549 w 2549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2549" y="756"/>
                  </a:moveTo>
                  <a:lnTo>
                    <a:pt x="2549" y="1268"/>
                  </a:lnTo>
                  <a:lnTo>
                    <a:pt x="0" y="512"/>
                  </a:lnTo>
                  <a:lnTo>
                    <a:pt x="0" y="0"/>
                  </a:lnTo>
                  <a:lnTo>
                    <a:pt x="2549" y="75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47">
              <a:extLst>
                <a:ext uri="{FF2B5EF4-FFF2-40B4-BE49-F238E27FC236}">
                  <a16:creationId xmlns:a16="http://schemas.microsoft.com/office/drawing/2014/main" xmlns="" id="{FE9198E2-8137-4898-9AFB-34AA37973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5612017"/>
              <a:ext cx="2252163" cy="668181"/>
            </a:xfrm>
            <a:custGeom>
              <a:avLst/>
              <a:gdLst>
                <a:gd name="T0" fmla="*/ 2039 w 4586"/>
                <a:gd name="T1" fmla="*/ 0 h 1360"/>
                <a:gd name="T2" fmla="*/ 4586 w 4586"/>
                <a:gd name="T3" fmla="*/ 755 h 1360"/>
                <a:gd name="T4" fmla="*/ 2549 w 4586"/>
                <a:gd name="T5" fmla="*/ 1360 h 1360"/>
                <a:gd name="T6" fmla="*/ 0 w 4586"/>
                <a:gd name="T7" fmla="*/ 604 h 1360"/>
                <a:gd name="T8" fmla="*/ 2039 w 4586"/>
                <a:gd name="T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6" h="1360">
                  <a:moveTo>
                    <a:pt x="2039" y="0"/>
                  </a:moveTo>
                  <a:lnTo>
                    <a:pt x="4586" y="755"/>
                  </a:lnTo>
                  <a:lnTo>
                    <a:pt x="2549" y="1360"/>
                  </a:lnTo>
                  <a:lnTo>
                    <a:pt x="0" y="604"/>
                  </a:lnTo>
                  <a:lnTo>
                    <a:pt x="203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xmlns="" id="{7AD650DB-64F0-4287-BF80-DA1CD5089A77}"/>
              </a:ext>
            </a:extLst>
          </p:cNvPr>
          <p:cNvGrpSpPr/>
          <p:nvPr/>
        </p:nvGrpSpPr>
        <p:grpSpPr>
          <a:xfrm>
            <a:off x="267054" y="5261719"/>
            <a:ext cx="2768091" cy="923161"/>
            <a:chOff x="84483" y="4383466"/>
            <a:chExt cx="2768091" cy="923161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xmlns="" id="{1D4B67FA-9CB7-404B-A4C0-4E18B4281041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xmlns="" id="{A6BDE00B-62CA-43F7-9C74-534F4CC1C942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xmlns="" id="{FD99490C-B37C-48FD-BA42-8EA79FA878DB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7" name="Oval 86">
              <a:extLst>
                <a:ext uri="{FF2B5EF4-FFF2-40B4-BE49-F238E27FC236}">
                  <a16:creationId xmlns:a16="http://schemas.microsoft.com/office/drawing/2014/main" xmlns="" id="{06836CC7-D391-4DEA-87B5-FF01DCC42D9B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xmlns="" id="{D8D5BAD0-294C-47FD-A3E3-C4003E7F74A6}"/>
              </a:ext>
            </a:extLst>
          </p:cNvPr>
          <p:cNvGrpSpPr/>
          <p:nvPr/>
        </p:nvGrpSpPr>
        <p:grpSpPr>
          <a:xfrm>
            <a:off x="882165" y="4164751"/>
            <a:ext cx="2768091" cy="923161"/>
            <a:chOff x="84483" y="4383466"/>
            <a:chExt cx="2768091" cy="923161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xmlns="" id="{D8112B6B-E9C5-4DE4-BDA5-F6969477970F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xmlns="" id="{51635A31-27B2-466A-A8AB-AF5016128626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xmlns="" id="{71508353-C111-4632-A762-6E1DF02BA1EA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2" name="Oval 91">
              <a:extLst>
                <a:ext uri="{FF2B5EF4-FFF2-40B4-BE49-F238E27FC236}">
                  <a16:creationId xmlns:a16="http://schemas.microsoft.com/office/drawing/2014/main" xmlns="" id="{89B589DB-0B26-4507-B65A-9F9179553ADF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xmlns="" id="{AACEA0DC-1B86-49CF-812F-8BD71894896F}"/>
              </a:ext>
            </a:extLst>
          </p:cNvPr>
          <p:cNvGrpSpPr/>
          <p:nvPr/>
        </p:nvGrpSpPr>
        <p:grpSpPr>
          <a:xfrm>
            <a:off x="6480404" y="2272344"/>
            <a:ext cx="2768094" cy="923161"/>
            <a:chOff x="-98397" y="4383466"/>
            <a:chExt cx="2768094" cy="923161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xmlns="" id="{1E46CB8F-4CD7-49BF-990B-CCBBB5CBADEC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xmlns="" id="{44C2B576-9A42-4381-A98A-85ADDB963D26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xmlns="" id="{86169248-295A-488C-BB9C-0500C6FCAB40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7" name="Oval 96">
              <a:extLst>
                <a:ext uri="{FF2B5EF4-FFF2-40B4-BE49-F238E27FC236}">
                  <a16:creationId xmlns:a16="http://schemas.microsoft.com/office/drawing/2014/main" xmlns="" id="{96D7B8FD-F0BD-4623-8C75-ACF1B5CB0C60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xmlns="" id="{6B74B520-2ED9-4B16-B4FC-2781992D35A2}"/>
              </a:ext>
            </a:extLst>
          </p:cNvPr>
          <p:cNvGrpSpPr/>
          <p:nvPr/>
        </p:nvGrpSpPr>
        <p:grpSpPr>
          <a:xfrm>
            <a:off x="9220551" y="3641700"/>
            <a:ext cx="2585214" cy="923161"/>
            <a:chOff x="401267" y="3780103"/>
            <a:chExt cx="2640738" cy="923161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xmlns="" id="{E3F87F11-E60E-4CE4-8B4E-20837637811A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4"/>
                  </a:solidFill>
                </a:rPr>
                <a:t>Lorem ipsum</a:t>
              </a:r>
              <a:endParaRPr lang="en-US" sz="2000" b="1" cap="all">
                <a:solidFill>
                  <a:schemeClr val="accent4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11F25CDD-92F1-408C-849B-3AD562ACA6F5}"/>
                </a:ext>
              </a:extLst>
            </p:cNvPr>
            <p:cNvSpPr/>
            <p:nvPr/>
          </p:nvSpPr>
          <p:spPr>
            <a:xfrm>
              <a:off x="401267" y="4072322"/>
              <a:ext cx="2640735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102" name="Oval 101">
            <a:extLst>
              <a:ext uri="{FF2B5EF4-FFF2-40B4-BE49-F238E27FC236}">
                <a16:creationId xmlns:a16="http://schemas.microsoft.com/office/drawing/2014/main" xmlns="" id="{BECA5613-7D80-4B5F-B5FF-8B04870D30EE}"/>
              </a:ext>
            </a:extLst>
          </p:cNvPr>
          <p:cNvSpPr/>
          <p:nvPr/>
        </p:nvSpPr>
        <p:spPr>
          <a:xfrm>
            <a:off x="9037671" y="3752982"/>
            <a:ext cx="182880" cy="1828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xmlns="" id="{116D8F7A-AE1D-42EB-883F-562A985245B8}"/>
              </a:ext>
            </a:extLst>
          </p:cNvPr>
          <p:cNvGrpSpPr/>
          <p:nvPr/>
        </p:nvGrpSpPr>
        <p:grpSpPr>
          <a:xfrm>
            <a:off x="9037671" y="5261719"/>
            <a:ext cx="2768094" cy="923161"/>
            <a:chOff x="-98397" y="4383466"/>
            <a:chExt cx="2768094" cy="923161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xmlns="" id="{827DBD87-6D22-43FD-BD62-C8EA9F9E4CB8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xmlns="" id="{E5AF864D-6995-43BA-96F0-3AB453953801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xmlns="" id="{275F6470-F656-4837-BF8B-5E0509534109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xmlns="" id="{56F20850-37BA-4CE9-97F4-D670300D28FE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0" name="Graphic 109" descr="Trophy">
            <a:extLst>
              <a:ext uri="{FF2B5EF4-FFF2-40B4-BE49-F238E27FC236}">
                <a16:creationId xmlns:a16="http://schemas.microsoft.com/office/drawing/2014/main" xmlns="" id="{B2B96148-4E66-4357-A9F8-F6CBD44036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372205" y="2083037"/>
            <a:ext cx="914400" cy="914400"/>
          </a:xfrm>
          <a:prstGeom prst="rect">
            <a:avLst/>
          </a:prstGeom>
          <a:scene3d>
            <a:camera prst="perspectiveHeroicExtremeLeftFacing" fov="1200000">
              <a:rot lat="20861417" lon="3001956" rev="0"/>
            </a:camera>
            <a:lightRig rig="threePt" dir="t"/>
          </a:scene3d>
          <a:sp3d/>
        </p:spPr>
      </p:pic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xmlns="" id="{B487D3BF-4739-4B7B-B7A0-C32764F59460}"/>
              </a:ext>
            </a:extLst>
          </p:cNvPr>
          <p:cNvCxnSpPr>
            <a:cxnSpLocks/>
            <a:stCxn id="92" idx="4"/>
          </p:cNvCxnSpPr>
          <p:nvPr/>
        </p:nvCxnSpPr>
        <p:spPr>
          <a:xfrm rot="16200000" flipH="1">
            <a:off x="4274958" y="3742771"/>
            <a:ext cx="434008" cy="186629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4F66E110-662C-4EBB-AFF9-18432388767E}"/>
              </a:ext>
            </a:extLst>
          </p:cNvPr>
          <p:cNvCxnSpPr>
            <a:cxnSpLocks/>
            <a:stCxn id="87" idx="6"/>
          </p:cNvCxnSpPr>
          <p:nvPr/>
        </p:nvCxnSpPr>
        <p:spPr>
          <a:xfrm flipV="1">
            <a:off x="3035145" y="5462498"/>
            <a:ext cx="1320758" cy="194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xmlns="" id="{AF2E2369-5B5D-4FEE-B057-5D42009152FB}"/>
              </a:ext>
            </a:extLst>
          </p:cNvPr>
          <p:cNvCxnSpPr>
            <a:cxnSpLocks/>
            <a:stCxn id="107" idx="2"/>
          </p:cNvCxnSpPr>
          <p:nvPr/>
        </p:nvCxnSpPr>
        <p:spPr>
          <a:xfrm rot="10800000">
            <a:off x="7903907" y="5074163"/>
            <a:ext cx="1133765" cy="390278"/>
          </a:xfrm>
          <a:prstGeom prst="bent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xmlns="" id="{3715BAAE-88A5-4E0A-B4D8-A781B94E0C61}"/>
              </a:ext>
            </a:extLst>
          </p:cNvPr>
          <p:cNvCxnSpPr>
            <a:cxnSpLocks/>
            <a:stCxn id="102" idx="2"/>
          </p:cNvCxnSpPr>
          <p:nvPr/>
        </p:nvCxnSpPr>
        <p:spPr>
          <a:xfrm flipH="1">
            <a:off x="7088476" y="3844422"/>
            <a:ext cx="1949195" cy="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or: Elbow 119">
            <a:extLst>
              <a:ext uri="{FF2B5EF4-FFF2-40B4-BE49-F238E27FC236}">
                <a16:creationId xmlns:a16="http://schemas.microsoft.com/office/drawing/2014/main" xmlns="" id="{9F865A5D-B2BE-4636-916F-B30079846968}"/>
              </a:ext>
            </a:extLst>
          </p:cNvPr>
          <p:cNvCxnSpPr>
            <a:cxnSpLocks/>
            <a:stCxn id="97" idx="2"/>
          </p:cNvCxnSpPr>
          <p:nvPr/>
        </p:nvCxnSpPr>
        <p:spPr>
          <a:xfrm rot="10800000" flipV="1">
            <a:off x="5830116" y="2475066"/>
            <a:ext cx="650288" cy="669728"/>
          </a:xfrm>
          <a:prstGeom prst="bentConnector2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xmlns="" id="{AB42E7DC-BB03-404C-8FD9-DAE5F647CDD0}"/>
              </a:ext>
            </a:extLst>
          </p:cNvPr>
          <p:cNvSpPr/>
          <p:nvPr/>
        </p:nvSpPr>
        <p:spPr>
          <a:xfrm>
            <a:off x="4361571" y="5046405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2Top">
              <a:rot lat="19152448" lon="4046762" rev="17191319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01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xmlns="" id="{EE47D58A-AEA0-4188-886E-317E781F1F8C}"/>
              </a:ext>
            </a:extLst>
          </p:cNvPr>
          <p:cNvSpPr/>
          <p:nvPr/>
        </p:nvSpPr>
        <p:spPr>
          <a:xfrm>
            <a:off x="5311587" y="4445825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2Top">
              <a:rot lat="19152448" lon="4046762" rev="17191319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02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D65609CD-609F-40AF-A8E8-81D370F11CE4}"/>
              </a:ext>
            </a:extLst>
          </p:cNvPr>
          <p:cNvSpPr/>
          <p:nvPr/>
        </p:nvSpPr>
        <p:spPr>
          <a:xfrm>
            <a:off x="6563444" y="3901710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03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xmlns="" id="{BE38CEB6-88F9-4BFE-93CE-75980FC98026}"/>
              </a:ext>
            </a:extLst>
          </p:cNvPr>
          <p:cNvSpPr/>
          <p:nvPr/>
        </p:nvSpPr>
        <p:spPr>
          <a:xfrm>
            <a:off x="5554845" y="3376159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03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xmlns="" id="{C1896AE2-A23B-4D6D-B59F-204F13772E69}"/>
              </a:ext>
            </a:extLst>
          </p:cNvPr>
          <p:cNvSpPr/>
          <p:nvPr/>
        </p:nvSpPr>
        <p:spPr>
          <a:xfrm>
            <a:off x="4586353" y="2831869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04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xmlns="" id="{B8493EA3-9937-4303-AE27-4B38233634EE}"/>
              </a:ext>
            </a:extLst>
          </p:cNvPr>
          <p:cNvGrpSpPr/>
          <p:nvPr/>
        </p:nvGrpSpPr>
        <p:grpSpPr>
          <a:xfrm>
            <a:off x="10088652" y="1630781"/>
            <a:ext cx="2103348" cy="517042"/>
            <a:chOff x="5853028" y="6161946"/>
            <a:chExt cx="2103348" cy="517042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xmlns="" id="{4676E2FD-961A-4002-A503-5B39E05347C5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xmlns="" id="{E3A69299-C54E-4955-B99C-F92B6A925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26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DC43E1-2D38-45F6-8580-93394AD14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7AFAE0E-C54B-4569-B004-8BB052EA63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3 Trapezoid Stairs and Ladders (3-D Rotation Effect)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E792C0C-4C02-4F38-925F-12EA0D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6" name="Trapezoid 45">
            <a:extLst>
              <a:ext uri="{FF2B5EF4-FFF2-40B4-BE49-F238E27FC236}">
                <a16:creationId xmlns:a16="http://schemas.microsoft.com/office/drawing/2014/main" xmlns="" id="{6449ECDE-9DEE-474C-A730-48CF4C187E66}"/>
              </a:ext>
            </a:extLst>
          </p:cNvPr>
          <p:cNvSpPr/>
          <p:nvPr/>
        </p:nvSpPr>
        <p:spPr>
          <a:xfrm>
            <a:off x="4908846" y="2148653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4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61414F4E-7087-45B5-9F3E-AD70CA88ED3A}"/>
              </a:ext>
            </a:extLst>
          </p:cNvPr>
          <p:cNvSpPr/>
          <p:nvPr/>
        </p:nvSpPr>
        <p:spPr>
          <a:xfrm>
            <a:off x="5460492" y="2385379"/>
            <a:ext cx="1271016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igure">
            <a:extLst>
              <a:ext uri="{FF2B5EF4-FFF2-40B4-BE49-F238E27FC236}">
                <a16:creationId xmlns:a16="http://schemas.microsoft.com/office/drawing/2014/main" xmlns="" id="{8EB53984-9999-4325-8782-92458E6526D0}"/>
              </a:ext>
            </a:extLst>
          </p:cNvPr>
          <p:cNvSpPr/>
          <p:nvPr/>
        </p:nvSpPr>
        <p:spPr>
          <a:xfrm>
            <a:off x="5894186" y="2445841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Trapezoid 32">
            <a:extLst>
              <a:ext uri="{FF2B5EF4-FFF2-40B4-BE49-F238E27FC236}">
                <a16:creationId xmlns:a16="http://schemas.microsoft.com/office/drawing/2014/main" xmlns="" id="{B1DA9BF7-B95E-4CF9-840F-1C8394FD47FC}"/>
              </a:ext>
            </a:extLst>
          </p:cNvPr>
          <p:cNvSpPr/>
          <p:nvPr/>
        </p:nvSpPr>
        <p:spPr>
          <a:xfrm>
            <a:off x="4908846" y="3680555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3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22D16A88-DB3B-4E6A-BEFD-0789482F6589}"/>
              </a:ext>
            </a:extLst>
          </p:cNvPr>
          <p:cNvSpPr/>
          <p:nvPr/>
        </p:nvSpPr>
        <p:spPr>
          <a:xfrm>
            <a:off x="5460492" y="3917281"/>
            <a:ext cx="1271016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xmlns="" id="{93904987-9F39-4D42-86E7-98CA8C3F69CF}"/>
              </a:ext>
            </a:extLst>
          </p:cNvPr>
          <p:cNvSpPr/>
          <p:nvPr/>
        </p:nvSpPr>
        <p:spPr>
          <a:xfrm>
            <a:off x="5894186" y="398630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" name="Trapezoid 30">
            <a:extLst>
              <a:ext uri="{FF2B5EF4-FFF2-40B4-BE49-F238E27FC236}">
                <a16:creationId xmlns:a16="http://schemas.microsoft.com/office/drawing/2014/main" xmlns="" id="{34199F36-4D93-4094-BD64-C351F83158D8}"/>
              </a:ext>
            </a:extLst>
          </p:cNvPr>
          <p:cNvSpPr/>
          <p:nvPr/>
        </p:nvSpPr>
        <p:spPr>
          <a:xfrm>
            <a:off x="4908846" y="5212457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9F112DFF-8A60-4EB0-9520-B58A254FBC82}"/>
              </a:ext>
            </a:extLst>
          </p:cNvPr>
          <p:cNvSpPr/>
          <p:nvPr/>
        </p:nvSpPr>
        <p:spPr>
          <a:xfrm>
            <a:off x="5461156" y="5449183"/>
            <a:ext cx="1269689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igure">
            <a:extLst>
              <a:ext uri="{FF2B5EF4-FFF2-40B4-BE49-F238E27FC236}">
                <a16:creationId xmlns:a16="http://schemas.microsoft.com/office/drawing/2014/main" xmlns="" id="{3B878E60-299D-44F5-A33C-35C443F0A023}"/>
              </a:ext>
            </a:extLst>
          </p:cNvPr>
          <p:cNvSpPr/>
          <p:nvPr/>
        </p:nvSpPr>
        <p:spPr>
          <a:xfrm>
            <a:off x="5894186" y="550964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2F3BAFDB-1D3A-4F9B-9892-1AC926818A7D}"/>
              </a:ext>
            </a:extLst>
          </p:cNvPr>
          <p:cNvGrpSpPr/>
          <p:nvPr/>
        </p:nvGrpSpPr>
        <p:grpSpPr>
          <a:xfrm>
            <a:off x="1502508" y="4699771"/>
            <a:ext cx="2834640" cy="1388638"/>
            <a:chOff x="8821387" y="2778360"/>
            <a:chExt cx="2834640" cy="1388638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xmlns="" id="{577A616D-7D1E-4E7E-8982-6559F970E48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1"/>
                  </a:solidFill>
                </a:rPr>
                <a:t>Lorem ipsum</a:t>
              </a:r>
              <a:endParaRPr lang="en-US" sz="2000" b="1" cap="all">
                <a:solidFill>
                  <a:schemeClr val="accent1"/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8A0E8C01-5CD8-4D93-8FA1-B80C5D179F8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xmlns="" id="{F1948A33-218C-4F0F-8BBC-4F7A9909D577}"/>
              </a:ext>
            </a:extLst>
          </p:cNvPr>
          <p:cNvGrpSpPr/>
          <p:nvPr/>
        </p:nvGrpSpPr>
        <p:grpSpPr>
          <a:xfrm>
            <a:off x="1502508" y="1602923"/>
            <a:ext cx="2834640" cy="1388638"/>
            <a:chOff x="8821387" y="2778360"/>
            <a:chExt cx="2834640" cy="1388638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xmlns="" id="{469E6CBC-B67C-48AC-8A13-CB61B77A09FB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4"/>
                  </a:solidFill>
                </a:rPr>
                <a:t>Lorem ipsum</a:t>
              </a:r>
              <a:endParaRPr lang="en-US" sz="2000" b="1" cap="all">
                <a:solidFill>
                  <a:schemeClr val="accent4"/>
                </a:solidFill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xmlns="" id="{D1850666-E1E1-489C-A176-BFEFCB0B551E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xmlns="" id="{1B68426C-BA70-4A66-A811-172C57A33291}"/>
              </a:ext>
            </a:extLst>
          </p:cNvPr>
          <p:cNvGrpSpPr/>
          <p:nvPr/>
        </p:nvGrpSpPr>
        <p:grpSpPr>
          <a:xfrm>
            <a:off x="1502508" y="3151347"/>
            <a:ext cx="2834640" cy="1388638"/>
            <a:chOff x="8821387" y="2778360"/>
            <a:chExt cx="2834640" cy="1388638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xmlns="" id="{21989B20-8760-4342-BA8C-DEE5D440A50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/>
                  </a:solidFill>
                </a:rPr>
                <a:t>Lorem ipsum</a:t>
              </a:r>
              <a:endParaRPr lang="en-US" sz="2000" b="1" cap="all">
                <a:solidFill>
                  <a:schemeClr val="accent3"/>
                </a:solidFill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xmlns="" id="{533BFFE2-9450-4B1E-9B72-8F948ACA1308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xmlns="" id="{D1AB202E-2685-4D6E-9D53-1071F9B8337D}"/>
              </a:ext>
            </a:extLst>
          </p:cNvPr>
          <p:cNvGrpSpPr/>
          <p:nvPr/>
        </p:nvGrpSpPr>
        <p:grpSpPr>
          <a:xfrm>
            <a:off x="7804036" y="2200808"/>
            <a:ext cx="1172283" cy="3011649"/>
            <a:chOff x="7804037" y="2200808"/>
            <a:chExt cx="928914" cy="3011649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xmlns="" id="{2EB4CEA5-2446-44E5-9D3D-C0EDA03847EE}"/>
                </a:ext>
              </a:extLst>
            </p:cNvPr>
            <p:cNvCxnSpPr/>
            <p:nvPr/>
          </p:nvCxnSpPr>
          <p:spPr>
            <a:xfrm flipH="1">
              <a:off x="7804037" y="2200808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xmlns="" id="{F13C4E18-4425-4345-A095-B35067E1F946}"/>
                </a:ext>
              </a:extLst>
            </p:cNvPr>
            <p:cNvCxnSpPr/>
            <p:nvPr/>
          </p:nvCxnSpPr>
          <p:spPr>
            <a:xfrm flipH="1">
              <a:off x="7804037" y="3706633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xmlns="" id="{EF173E1A-5CC6-4A69-AB0D-B398EA0EDD8C}"/>
                </a:ext>
              </a:extLst>
            </p:cNvPr>
            <p:cNvCxnSpPr/>
            <p:nvPr/>
          </p:nvCxnSpPr>
          <p:spPr>
            <a:xfrm flipH="1">
              <a:off x="7804037" y="5212457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8C5E564A-1C6C-493E-9FDB-FBC403932EE8}"/>
              </a:ext>
            </a:extLst>
          </p:cNvPr>
          <p:cNvSpPr txBox="1"/>
          <p:nvPr/>
        </p:nvSpPr>
        <p:spPr>
          <a:xfrm>
            <a:off x="5769869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40A4CB04-D61B-4DC7-AE05-A234179B4660}"/>
              </a:ext>
            </a:extLst>
          </p:cNvPr>
          <p:cNvSpPr txBox="1"/>
          <p:nvPr/>
        </p:nvSpPr>
        <p:spPr>
          <a:xfrm>
            <a:off x="5795277" y="3271501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A9D169E0-721D-421E-A79D-3D4E10D8B0B5}"/>
              </a:ext>
            </a:extLst>
          </p:cNvPr>
          <p:cNvSpPr txBox="1"/>
          <p:nvPr/>
        </p:nvSpPr>
        <p:spPr>
          <a:xfrm>
            <a:off x="5795277" y="1757643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5B4FBC5B-5934-4C85-8C42-E2BD38F91DA5}"/>
              </a:ext>
            </a:extLst>
          </p:cNvPr>
          <p:cNvSpPr txBox="1"/>
          <p:nvPr/>
        </p:nvSpPr>
        <p:spPr>
          <a:xfrm>
            <a:off x="9019422" y="4793522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1"/>
                </a:solidFill>
              </a:rPr>
              <a:t>25%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DF4446E2-C495-4D5D-8769-C60F6CF7ECDD}"/>
              </a:ext>
            </a:extLst>
          </p:cNvPr>
          <p:cNvSpPr txBox="1"/>
          <p:nvPr/>
        </p:nvSpPr>
        <p:spPr>
          <a:xfrm>
            <a:off x="9019422" y="3289417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3"/>
                </a:solidFill>
              </a:rPr>
              <a:t>45%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B3EE3F73-B143-45A2-A093-78049C65DABD}"/>
              </a:ext>
            </a:extLst>
          </p:cNvPr>
          <p:cNvSpPr txBox="1"/>
          <p:nvPr/>
        </p:nvSpPr>
        <p:spPr>
          <a:xfrm>
            <a:off x="9019422" y="1785312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4"/>
                </a:solidFill>
              </a:rPr>
              <a:t>60%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9AB24222-4338-4ACE-B8C8-31CED4ECA086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DC92A0C8-CAD7-4AAF-B760-DB5624643B5F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A03D0D61-1E69-44D2-BDA9-2FA568D24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234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>
                <a:solidFill>
                  <a:srgbClr val="222A35"/>
                </a:solidFill>
              </a:rPr>
              <a:t>Thank You !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/>
              <a:t>Hope you </a:t>
            </a:r>
            <a:r>
              <a:rPr lang="en-US"/>
              <a:t>like these templates </a:t>
            </a:r>
            <a:r>
              <a:rPr lang="en-US" dirty="0"/>
              <a:t>:)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612737" y="2137172"/>
            <a:ext cx="6966526" cy="1291828"/>
            <a:chOff x="2148051" y="2137172"/>
            <a:chExt cx="6966526" cy="1291828"/>
          </a:xfrm>
        </p:grpSpPr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2148051" y="2137173"/>
              <a:ext cx="1291827" cy="1291827"/>
              <a:chOff x="1382807" y="174388"/>
              <a:chExt cx="3025589" cy="3025588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>
              <a:xfrm>
                <a:off x="2163311" y="784634"/>
                <a:ext cx="1468794" cy="1928720"/>
              </a:xfrm>
              <a:custGeom>
                <a:avLst/>
                <a:gdLst/>
                <a:ahLst/>
                <a:cxnLst/>
                <a:rect l="l" t="t" r="r" b="b"/>
                <a:pathLst>
                  <a:path w="1468794" h="1928720">
                    <a:moveTo>
                      <a:pt x="57861" y="0"/>
                    </a:moveTo>
                    <a:lnTo>
                      <a:pt x="1410932" y="0"/>
                    </a:lnTo>
                    <a:cubicBezTo>
                      <a:pt x="1419834" y="0"/>
                      <a:pt x="1427994" y="2720"/>
                      <a:pt x="1435412" y="8160"/>
                    </a:cubicBezTo>
                    <a:cubicBezTo>
                      <a:pt x="1442830" y="13600"/>
                      <a:pt x="1449012" y="22501"/>
                      <a:pt x="1453957" y="34865"/>
                    </a:cubicBezTo>
                    <a:cubicBezTo>
                      <a:pt x="1458903" y="47229"/>
                      <a:pt x="1462612" y="63796"/>
                      <a:pt x="1465085" y="84567"/>
                    </a:cubicBezTo>
                    <a:cubicBezTo>
                      <a:pt x="1467558" y="105338"/>
                      <a:pt x="1468794" y="130559"/>
                      <a:pt x="1468794" y="160232"/>
                    </a:cubicBezTo>
                    <a:cubicBezTo>
                      <a:pt x="1468794" y="188915"/>
                      <a:pt x="1467558" y="213395"/>
                      <a:pt x="1465085" y="233672"/>
                    </a:cubicBezTo>
                    <a:cubicBezTo>
                      <a:pt x="1462612" y="253948"/>
                      <a:pt x="1458903" y="270268"/>
                      <a:pt x="1453957" y="282631"/>
                    </a:cubicBezTo>
                    <a:cubicBezTo>
                      <a:pt x="1449012" y="294995"/>
                      <a:pt x="1442830" y="304144"/>
                      <a:pt x="1435412" y="310079"/>
                    </a:cubicBezTo>
                    <a:cubicBezTo>
                      <a:pt x="1427994" y="316013"/>
                      <a:pt x="1419834" y="318980"/>
                      <a:pt x="1410932" y="318980"/>
                    </a:cubicBezTo>
                    <a:lnTo>
                      <a:pt x="930236" y="318980"/>
                    </a:lnTo>
                    <a:lnTo>
                      <a:pt x="930236" y="1866407"/>
                    </a:lnTo>
                    <a:cubicBezTo>
                      <a:pt x="930236" y="1876298"/>
                      <a:pt x="927021" y="1885200"/>
                      <a:pt x="920592" y="1893112"/>
                    </a:cubicBezTo>
                    <a:cubicBezTo>
                      <a:pt x="914163" y="1901025"/>
                      <a:pt x="903531" y="1907454"/>
                      <a:pt x="888694" y="1912400"/>
                    </a:cubicBezTo>
                    <a:cubicBezTo>
                      <a:pt x="873858" y="1917345"/>
                      <a:pt x="853829" y="1921301"/>
                      <a:pt x="828607" y="1924269"/>
                    </a:cubicBezTo>
                    <a:cubicBezTo>
                      <a:pt x="803386" y="1927236"/>
                      <a:pt x="771982" y="1928720"/>
                      <a:pt x="734397" y="1928720"/>
                    </a:cubicBezTo>
                    <a:cubicBezTo>
                      <a:pt x="696811" y="1928720"/>
                      <a:pt x="665408" y="1927236"/>
                      <a:pt x="640186" y="1924269"/>
                    </a:cubicBezTo>
                    <a:cubicBezTo>
                      <a:pt x="614964" y="1921301"/>
                      <a:pt x="594935" y="1917345"/>
                      <a:pt x="580099" y="1912400"/>
                    </a:cubicBezTo>
                    <a:cubicBezTo>
                      <a:pt x="565263" y="1907454"/>
                      <a:pt x="554630" y="1901025"/>
                      <a:pt x="548201" y="1893112"/>
                    </a:cubicBezTo>
                    <a:cubicBezTo>
                      <a:pt x="541772" y="1885200"/>
                      <a:pt x="538558" y="1876298"/>
                      <a:pt x="538558" y="1866407"/>
                    </a:cubicBezTo>
                    <a:lnTo>
                      <a:pt x="538558" y="318980"/>
                    </a:lnTo>
                    <a:lnTo>
                      <a:pt x="57861" y="318980"/>
                    </a:lnTo>
                    <a:cubicBezTo>
                      <a:pt x="47970" y="318980"/>
                      <a:pt x="39563" y="316013"/>
                      <a:pt x="32640" y="310079"/>
                    </a:cubicBezTo>
                    <a:cubicBezTo>
                      <a:pt x="25716" y="304144"/>
                      <a:pt x="19781" y="294995"/>
                      <a:pt x="14836" y="282631"/>
                    </a:cubicBezTo>
                    <a:cubicBezTo>
                      <a:pt x="9891" y="270268"/>
                      <a:pt x="6181" y="253948"/>
                      <a:pt x="3709" y="233672"/>
                    </a:cubicBezTo>
                    <a:cubicBezTo>
                      <a:pt x="1236" y="213395"/>
                      <a:pt x="0" y="188915"/>
                      <a:pt x="0" y="160232"/>
                    </a:cubicBezTo>
                    <a:cubicBezTo>
                      <a:pt x="0" y="130559"/>
                      <a:pt x="1236" y="105338"/>
                      <a:pt x="3709" y="84567"/>
                    </a:cubicBezTo>
                    <a:cubicBezTo>
                      <a:pt x="6181" y="63796"/>
                      <a:pt x="9891" y="47229"/>
                      <a:pt x="14836" y="34865"/>
                    </a:cubicBezTo>
                    <a:cubicBezTo>
                      <a:pt x="19781" y="22501"/>
                      <a:pt x="25716" y="13600"/>
                      <a:pt x="32640" y="8160"/>
                    </a:cubicBezTo>
                    <a:cubicBezTo>
                      <a:pt x="39563" y="2720"/>
                      <a:pt x="47970" y="0"/>
                      <a:pt x="57861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98867" y="802692"/>
                <a:ext cx="2209529" cy="2397284"/>
              </a:xfrm>
              <a:custGeom>
                <a:avLst/>
                <a:gdLst>
                  <a:gd name="connsiteX0" fmla="*/ 0 w 2209529"/>
                  <a:gd name="connsiteY0" fmla="*/ 293050 h 2397284"/>
                  <a:gd name="connsiteX1" fmla="*/ 22306 w 2209529"/>
                  <a:gd name="connsiteY1" fmla="*/ 300922 h 2397284"/>
                  <a:gd name="connsiteX2" fmla="*/ 503003 w 2209529"/>
                  <a:gd name="connsiteY2" fmla="*/ 300922 h 2397284"/>
                  <a:gd name="connsiteX3" fmla="*/ 503003 w 2209529"/>
                  <a:gd name="connsiteY3" fmla="*/ 729388 h 2397284"/>
                  <a:gd name="connsiteX4" fmla="*/ 1406731 w 2209529"/>
                  <a:gd name="connsiteY4" fmla="*/ 0 h 2397284"/>
                  <a:gd name="connsiteX5" fmla="*/ 2209529 w 2209529"/>
                  <a:gd name="connsiteY5" fmla="*/ 696401 h 2397284"/>
                  <a:gd name="connsiteX6" fmla="*/ 2209529 w 2209529"/>
                  <a:gd name="connsiteY6" fmla="*/ 2397284 h 2397284"/>
                  <a:gd name="connsiteX7" fmla="*/ 1115822 w 2209529"/>
                  <a:gd name="connsiteY7" fmla="*/ 2397284 h 2397284"/>
                  <a:gd name="connsiteX8" fmla="*/ 516470 w 2209529"/>
                  <a:gd name="connsiteY8" fmla="*/ 1877366 h 2397284"/>
                  <a:gd name="connsiteX9" fmla="*/ 544544 w 2209529"/>
                  <a:gd name="connsiteY9" fmla="*/ 1894342 h 2397284"/>
                  <a:gd name="connsiteX10" fmla="*/ 604631 w 2209529"/>
                  <a:gd name="connsiteY10" fmla="*/ 1906211 h 2397284"/>
                  <a:gd name="connsiteX11" fmla="*/ 698842 w 2209529"/>
                  <a:gd name="connsiteY11" fmla="*/ 1910662 h 2397284"/>
                  <a:gd name="connsiteX12" fmla="*/ 793052 w 2209529"/>
                  <a:gd name="connsiteY12" fmla="*/ 1906211 h 2397284"/>
                  <a:gd name="connsiteX13" fmla="*/ 853139 w 2209529"/>
                  <a:gd name="connsiteY13" fmla="*/ 1894342 h 2397284"/>
                  <a:gd name="connsiteX14" fmla="*/ 885037 w 2209529"/>
                  <a:gd name="connsiteY14" fmla="*/ 1875054 h 2397284"/>
                  <a:gd name="connsiteX15" fmla="*/ 894681 w 2209529"/>
                  <a:gd name="connsiteY15" fmla="*/ 1848349 h 2397284"/>
                  <a:gd name="connsiteX16" fmla="*/ 894681 w 2209529"/>
                  <a:gd name="connsiteY16" fmla="*/ 300922 h 2397284"/>
                  <a:gd name="connsiteX17" fmla="*/ 1375377 w 2209529"/>
                  <a:gd name="connsiteY17" fmla="*/ 300922 h 2397284"/>
                  <a:gd name="connsiteX18" fmla="*/ 1399857 w 2209529"/>
                  <a:gd name="connsiteY18" fmla="*/ 292021 h 2397284"/>
                  <a:gd name="connsiteX19" fmla="*/ 1418402 w 2209529"/>
                  <a:gd name="connsiteY19" fmla="*/ 264573 h 2397284"/>
                  <a:gd name="connsiteX20" fmla="*/ 1429530 w 2209529"/>
                  <a:gd name="connsiteY20" fmla="*/ 215614 h 2397284"/>
                  <a:gd name="connsiteX21" fmla="*/ 1433239 w 2209529"/>
                  <a:gd name="connsiteY21" fmla="*/ 142174 h 2397284"/>
                  <a:gd name="connsiteX22" fmla="*/ 1429530 w 2209529"/>
                  <a:gd name="connsiteY22" fmla="*/ 66509 h 2397284"/>
                  <a:gd name="connsiteX23" fmla="*/ 1418402 w 2209529"/>
                  <a:gd name="connsiteY23" fmla="*/ 16807 h 239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09529" h="2397284">
                    <a:moveTo>
                      <a:pt x="0" y="293050"/>
                    </a:moveTo>
                    <a:lnTo>
                      <a:pt x="22306" y="300922"/>
                    </a:lnTo>
                    <a:lnTo>
                      <a:pt x="503003" y="300922"/>
                    </a:lnTo>
                    <a:lnTo>
                      <a:pt x="503003" y="729388"/>
                    </a:lnTo>
                    <a:close/>
                    <a:moveTo>
                      <a:pt x="1406731" y="0"/>
                    </a:moveTo>
                    <a:lnTo>
                      <a:pt x="2209529" y="696401"/>
                    </a:lnTo>
                    <a:lnTo>
                      <a:pt x="2209529" y="2397284"/>
                    </a:lnTo>
                    <a:lnTo>
                      <a:pt x="1115822" y="2397284"/>
                    </a:lnTo>
                    <a:lnTo>
                      <a:pt x="516470" y="1877366"/>
                    </a:lnTo>
                    <a:lnTo>
                      <a:pt x="544544" y="1894342"/>
                    </a:lnTo>
                    <a:cubicBezTo>
                      <a:pt x="559380" y="1899287"/>
                      <a:pt x="579409" y="1903243"/>
                      <a:pt x="604631" y="1906211"/>
                    </a:cubicBezTo>
                    <a:cubicBezTo>
                      <a:pt x="629853" y="1909178"/>
                      <a:pt x="661256" y="1910662"/>
                      <a:pt x="698842" y="1910662"/>
                    </a:cubicBezTo>
                    <a:cubicBezTo>
                      <a:pt x="736427" y="1910662"/>
                      <a:pt x="767831" y="1909178"/>
                      <a:pt x="793052" y="1906211"/>
                    </a:cubicBezTo>
                    <a:cubicBezTo>
                      <a:pt x="818274" y="1903243"/>
                      <a:pt x="838303" y="1899287"/>
                      <a:pt x="853139" y="1894342"/>
                    </a:cubicBezTo>
                    <a:cubicBezTo>
                      <a:pt x="867976" y="1889396"/>
                      <a:pt x="878608" y="1882967"/>
                      <a:pt x="885037" y="1875054"/>
                    </a:cubicBezTo>
                    <a:cubicBezTo>
                      <a:pt x="891466" y="1867142"/>
                      <a:pt x="894681" y="1858240"/>
                      <a:pt x="894681" y="1848349"/>
                    </a:cubicBezTo>
                    <a:lnTo>
                      <a:pt x="894681" y="300922"/>
                    </a:lnTo>
                    <a:lnTo>
                      <a:pt x="1375377" y="300922"/>
                    </a:lnTo>
                    <a:cubicBezTo>
                      <a:pt x="1384279" y="300922"/>
                      <a:pt x="1392439" y="297955"/>
                      <a:pt x="1399857" y="292021"/>
                    </a:cubicBezTo>
                    <a:cubicBezTo>
                      <a:pt x="1407275" y="286086"/>
                      <a:pt x="1413457" y="276937"/>
                      <a:pt x="1418402" y="264573"/>
                    </a:cubicBezTo>
                    <a:cubicBezTo>
                      <a:pt x="1423348" y="252210"/>
                      <a:pt x="1427057" y="235890"/>
                      <a:pt x="1429530" y="215614"/>
                    </a:cubicBezTo>
                    <a:cubicBezTo>
                      <a:pt x="1432003" y="195337"/>
                      <a:pt x="1433239" y="170857"/>
                      <a:pt x="1433239" y="142174"/>
                    </a:cubicBezTo>
                    <a:cubicBezTo>
                      <a:pt x="1433239" y="112501"/>
                      <a:pt x="1432003" y="87280"/>
                      <a:pt x="1429530" y="66509"/>
                    </a:cubicBezTo>
                    <a:cubicBezTo>
                      <a:pt x="1427057" y="45738"/>
                      <a:pt x="1423348" y="29171"/>
                      <a:pt x="1418402" y="1680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6408025" y="2137172"/>
              <a:ext cx="1291827" cy="1291827"/>
              <a:chOff x="1382807" y="174388"/>
              <a:chExt cx="3025589" cy="302558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540121" y="810818"/>
                <a:ext cx="1868275" cy="2389158"/>
              </a:xfrm>
              <a:custGeom>
                <a:avLst/>
                <a:gdLst>
                  <a:gd name="connsiteX0" fmla="*/ 0 w 1868275"/>
                  <a:gd name="connsiteY0" fmla="*/ 1718 h 2389158"/>
                  <a:gd name="connsiteX1" fmla="*/ 506810 w 1868275"/>
                  <a:gd name="connsiteY1" fmla="*/ 441359 h 2389158"/>
                  <a:gd name="connsiteX2" fmla="*/ 476232 w 1868275"/>
                  <a:gd name="connsiteY2" fmla="*/ 509406 h 2389158"/>
                  <a:gd name="connsiteX3" fmla="*/ 418370 w 1868275"/>
                  <a:gd name="connsiteY3" fmla="*/ 653319 h 2389158"/>
                  <a:gd name="connsiteX4" fmla="*/ 360509 w 1868275"/>
                  <a:gd name="connsiteY4" fmla="*/ 809100 h 2389158"/>
                  <a:gd name="connsiteX5" fmla="*/ 357541 w 1868275"/>
                  <a:gd name="connsiteY5" fmla="*/ 809100 h 2389158"/>
                  <a:gd name="connsiteX6" fmla="*/ 295971 w 1868275"/>
                  <a:gd name="connsiteY6" fmla="*/ 650351 h 2389158"/>
                  <a:gd name="connsiteX7" fmla="*/ 234400 w 1868275"/>
                  <a:gd name="connsiteY7" fmla="*/ 506439 h 2389158"/>
                  <a:gd name="connsiteX8" fmla="*/ 20757 w 1868275"/>
                  <a:gd name="connsiteY8" fmla="*/ 34645 h 2389158"/>
                  <a:gd name="connsiteX9" fmla="*/ 1103694 w 1868275"/>
                  <a:gd name="connsiteY9" fmla="*/ 0 h 2389158"/>
                  <a:gd name="connsiteX10" fmla="*/ 1868275 w 1868275"/>
                  <a:gd name="connsiteY10" fmla="*/ 663249 h 2389158"/>
                  <a:gd name="connsiteX11" fmla="*/ 1868275 w 1868275"/>
                  <a:gd name="connsiteY11" fmla="*/ 2389158 h 2389158"/>
                  <a:gd name="connsiteX12" fmla="*/ 768108 w 1868275"/>
                  <a:gd name="connsiteY12" fmla="*/ 2389158 h 2389158"/>
                  <a:gd name="connsiteX13" fmla="*/ 176188 w 1868275"/>
                  <a:gd name="connsiteY13" fmla="*/ 1875688 h 2389158"/>
                  <a:gd name="connsiteX14" fmla="*/ 193600 w 1868275"/>
                  <a:gd name="connsiteY14" fmla="*/ 1886216 h 2389158"/>
                  <a:gd name="connsiteX15" fmla="*/ 253687 w 1868275"/>
                  <a:gd name="connsiteY15" fmla="*/ 1898085 h 2389158"/>
                  <a:gd name="connsiteX16" fmla="*/ 348639 w 1868275"/>
                  <a:gd name="connsiteY16" fmla="*/ 1902536 h 2389158"/>
                  <a:gd name="connsiteX17" fmla="*/ 442850 w 1868275"/>
                  <a:gd name="connsiteY17" fmla="*/ 1898085 h 2389158"/>
                  <a:gd name="connsiteX18" fmla="*/ 502937 w 1868275"/>
                  <a:gd name="connsiteY18" fmla="*/ 1886216 h 2389158"/>
                  <a:gd name="connsiteX19" fmla="*/ 534835 w 1868275"/>
                  <a:gd name="connsiteY19" fmla="*/ 1866928 h 2389158"/>
                  <a:gd name="connsiteX20" fmla="*/ 544479 w 1868275"/>
                  <a:gd name="connsiteY20" fmla="*/ 1840223 h 2389158"/>
                  <a:gd name="connsiteX21" fmla="*/ 544479 w 1868275"/>
                  <a:gd name="connsiteY21" fmla="*/ 1165171 h 2389158"/>
                  <a:gd name="connsiteX22" fmla="*/ 1069684 w 1868275"/>
                  <a:gd name="connsiteY22" fmla="*/ 119212 h 2389158"/>
                  <a:gd name="connsiteX23" fmla="*/ 1105291 w 1868275"/>
                  <a:gd name="connsiteY23" fmla="*/ 34645 h 2389158"/>
                  <a:gd name="connsiteX24" fmla="*/ 1107702 w 1868275"/>
                  <a:gd name="connsiteY24" fmla="*/ 7383 h 238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868275" h="2389158">
                    <a:moveTo>
                      <a:pt x="0" y="1718"/>
                    </a:moveTo>
                    <a:lnTo>
                      <a:pt x="506810" y="441359"/>
                    </a:lnTo>
                    <a:lnTo>
                      <a:pt x="476232" y="509406"/>
                    </a:lnTo>
                    <a:cubicBezTo>
                      <a:pt x="457439" y="554904"/>
                      <a:pt x="438152" y="602875"/>
                      <a:pt x="418370" y="653319"/>
                    </a:cubicBezTo>
                    <a:cubicBezTo>
                      <a:pt x="398588" y="703762"/>
                      <a:pt x="379301" y="755689"/>
                      <a:pt x="360509" y="809100"/>
                    </a:cubicBezTo>
                    <a:lnTo>
                      <a:pt x="357541" y="809100"/>
                    </a:lnTo>
                    <a:cubicBezTo>
                      <a:pt x="336770" y="753711"/>
                      <a:pt x="316247" y="700795"/>
                      <a:pt x="295971" y="650351"/>
                    </a:cubicBezTo>
                    <a:cubicBezTo>
                      <a:pt x="275694" y="599908"/>
                      <a:pt x="255171" y="551937"/>
                      <a:pt x="234400" y="506439"/>
                    </a:cubicBezTo>
                    <a:lnTo>
                      <a:pt x="20757" y="34645"/>
                    </a:lnTo>
                    <a:close/>
                    <a:moveTo>
                      <a:pt x="1103694" y="0"/>
                    </a:moveTo>
                    <a:lnTo>
                      <a:pt x="1868275" y="663249"/>
                    </a:lnTo>
                    <a:lnTo>
                      <a:pt x="1868275" y="2389158"/>
                    </a:lnTo>
                    <a:lnTo>
                      <a:pt x="768108" y="2389158"/>
                    </a:lnTo>
                    <a:lnTo>
                      <a:pt x="176188" y="1875688"/>
                    </a:lnTo>
                    <a:lnTo>
                      <a:pt x="193600" y="1886216"/>
                    </a:lnTo>
                    <a:cubicBezTo>
                      <a:pt x="208931" y="1891161"/>
                      <a:pt x="228960" y="1895117"/>
                      <a:pt x="253687" y="1898085"/>
                    </a:cubicBezTo>
                    <a:cubicBezTo>
                      <a:pt x="278414" y="1901052"/>
                      <a:pt x="310065" y="1902536"/>
                      <a:pt x="348639" y="1902536"/>
                    </a:cubicBezTo>
                    <a:cubicBezTo>
                      <a:pt x="386225" y="1902536"/>
                      <a:pt x="417628" y="1901052"/>
                      <a:pt x="442850" y="1898085"/>
                    </a:cubicBezTo>
                    <a:cubicBezTo>
                      <a:pt x="468072" y="1895117"/>
                      <a:pt x="488101" y="1891161"/>
                      <a:pt x="502937" y="1886216"/>
                    </a:cubicBezTo>
                    <a:cubicBezTo>
                      <a:pt x="517773" y="1881270"/>
                      <a:pt x="528406" y="1874841"/>
                      <a:pt x="534835" y="1866928"/>
                    </a:cubicBezTo>
                    <a:cubicBezTo>
                      <a:pt x="541264" y="1859016"/>
                      <a:pt x="544479" y="1850114"/>
                      <a:pt x="544479" y="1840223"/>
                    </a:cubicBezTo>
                    <a:lnTo>
                      <a:pt x="544479" y="1165171"/>
                    </a:lnTo>
                    <a:lnTo>
                      <a:pt x="1069684" y="119212"/>
                    </a:lnTo>
                    <a:cubicBezTo>
                      <a:pt x="1087488" y="83604"/>
                      <a:pt x="1099357" y="55416"/>
                      <a:pt x="1105291" y="34645"/>
                    </a:cubicBezTo>
                    <a:cubicBezTo>
                      <a:pt x="1108259" y="24260"/>
                      <a:pt x="1109062" y="15172"/>
                      <a:pt x="1107702" y="738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13"/>
              <p:cNvSpPr/>
              <p:nvPr/>
            </p:nvSpPr>
            <p:spPr>
              <a:xfrm>
                <a:off x="2128726" y="775732"/>
                <a:ext cx="1519738" cy="1937622"/>
              </a:xfrm>
              <a:custGeom>
                <a:avLst/>
                <a:gdLst/>
                <a:ahLst/>
                <a:cxnLst/>
                <a:rect l="l" t="t" r="r" b="b"/>
                <a:pathLst>
                  <a:path w="1519738" h="1937622">
                    <a:moveTo>
                      <a:pt x="202189" y="0"/>
                    </a:moveTo>
                    <a:cubicBezTo>
                      <a:pt x="247688" y="0"/>
                      <a:pt x="284036" y="989"/>
                      <a:pt x="311236" y="2967"/>
                    </a:cubicBezTo>
                    <a:cubicBezTo>
                      <a:pt x="338436" y="4946"/>
                      <a:pt x="359949" y="8655"/>
                      <a:pt x="375774" y="14095"/>
                    </a:cubicBezTo>
                    <a:cubicBezTo>
                      <a:pt x="391600" y="19534"/>
                      <a:pt x="403221" y="26705"/>
                      <a:pt x="410640" y="35607"/>
                    </a:cubicBezTo>
                    <a:cubicBezTo>
                      <a:pt x="418058" y="44509"/>
                      <a:pt x="425229" y="55883"/>
                      <a:pt x="432152" y="69731"/>
                    </a:cubicBezTo>
                    <a:lnTo>
                      <a:pt x="645795" y="541525"/>
                    </a:lnTo>
                    <a:cubicBezTo>
                      <a:pt x="666566" y="587023"/>
                      <a:pt x="687089" y="634994"/>
                      <a:pt x="707366" y="685437"/>
                    </a:cubicBezTo>
                    <a:cubicBezTo>
                      <a:pt x="727642" y="735881"/>
                      <a:pt x="748165" y="788797"/>
                      <a:pt x="768936" y="844186"/>
                    </a:cubicBezTo>
                    <a:lnTo>
                      <a:pt x="771904" y="844186"/>
                    </a:lnTo>
                    <a:cubicBezTo>
                      <a:pt x="790696" y="790775"/>
                      <a:pt x="809983" y="738848"/>
                      <a:pt x="829765" y="688405"/>
                    </a:cubicBezTo>
                    <a:cubicBezTo>
                      <a:pt x="849547" y="637961"/>
                      <a:pt x="868834" y="589990"/>
                      <a:pt x="887627" y="544492"/>
                    </a:cubicBezTo>
                    <a:lnTo>
                      <a:pt x="1098302" y="75665"/>
                    </a:lnTo>
                    <a:cubicBezTo>
                      <a:pt x="1103248" y="59840"/>
                      <a:pt x="1109430" y="47229"/>
                      <a:pt x="1116848" y="37833"/>
                    </a:cubicBezTo>
                    <a:cubicBezTo>
                      <a:pt x="1124266" y="28436"/>
                      <a:pt x="1135393" y="20771"/>
                      <a:pt x="1150229" y="14836"/>
                    </a:cubicBezTo>
                    <a:cubicBezTo>
                      <a:pt x="1165066" y="8902"/>
                      <a:pt x="1185342" y="4946"/>
                      <a:pt x="1211058" y="2967"/>
                    </a:cubicBezTo>
                    <a:cubicBezTo>
                      <a:pt x="1236774" y="989"/>
                      <a:pt x="1270898" y="0"/>
                      <a:pt x="1313429" y="0"/>
                    </a:cubicBezTo>
                    <a:cubicBezTo>
                      <a:pt x="1369807" y="0"/>
                      <a:pt x="1413574" y="1236"/>
                      <a:pt x="1444730" y="3709"/>
                    </a:cubicBezTo>
                    <a:cubicBezTo>
                      <a:pt x="1475886" y="6182"/>
                      <a:pt x="1497152" y="12611"/>
                      <a:pt x="1508526" y="22996"/>
                    </a:cubicBezTo>
                    <a:cubicBezTo>
                      <a:pt x="1519901" y="33382"/>
                      <a:pt x="1522621" y="48960"/>
                      <a:pt x="1516686" y="69731"/>
                    </a:cubicBezTo>
                    <a:cubicBezTo>
                      <a:pt x="1510752" y="90502"/>
                      <a:pt x="1498883" y="118690"/>
                      <a:pt x="1481079" y="154298"/>
                    </a:cubicBezTo>
                    <a:lnTo>
                      <a:pt x="955874" y="1200257"/>
                    </a:lnTo>
                    <a:lnTo>
                      <a:pt x="955874" y="1875309"/>
                    </a:lnTo>
                    <a:cubicBezTo>
                      <a:pt x="955874" y="1885200"/>
                      <a:pt x="952659" y="1894102"/>
                      <a:pt x="946230" y="1902014"/>
                    </a:cubicBezTo>
                    <a:cubicBezTo>
                      <a:pt x="939801" y="1909927"/>
                      <a:pt x="929168" y="1916356"/>
                      <a:pt x="914332" y="1921302"/>
                    </a:cubicBezTo>
                    <a:cubicBezTo>
                      <a:pt x="899496" y="1926247"/>
                      <a:pt x="879467" y="1930203"/>
                      <a:pt x="854245" y="1933171"/>
                    </a:cubicBezTo>
                    <a:cubicBezTo>
                      <a:pt x="829023" y="1936138"/>
                      <a:pt x="797620" y="1937622"/>
                      <a:pt x="760034" y="1937622"/>
                    </a:cubicBezTo>
                    <a:cubicBezTo>
                      <a:pt x="721460" y="1937622"/>
                      <a:pt x="689809" y="1936138"/>
                      <a:pt x="665082" y="1933171"/>
                    </a:cubicBezTo>
                    <a:cubicBezTo>
                      <a:pt x="640355" y="1930203"/>
                      <a:pt x="620326" y="1926247"/>
                      <a:pt x="604995" y="1921302"/>
                    </a:cubicBezTo>
                    <a:cubicBezTo>
                      <a:pt x="589664" y="1916356"/>
                      <a:pt x="579032" y="1909927"/>
                      <a:pt x="573097" y="1902014"/>
                    </a:cubicBezTo>
                    <a:cubicBezTo>
                      <a:pt x="567163" y="1894102"/>
                      <a:pt x="564195" y="1885200"/>
                      <a:pt x="564195" y="1875309"/>
                    </a:cubicBezTo>
                    <a:lnTo>
                      <a:pt x="564195" y="1200257"/>
                    </a:lnTo>
                    <a:lnTo>
                      <a:pt x="38990" y="154298"/>
                    </a:lnTo>
                    <a:cubicBezTo>
                      <a:pt x="20198" y="117701"/>
                      <a:pt x="8081" y="89265"/>
                      <a:pt x="2641" y="68989"/>
                    </a:cubicBezTo>
                    <a:cubicBezTo>
                      <a:pt x="-2799" y="48713"/>
                      <a:pt x="168" y="33382"/>
                      <a:pt x="11543" y="22996"/>
                    </a:cubicBezTo>
                    <a:cubicBezTo>
                      <a:pt x="22917" y="12611"/>
                      <a:pt x="43936" y="6182"/>
                      <a:pt x="74597" y="3709"/>
                    </a:cubicBezTo>
                    <a:cubicBezTo>
                      <a:pt x="105259" y="1236"/>
                      <a:pt x="147790" y="0"/>
                      <a:pt x="20218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: Shape 26"/>
            <p:cNvSpPr/>
            <p:nvPr/>
          </p:nvSpPr>
          <p:spPr>
            <a:xfrm>
              <a:off x="3550258" y="2738785"/>
              <a:ext cx="2158499" cy="546199"/>
            </a:xfrm>
            <a:custGeom>
              <a:avLst/>
              <a:gdLst>
                <a:gd name="connsiteX0" fmla="*/ 763761 w 2158499"/>
                <a:gd name="connsiteY0" fmla="*/ 84460 h 546199"/>
                <a:gd name="connsiteX1" fmla="*/ 693440 w 2158499"/>
                <a:gd name="connsiteY1" fmla="*/ 319980 h 546199"/>
                <a:gd name="connsiteX2" fmla="*/ 835198 w 2158499"/>
                <a:gd name="connsiteY2" fmla="*/ 319980 h 546199"/>
                <a:gd name="connsiteX3" fmla="*/ 773621 w 2158499"/>
                <a:gd name="connsiteY3" fmla="*/ 120923 h 546199"/>
                <a:gd name="connsiteX4" fmla="*/ 763761 w 2158499"/>
                <a:gd name="connsiteY4" fmla="*/ 84460 h 546199"/>
                <a:gd name="connsiteX5" fmla="*/ 1720944 w 2158499"/>
                <a:gd name="connsiteY5" fmla="*/ 2232 h 546199"/>
                <a:gd name="connsiteX6" fmla="*/ 1836286 w 2158499"/>
                <a:gd name="connsiteY6" fmla="*/ 2232 h 546199"/>
                <a:gd name="connsiteX7" fmla="*/ 1836286 w 2158499"/>
                <a:gd name="connsiteY7" fmla="*/ 251147 h 546199"/>
                <a:gd name="connsiteX8" fmla="*/ 1881679 w 2158499"/>
                <a:gd name="connsiteY8" fmla="*/ 187151 h 546199"/>
                <a:gd name="connsiteX9" fmla="*/ 2029018 w 2158499"/>
                <a:gd name="connsiteY9" fmla="*/ 2232 h 546199"/>
                <a:gd name="connsiteX10" fmla="*/ 2157011 w 2158499"/>
                <a:gd name="connsiteY10" fmla="*/ 2232 h 546199"/>
                <a:gd name="connsiteX11" fmla="*/ 1967255 w 2158499"/>
                <a:gd name="connsiteY11" fmla="*/ 242962 h 546199"/>
                <a:gd name="connsiteX12" fmla="*/ 2158499 w 2158499"/>
                <a:gd name="connsiteY12" fmla="*/ 546199 h 546199"/>
                <a:gd name="connsiteX13" fmla="*/ 2027530 w 2158499"/>
                <a:gd name="connsiteY13" fmla="*/ 546199 h 546199"/>
                <a:gd name="connsiteX14" fmla="*/ 1885027 w 2158499"/>
                <a:gd name="connsiteY14" fmla="*/ 317004 h 546199"/>
                <a:gd name="connsiteX15" fmla="*/ 1836286 w 2158499"/>
                <a:gd name="connsiteY15" fmla="*/ 351978 h 546199"/>
                <a:gd name="connsiteX16" fmla="*/ 1836286 w 2158499"/>
                <a:gd name="connsiteY16" fmla="*/ 546199 h 546199"/>
                <a:gd name="connsiteX17" fmla="*/ 1720944 w 2158499"/>
                <a:gd name="connsiteY17" fmla="*/ 546199 h 546199"/>
                <a:gd name="connsiteX18" fmla="*/ 1103638 w 2158499"/>
                <a:gd name="connsiteY18" fmla="*/ 2232 h 546199"/>
                <a:gd name="connsiteX19" fmla="*/ 1249118 w 2158499"/>
                <a:gd name="connsiteY19" fmla="*/ 2232 h 546199"/>
                <a:gd name="connsiteX20" fmla="*/ 1485382 w 2158499"/>
                <a:gd name="connsiteY20" fmla="*/ 409649 h 546199"/>
                <a:gd name="connsiteX21" fmla="*/ 1487987 w 2158499"/>
                <a:gd name="connsiteY21" fmla="*/ 409649 h 546199"/>
                <a:gd name="connsiteX22" fmla="*/ 1482406 w 2158499"/>
                <a:gd name="connsiteY22" fmla="*/ 259705 h 546199"/>
                <a:gd name="connsiteX23" fmla="*/ 1482406 w 2158499"/>
                <a:gd name="connsiteY23" fmla="*/ 2232 h 546199"/>
                <a:gd name="connsiteX24" fmla="*/ 1586213 w 2158499"/>
                <a:gd name="connsiteY24" fmla="*/ 2232 h 546199"/>
                <a:gd name="connsiteX25" fmla="*/ 1586213 w 2158499"/>
                <a:gd name="connsiteY25" fmla="*/ 546199 h 546199"/>
                <a:gd name="connsiteX26" fmla="*/ 1439618 w 2158499"/>
                <a:gd name="connsiteY26" fmla="*/ 546199 h 546199"/>
                <a:gd name="connsiteX27" fmla="*/ 1202981 w 2158499"/>
                <a:gd name="connsiteY27" fmla="*/ 134689 h 546199"/>
                <a:gd name="connsiteX28" fmla="*/ 1199632 w 2158499"/>
                <a:gd name="connsiteY28" fmla="*/ 134689 h 546199"/>
                <a:gd name="connsiteX29" fmla="*/ 1206702 w 2158499"/>
                <a:gd name="connsiteY29" fmla="*/ 290215 h 546199"/>
                <a:gd name="connsiteX30" fmla="*/ 1206702 w 2158499"/>
                <a:gd name="connsiteY30" fmla="*/ 546199 h 546199"/>
                <a:gd name="connsiteX31" fmla="*/ 1103638 w 2158499"/>
                <a:gd name="connsiteY31" fmla="*/ 546199 h 546199"/>
                <a:gd name="connsiteX32" fmla="*/ 0 w 2158499"/>
                <a:gd name="connsiteY32" fmla="*/ 2232 h 546199"/>
                <a:gd name="connsiteX33" fmla="*/ 115342 w 2158499"/>
                <a:gd name="connsiteY33" fmla="*/ 2232 h 546199"/>
                <a:gd name="connsiteX34" fmla="*/ 115342 w 2158499"/>
                <a:gd name="connsiteY34" fmla="*/ 215429 h 546199"/>
                <a:gd name="connsiteX35" fmla="*/ 330771 w 2158499"/>
                <a:gd name="connsiteY35" fmla="*/ 215429 h 546199"/>
                <a:gd name="connsiteX36" fmla="*/ 330771 w 2158499"/>
                <a:gd name="connsiteY36" fmla="*/ 2232 h 546199"/>
                <a:gd name="connsiteX37" fmla="*/ 445740 w 2158499"/>
                <a:gd name="connsiteY37" fmla="*/ 2232 h 546199"/>
                <a:gd name="connsiteX38" fmla="*/ 445740 w 2158499"/>
                <a:gd name="connsiteY38" fmla="*/ 546199 h 546199"/>
                <a:gd name="connsiteX39" fmla="*/ 330771 w 2158499"/>
                <a:gd name="connsiteY39" fmla="*/ 546199 h 546199"/>
                <a:gd name="connsiteX40" fmla="*/ 330771 w 2158499"/>
                <a:gd name="connsiteY40" fmla="*/ 311423 h 546199"/>
                <a:gd name="connsiteX41" fmla="*/ 115342 w 2158499"/>
                <a:gd name="connsiteY41" fmla="*/ 311423 h 546199"/>
                <a:gd name="connsiteX42" fmla="*/ 115342 w 2158499"/>
                <a:gd name="connsiteY42" fmla="*/ 546199 h 546199"/>
                <a:gd name="connsiteX43" fmla="*/ 0 w 2158499"/>
                <a:gd name="connsiteY43" fmla="*/ 546199 h 546199"/>
                <a:gd name="connsiteX44" fmla="*/ 692696 w 2158499"/>
                <a:gd name="connsiteY44" fmla="*/ 0 h 546199"/>
                <a:gd name="connsiteX45" fmla="*/ 833710 w 2158499"/>
                <a:gd name="connsiteY45" fmla="*/ 0 h 546199"/>
                <a:gd name="connsiteX46" fmla="*/ 1026443 w 2158499"/>
                <a:gd name="connsiteY46" fmla="*/ 546199 h 546199"/>
                <a:gd name="connsiteX47" fmla="*/ 902171 w 2158499"/>
                <a:gd name="connsiteY47" fmla="*/ 546199 h 546199"/>
                <a:gd name="connsiteX48" fmla="*/ 862732 w 2158499"/>
                <a:gd name="connsiteY48" fmla="*/ 416719 h 546199"/>
                <a:gd name="connsiteX49" fmla="*/ 664418 w 2158499"/>
                <a:gd name="connsiteY49" fmla="*/ 416719 h 546199"/>
                <a:gd name="connsiteX50" fmla="*/ 624979 w 2158499"/>
                <a:gd name="connsiteY50" fmla="*/ 546199 h 546199"/>
                <a:gd name="connsiteX51" fmla="*/ 500707 w 2158499"/>
                <a:gd name="connsiteY51" fmla="*/ 546199 h 54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58499" h="546199">
                  <a:moveTo>
                    <a:pt x="763761" y="84460"/>
                  </a:moveTo>
                  <a:cubicBezTo>
                    <a:pt x="755575" y="116210"/>
                    <a:pt x="732135" y="194717"/>
                    <a:pt x="693440" y="319980"/>
                  </a:cubicBezTo>
                  <a:lnTo>
                    <a:pt x="835198" y="319980"/>
                  </a:lnTo>
                  <a:cubicBezTo>
                    <a:pt x="798736" y="202654"/>
                    <a:pt x="778210" y="136302"/>
                    <a:pt x="773621" y="120923"/>
                  </a:cubicBezTo>
                  <a:cubicBezTo>
                    <a:pt x="769032" y="105544"/>
                    <a:pt x="765745" y="93390"/>
                    <a:pt x="763761" y="84460"/>
                  </a:cubicBezTo>
                  <a:close/>
                  <a:moveTo>
                    <a:pt x="1720944" y="2232"/>
                  </a:moveTo>
                  <a:lnTo>
                    <a:pt x="1836286" y="2232"/>
                  </a:lnTo>
                  <a:lnTo>
                    <a:pt x="1836286" y="251147"/>
                  </a:lnTo>
                  <a:lnTo>
                    <a:pt x="1881679" y="187151"/>
                  </a:lnTo>
                  <a:lnTo>
                    <a:pt x="2029018" y="2232"/>
                  </a:lnTo>
                  <a:lnTo>
                    <a:pt x="2157011" y="2232"/>
                  </a:lnTo>
                  <a:lnTo>
                    <a:pt x="1967255" y="242962"/>
                  </a:lnTo>
                  <a:lnTo>
                    <a:pt x="2158499" y="546199"/>
                  </a:lnTo>
                  <a:lnTo>
                    <a:pt x="2027530" y="546199"/>
                  </a:lnTo>
                  <a:lnTo>
                    <a:pt x="1885027" y="317004"/>
                  </a:lnTo>
                  <a:lnTo>
                    <a:pt x="1836286" y="351978"/>
                  </a:lnTo>
                  <a:lnTo>
                    <a:pt x="1836286" y="546199"/>
                  </a:lnTo>
                  <a:lnTo>
                    <a:pt x="1720944" y="546199"/>
                  </a:lnTo>
                  <a:close/>
                  <a:moveTo>
                    <a:pt x="1103638" y="2232"/>
                  </a:moveTo>
                  <a:lnTo>
                    <a:pt x="1249118" y="2232"/>
                  </a:lnTo>
                  <a:lnTo>
                    <a:pt x="1485382" y="409649"/>
                  </a:lnTo>
                  <a:lnTo>
                    <a:pt x="1487987" y="409649"/>
                  </a:lnTo>
                  <a:cubicBezTo>
                    <a:pt x="1484266" y="338956"/>
                    <a:pt x="1482406" y="288975"/>
                    <a:pt x="1482406" y="259705"/>
                  </a:cubicBezTo>
                  <a:lnTo>
                    <a:pt x="1482406" y="2232"/>
                  </a:lnTo>
                  <a:lnTo>
                    <a:pt x="1586213" y="2232"/>
                  </a:lnTo>
                  <a:lnTo>
                    <a:pt x="1586213" y="546199"/>
                  </a:lnTo>
                  <a:lnTo>
                    <a:pt x="1439618" y="546199"/>
                  </a:lnTo>
                  <a:lnTo>
                    <a:pt x="1202981" y="134689"/>
                  </a:lnTo>
                  <a:lnTo>
                    <a:pt x="1199632" y="134689"/>
                  </a:lnTo>
                  <a:cubicBezTo>
                    <a:pt x="1204345" y="207367"/>
                    <a:pt x="1206702" y="259209"/>
                    <a:pt x="1206702" y="290215"/>
                  </a:cubicBezTo>
                  <a:lnTo>
                    <a:pt x="1206702" y="546199"/>
                  </a:lnTo>
                  <a:lnTo>
                    <a:pt x="1103638" y="546199"/>
                  </a:lnTo>
                  <a:close/>
                  <a:moveTo>
                    <a:pt x="0" y="2232"/>
                  </a:moveTo>
                  <a:lnTo>
                    <a:pt x="115342" y="2232"/>
                  </a:lnTo>
                  <a:lnTo>
                    <a:pt x="115342" y="215429"/>
                  </a:lnTo>
                  <a:lnTo>
                    <a:pt x="330771" y="215429"/>
                  </a:lnTo>
                  <a:lnTo>
                    <a:pt x="330771" y="2232"/>
                  </a:lnTo>
                  <a:lnTo>
                    <a:pt x="445740" y="2232"/>
                  </a:lnTo>
                  <a:lnTo>
                    <a:pt x="445740" y="546199"/>
                  </a:lnTo>
                  <a:lnTo>
                    <a:pt x="330771" y="546199"/>
                  </a:lnTo>
                  <a:lnTo>
                    <a:pt x="330771" y="311423"/>
                  </a:lnTo>
                  <a:lnTo>
                    <a:pt x="115342" y="311423"/>
                  </a:lnTo>
                  <a:lnTo>
                    <a:pt x="115342" y="546199"/>
                  </a:lnTo>
                  <a:lnTo>
                    <a:pt x="0" y="546199"/>
                  </a:lnTo>
                  <a:close/>
                  <a:moveTo>
                    <a:pt x="692696" y="0"/>
                  </a:moveTo>
                  <a:lnTo>
                    <a:pt x="833710" y="0"/>
                  </a:lnTo>
                  <a:lnTo>
                    <a:pt x="1026443" y="546199"/>
                  </a:lnTo>
                  <a:lnTo>
                    <a:pt x="902171" y="546199"/>
                  </a:lnTo>
                  <a:lnTo>
                    <a:pt x="862732" y="416719"/>
                  </a:lnTo>
                  <a:lnTo>
                    <a:pt x="664418" y="416719"/>
                  </a:lnTo>
                  <a:lnTo>
                    <a:pt x="624979" y="546199"/>
                  </a:lnTo>
                  <a:lnTo>
                    <a:pt x="500707" y="5461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7805981" y="2736364"/>
              <a:ext cx="1308596" cy="559966"/>
            </a:xfrm>
            <a:custGeom>
              <a:avLst/>
              <a:gdLst>
                <a:gd name="connsiteX0" fmla="*/ 1243856 w 1308596"/>
                <a:gd name="connsiteY0" fmla="*/ 433462 h 559966"/>
                <a:gd name="connsiteX1" fmla="*/ 1291667 w 1308596"/>
                <a:gd name="connsiteY1" fmla="*/ 449833 h 559966"/>
                <a:gd name="connsiteX2" fmla="*/ 1308596 w 1308596"/>
                <a:gd name="connsiteY2" fmla="*/ 496714 h 559966"/>
                <a:gd name="connsiteX3" fmla="*/ 1291481 w 1308596"/>
                <a:gd name="connsiteY3" fmla="*/ 543037 h 559966"/>
                <a:gd name="connsiteX4" fmla="*/ 1243856 w 1308596"/>
                <a:gd name="connsiteY4" fmla="*/ 559966 h 559966"/>
                <a:gd name="connsiteX5" fmla="*/ 1195486 w 1308596"/>
                <a:gd name="connsiteY5" fmla="*/ 543409 h 559966"/>
                <a:gd name="connsiteX6" fmla="*/ 1178371 w 1308596"/>
                <a:gd name="connsiteY6" fmla="*/ 496714 h 559966"/>
                <a:gd name="connsiteX7" fmla="*/ 1195114 w 1308596"/>
                <a:gd name="connsiteY7" fmla="*/ 449461 h 559966"/>
                <a:gd name="connsiteX8" fmla="*/ 1243856 w 1308596"/>
                <a:gd name="connsiteY8" fmla="*/ 433462 h 559966"/>
                <a:gd name="connsiteX9" fmla="*/ 259705 w 1308596"/>
                <a:gd name="connsiteY9" fmla="*/ 95994 h 559966"/>
                <a:gd name="connsiteX10" fmla="*/ 155897 w 1308596"/>
                <a:gd name="connsiteY10" fmla="*/ 142317 h 559966"/>
                <a:gd name="connsiteX11" fmla="*/ 120922 w 1308596"/>
                <a:gd name="connsiteY11" fmla="*/ 279797 h 559966"/>
                <a:gd name="connsiteX12" fmla="*/ 155525 w 1308596"/>
                <a:gd name="connsiteY12" fmla="*/ 417091 h 559966"/>
                <a:gd name="connsiteX13" fmla="*/ 258961 w 1308596"/>
                <a:gd name="connsiteY13" fmla="*/ 463227 h 559966"/>
                <a:gd name="connsiteX14" fmla="*/ 396999 w 1308596"/>
                <a:gd name="connsiteY14" fmla="*/ 279797 h 559966"/>
                <a:gd name="connsiteX15" fmla="*/ 259705 w 1308596"/>
                <a:gd name="connsiteY15" fmla="*/ 95994 h 559966"/>
                <a:gd name="connsiteX16" fmla="*/ 619433 w 1308596"/>
                <a:gd name="connsiteY16" fmla="*/ 8557 h 559966"/>
                <a:gd name="connsiteX17" fmla="*/ 734403 w 1308596"/>
                <a:gd name="connsiteY17" fmla="*/ 8557 h 559966"/>
                <a:gd name="connsiteX18" fmla="*/ 734403 w 1308596"/>
                <a:gd name="connsiteY18" fmla="*/ 341560 h 559966"/>
                <a:gd name="connsiteX19" fmla="*/ 759704 w 1308596"/>
                <a:gd name="connsiteY19" fmla="*/ 433834 h 559966"/>
                <a:gd name="connsiteX20" fmla="*/ 843420 w 1308596"/>
                <a:gd name="connsiteY20" fmla="*/ 463227 h 559966"/>
                <a:gd name="connsiteX21" fmla="*/ 925461 w 1308596"/>
                <a:gd name="connsiteY21" fmla="*/ 433648 h 559966"/>
                <a:gd name="connsiteX22" fmla="*/ 950948 w 1308596"/>
                <a:gd name="connsiteY22" fmla="*/ 340816 h 559966"/>
                <a:gd name="connsiteX23" fmla="*/ 950948 w 1308596"/>
                <a:gd name="connsiteY23" fmla="*/ 8557 h 559966"/>
                <a:gd name="connsiteX24" fmla="*/ 1065918 w 1308596"/>
                <a:gd name="connsiteY24" fmla="*/ 8557 h 559966"/>
                <a:gd name="connsiteX25" fmla="*/ 1065918 w 1308596"/>
                <a:gd name="connsiteY25" fmla="*/ 360536 h 559966"/>
                <a:gd name="connsiteX26" fmla="*/ 1038943 w 1308596"/>
                <a:gd name="connsiteY26" fmla="*/ 466204 h 559966"/>
                <a:gd name="connsiteX27" fmla="*/ 960994 w 1308596"/>
                <a:gd name="connsiteY27" fmla="*/ 535781 h 559966"/>
                <a:gd name="connsiteX28" fmla="*/ 840443 w 1308596"/>
                <a:gd name="connsiteY28" fmla="*/ 559966 h 559966"/>
                <a:gd name="connsiteX29" fmla="*/ 677476 w 1308596"/>
                <a:gd name="connsiteY29" fmla="*/ 506201 h 559966"/>
                <a:gd name="connsiteX30" fmla="*/ 619433 w 1308596"/>
                <a:gd name="connsiteY30" fmla="*/ 359048 h 559966"/>
                <a:gd name="connsiteX31" fmla="*/ 1179859 w 1308596"/>
                <a:gd name="connsiteY31" fmla="*/ 5954 h 559966"/>
                <a:gd name="connsiteX32" fmla="*/ 1308595 w 1308596"/>
                <a:gd name="connsiteY32" fmla="*/ 5954 h 559966"/>
                <a:gd name="connsiteX33" fmla="*/ 1289619 w 1308596"/>
                <a:gd name="connsiteY33" fmla="*/ 369467 h 559966"/>
                <a:gd name="connsiteX34" fmla="*/ 1198834 w 1308596"/>
                <a:gd name="connsiteY34" fmla="*/ 369467 h 559966"/>
                <a:gd name="connsiteX35" fmla="*/ 259705 w 1308596"/>
                <a:gd name="connsiteY35" fmla="*/ 0 h 559966"/>
                <a:gd name="connsiteX36" fmla="*/ 451507 w 1308596"/>
                <a:gd name="connsiteY36" fmla="*/ 72181 h 559966"/>
                <a:gd name="connsiteX37" fmla="*/ 517921 w 1308596"/>
                <a:gd name="connsiteY37" fmla="*/ 279797 h 559966"/>
                <a:gd name="connsiteX38" fmla="*/ 450949 w 1308596"/>
                <a:gd name="connsiteY38" fmla="*/ 487412 h 559966"/>
                <a:gd name="connsiteX39" fmla="*/ 258961 w 1308596"/>
                <a:gd name="connsiteY39" fmla="*/ 559966 h 559966"/>
                <a:gd name="connsiteX40" fmla="*/ 66972 w 1308596"/>
                <a:gd name="connsiteY40" fmla="*/ 487412 h 559966"/>
                <a:gd name="connsiteX41" fmla="*/ 0 w 1308596"/>
                <a:gd name="connsiteY41" fmla="*/ 279052 h 559966"/>
                <a:gd name="connsiteX42" fmla="*/ 67158 w 1308596"/>
                <a:gd name="connsiteY42" fmla="*/ 71623 h 559966"/>
                <a:gd name="connsiteX43" fmla="*/ 259705 w 1308596"/>
                <a:gd name="connsiteY43" fmla="*/ 0 h 55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08596" h="559966">
                  <a:moveTo>
                    <a:pt x="1243856" y="433462"/>
                  </a:moveTo>
                  <a:cubicBezTo>
                    <a:pt x="1264444" y="433462"/>
                    <a:pt x="1280380" y="438919"/>
                    <a:pt x="1291667" y="449833"/>
                  </a:cubicBezTo>
                  <a:cubicBezTo>
                    <a:pt x="1302953" y="460747"/>
                    <a:pt x="1308596" y="476374"/>
                    <a:pt x="1308596" y="496714"/>
                  </a:cubicBezTo>
                  <a:cubicBezTo>
                    <a:pt x="1308596" y="516310"/>
                    <a:pt x="1302891" y="531751"/>
                    <a:pt x="1291481" y="543037"/>
                  </a:cubicBezTo>
                  <a:cubicBezTo>
                    <a:pt x="1280070" y="554323"/>
                    <a:pt x="1264195" y="559966"/>
                    <a:pt x="1243856" y="559966"/>
                  </a:cubicBezTo>
                  <a:cubicBezTo>
                    <a:pt x="1223020" y="559966"/>
                    <a:pt x="1206897" y="554447"/>
                    <a:pt x="1195486" y="543409"/>
                  </a:cubicBezTo>
                  <a:cubicBezTo>
                    <a:pt x="1184076" y="532371"/>
                    <a:pt x="1178371" y="516806"/>
                    <a:pt x="1178371" y="496714"/>
                  </a:cubicBezTo>
                  <a:cubicBezTo>
                    <a:pt x="1178371" y="475878"/>
                    <a:pt x="1183952" y="460127"/>
                    <a:pt x="1195114" y="449461"/>
                  </a:cubicBezTo>
                  <a:cubicBezTo>
                    <a:pt x="1206276" y="438795"/>
                    <a:pt x="1222524" y="433462"/>
                    <a:pt x="1243856" y="433462"/>
                  </a:cubicBezTo>
                  <a:close/>
                  <a:moveTo>
                    <a:pt x="259705" y="95994"/>
                  </a:moveTo>
                  <a:cubicBezTo>
                    <a:pt x="213816" y="95994"/>
                    <a:pt x="179213" y="111435"/>
                    <a:pt x="155897" y="142317"/>
                  </a:cubicBezTo>
                  <a:cubicBezTo>
                    <a:pt x="132581" y="173198"/>
                    <a:pt x="120922" y="219025"/>
                    <a:pt x="120922" y="279797"/>
                  </a:cubicBezTo>
                  <a:cubicBezTo>
                    <a:pt x="120922" y="340568"/>
                    <a:pt x="132457" y="386333"/>
                    <a:pt x="155525" y="417091"/>
                  </a:cubicBezTo>
                  <a:cubicBezTo>
                    <a:pt x="178593" y="447848"/>
                    <a:pt x="213072" y="463227"/>
                    <a:pt x="258961" y="463227"/>
                  </a:cubicBezTo>
                  <a:cubicBezTo>
                    <a:pt x="350986" y="463227"/>
                    <a:pt x="396999" y="402084"/>
                    <a:pt x="396999" y="279797"/>
                  </a:cubicBezTo>
                  <a:cubicBezTo>
                    <a:pt x="396999" y="157261"/>
                    <a:pt x="351234" y="95994"/>
                    <a:pt x="259705" y="95994"/>
                  </a:cubicBezTo>
                  <a:close/>
                  <a:moveTo>
                    <a:pt x="619433" y="8557"/>
                  </a:moveTo>
                  <a:lnTo>
                    <a:pt x="734403" y="8557"/>
                  </a:lnTo>
                  <a:lnTo>
                    <a:pt x="734403" y="341560"/>
                  </a:lnTo>
                  <a:cubicBezTo>
                    <a:pt x="734403" y="383480"/>
                    <a:pt x="742837" y="414238"/>
                    <a:pt x="759704" y="433834"/>
                  </a:cubicBezTo>
                  <a:cubicBezTo>
                    <a:pt x="776571" y="453429"/>
                    <a:pt x="804476" y="463227"/>
                    <a:pt x="843420" y="463227"/>
                  </a:cubicBezTo>
                  <a:cubicBezTo>
                    <a:pt x="881123" y="463227"/>
                    <a:pt x="908470" y="453368"/>
                    <a:pt x="925461" y="433648"/>
                  </a:cubicBezTo>
                  <a:cubicBezTo>
                    <a:pt x="942452" y="413928"/>
                    <a:pt x="950948" y="382984"/>
                    <a:pt x="950948" y="340816"/>
                  </a:cubicBezTo>
                  <a:lnTo>
                    <a:pt x="950948" y="8557"/>
                  </a:lnTo>
                  <a:lnTo>
                    <a:pt x="1065918" y="8557"/>
                  </a:lnTo>
                  <a:lnTo>
                    <a:pt x="1065918" y="360536"/>
                  </a:lnTo>
                  <a:cubicBezTo>
                    <a:pt x="1065918" y="400719"/>
                    <a:pt x="1056926" y="435942"/>
                    <a:pt x="1038943" y="466204"/>
                  </a:cubicBezTo>
                  <a:cubicBezTo>
                    <a:pt x="1020959" y="496466"/>
                    <a:pt x="994976" y="519658"/>
                    <a:pt x="960994" y="535781"/>
                  </a:cubicBezTo>
                  <a:cubicBezTo>
                    <a:pt x="927011" y="551904"/>
                    <a:pt x="886828" y="559966"/>
                    <a:pt x="840443" y="559966"/>
                  </a:cubicBezTo>
                  <a:cubicBezTo>
                    <a:pt x="770494" y="559966"/>
                    <a:pt x="716172" y="542044"/>
                    <a:pt x="677476" y="506201"/>
                  </a:cubicBezTo>
                  <a:cubicBezTo>
                    <a:pt x="638781" y="470359"/>
                    <a:pt x="619433" y="421307"/>
                    <a:pt x="619433" y="359048"/>
                  </a:cubicBezTo>
                  <a:close/>
                  <a:moveTo>
                    <a:pt x="1179859" y="5954"/>
                  </a:moveTo>
                  <a:lnTo>
                    <a:pt x="1308595" y="5954"/>
                  </a:lnTo>
                  <a:lnTo>
                    <a:pt x="1289619" y="369467"/>
                  </a:lnTo>
                  <a:lnTo>
                    <a:pt x="1198834" y="369467"/>
                  </a:lnTo>
                  <a:close/>
                  <a:moveTo>
                    <a:pt x="259705" y="0"/>
                  </a:moveTo>
                  <a:cubicBezTo>
                    <a:pt x="343296" y="0"/>
                    <a:pt x="407231" y="24060"/>
                    <a:pt x="451507" y="72181"/>
                  </a:cubicBezTo>
                  <a:cubicBezTo>
                    <a:pt x="495783" y="120302"/>
                    <a:pt x="517921" y="189508"/>
                    <a:pt x="517921" y="279797"/>
                  </a:cubicBezTo>
                  <a:cubicBezTo>
                    <a:pt x="517921" y="369838"/>
                    <a:pt x="495597" y="439043"/>
                    <a:pt x="450949" y="487412"/>
                  </a:cubicBezTo>
                  <a:cubicBezTo>
                    <a:pt x="406300" y="535781"/>
                    <a:pt x="342304" y="559966"/>
                    <a:pt x="258961" y="559966"/>
                  </a:cubicBezTo>
                  <a:cubicBezTo>
                    <a:pt x="175617" y="559966"/>
                    <a:pt x="111621" y="535781"/>
                    <a:pt x="66972" y="487412"/>
                  </a:cubicBezTo>
                  <a:cubicBezTo>
                    <a:pt x="22324" y="439043"/>
                    <a:pt x="0" y="369590"/>
                    <a:pt x="0" y="279052"/>
                  </a:cubicBezTo>
                  <a:cubicBezTo>
                    <a:pt x="0" y="188515"/>
                    <a:pt x="22386" y="119372"/>
                    <a:pt x="67158" y="71623"/>
                  </a:cubicBezTo>
                  <a:cubicBezTo>
                    <a:pt x="111931" y="23874"/>
                    <a:pt x="176113" y="0"/>
                    <a:pt x="2597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96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07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DC43E1-2D38-45F6-8580-93394AD14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7AFAE0E-C54B-4569-B004-8BB052EA63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3 Trapezoid Stairs and Ladders (Editable)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E792C0C-4C02-4F38-925F-12EA0D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2F3BAFDB-1D3A-4F9B-9892-1AC926818A7D}"/>
              </a:ext>
            </a:extLst>
          </p:cNvPr>
          <p:cNvGrpSpPr/>
          <p:nvPr/>
        </p:nvGrpSpPr>
        <p:grpSpPr>
          <a:xfrm>
            <a:off x="1502508" y="4699771"/>
            <a:ext cx="2834640" cy="1388638"/>
            <a:chOff x="8821387" y="2778360"/>
            <a:chExt cx="2834640" cy="1388638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xmlns="" id="{577A616D-7D1E-4E7E-8982-6559F970E48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1"/>
                  </a:solidFill>
                </a:rPr>
                <a:t>Lorem ipsum</a:t>
              </a:r>
              <a:endParaRPr lang="en-US" sz="2000" b="1" cap="all">
                <a:solidFill>
                  <a:schemeClr val="accent1"/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8A0E8C01-5CD8-4D93-8FA1-B80C5D179F8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xmlns="" id="{F1948A33-218C-4F0F-8BBC-4F7A9909D577}"/>
              </a:ext>
            </a:extLst>
          </p:cNvPr>
          <p:cNvGrpSpPr/>
          <p:nvPr/>
        </p:nvGrpSpPr>
        <p:grpSpPr>
          <a:xfrm>
            <a:off x="1502508" y="1602923"/>
            <a:ext cx="2834640" cy="1388638"/>
            <a:chOff x="8821387" y="2778360"/>
            <a:chExt cx="2834640" cy="1388638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xmlns="" id="{469E6CBC-B67C-48AC-8A13-CB61B77A09FB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4"/>
                  </a:solidFill>
                </a:rPr>
                <a:t>Lorem ipsum</a:t>
              </a:r>
              <a:endParaRPr lang="en-US" sz="2000" b="1" cap="all">
                <a:solidFill>
                  <a:schemeClr val="accent4"/>
                </a:solidFill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xmlns="" id="{D1850666-E1E1-489C-A176-BFEFCB0B551E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xmlns="" id="{1B68426C-BA70-4A66-A811-172C57A33291}"/>
              </a:ext>
            </a:extLst>
          </p:cNvPr>
          <p:cNvGrpSpPr/>
          <p:nvPr/>
        </p:nvGrpSpPr>
        <p:grpSpPr>
          <a:xfrm>
            <a:off x="1502508" y="3151347"/>
            <a:ext cx="2834640" cy="1388638"/>
            <a:chOff x="8821387" y="2778360"/>
            <a:chExt cx="2834640" cy="1388638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xmlns="" id="{21989B20-8760-4342-BA8C-DEE5D440A50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/>
                  </a:solidFill>
                </a:rPr>
                <a:t>Lorem ipsum</a:t>
              </a:r>
              <a:endParaRPr lang="en-US" sz="2000" b="1" cap="all">
                <a:solidFill>
                  <a:schemeClr val="accent3"/>
                </a:solidFill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xmlns="" id="{533BFFE2-9450-4B1E-9B72-8F948ACA1308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xmlns="" id="{D1AB202E-2685-4D6E-9D53-1071F9B8337D}"/>
              </a:ext>
            </a:extLst>
          </p:cNvPr>
          <p:cNvGrpSpPr/>
          <p:nvPr/>
        </p:nvGrpSpPr>
        <p:grpSpPr>
          <a:xfrm>
            <a:off x="7804036" y="2200808"/>
            <a:ext cx="1172283" cy="3011649"/>
            <a:chOff x="7804037" y="2200808"/>
            <a:chExt cx="928914" cy="3011649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xmlns="" id="{2EB4CEA5-2446-44E5-9D3D-C0EDA03847EE}"/>
                </a:ext>
              </a:extLst>
            </p:cNvPr>
            <p:cNvCxnSpPr/>
            <p:nvPr/>
          </p:nvCxnSpPr>
          <p:spPr>
            <a:xfrm flipH="1">
              <a:off x="7804037" y="2200808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xmlns="" id="{F13C4E18-4425-4345-A095-B35067E1F946}"/>
                </a:ext>
              </a:extLst>
            </p:cNvPr>
            <p:cNvCxnSpPr/>
            <p:nvPr/>
          </p:nvCxnSpPr>
          <p:spPr>
            <a:xfrm flipH="1">
              <a:off x="7804037" y="3706633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xmlns="" id="{EF173E1A-5CC6-4A69-AB0D-B398EA0EDD8C}"/>
                </a:ext>
              </a:extLst>
            </p:cNvPr>
            <p:cNvCxnSpPr/>
            <p:nvPr/>
          </p:nvCxnSpPr>
          <p:spPr>
            <a:xfrm flipH="1">
              <a:off x="7804037" y="5212457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5B4FBC5B-5934-4C85-8C42-E2BD38F91DA5}"/>
              </a:ext>
            </a:extLst>
          </p:cNvPr>
          <p:cNvSpPr txBox="1"/>
          <p:nvPr/>
        </p:nvSpPr>
        <p:spPr>
          <a:xfrm>
            <a:off x="9019422" y="4793522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1"/>
                </a:solidFill>
              </a:rPr>
              <a:t>25%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DF4446E2-C495-4D5D-8769-C60F6CF7ECDD}"/>
              </a:ext>
            </a:extLst>
          </p:cNvPr>
          <p:cNvSpPr txBox="1"/>
          <p:nvPr/>
        </p:nvSpPr>
        <p:spPr>
          <a:xfrm>
            <a:off x="9019422" y="3289417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3"/>
                </a:solidFill>
              </a:rPr>
              <a:t>45%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B3EE3F73-B143-45A2-A093-78049C65DABD}"/>
              </a:ext>
            </a:extLst>
          </p:cNvPr>
          <p:cNvSpPr txBox="1"/>
          <p:nvPr/>
        </p:nvSpPr>
        <p:spPr>
          <a:xfrm>
            <a:off x="9019422" y="1785312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4"/>
                </a:solidFill>
              </a:rPr>
              <a:t>60%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9AB24222-4338-4ACE-B8C8-31CED4ECA086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DC92A0C8-CAD7-4AAF-B760-DB5624643B5F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A03D0D61-1E69-44D2-BDA9-2FA568D24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089DDA49-75B4-4EFB-AEC8-406CC53A09C5}"/>
              </a:ext>
            </a:extLst>
          </p:cNvPr>
          <p:cNvGrpSpPr/>
          <p:nvPr/>
        </p:nvGrpSpPr>
        <p:grpSpPr>
          <a:xfrm>
            <a:off x="4908846" y="1721029"/>
            <a:ext cx="2374308" cy="865735"/>
            <a:chOff x="2253876" y="1333851"/>
            <a:chExt cx="8581893" cy="3129184"/>
          </a:xfrm>
          <a:solidFill>
            <a:srgbClr val="222A35"/>
          </a:solidFill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33E295DE-7E7B-4BB1-BEA3-84791726B7CC}"/>
                </a:ext>
              </a:extLst>
            </p:cNvPr>
            <p:cNvSpPr/>
            <p:nvPr/>
          </p:nvSpPr>
          <p:spPr>
            <a:xfrm>
              <a:off x="3430742" y="1333851"/>
              <a:ext cx="6233804" cy="210043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xmlns="" id="{7334F400-ECB2-4BED-8EDF-7B66AD81E6A1}"/>
                </a:ext>
              </a:extLst>
            </p:cNvPr>
            <p:cNvSpPr/>
            <p:nvPr/>
          </p:nvSpPr>
          <p:spPr>
            <a:xfrm rot="16200000" flipH="1">
              <a:off x="1276065" y="2311664"/>
              <a:ext cx="3129180" cy="1173556"/>
            </a:xfrm>
            <a:prstGeom prst="parallelogram">
              <a:avLst>
                <a:gd name="adj" fmla="val 88301"/>
              </a:avLst>
            </a:prstGeom>
            <a:solidFill>
              <a:schemeClr val="accent4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rapezoid 59">
              <a:extLst>
                <a:ext uri="{FF2B5EF4-FFF2-40B4-BE49-F238E27FC236}">
                  <a16:creationId xmlns:a16="http://schemas.microsoft.com/office/drawing/2014/main" xmlns="" id="{CB3ECCEB-E181-46AD-A434-F3D36281087B}"/>
                </a:ext>
              </a:extLst>
            </p:cNvPr>
            <p:cNvSpPr/>
            <p:nvPr/>
          </p:nvSpPr>
          <p:spPr>
            <a:xfrm>
              <a:off x="2253876" y="3429000"/>
              <a:ext cx="8581893" cy="1034035"/>
            </a:xfrm>
            <a:prstGeom prst="trapezoid">
              <a:avLst>
                <a:gd name="adj" fmla="val 114174"/>
              </a:avLst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Parallelogram 60">
              <a:extLst>
                <a:ext uri="{FF2B5EF4-FFF2-40B4-BE49-F238E27FC236}">
                  <a16:creationId xmlns:a16="http://schemas.microsoft.com/office/drawing/2014/main" xmlns="" id="{ADE3E540-7346-4EE3-B0E1-ACA0FA999905}"/>
                </a:ext>
              </a:extLst>
            </p:cNvPr>
            <p:cNvSpPr/>
            <p:nvPr/>
          </p:nvSpPr>
          <p:spPr>
            <a:xfrm rot="16200000" flipH="1" flipV="1">
              <a:off x="8685963" y="2313225"/>
              <a:ext cx="3129180" cy="1170432"/>
            </a:xfrm>
            <a:prstGeom prst="parallelogram">
              <a:avLst>
                <a:gd name="adj" fmla="val 88301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61414F4E-7087-45B5-9F3E-AD70CA88ED3A}"/>
              </a:ext>
            </a:extLst>
          </p:cNvPr>
          <p:cNvSpPr/>
          <p:nvPr/>
        </p:nvSpPr>
        <p:spPr>
          <a:xfrm>
            <a:off x="5460492" y="2385379"/>
            <a:ext cx="1271016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igure">
            <a:extLst>
              <a:ext uri="{FF2B5EF4-FFF2-40B4-BE49-F238E27FC236}">
                <a16:creationId xmlns:a16="http://schemas.microsoft.com/office/drawing/2014/main" xmlns="" id="{8EB53984-9999-4325-8782-92458E6526D0}"/>
              </a:ext>
            </a:extLst>
          </p:cNvPr>
          <p:cNvSpPr/>
          <p:nvPr/>
        </p:nvSpPr>
        <p:spPr>
          <a:xfrm>
            <a:off x="5894186" y="2445841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A9D169E0-721D-421E-A79D-3D4E10D8B0B5}"/>
              </a:ext>
            </a:extLst>
          </p:cNvPr>
          <p:cNvSpPr txBox="1"/>
          <p:nvPr/>
        </p:nvSpPr>
        <p:spPr>
          <a:xfrm>
            <a:off x="5795277" y="1757643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BEC05C7A-323D-4B0C-B254-36AFCBA81DE6}"/>
              </a:ext>
            </a:extLst>
          </p:cNvPr>
          <p:cNvGrpSpPr/>
          <p:nvPr/>
        </p:nvGrpSpPr>
        <p:grpSpPr>
          <a:xfrm>
            <a:off x="4908846" y="3257276"/>
            <a:ext cx="2374308" cy="865735"/>
            <a:chOff x="2253876" y="1333851"/>
            <a:chExt cx="8581893" cy="3129184"/>
          </a:xfrm>
          <a:solidFill>
            <a:srgbClr val="222A35"/>
          </a:solidFill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xmlns="" id="{BD26D3AA-799A-4D50-8B46-550B824271D3}"/>
                </a:ext>
              </a:extLst>
            </p:cNvPr>
            <p:cNvSpPr/>
            <p:nvPr/>
          </p:nvSpPr>
          <p:spPr>
            <a:xfrm>
              <a:off x="3430742" y="1333851"/>
              <a:ext cx="6233804" cy="210043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Parallelogram 69">
              <a:extLst>
                <a:ext uri="{FF2B5EF4-FFF2-40B4-BE49-F238E27FC236}">
                  <a16:creationId xmlns:a16="http://schemas.microsoft.com/office/drawing/2014/main" xmlns="" id="{D51FB48A-8B2B-4B14-9F84-64C62B239ECA}"/>
                </a:ext>
              </a:extLst>
            </p:cNvPr>
            <p:cNvSpPr/>
            <p:nvPr/>
          </p:nvSpPr>
          <p:spPr>
            <a:xfrm rot="16200000" flipH="1">
              <a:off x="1276065" y="2311664"/>
              <a:ext cx="3129180" cy="1173556"/>
            </a:xfrm>
            <a:prstGeom prst="parallelogram">
              <a:avLst>
                <a:gd name="adj" fmla="val 88301"/>
              </a:avLst>
            </a:prstGeom>
            <a:solidFill>
              <a:schemeClr val="accent3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rapezoid 70">
              <a:extLst>
                <a:ext uri="{FF2B5EF4-FFF2-40B4-BE49-F238E27FC236}">
                  <a16:creationId xmlns:a16="http://schemas.microsoft.com/office/drawing/2014/main" xmlns="" id="{4D9224A3-BB2E-459F-8234-1E39C92FDF60}"/>
                </a:ext>
              </a:extLst>
            </p:cNvPr>
            <p:cNvSpPr/>
            <p:nvPr/>
          </p:nvSpPr>
          <p:spPr>
            <a:xfrm>
              <a:off x="2253876" y="3429000"/>
              <a:ext cx="8581893" cy="1034035"/>
            </a:xfrm>
            <a:prstGeom prst="trapezoid">
              <a:avLst>
                <a:gd name="adj" fmla="val 114174"/>
              </a:avLst>
            </a:prstGeom>
            <a:solidFill>
              <a:schemeClr val="accent3">
                <a:lumMod val="7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Parallelogram 71">
              <a:extLst>
                <a:ext uri="{FF2B5EF4-FFF2-40B4-BE49-F238E27FC236}">
                  <a16:creationId xmlns:a16="http://schemas.microsoft.com/office/drawing/2014/main" xmlns="" id="{A3B0DAAB-6482-43A9-B53D-126CBD2B81FE}"/>
                </a:ext>
              </a:extLst>
            </p:cNvPr>
            <p:cNvSpPr/>
            <p:nvPr/>
          </p:nvSpPr>
          <p:spPr>
            <a:xfrm rot="16200000" flipH="1" flipV="1">
              <a:off x="8685963" y="2313225"/>
              <a:ext cx="3129180" cy="1170432"/>
            </a:xfrm>
            <a:prstGeom prst="parallelogram">
              <a:avLst>
                <a:gd name="adj" fmla="val 88301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22D16A88-DB3B-4E6A-BEFD-0789482F6589}"/>
              </a:ext>
            </a:extLst>
          </p:cNvPr>
          <p:cNvSpPr/>
          <p:nvPr/>
        </p:nvSpPr>
        <p:spPr>
          <a:xfrm>
            <a:off x="5460492" y="3917281"/>
            <a:ext cx="1271016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xmlns="" id="{93904987-9F39-4D42-86E7-98CA8C3F69CF}"/>
              </a:ext>
            </a:extLst>
          </p:cNvPr>
          <p:cNvSpPr/>
          <p:nvPr/>
        </p:nvSpPr>
        <p:spPr>
          <a:xfrm>
            <a:off x="5894186" y="398630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40A4CB04-D61B-4DC7-AE05-A234179B4660}"/>
              </a:ext>
            </a:extLst>
          </p:cNvPr>
          <p:cNvSpPr txBox="1"/>
          <p:nvPr/>
        </p:nvSpPr>
        <p:spPr>
          <a:xfrm>
            <a:off x="5795277" y="3271501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xmlns="" id="{8FE89A13-41AB-41FE-B1D9-599AB6112CDE}"/>
              </a:ext>
            </a:extLst>
          </p:cNvPr>
          <p:cNvGrpSpPr/>
          <p:nvPr/>
        </p:nvGrpSpPr>
        <p:grpSpPr>
          <a:xfrm>
            <a:off x="4908846" y="4793522"/>
            <a:ext cx="2374308" cy="865735"/>
            <a:chOff x="2253876" y="1333851"/>
            <a:chExt cx="8581893" cy="3129184"/>
          </a:xfrm>
          <a:solidFill>
            <a:srgbClr val="222A35"/>
          </a:solidFill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xmlns="" id="{5D3A2493-9023-483B-A442-EA0114D5E751}"/>
                </a:ext>
              </a:extLst>
            </p:cNvPr>
            <p:cNvSpPr/>
            <p:nvPr/>
          </p:nvSpPr>
          <p:spPr>
            <a:xfrm>
              <a:off x="3430742" y="1333851"/>
              <a:ext cx="6233804" cy="2100433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Parallelogram 74">
              <a:extLst>
                <a:ext uri="{FF2B5EF4-FFF2-40B4-BE49-F238E27FC236}">
                  <a16:creationId xmlns:a16="http://schemas.microsoft.com/office/drawing/2014/main" xmlns="" id="{88BD511E-9D2E-425E-BD4E-2EB83DD8C310}"/>
                </a:ext>
              </a:extLst>
            </p:cNvPr>
            <p:cNvSpPr/>
            <p:nvPr/>
          </p:nvSpPr>
          <p:spPr>
            <a:xfrm rot="16200000" flipH="1">
              <a:off x="1276065" y="2311664"/>
              <a:ext cx="3129180" cy="1173556"/>
            </a:xfrm>
            <a:prstGeom prst="parallelogram">
              <a:avLst>
                <a:gd name="adj" fmla="val 88301"/>
              </a:avLst>
            </a:prstGeom>
            <a:solidFill>
              <a:schemeClr val="accent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rapezoid 75">
              <a:extLst>
                <a:ext uri="{FF2B5EF4-FFF2-40B4-BE49-F238E27FC236}">
                  <a16:creationId xmlns:a16="http://schemas.microsoft.com/office/drawing/2014/main" xmlns="" id="{AA4717DF-01DC-4A32-994B-9C544F60CE8F}"/>
                </a:ext>
              </a:extLst>
            </p:cNvPr>
            <p:cNvSpPr/>
            <p:nvPr/>
          </p:nvSpPr>
          <p:spPr>
            <a:xfrm>
              <a:off x="2253876" y="3429000"/>
              <a:ext cx="8581893" cy="1034035"/>
            </a:xfrm>
            <a:prstGeom prst="trapezoid">
              <a:avLst>
                <a:gd name="adj" fmla="val 114174"/>
              </a:avLst>
            </a:prstGeom>
            <a:solidFill>
              <a:schemeClr val="accent1">
                <a:lumMod val="7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Parallelogram 76">
              <a:extLst>
                <a:ext uri="{FF2B5EF4-FFF2-40B4-BE49-F238E27FC236}">
                  <a16:creationId xmlns:a16="http://schemas.microsoft.com/office/drawing/2014/main" xmlns="" id="{F27697F8-D0AF-40B5-AEC4-E85A58B96BF3}"/>
                </a:ext>
              </a:extLst>
            </p:cNvPr>
            <p:cNvSpPr/>
            <p:nvPr/>
          </p:nvSpPr>
          <p:spPr>
            <a:xfrm rot="16200000" flipH="1" flipV="1">
              <a:off x="8685963" y="2313225"/>
              <a:ext cx="3129180" cy="1170432"/>
            </a:xfrm>
            <a:prstGeom prst="parallelogram">
              <a:avLst>
                <a:gd name="adj" fmla="val 8830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9F112DFF-8A60-4EB0-9520-B58A254FBC82}"/>
              </a:ext>
            </a:extLst>
          </p:cNvPr>
          <p:cNvSpPr/>
          <p:nvPr/>
        </p:nvSpPr>
        <p:spPr>
          <a:xfrm>
            <a:off x="5461156" y="5449183"/>
            <a:ext cx="1269689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igure">
            <a:extLst>
              <a:ext uri="{FF2B5EF4-FFF2-40B4-BE49-F238E27FC236}">
                <a16:creationId xmlns:a16="http://schemas.microsoft.com/office/drawing/2014/main" xmlns="" id="{3B878E60-299D-44F5-A33C-35C443F0A023}"/>
              </a:ext>
            </a:extLst>
          </p:cNvPr>
          <p:cNvSpPr/>
          <p:nvPr/>
        </p:nvSpPr>
        <p:spPr>
          <a:xfrm>
            <a:off x="5894186" y="550964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8C5E564A-1C6C-493E-9FDB-FBC403932EE8}"/>
              </a:ext>
            </a:extLst>
          </p:cNvPr>
          <p:cNvSpPr txBox="1"/>
          <p:nvPr/>
        </p:nvSpPr>
        <p:spPr>
          <a:xfrm>
            <a:off x="5769869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0564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DC43E1-2D38-45F6-8580-93394AD14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7AFAE0E-C54B-4569-B004-8BB052EA6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5 Trapezoid Stairs and Ladders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E792C0C-4C02-4F38-925F-12EA0D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0" name="Trapezoid 39">
            <a:extLst>
              <a:ext uri="{FF2B5EF4-FFF2-40B4-BE49-F238E27FC236}">
                <a16:creationId xmlns:a16="http://schemas.microsoft.com/office/drawing/2014/main" xmlns="" id="{2893187A-2F88-41A7-9D17-8AAD25AA6282}"/>
              </a:ext>
            </a:extLst>
          </p:cNvPr>
          <p:cNvSpPr/>
          <p:nvPr/>
        </p:nvSpPr>
        <p:spPr>
          <a:xfrm>
            <a:off x="7512538" y="2148653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tx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rapezoid 45">
            <a:extLst>
              <a:ext uri="{FF2B5EF4-FFF2-40B4-BE49-F238E27FC236}">
                <a16:creationId xmlns:a16="http://schemas.microsoft.com/office/drawing/2014/main" xmlns="" id="{6449ECDE-9DEE-474C-A730-48CF4C187E66}"/>
              </a:ext>
            </a:extLst>
          </p:cNvPr>
          <p:cNvSpPr/>
          <p:nvPr/>
        </p:nvSpPr>
        <p:spPr>
          <a:xfrm>
            <a:off x="2305155" y="2148653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4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6CB43C24-9B9D-4B0C-9F07-63CF7432D9E1}"/>
              </a:ext>
            </a:extLst>
          </p:cNvPr>
          <p:cNvSpPr/>
          <p:nvPr/>
        </p:nvSpPr>
        <p:spPr>
          <a:xfrm>
            <a:off x="7805920" y="2385379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61414F4E-7087-45B5-9F3E-AD70CA88ED3A}"/>
              </a:ext>
            </a:extLst>
          </p:cNvPr>
          <p:cNvSpPr/>
          <p:nvPr/>
        </p:nvSpPr>
        <p:spPr>
          <a:xfrm>
            <a:off x="3518556" y="2385379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igure">
            <a:extLst>
              <a:ext uri="{FF2B5EF4-FFF2-40B4-BE49-F238E27FC236}">
                <a16:creationId xmlns:a16="http://schemas.microsoft.com/office/drawing/2014/main" xmlns="" id="{9316C530-035C-4DE3-A7EC-ADEB99B49E3F}"/>
              </a:ext>
            </a:extLst>
          </p:cNvPr>
          <p:cNvSpPr/>
          <p:nvPr/>
        </p:nvSpPr>
        <p:spPr>
          <a:xfrm>
            <a:off x="7970302" y="2445841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" name="Figure">
            <a:extLst>
              <a:ext uri="{FF2B5EF4-FFF2-40B4-BE49-F238E27FC236}">
                <a16:creationId xmlns:a16="http://schemas.microsoft.com/office/drawing/2014/main" xmlns="" id="{8EB53984-9999-4325-8782-92458E6526D0}"/>
              </a:ext>
            </a:extLst>
          </p:cNvPr>
          <p:cNvSpPr/>
          <p:nvPr/>
        </p:nvSpPr>
        <p:spPr>
          <a:xfrm>
            <a:off x="3818070" y="2445841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Trapezoid 32">
            <a:extLst>
              <a:ext uri="{FF2B5EF4-FFF2-40B4-BE49-F238E27FC236}">
                <a16:creationId xmlns:a16="http://schemas.microsoft.com/office/drawing/2014/main" xmlns="" id="{B1DA9BF7-B95E-4CF9-840F-1C8394FD47FC}"/>
              </a:ext>
            </a:extLst>
          </p:cNvPr>
          <p:cNvSpPr/>
          <p:nvPr/>
        </p:nvSpPr>
        <p:spPr>
          <a:xfrm>
            <a:off x="3622826" y="3689116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3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Trapezoid 36">
            <a:extLst>
              <a:ext uri="{FF2B5EF4-FFF2-40B4-BE49-F238E27FC236}">
                <a16:creationId xmlns:a16="http://schemas.microsoft.com/office/drawing/2014/main" xmlns="" id="{650AFEEC-9D18-422A-B5EF-F821C2C7CB18}"/>
              </a:ext>
            </a:extLst>
          </p:cNvPr>
          <p:cNvSpPr/>
          <p:nvPr/>
        </p:nvSpPr>
        <p:spPr>
          <a:xfrm>
            <a:off x="6194867" y="3689116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2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22D16A88-DB3B-4E6A-BEFD-0789482F6589}"/>
              </a:ext>
            </a:extLst>
          </p:cNvPr>
          <p:cNvSpPr/>
          <p:nvPr/>
        </p:nvSpPr>
        <p:spPr>
          <a:xfrm>
            <a:off x="4823861" y="3925842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BEC920CF-5836-432D-857D-17B27889279F}"/>
              </a:ext>
            </a:extLst>
          </p:cNvPr>
          <p:cNvSpPr/>
          <p:nvPr/>
        </p:nvSpPr>
        <p:spPr>
          <a:xfrm>
            <a:off x="6500617" y="3925843"/>
            <a:ext cx="867523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xmlns="" id="{93904987-9F39-4D42-86E7-98CA8C3F69CF}"/>
              </a:ext>
            </a:extLst>
          </p:cNvPr>
          <p:cNvSpPr/>
          <p:nvPr/>
        </p:nvSpPr>
        <p:spPr>
          <a:xfrm>
            <a:off x="5135740" y="398630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" name="Figure">
            <a:extLst>
              <a:ext uri="{FF2B5EF4-FFF2-40B4-BE49-F238E27FC236}">
                <a16:creationId xmlns:a16="http://schemas.microsoft.com/office/drawing/2014/main" xmlns="" id="{7670812F-0CF2-45BB-A35E-2A08921D6DB1}"/>
              </a:ext>
            </a:extLst>
          </p:cNvPr>
          <p:cNvSpPr/>
          <p:nvPr/>
        </p:nvSpPr>
        <p:spPr>
          <a:xfrm>
            <a:off x="6652631" y="398630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" name="Trapezoid 30">
            <a:extLst>
              <a:ext uri="{FF2B5EF4-FFF2-40B4-BE49-F238E27FC236}">
                <a16:creationId xmlns:a16="http://schemas.microsoft.com/office/drawing/2014/main" xmlns="" id="{34199F36-4D93-4094-BD64-C351F83158D8}"/>
              </a:ext>
            </a:extLst>
          </p:cNvPr>
          <p:cNvSpPr/>
          <p:nvPr/>
        </p:nvSpPr>
        <p:spPr>
          <a:xfrm>
            <a:off x="4908846" y="5212457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9F112DFF-8A60-4EB0-9520-B58A254FBC82}"/>
              </a:ext>
            </a:extLst>
          </p:cNvPr>
          <p:cNvSpPr/>
          <p:nvPr/>
        </p:nvSpPr>
        <p:spPr>
          <a:xfrm>
            <a:off x="5461156" y="5449183"/>
            <a:ext cx="1269689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igure">
            <a:extLst>
              <a:ext uri="{FF2B5EF4-FFF2-40B4-BE49-F238E27FC236}">
                <a16:creationId xmlns:a16="http://schemas.microsoft.com/office/drawing/2014/main" xmlns="" id="{3B878E60-299D-44F5-A33C-35C443F0A023}"/>
              </a:ext>
            </a:extLst>
          </p:cNvPr>
          <p:cNvSpPr/>
          <p:nvPr/>
        </p:nvSpPr>
        <p:spPr>
          <a:xfrm>
            <a:off x="5894186" y="550964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14FCC099-54B4-48A6-A83B-27575FC31FE7}"/>
              </a:ext>
            </a:extLst>
          </p:cNvPr>
          <p:cNvGrpSpPr/>
          <p:nvPr/>
        </p:nvGrpSpPr>
        <p:grpSpPr>
          <a:xfrm>
            <a:off x="7701898" y="4299784"/>
            <a:ext cx="2834640" cy="1388638"/>
            <a:chOff x="8821387" y="2778360"/>
            <a:chExt cx="2834640" cy="1388638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5890CA3F-EE38-4A51-B21D-98007201A24B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2"/>
                  </a:solidFill>
                </a:rPr>
                <a:t>Lorem ipsum</a:t>
              </a:r>
              <a:endParaRPr lang="en-US" sz="2000" b="1" cap="all">
                <a:solidFill>
                  <a:schemeClr val="accent2"/>
                </a:solidFill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xmlns="" id="{D3E59D7D-92E6-4D09-9415-3E30900FB3E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2F3BAFDB-1D3A-4F9B-9892-1AC926818A7D}"/>
              </a:ext>
            </a:extLst>
          </p:cNvPr>
          <p:cNvGrpSpPr/>
          <p:nvPr/>
        </p:nvGrpSpPr>
        <p:grpSpPr>
          <a:xfrm>
            <a:off x="1655463" y="4299784"/>
            <a:ext cx="2834640" cy="1388638"/>
            <a:chOff x="8821387" y="2778360"/>
            <a:chExt cx="2834640" cy="1388638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xmlns="" id="{577A616D-7D1E-4E7E-8982-6559F970E48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8A0E8C01-5CD8-4D93-8FA1-B80C5D179F8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1321CF28-BDA1-4180-AAAF-32FF68CB1FBD}"/>
              </a:ext>
            </a:extLst>
          </p:cNvPr>
          <p:cNvGrpSpPr/>
          <p:nvPr/>
        </p:nvGrpSpPr>
        <p:grpSpPr>
          <a:xfrm>
            <a:off x="8977968" y="2743029"/>
            <a:ext cx="2834640" cy="1388638"/>
            <a:chOff x="8821387" y="2778360"/>
            <a:chExt cx="2834640" cy="1388638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xmlns="" id="{65B5A221-3E79-4AAC-985A-40A5BBDD5BF3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/>
                <a:t>Lorem ipsum</a:t>
              </a:r>
              <a:endParaRPr lang="en-US" sz="2000" b="1" cap="all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DDA89B6C-ABA5-47B3-8D0A-0ED976FD6B2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469E6CBC-B67C-48AC-8A13-CB61B77A09FB}"/>
              </a:ext>
            </a:extLst>
          </p:cNvPr>
          <p:cNvSpPr/>
          <p:nvPr/>
        </p:nvSpPr>
        <p:spPr>
          <a:xfrm>
            <a:off x="379393" y="2743029"/>
            <a:ext cx="2834640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4"/>
                </a:solidFill>
              </a:rPr>
              <a:t>Lorem ipsum</a:t>
            </a:r>
            <a:endParaRPr lang="en-US" sz="2000" b="1" cap="all">
              <a:solidFill>
                <a:schemeClr val="accent4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D1850666-E1E1-489C-A176-BFEFCB0B551E}"/>
              </a:ext>
            </a:extLst>
          </p:cNvPr>
          <p:cNvSpPr/>
          <p:nvPr/>
        </p:nvSpPr>
        <p:spPr>
          <a:xfrm>
            <a:off x="379393" y="3116004"/>
            <a:ext cx="2834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 nisl mi egestas lacus pharetra eu diamet.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8" name="Graphic 77" descr="Users">
            <a:extLst>
              <a:ext uri="{FF2B5EF4-FFF2-40B4-BE49-F238E27FC236}">
                <a16:creationId xmlns:a16="http://schemas.microsoft.com/office/drawing/2014/main" xmlns="" id="{82632FD9-B174-4708-964D-6D66C90432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777273" y="4262578"/>
            <a:ext cx="653620" cy="653620"/>
          </a:xfrm>
          <a:prstGeom prst="rect">
            <a:avLst/>
          </a:prstGeom>
        </p:spPr>
      </p:pic>
      <p:pic>
        <p:nvPicPr>
          <p:cNvPr id="80" name="Graphic 79" descr="Bullseye">
            <a:extLst>
              <a:ext uri="{FF2B5EF4-FFF2-40B4-BE49-F238E27FC236}">
                <a16:creationId xmlns:a16="http://schemas.microsoft.com/office/drawing/2014/main" xmlns="" id="{0FC6E955-17D0-4754-9BEE-D4E73477AE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622732" y="3036365"/>
            <a:ext cx="653620" cy="653620"/>
          </a:xfrm>
          <a:prstGeom prst="rect">
            <a:avLst/>
          </a:prstGeom>
        </p:spPr>
      </p:pic>
      <p:pic>
        <p:nvPicPr>
          <p:cNvPr id="84" name="Graphic 83" descr="Puzzle">
            <a:extLst>
              <a:ext uri="{FF2B5EF4-FFF2-40B4-BE49-F238E27FC236}">
                <a16:creationId xmlns:a16="http://schemas.microsoft.com/office/drawing/2014/main" xmlns="" id="{57532519-842B-4112-9EA8-AE0581EF72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915648" y="3019204"/>
            <a:ext cx="653620" cy="653620"/>
          </a:xfrm>
          <a:prstGeom prst="rect">
            <a:avLst/>
          </a:prstGeom>
        </p:spPr>
      </p:pic>
      <p:pic>
        <p:nvPicPr>
          <p:cNvPr id="82" name="Graphic 81" descr="Head with Gears">
            <a:extLst>
              <a:ext uri="{FF2B5EF4-FFF2-40B4-BE49-F238E27FC236}">
                <a16:creationId xmlns:a16="http://schemas.microsoft.com/office/drawing/2014/main" xmlns="" id="{521C2495-13EB-4F54-8A61-5C73228CFAE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745972" y="1516413"/>
            <a:ext cx="653620" cy="653620"/>
          </a:xfrm>
          <a:prstGeom prst="rect">
            <a:avLst/>
          </a:prstGeom>
        </p:spPr>
      </p:pic>
      <p:pic>
        <p:nvPicPr>
          <p:cNvPr id="86" name="Graphic 85" descr="Database">
            <a:extLst>
              <a:ext uri="{FF2B5EF4-FFF2-40B4-BE49-F238E27FC236}">
                <a16:creationId xmlns:a16="http://schemas.microsoft.com/office/drawing/2014/main" xmlns="" id="{CD3F4515-DB22-41A1-A05C-5388F24E1E5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792408" y="1516413"/>
            <a:ext cx="653620" cy="65362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475FBA6B-59FC-42E2-89D9-DB771D2812FB}"/>
              </a:ext>
            </a:extLst>
          </p:cNvPr>
          <p:cNvSpPr txBox="1"/>
          <p:nvPr/>
        </p:nvSpPr>
        <p:spPr>
          <a:xfrm>
            <a:off x="5769869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CB94504C-A80B-48DA-84B7-4C25594C9B66}"/>
              </a:ext>
            </a:extLst>
          </p:cNvPr>
          <p:cNvSpPr txBox="1"/>
          <p:nvPr/>
        </p:nvSpPr>
        <p:spPr>
          <a:xfrm>
            <a:off x="4116468" y="3287966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C424319E-222D-445D-841C-DC73C28CBEB5}"/>
              </a:ext>
            </a:extLst>
          </p:cNvPr>
          <p:cNvSpPr txBox="1"/>
          <p:nvPr/>
        </p:nvSpPr>
        <p:spPr>
          <a:xfrm>
            <a:off x="7474085" y="3287966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240564D6-65B8-4313-AC8C-7A846850AE6E}"/>
              </a:ext>
            </a:extLst>
          </p:cNvPr>
          <p:cNvSpPr txBox="1"/>
          <p:nvPr/>
        </p:nvSpPr>
        <p:spPr>
          <a:xfrm>
            <a:off x="3637211" y="1724687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2C1C9136-87B8-4F78-A98F-7084EAD0BD64}"/>
              </a:ext>
            </a:extLst>
          </p:cNvPr>
          <p:cNvSpPr txBox="1"/>
          <p:nvPr/>
        </p:nvSpPr>
        <p:spPr>
          <a:xfrm>
            <a:off x="7953343" y="1724687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12C5537A-635C-453F-931A-BBABEFB1F305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1946B057-4951-4EAF-9EC2-E2B50A2043EF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xmlns="" id="{938DEF87-864D-4D87-8DA1-9116259B1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615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DC43E1-2D38-45F6-8580-93394AD14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7AFAE0E-C54B-4569-B004-8BB052EA6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Trapezoid Stairs and Ladders</a:t>
            </a:r>
          </a:p>
        </p:txBody>
      </p:sp>
      <p:sp>
        <p:nvSpPr>
          <p:cNvPr id="43" name="Trapezoid 42">
            <a:extLst>
              <a:ext uri="{FF2B5EF4-FFF2-40B4-BE49-F238E27FC236}">
                <a16:creationId xmlns:a16="http://schemas.microsoft.com/office/drawing/2014/main" xmlns="" id="{330EB979-B77A-4110-9E58-9EFF4BCA56EF}"/>
              </a:ext>
            </a:extLst>
          </p:cNvPr>
          <p:cNvSpPr/>
          <p:nvPr/>
        </p:nvSpPr>
        <p:spPr>
          <a:xfrm>
            <a:off x="1019134" y="2016771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5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0D2AD0E7-625B-4481-A03C-78C16D324671}"/>
              </a:ext>
            </a:extLst>
          </p:cNvPr>
          <p:cNvSpPr/>
          <p:nvPr/>
        </p:nvSpPr>
        <p:spPr>
          <a:xfrm>
            <a:off x="2220169" y="2253497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igure">
            <a:extLst>
              <a:ext uri="{FF2B5EF4-FFF2-40B4-BE49-F238E27FC236}">
                <a16:creationId xmlns:a16="http://schemas.microsoft.com/office/drawing/2014/main" xmlns="" id="{B6A94210-0B40-4BD1-9582-AEF82FBEA117}"/>
              </a:ext>
            </a:extLst>
          </p:cNvPr>
          <p:cNvSpPr/>
          <p:nvPr/>
        </p:nvSpPr>
        <p:spPr>
          <a:xfrm>
            <a:off x="2532048" y="2313960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" name="Trapezoid 72">
            <a:extLst>
              <a:ext uri="{FF2B5EF4-FFF2-40B4-BE49-F238E27FC236}">
                <a16:creationId xmlns:a16="http://schemas.microsoft.com/office/drawing/2014/main" xmlns="" id="{E1B9AFDF-A626-4631-B94C-C5AF58FEA2D6}"/>
              </a:ext>
            </a:extLst>
          </p:cNvPr>
          <p:cNvSpPr/>
          <p:nvPr/>
        </p:nvSpPr>
        <p:spPr>
          <a:xfrm>
            <a:off x="8798558" y="2016771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xmlns="" id="{C6911A03-E644-45C9-A69C-9713750F686C}"/>
              </a:ext>
            </a:extLst>
          </p:cNvPr>
          <p:cNvSpPr/>
          <p:nvPr/>
        </p:nvSpPr>
        <p:spPr>
          <a:xfrm>
            <a:off x="9104308" y="2253498"/>
            <a:ext cx="867523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igure">
            <a:extLst>
              <a:ext uri="{FF2B5EF4-FFF2-40B4-BE49-F238E27FC236}">
                <a16:creationId xmlns:a16="http://schemas.microsoft.com/office/drawing/2014/main" xmlns="" id="{F42B1C3A-FB31-4113-B21E-84EBE685B942}"/>
              </a:ext>
            </a:extLst>
          </p:cNvPr>
          <p:cNvSpPr/>
          <p:nvPr/>
        </p:nvSpPr>
        <p:spPr>
          <a:xfrm>
            <a:off x="9256322" y="2313960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F5EB89AC-65AD-4FF7-8F17-0134DAD8FDD1}"/>
              </a:ext>
            </a:extLst>
          </p:cNvPr>
          <p:cNvGrpSpPr/>
          <p:nvPr/>
        </p:nvGrpSpPr>
        <p:grpSpPr>
          <a:xfrm>
            <a:off x="6200248" y="1504082"/>
            <a:ext cx="2256257" cy="1619470"/>
            <a:chOff x="8821387" y="2778360"/>
            <a:chExt cx="2834640" cy="161947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A282F646-E371-4528-8A6C-CC17BEE872EE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7BB94A1C-F149-48EC-9405-17E0C37F0BD3}"/>
                </a:ext>
              </a:extLst>
            </p:cNvPr>
            <p:cNvSpPr/>
            <p:nvPr/>
          </p:nvSpPr>
          <p:spPr>
            <a:xfrm>
              <a:off x="8821387" y="3151335"/>
              <a:ext cx="2834640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3D2E8CF5-EDFF-4DE3-9BC9-BDAB6D24B08B}"/>
              </a:ext>
            </a:extLst>
          </p:cNvPr>
          <p:cNvGrpSpPr/>
          <p:nvPr/>
        </p:nvGrpSpPr>
        <p:grpSpPr>
          <a:xfrm>
            <a:off x="3735496" y="1504363"/>
            <a:ext cx="2256257" cy="1619470"/>
            <a:chOff x="8821387" y="2778360"/>
            <a:chExt cx="2834640" cy="1619470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xmlns="" id="{F96AACB2-50F9-4191-8714-9BFAE1C3ABC1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2"/>
                  </a:solidFill>
                </a:rPr>
                <a:t>Lorem ipsum</a:t>
              </a:r>
              <a:endParaRPr lang="en-US" sz="2000" b="1" cap="all">
                <a:solidFill>
                  <a:schemeClr val="accent2"/>
                </a:solidFill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xmlns="" id="{178435B8-73A6-468B-BE8E-481183858588}"/>
                </a:ext>
              </a:extLst>
            </p:cNvPr>
            <p:cNvSpPr/>
            <p:nvPr/>
          </p:nvSpPr>
          <p:spPr>
            <a:xfrm>
              <a:off x="8821387" y="3151335"/>
              <a:ext cx="2834640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E792C0C-4C02-4F38-925F-12EA0D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0" name="Trapezoid 39">
            <a:extLst>
              <a:ext uri="{FF2B5EF4-FFF2-40B4-BE49-F238E27FC236}">
                <a16:creationId xmlns:a16="http://schemas.microsoft.com/office/drawing/2014/main" xmlns="" id="{2893187A-2F88-41A7-9D17-8AAD25AA6282}"/>
              </a:ext>
            </a:extLst>
          </p:cNvPr>
          <p:cNvSpPr/>
          <p:nvPr/>
        </p:nvSpPr>
        <p:spPr>
          <a:xfrm>
            <a:off x="7512538" y="3645024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tx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rapezoid 45">
            <a:extLst>
              <a:ext uri="{FF2B5EF4-FFF2-40B4-BE49-F238E27FC236}">
                <a16:creationId xmlns:a16="http://schemas.microsoft.com/office/drawing/2014/main" xmlns="" id="{6449ECDE-9DEE-474C-A730-48CF4C187E66}"/>
              </a:ext>
            </a:extLst>
          </p:cNvPr>
          <p:cNvSpPr/>
          <p:nvPr/>
        </p:nvSpPr>
        <p:spPr>
          <a:xfrm>
            <a:off x="2305155" y="3645024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4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6CB43C24-9B9D-4B0C-9F07-63CF7432D9E1}"/>
              </a:ext>
            </a:extLst>
          </p:cNvPr>
          <p:cNvSpPr/>
          <p:nvPr/>
        </p:nvSpPr>
        <p:spPr>
          <a:xfrm>
            <a:off x="7805920" y="3881750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61414F4E-7087-45B5-9F3E-AD70CA88ED3A}"/>
              </a:ext>
            </a:extLst>
          </p:cNvPr>
          <p:cNvSpPr/>
          <p:nvPr/>
        </p:nvSpPr>
        <p:spPr>
          <a:xfrm>
            <a:off x="3518556" y="3881750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igure">
            <a:extLst>
              <a:ext uri="{FF2B5EF4-FFF2-40B4-BE49-F238E27FC236}">
                <a16:creationId xmlns:a16="http://schemas.microsoft.com/office/drawing/2014/main" xmlns="" id="{9316C530-035C-4DE3-A7EC-ADEB99B49E3F}"/>
              </a:ext>
            </a:extLst>
          </p:cNvPr>
          <p:cNvSpPr/>
          <p:nvPr/>
        </p:nvSpPr>
        <p:spPr>
          <a:xfrm>
            <a:off x="7970302" y="3942212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" name="Figure">
            <a:extLst>
              <a:ext uri="{FF2B5EF4-FFF2-40B4-BE49-F238E27FC236}">
                <a16:creationId xmlns:a16="http://schemas.microsoft.com/office/drawing/2014/main" xmlns="" id="{8EB53984-9999-4325-8782-92458E6526D0}"/>
              </a:ext>
            </a:extLst>
          </p:cNvPr>
          <p:cNvSpPr/>
          <p:nvPr/>
        </p:nvSpPr>
        <p:spPr>
          <a:xfrm>
            <a:off x="3818070" y="3942212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Trapezoid 32">
            <a:extLst>
              <a:ext uri="{FF2B5EF4-FFF2-40B4-BE49-F238E27FC236}">
                <a16:creationId xmlns:a16="http://schemas.microsoft.com/office/drawing/2014/main" xmlns="" id="{B1DA9BF7-B95E-4CF9-840F-1C8394FD47FC}"/>
              </a:ext>
            </a:extLst>
          </p:cNvPr>
          <p:cNvSpPr/>
          <p:nvPr/>
        </p:nvSpPr>
        <p:spPr>
          <a:xfrm>
            <a:off x="3622826" y="5185487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3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Trapezoid 36">
            <a:extLst>
              <a:ext uri="{FF2B5EF4-FFF2-40B4-BE49-F238E27FC236}">
                <a16:creationId xmlns:a16="http://schemas.microsoft.com/office/drawing/2014/main" xmlns="" id="{650AFEEC-9D18-422A-B5EF-F821C2C7CB18}"/>
              </a:ext>
            </a:extLst>
          </p:cNvPr>
          <p:cNvSpPr/>
          <p:nvPr/>
        </p:nvSpPr>
        <p:spPr>
          <a:xfrm>
            <a:off x="6194867" y="5185487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2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22D16A88-DB3B-4E6A-BEFD-0789482F6589}"/>
              </a:ext>
            </a:extLst>
          </p:cNvPr>
          <p:cNvSpPr/>
          <p:nvPr/>
        </p:nvSpPr>
        <p:spPr>
          <a:xfrm>
            <a:off x="4823861" y="5422213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BEC920CF-5836-432D-857D-17B27889279F}"/>
              </a:ext>
            </a:extLst>
          </p:cNvPr>
          <p:cNvSpPr/>
          <p:nvPr/>
        </p:nvSpPr>
        <p:spPr>
          <a:xfrm>
            <a:off x="6500617" y="5422214"/>
            <a:ext cx="867523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xmlns="" id="{93904987-9F39-4D42-86E7-98CA8C3F69CF}"/>
              </a:ext>
            </a:extLst>
          </p:cNvPr>
          <p:cNvSpPr/>
          <p:nvPr/>
        </p:nvSpPr>
        <p:spPr>
          <a:xfrm>
            <a:off x="5054205" y="5482676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" name="Figure">
            <a:extLst>
              <a:ext uri="{FF2B5EF4-FFF2-40B4-BE49-F238E27FC236}">
                <a16:creationId xmlns:a16="http://schemas.microsoft.com/office/drawing/2014/main" xmlns="" id="{7670812F-0CF2-45BB-A35E-2A08921D6DB1}"/>
              </a:ext>
            </a:extLst>
          </p:cNvPr>
          <p:cNvSpPr/>
          <p:nvPr/>
        </p:nvSpPr>
        <p:spPr>
          <a:xfrm>
            <a:off x="6734167" y="5482676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65B5A221-3E79-4AAC-985A-40A5BBDD5BF3}"/>
              </a:ext>
            </a:extLst>
          </p:cNvPr>
          <p:cNvSpPr/>
          <p:nvPr/>
        </p:nvSpPr>
        <p:spPr>
          <a:xfrm>
            <a:off x="8977968" y="4721140"/>
            <a:ext cx="2834640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/>
              <a:t>Lorem ipsum</a:t>
            </a:r>
            <a:endParaRPr lang="en-US" sz="2000" b="1" cap="all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DDA89B6C-ABA5-47B3-8D0A-0ED976FD6B2F}"/>
              </a:ext>
            </a:extLst>
          </p:cNvPr>
          <p:cNvSpPr/>
          <p:nvPr/>
        </p:nvSpPr>
        <p:spPr>
          <a:xfrm>
            <a:off x="8977968" y="5094115"/>
            <a:ext cx="2834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 nisl mi egestas lacus pharetra eu diamet.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469E6CBC-B67C-48AC-8A13-CB61B77A09FB}"/>
              </a:ext>
            </a:extLst>
          </p:cNvPr>
          <p:cNvSpPr/>
          <p:nvPr/>
        </p:nvSpPr>
        <p:spPr>
          <a:xfrm>
            <a:off x="379393" y="4721140"/>
            <a:ext cx="2834640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4"/>
                </a:solidFill>
              </a:rPr>
              <a:t>Lorem ipsum</a:t>
            </a:r>
            <a:endParaRPr lang="en-US" sz="2000" b="1" cap="all">
              <a:solidFill>
                <a:schemeClr val="accent4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D1850666-E1E1-489C-A176-BFEFCB0B551E}"/>
              </a:ext>
            </a:extLst>
          </p:cNvPr>
          <p:cNvSpPr/>
          <p:nvPr/>
        </p:nvSpPr>
        <p:spPr>
          <a:xfrm>
            <a:off x="379393" y="5094115"/>
            <a:ext cx="2834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 nisl mi egestas lacus pharetra eu diamet.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xmlns="" id="{AB111AD5-FFAE-429F-B1A7-99DE1325C7DE}"/>
              </a:ext>
            </a:extLst>
          </p:cNvPr>
          <p:cNvGrpSpPr/>
          <p:nvPr/>
        </p:nvGrpSpPr>
        <p:grpSpPr>
          <a:xfrm>
            <a:off x="9935743" y="3026127"/>
            <a:ext cx="2256257" cy="1619470"/>
            <a:chOff x="8821387" y="2778360"/>
            <a:chExt cx="2834640" cy="1619470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xmlns="" id="{E08030A6-9E98-4F02-A4C0-F13BB00D3F9E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2"/>
                  </a:solidFill>
                </a:rPr>
                <a:t>Lorem ipsum</a:t>
              </a:r>
              <a:endParaRPr lang="en-US" sz="2000" b="1" cap="all">
                <a:solidFill>
                  <a:schemeClr val="accent2"/>
                </a:solidFill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5B89D554-87F1-4034-8C35-3B2D76FA148A}"/>
                </a:ext>
              </a:extLst>
            </p:cNvPr>
            <p:cNvSpPr/>
            <p:nvPr/>
          </p:nvSpPr>
          <p:spPr>
            <a:xfrm>
              <a:off x="8821387" y="3151335"/>
              <a:ext cx="2834640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xmlns="" id="{33ABCFBE-4812-492F-BF52-6AF09BC27F48}"/>
              </a:ext>
            </a:extLst>
          </p:cNvPr>
          <p:cNvGrpSpPr/>
          <p:nvPr/>
        </p:nvGrpSpPr>
        <p:grpSpPr>
          <a:xfrm>
            <a:off x="0" y="3026127"/>
            <a:ext cx="2256257" cy="1609147"/>
            <a:chOff x="8821387" y="2778360"/>
            <a:chExt cx="2834640" cy="1609147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xmlns="" id="{C88F7D1F-BC44-4984-A00C-314A8AF49439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xmlns="" id="{13996FED-4235-4242-BB36-1DFFA83ADD36}"/>
                </a:ext>
              </a:extLst>
            </p:cNvPr>
            <p:cNvSpPr/>
            <p:nvPr/>
          </p:nvSpPr>
          <p:spPr>
            <a:xfrm>
              <a:off x="8821387" y="3151335"/>
              <a:ext cx="2834640" cy="1236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92" name="Graphic 91" descr="Users">
            <a:extLst>
              <a:ext uri="{FF2B5EF4-FFF2-40B4-BE49-F238E27FC236}">
                <a16:creationId xmlns:a16="http://schemas.microsoft.com/office/drawing/2014/main" xmlns="" id="{31A66328-2BB8-4469-9994-BE5F5065DC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929210" y="4541814"/>
            <a:ext cx="653620" cy="653620"/>
          </a:xfrm>
          <a:prstGeom prst="rect">
            <a:avLst/>
          </a:prstGeom>
        </p:spPr>
      </p:pic>
      <p:pic>
        <p:nvPicPr>
          <p:cNvPr id="93" name="Graphic 92" descr="Bullseye">
            <a:extLst>
              <a:ext uri="{FF2B5EF4-FFF2-40B4-BE49-F238E27FC236}">
                <a16:creationId xmlns:a16="http://schemas.microsoft.com/office/drawing/2014/main" xmlns="" id="{F8491860-3C40-47B1-8511-8A3B76D515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901848" y="3036365"/>
            <a:ext cx="653620" cy="653620"/>
          </a:xfrm>
          <a:prstGeom prst="rect">
            <a:avLst/>
          </a:prstGeom>
        </p:spPr>
      </p:pic>
      <p:pic>
        <p:nvPicPr>
          <p:cNvPr id="94" name="Graphic 93" descr="Puzzle">
            <a:extLst>
              <a:ext uri="{FF2B5EF4-FFF2-40B4-BE49-F238E27FC236}">
                <a16:creationId xmlns:a16="http://schemas.microsoft.com/office/drawing/2014/main" xmlns="" id="{8931B5FF-B776-4A48-9E2B-A6B7907A9B4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636531" y="3019204"/>
            <a:ext cx="653620" cy="653620"/>
          </a:xfrm>
          <a:prstGeom prst="rect">
            <a:avLst/>
          </a:prstGeom>
        </p:spPr>
      </p:pic>
      <p:pic>
        <p:nvPicPr>
          <p:cNvPr id="95" name="Graphic 94" descr="Head with Gears">
            <a:extLst>
              <a:ext uri="{FF2B5EF4-FFF2-40B4-BE49-F238E27FC236}">
                <a16:creationId xmlns:a16="http://schemas.microsoft.com/office/drawing/2014/main" xmlns="" id="{1503FA2E-312A-4B8E-B4D0-2F74C2DAF2D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343472" y="1377051"/>
            <a:ext cx="653620" cy="653620"/>
          </a:xfrm>
          <a:prstGeom prst="rect">
            <a:avLst/>
          </a:prstGeom>
        </p:spPr>
      </p:pic>
      <p:pic>
        <p:nvPicPr>
          <p:cNvPr id="96" name="Graphic 95" descr="Database">
            <a:extLst>
              <a:ext uri="{FF2B5EF4-FFF2-40B4-BE49-F238E27FC236}">
                <a16:creationId xmlns:a16="http://schemas.microsoft.com/office/drawing/2014/main" xmlns="" id="{480C28FB-BDAD-42D8-AE35-480721EECAF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194909" y="1377051"/>
            <a:ext cx="653620" cy="653620"/>
          </a:xfrm>
          <a:prstGeom prst="rect">
            <a:avLst/>
          </a:prstGeom>
        </p:spPr>
      </p:pic>
      <p:pic>
        <p:nvPicPr>
          <p:cNvPr id="11" name="Graphic 10" descr="Box trolley">
            <a:extLst>
              <a:ext uri="{FF2B5EF4-FFF2-40B4-BE49-F238E27FC236}">
                <a16:creationId xmlns:a16="http://schemas.microsoft.com/office/drawing/2014/main" xmlns="" id="{AB827177-4D89-42A0-AA7F-C3B35428F7E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605194" y="4541814"/>
            <a:ext cx="658368" cy="658368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0C890CD6-0AA3-437F-A17E-CA66EC5F2F0D}"/>
              </a:ext>
            </a:extLst>
          </p:cNvPr>
          <p:cNvSpPr txBox="1"/>
          <p:nvPr/>
        </p:nvSpPr>
        <p:spPr>
          <a:xfrm>
            <a:off x="4245572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B6B63C0A-F33C-4954-9050-AE4F99C16636}"/>
              </a:ext>
            </a:extLst>
          </p:cNvPr>
          <p:cNvSpPr txBox="1"/>
          <p:nvPr/>
        </p:nvSpPr>
        <p:spPr>
          <a:xfrm>
            <a:off x="3010635" y="3224968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E6DDDD49-1BC4-4A4C-BB5D-9954F976098D}"/>
              </a:ext>
            </a:extLst>
          </p:cNvPr>
          <p:cNvSpPr txBox="1"/>
          <p:nvPr/>
        </p:nvSpPr>
        <p:spPr>
          <a:xfrm>
            <a:off x="8583026" y="3224968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94C41831-0ECB-43AF-A151-2BCD8033CCA7}"/>
              </a:ext>
            </a:extLst>
          </p:cNvPr>
          <p:cNvSpPr txBox="1"/>
          <p:nvPr/>
        </p:nvSpPr>
        <p:spPr>
          <a:xfrm>
            <a:off x="2207568" y="1607655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946B70DA-0752-4CDF-972B-94FEF6858263}"/>
              </a:ext>
            </a:extLst>
          </p:cNvPr>
          <p:cNvSpPr txBox="1"/>
          <p:nvPr/>
        </p:nvSpPr>
        <p:spPr>
          <a:xfrm>
            <a:off x="9382985" y="1607655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3870CAB1-254A-4BA7-923C-263BB59FE1AF}"/>
              </a:ext>
            </a:extLst>
          </p:cNvPr>
          <p:cNvSpPr txBox="1"/>
          <p:nvPr/>
        </p:nvSpPr>
        <p:spPr>
          <a:xfrm>
            <a:off x="7409494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7AA13C21-9FB8-4D4D-A4A3-62EF9C931F10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F055D9E3-9B08-40B1-8160-7DF8F18AFA20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xmlns="" id="{CDB91744-5568-4766-95E0-C2688ACE4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544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BB63808B-C70F-4126-8CC7-BE6254A69393}"/>
              </a:ext>
            </a:extLst>
          </p:cNvPr>
          <p:cNvGrpSpPr/>
          <p:nvPr/>
        </p:nvGrpSpPr>
        <p:grpSpPr>
          <a:xfrm>
            <a:off x="4583832" y="1509118"/>
            <a:ext cx="3226525" cy="5029008"/>
            <a:chOff x="4583832" y="1509118"/>
            <a:chExt cx="3226525" cy="5029008"/>
          </a:xfrm>
          <a:solidFill>
            <a:schemeClr val="bg1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32981FE6-E5EC-451E-BBD7-E6A9739E7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919" y="1509118"/>
              <a:ext cx="2109438" cy="4199249"/>
            </a:xfrm>
            <a:custGeom>
              <a:avLst/>
              <a:gdLst>
                <a:gd name="connsiteX0" fmla="*/ 1352563 w 2109438"/>
                <a:gd name="connsiteY0" fmla="*/ 0 h 4199249"/>
                <a:gd name="connsiteX1" fmla="*/ 1352564 w 2109438"/>
                <a:gd name="connsiteY1" fmla="*/ 1 h 4199249"/>
                <a:gd name="connsiteX2" fmla="*/ 1352564 w 2109438"/>
                <a:gd name="connsiteY2" fmla="*/ 1 h 4199249"/>
                <a:gd name="connsiteX3" fmla="*/ 2109438 w 2109438"/>
                <a:gd name="connsiteY3" fmla="*/ 1747820 h 4199249"/>
                <a:gd name="connsiteX4" fmla="*/ 1794073 w 2109438"/>
                <a:gd name="connsiteY4" fmla="*/ 1918201 h 4199249"/>
                <a:gd name="connsiteX5" fmla="*/ 1794073 w 2109438"/>
                <a:gd name="connsiteY5" fmla="*/ 3920327 h 4199249"/>
                <a:gd name="connsiteX6" fmla="*/ 1296499 w 2109438"/>
                <a:gd name="connsiteY6" fmla="*/ 4199249 h 4199249"/>
                <a:gd name="connsiteX7" fmla="*/ 1296499 w 2109438"/>
                <a:gd name="connsiteY7" fmla="*/ 4199248 h 4199249"/>
                <a:gd name="connsiteX8" fmla="*/ 1296498 w 2109438"/>
                <a:gd name="connsiteY8" fmla="*/ 4199248 h 4199249"/>
                <a:gd name="connsiteX9" fmla="*/ 1296498 w 2109438"/>
                <a:gd name="connsiteY9" fmla="*/ 4199249 h 4199249"/>
                <a:gd name="connsiteX10" fmla="*/ 374233 w 2109438"/>
                <a:gd name="connsiteY10" fmla="*/ 3728305 h 4199249"/>
                <a:gd name="connsiteX11" fmla="*/ 374233 w 2109438"/>
                <a:gd name="connsiteY11" fmla="*/ 1300702 h 4199249"/>
                <a:gd name="connsiteX12" fmla="*/ 0 w 2109438"/>
                <a:gd name="connsiteY12" fmla="*/ 1111484 h 4199249"/>
                <a:gd name="connsiteX13" fmla="*/ 944691 w 2109438"/>
                <a:gd name="connsiteY13" fmla="*/ 225661 h 4199249"/>
                <a:gd name="connsiteX14" fmla="*/ 1298563 w 2109438"/>
                <a:gd name="connsiteY14" fmla="*/ 1053574 h 4199249"/>
                <a:gd name="connsiteX15" fmla="*/ 1691754 w 2109438"/>
                <a:gd name="connsiteY15" fmla="*/ 1973479 h 4199249"/>
                <a:gd name="connsiteX16" fmla="*/ 1691754 w 2109438"/>
                <a:gd name="connsiteY16" fmla="*/ 1973478 h 4199249"/>
                <a:gd name="connsiteX17" fmla="*/ 1298563 w 2109438"/>
                <a:gd name="connsiteY17" fmla="*/ 1053574 h 4199249"/>
                <a:gd name="connsiteX18" fmla="*/ 944691 w 2109438"/>
                <a:gd name="connsiteY18" fmla="*/ 225660 h 419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9438" h="4199249">
                  <a:moveTo>
                    <a:pt x="1352563" y="0"/>
                  </a:moveTo>
                  <a:lnTo>
                    <a:pt x="1352564" y="1"/>
                  </a:lnTo>
                  <a:lnTo>
                    <a:pt x="1352564" y="1"/>
                  </a:lnTo>
                  <a:lnTo>
                    <a:pt x="2109438" y="1747820"/>
                  </a:lnTo>
                  <a:lnTo>
                    <a:pt x="1794073" y="1918201"/>
                  </a:lnTo>
                  <a:lnTo>
                    <a:pt x="1794073" y="3920327"/>
                  </a:lnTo>
                  <a:lnTo>
                    <a:pt x="1296499" y="4199249"/>
                  </a:lnTo>
                  <a:lnTo>
                    <a:pt x="1296499" y="4199248"/>
                  </a:lnTo>
                  <a:lnTo>
                    <a:pt x="1296498" y="4199248"/>
                  </a:lnTo>
                  <a:lnTo>
                    <a:pt x="1296498" y="4199249"/>
                  </a:lnTo>
                  <a:lnTo>
                    <a:pt x="374233" y="3728305"/>
                  </a:lnTo>
                  <a:lnTo>
                    <a:pt x="374233" y="1300702"/>
                  </a:lnTo>
                  <a:lnTo>
                    <a:pt x="0" y="1111484"/>
                  </a:lnTo>
                  <a:lnTo>
                    <a:pt x="944691" y="225661"/>
                  </a:lnTo>
                  <a:lnTo>
                    <a:pt x="1298563" y="1053574"/>
                  </a:lnTo>
                  <a:lnTo>
                    <a:pt x="1691754" y="1973479"/>
                  </a:lnTo>
                  <a:lnTo>
                    <a:pt x="1691754" y="1973478"/>
                  </a:lnTo>
                  <a:lnTo>
                    <a:pt x="1298563" y="1053574"/>
                  </a:lnTo>
                  <a:lnTo>
                    <a:pt x="944691" y="22566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id="{6B882B4D-4CC3-4A86-A0C7-CE6CFE646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982" y="3548474"/>
              <a:ext cx="1418439" cy="2436013"/>
            </a:xfrm>
            <a:custGeom>
              <a:avLst/>
              <a:gdLst>
                <a:gd name="connsiteX0" fmla="*/ 496174 w 1418439"/>
                <a:gd name="connsiteY0" fmla="*/ 0 h 2436013"/>
                <a:gd name="connsiteX1" fmla="*/ 1418439 w 1418439"/>
                <a:gd name="connsiteY1" fmla="*/ 468140 h 2436013"/>
                <a:gd name="connsiteX2" fmla="*/ 1418439 w 1418439"/>
                <a:gd name="connsiteY2" fmla="*/ 468141 h 2436013"/>
                <a:gd name="connsiteX3" fmla="*/ 1418437 w 1418439"/>
                <a:gd name="connsiteY3" fmla="*/ 468142 h 2436013"/>
                <a:gd name="connsiteX4" fmla="*/ 1418437 w 1418439"/>
                <a:gd name="connsiteY4" fmla="*/ 2159893 h 2436013"/>
                <a:gd name="connsiteX5" fmla="*/ 920865 w 1418439"/>
                <a:gd name="connsiteY5" fmla="*/ 2436011 h 2436013"/>
                <a:gd name="connsiteX6" fmla="*/ 920865 w 1418439"/>
                <a:gd name="connsiteY6" fmla="*/ 2436013 h 2436013"/>
                <a:gd name="connsiteX7" fmla="*/ 920863 w 1418439"/>
                <a:gd name="connsiteY7" fmla="*/ 2436012 h 2436013"/>
                <a:gd name="connsiteX8" fmla="*/ 0 w 1418439"/>
                <a:gd name="connsiteY8" fmla="*/ 1965070 h 2436013"/>
                <a:gd name="connsiteX9" fmla="*/ 0 w 1418439"/>
                <a:gd name="connsiteY9" fmla="*/ 271914 h 2436013"/>
                <a:gd name="connsiteX10" fmla="*/ 1 w 1418439"/>
                <a:gd name="connsiteY10" fmla="*/ 271914 h 2436013"/>
                <a:gd name="connsiteX11" fmla="*/ 0 w 1418439"/>
                <a:gd name="connsiteY11" fmla="*/ 271914 h 243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8439" h="2436013">
                  <a:moveTo>
                    <a:pt x="496174" y="0"/>
                  </a:moveTo>
                  <a:lnTo>
                    <a:pt x="1418439" y="468140"/>
                  </a:lnTo>
                  <a:lnTo>
                    <a:pt x="1418439" y="468141"/>
                  </a:lnTo>
                  <a:lnTo>
                    <a:pt x="1418437" y="468142"/>
                  </a:lnTo>
                  <a:lnTo>
                    <a:pt x="1418437" y="2159893"/>
                  </a:lnTo>
                  <a:lnTo>
                    <a:pt x="920865" y="2436011"/>
                  </a:lnTo>
                  <a:lnTo>
                    <a:pt x="920865" y="2436013"/>
                  </a:lnTo>
                  <a:lnTo>
                    <a:pt x="920863" y="2436012"/>
                  </a:lnTo>
                  <a:lnTo>
                    <a:pt x="0" y="1965070"/>
                  </a:lnTo>
                  <a:lnTo>
                    <a:pt x="0" y="271914"/>
                  </a:lnTo>
                  <a:lnTo>
                    <a:pt x="1" y="271914"/>
                  </a:lnTo>
                  <a:lnTo>
                    <a:pt x="0" y="2719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xmlns="" id="{5D452412-10B9-4149-8EDC-2B68D364F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1405" y="4229661"/>
              <a:ext cx="1418440" cy="2029543"/>
            </a:xfrm>
            <a:custGeom>
              <a:avLst/>
              <a:gdLst>
                <a:gd name="connsiteX0" fmla="*/ 497575 w 1418440"/>
                <a:gd name="connsiteY0" fmla="*/ 0 h 2029543"/>
                <a:gd name="connsiteX1" fmla="*/ 497576 w 1418440"/>
                <a:gd name="connsiteY1" fmla="*/ 0 h 2029543"/>
                <a:gd name="connsiteX2" fmla="*/ 804570 w 1418440"/>
                <a:gd name="connsiteY2" fmla="*/ 155600 h 2029543"/>
                <a:gd name="connsiteX3" fmla="*/ 1418439 w 1418440"/>
                <a:gd name="connsiteY3" fmla="*/ 466739 h 2029543"/>
                <a:gd name="connsiteX4" fmla="*/ 1418439 w 1418440"/>
                <a:gd name="connsiteY4" fmla="*/ 466740 h 2029543"/>
                <a:gd name="connsiteX5" fmla="*/ 1276361 w 1418440"/>
                <a:gd name="connsiteY5" fmla="*/ 545583 h 2029543"/>
                <a:gd name="connsiteX6" fmla="*/ 1331665 w 1418440"/>
                <a:gd name="connsiteY6" fmla="*/ 514894 h 2029543"/>
                <a:gd name="connsiteX7" fmla="*/ 1418439 w 1418440"/>
                <a:gd name="connsiteY7" fmla="*/ 466740 h 2029543"/>
                <a:gd name="connsiteX8" fmla="*/ 1418439 w 1418440"/>
                <a:gd name="connsiteY8" fmla="*/ 466740 h 2029543"/>
                <a:gd name="connsiteX9" fmla="*/ 1418440 w 1418440"/>
                <a:gd name="connsiteY9" fmla="*/ 466739 h 2029543"/>
                <a:gd name="connsiteX10" fmla="*/ 1418440 w 1418440"/>
                <a:gd name="connsiteY10" fmla="*/ 466739 h 2029543"/>
                <a:gd name="connsiteX11" fmla="*/ 1418440 w 1418440"/>
                <a:gd name="connsiteY11" fmla="*/ 1754826 h 2029543"/>
                <a:gd name="connsiteX12" fmla="*/ 920866 w 1418440"/>
                <a:gd name="connsiteY12" fmla="*/ 2029543 h 2029543"/>
                <a:gd name="connsiteX13" fmla="*/ 920866 w 1418440"/>
                <a:gd name="connsiteY13" fmla="*/ 2029543 h 2029543"/>
                <a:gd name="connsiteX14" fmla="*/ 920866 w 1418440"/>
                <a:gd name="connsiteY14" fmla="*/ 2029543 h 2029543"/>
                <a:gd name="connsiteX15" fmla="*/ 920866 w 1418440"/>
                <a:gd name="connsiteY15" fmla="*/ 742858 h 2029543"/>
                <a:gd name="connsiteX16" fmla="*/ 920865 w 1418440"/>
                <a:gd name="connsiteY16" fmla="*/ 742859 h 2029543"/>
                <a:gd name="connsiteX17" fmla="*/ 920865 w 1418440"/>
                <a:gd name="connsiteY17" fmla="*/ 2029543 h 2029543"/>
                <a:gd name="connsiteX18" fmla="*/ 0 w 1418440"/>
                <a:gd name="connsiteY18" fmla="*/ 1562805 h 2029543"/>
                <a:gd name="connsiteX19" fmla="*/ 0 w 1418440"/>
                <a:gd name="connsiteY19" fmla="*/ 274718 h 2029543"/>
                <a:gd name="connsiteX20" fmla="*/ 0 w 1418440"/>
                <a:gd name="connsiteY20" fmla="*/ 274718 h 2029543"/>
                <a:gd name="connsiteX21" fmla="*/ 0 w 1418440"/>
                <a:gd name="connsiteY21" fmla="*/ 274717 h 2029543"/>
                <a:gd name="connsiteX22" fmla="*/ 1 w 1418440"/>
                <a:gd name="connsiteY22" fmla="*/ 274718 h 202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18440" h="2029543">
                  <a:moveTo>
                    <a:pt x="497575" y="0"/>
                  </a:moveTo>
                  <a:lnTo>
                    <a:pt x="497576" y="0"/>
                  </a:lnTo>
                  <a:lnTo>
                    <a:pt x="804570" y="155600"/>
                  </a:lnTo>
                  <a:lnTo>
                    <a:pt x="1418439" y="466739"/>
                  </a:lnTo>
                  <a:lnTo>
                    <a:pt x="1418439" y="466740"/>
                  </a:lnTo>
                  <a:lnTo>
                    <a:pt x="1276361" y="545583"/>
                  </a:lnTo>
                  <a:lnTo>
                    <a:pt x="1331665" y="514894"/>
                  </a:lnTo>
                  <a:lnTo>
                    <a:pt x="1418439" y="466740"/>
                  </a:lnTo>
                  <a:lnTo>
                    <a:pt x="1418439" y="466740"/>
                  </a:lnTo>
                  <a:lnTo>
                    <a:pt x="1418440" y="466739"/>
                  </a:lnTo>
                  <a:lnTo>
                    <a:pt x="1418440" y="466739"/>
                  </a:lnTo>
                  <a:lnTo>
                    <a:pt x="1418440" y="1754826"/>
                  </a:lnTo>
                  <a:lnTo>
                    <a:pt x="920866" y="2029543"/>
                  </a:lnTo>
                  <a:lnTo>
                    <a:pt x="920866" y="2029543"/>
                  </a:lnTo>
                  <a:lnTo>
                    <a:pt x="920866" y="2029543"/>
                  </a:lnTo>
                  <a:lnTo>
                    <a:pt x="920866" y="742858"/>
                  </a:lnTo>
                  <a:lnTo>
                    <a:pt x="920865" y="742859"/>
                  </a:lnTo>
                  <a:lnTo>
                    <a:pt x="920865" y="2029543"/>
                  </a:lnTo>
                  <a:lnTo>
                    <a:pt x="0" y="1562805"/>
                  </a:lnTo>
                  <a:lnTo>
                    <a:pt x="0" y="274718"/>
                  </a:lnTo>
                  <a:lnTo>
                    <a:pt x="0" y="274718"/>
                  </a:lnTo>
                  <a:lnTo>
                    <a:pt x="0" y="274717"/>
                  </a:lnTo>
                  <a:lnTo>
                    <a:pt x="1" y="2747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9DF19808-A2D5-4341-8D1A-1E42E5CA1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832" y="4916453"/>
              <a:ext cx="1418439" cy="1621673"/>
            </a:xfrm>
            <a:custGeom>
              <a:avLst/>
              <a:gdLst>
                <a:gd name="connsiteX0" fmla="*/ 497575 w 1418439"/>
                <a:gd name="connsiteY0" fmla="*/ 0 h 1621673"/>
                <a:gd name="connsiteX1" fmla="*/ 497576 w 1418439"/>
                <a:gd name="connsiteY1" fmla="*/ 0 h 1621673"/>
                <a:gd name="connsiteX2" fmla="*/ 1418439 w 1418439"/>
                <a:gd name="connsiteY2" fmla="*/ 470944 h 1621673"/>
                <a:gd name="connsiteX3" fmla="*/ 1418439 w 1418439"/>
                <a:gd name="connsiteY3" fmla="*/ 1342751 h 1621673"/>
                <a:gd name="connsiteX4" fmla="*/ 1418439 w 1418439"/>
                <a:gd name="connsiteY4" fmla="*/ 1342752 h 1621673"/>
                <a:gd name="connsiteX5" fmla="*/ 922266 w 1418439"/>
                <a:gd name="connsiteY5" fmla="*/ 1621673 h 1621673"/>
                <a:gd name="connsiteX6" fmla="*/ 922265 w 1418439"/>
                <a:gd name="connsiteY6" fmla="*/ 1621673 h 1621673"/>
                <a:gd name="connsiteX7" fmla="*/ 922265 w 1418439"/>
                <a:gd name="connsiteY7" fmla="*/ 1621673 h 1621673"/>
                <a:gd name="connsiteX8" fmla="*/ 922265 w 1418439"/>
                <a:gd name="connsiteY8" fmla="*/ 1621673 h 1621673"/>
                <a:gd name="connsiteX9" fmla="*/ 0 w 1418439"/>
                <a:gd name="connsiteY9" fmla="*/ 1150729 h 1621673"/>
                <a:gd name="connsiteX10" fmla="*/ 0 w 1418439"/>
                <a:gd name="connsiteY10" fmla="*/ 274718 h 1621673"/>
                <a:gd name="connsiteX11" fmla="*/ 0 w 1418439"/>
                <a:gd name="connsiteY11" fmla="*/ 274717 h 1621673"/>
                <a:gd name="connsiteX12" fmla="*/ 1 w 1418439"/>
                <a:gd name="connsiteY12" fmla="*/ 274718 h 1621673"/>
                <a:gd name="connsiteX13" fmla="*/ 2 w 1418439"/>
                <a:gd name="connsiteY13" fmla="*/ 274718 h 1621673"/>
                <a:gd name="connsiteX14" fmla="*/ 0 w 1418439"/>
                <a:gd name="connsiteY14" fmla="*/ 274717 h 16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8439" h="1621673">
                  <a:moveTo>
                    <a:pt x="497575" y="0"/>
                  </a:moveTo>
                  <a:lnTo>
                    <a:pt x="497576" y="0"/>
                  </a:lnTo>
                  <a:lnTo>
                    <a:pt x="1418439" y="470944"/>
                  </a:lnTo>
                  <a:lnTo>
                    <a:pt x="1418439" y="1342751"/>
                  </a:lnTo>
                  <a:lnTo>
                    <a:pt x="1418439" y="1342752"/>
                  </a:lnTo>
                  <a:lnTo>
                    <a:pt x="922266" y="1621673"/>
                  </a:lnTo>
                  <a:lnTo>
                    <a:pt x="922265" y="1621673"/>
                  </a:lnTo>
                  <a:lnTo>
                    <a:pt x="922265" y="1621673"/>
                  </a:lnTo>
                  <a:lnTo>
                    <a:pt x="922265" y="1621673"/>
                  </a:lnTo>
                  <a:lnTo>
                    <a:pt x="0" y="1150729"/>
                  </a:lnTo>
                  <a:lnTo>
                    <a:pt x="0" y="274718"/>
                  </a:lnTo>
                  <a:lnTo>
                    <a:pt x="0" y="274717"/>
                  </a:lnTo>
                  <a:lnTo>
                    <a:pt x="1" y="274718"/>
                  </a:lnTo>
                  <a:lnTo>
                    <a:pt x="2" y="274718"/>
                  </a:lnTo>
                  <a:lnTo>
                    <a:pt x="0" y="274717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xmlns="" id="{CEAF166B-9EEB-40B9-821A-F43D17DA55D1}"/>
              </a:ext>
            </a:extLst>
          </p:cNvPr>
          <p:cNvGrpSpPr/>
          <p:nvPr/>
        </p:nvGrpSpPr>
        <p:grpSpPr>
          <a:xfrm>
            <a:off x="4583832" y="1509118"/>
            <a:ext cx="3226526" cy="5029008"/>
            <a:chOff x="4597666" y="1772326"/>
            <a:chExt cx="2996668" cy="4670741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xmlns="" id="{C8E5F80B-2FB1-4596-9170-DD40AAB30ACD}"/>
                </a:ext>
              </a:extLst>
            </p:cNvPr>
            <p:cNvGrpSpPr/>
            <p:nvPr/>
          </p:nvGrpSpPr>
          <p:grpSpPr>
            <a:xfrm>
              <a:off x="5635173" y="1772326"/>
              <a:ext cx="1959161" cy="3900094"/>
              <a:chOff x="5635173" y="1772326"/>
              <a:chExt cx="1959161" cy="3900094"/>
            </a:xfrm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A43EF9C7-3340-49E6-84DF-6F3178B65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5173" y="1772326"/>
                <a:ext cx="1959160" cy="3900094"/>
              </a:xfrm>
              <a:custGeom>
                <a:avLst/>
                <a:gdLst>
                  <a:gd name="connsiteX0" fmla="*/ 1256206 w 1959160"/>
                  <a:gd name="connsiteY0" fmla="*/ 0 h 3900094"/>
                  <a:gd name="connsiteX1" fmla="*/ 1959160 w 1959160"/>
                  <a:gd name="connsiteY1" fmla="*/ 1623304 h 3900094"/>
                  <a:gd name="connsiteX2" fmla="*/ 1666262 w 1959160"/>
                  <a:gd name="connsiteY2" fmla="*/ 1781547 h 3900094"/>
                  <a:gd name="connsiteX3" fmla="*/ 1666262 w 1959160"/>
                  <a:gd name="connsiteY3" fmla="*/ 3641042 h 3900094"/>
                  <a:gd name="connsiteX4" fmla="*/ 1204135 w 1959160"/>
                  <a:gd name="connsiteY4" fmla="*/ 3900093 h 3900094"/>
                  <a:gd name="connsiteX5" fmla="*/ 1204135 w 1959160"/>
                  <a:gd name="connsiteY5" fmla="*/ 1645434 h 3900094"/>
                  <a:gd name="connsiteX6" fmla="*/ 1204135 w 1959160"/>
                  <a:gd name="connsiteY6" fmla="*/ 1645434 h 3900094"/>
                  <a:gd name="connsiteX7" fmla="*/ 1204135 w 1959160"/>
                  <a:gd name="connsiteY7" fmla="*/ 3900094 h 3900094"/>
                  <a:gd name="connsiteX8" fmla="*/ 347572 w 1959160"/>
                  <a:gd name="connsiteY8" fmla="*/ 3462700 h 3900094"/>
                  <a:gd name="connsiteX9" fmla="*/ 347572 w 1959160"/>
                  <a:gd name="connsiteY9" fmla="*/ 1208040 h 3900094"/>
                  <a:gd name="connsiteX10" fmla="*/ 0 w 1959160"/>
                  <a:gd name="connsiteY10" fmla="*/ 1032302 h 3900094"/>
                  <a:gd name="connsiteX11" fmla="*/ 877391 w 1959160"/>
                  <a:gd name="connsiteY11" fmla="*/ 209585 h 3900094"/>
                  <a:gd name="connsiteX12" fmla="*/ 1571233 w 1959160"/>
                  <a:gd name="connsiteY12" fmla="*/ 1832887 h 3900094"/>
                  <a:gd name="connsiteX13" fmla="*/ 1571233 w 1959160"/>
                  <a:gd name="connsiteY13" fmla="*/ 1832888 h 3900094"/>
                  <a:gd name="connsiteX14" fmla="*/ 877391 w 1959160"/>
                  <a:gd name="connsiteY14" fmla="*/ 209584 h 3900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59160" h="3900094">
                    <a:moveTo>
                      <a:pt x="1256206" y="0"/>
                    </a:moveTo>
                    <a:lnTo>
                      <a:pt x="1959160" y="1623304"/>
                    </a:lnTo>
                    <a:lnTo>
                      <a:pt x="1666262" y="1781547"/>
                    </a:lnTo>
                    <a:lnTo>
                      <a:pt x="1666262" y="3641042"/>
                    </a:lnTo>
                    <a:lnTo>
                      <a:pt x="1204135" y="3900093"/>
                    </a:lnTo>
                    <a:lnTo>
                      <a:pt x="1204135" y="1645434"/>
                    </a:lnTo>
                    <a:lnTo>
                      <a:pt x="1204135" y="1645434"/>
                    </a:lnTo>
                    <a:lnTo>
                      <a:pt x="1204135" y="3900094"/>
                    </a:lnTo>
                    <a:lnTo>
                      <a:pt x="347572" y="3462700"/>
                    </a:lnTo>
                    <a:lnTo>
                      <a:pt x="347572" y="1208040"/>
                    </a:lnTo>
                    <a:lnTo>
                      <a:pt x="0" y="1032302"/>
                    </a:lnTo>
                    <a:lnTo>
                      <a:pt x="877391" y="209585"/>
                    </a:lnTo>
                    <a:lnTo>
                      <a:pt x="1571233" y="1832887"/>
                    </a:lnTo>
                    <a:lnTo>
                      <a:pt x="1571233" y="1832888"/>
                    </a:lnTo>
                    <a:lnTo>
                      <a:pt x="877391" y="20958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5" name="Freeform 9">
                <a:extLst>
                  <a:ext uri="{FF2B5EF4-FFF2-40B4-BE49-F238E27FC236}">
                    <a16:creationId xmlns:a16="http://schemas.microsoft.com/office/drawing/2014/main" xmlns="" id="{116B2BD2-FD1D-42C7-AF2F-135D009AD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9309" y="3417760"/>
                <a:ext cx="462127" cy="2254660"/>
              </a:xfrm>
              <a:custGeom>
                <a:avLst/>
                <a:gdLst>
                  <a:gd name="T0" fmla="*/ 355 w 355"/>
                  <a:gd name="T1" fmla="*/ 1533 h 1732"/>
                  <a:gd name="T2" fmla="*/ 355 w 355"/>
                  <a:gd name="T3" fmla="*/ 104 h 1732"/>
                  <a:gd name="T4" fmla="*/ 282 w 355"/>
                  <a:gd name="T5" fmla="*/ 144 h 1732"/>
                  <a:gd name="T6" fmla="*/ 0 w 355"/>
                  <a:gd name="T7" fmla="*/ 0 h 1732"/>
                  <a:gd name="T8" fmla="*/ 0 w 355"/>
                  <a:gd name="T9" fmla="*/ 1732 h 1732"/>
                  <a:gd name="T10" fmla="*/ 355 w 355"/>
                  <a:gd name="T11" fmla="*/ 1533 h 1732"/>
                  <a:gd name="T12" fmla="*/ 355 w 355"/>
                  <a:gd name="T13" fmla="*/ 1533 h 1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5" h="1732">
                    <a:moveTo>
                      <a:pt x="355" y="1533"/>
                    </a:moveTo>
                    <a:lnTo>
                      <a:pt x="355" y="104"/>
                    </a:lnTo>
                    <a:lnTo>
                      <a:pt x="282" y="144"/>
                    </a:lnTo>
                    <a:lnTo>
                      <a:pt x="0" y="0"/>
                    </a:lnTo>
                    <a:lnTo>
                      <a:pt x="0" y="1732"/>
                    </a:lnTo>
                    <a:lnTo>
                      <a:pt x="355" y="1533"/>
                    </a:lnTo>
                    <a:lnTo>
                      <a:pt x="355" y="153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0">
                <a:extLst>
                  <a:ext uri="{FF2B5EF4-FFF2-40B4-BE49-F238E27FC236}">
                    <a16:creationId xmlns:a16="http://schemas.microsoft.com/office/drawing/2014/main" xmlns="" id="{DE9BA2D5-06FC-4726-B97D-10F05F245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2565" y="1772327"/>
                <a:ext cx="1081769" cy="1832888"/>
              </a:xfrm>
              <a:custGeom>
                <a:avLst/>
                <a:gdLst>
                  <a:gd name="T0" fmla="*/ 291 w 831"/>
                  <a:gd name="T1" fmla="*/ 0 h 1408"/>
                  <a:gd name="T2" fmla="*/ 0 w 831"/>
                  <a:gd name="T3" fmla="*/ 161 h 1408"/>
                  <a:gd name="T4" fmla="*/ 533 w 831"/>
                  <a:gd name="T5" fmla="*/ 1408 h 1408"/>
                  <a:gd name="T6" fmla="*/ 831 w 831"/>
                  <a:gd name="T7" fmla="*/ 1247 h 1408"/>
                  <a:gd name="T8" fmla="*/ 291 w 831"/>
                  <a:gd name="T9" fmla="*/ 0 h 1408"/>
                  <a:gd name="T10" fmla="*/ 291 w 831"/>
                  <a:gd name="T11" fmla="*/ 0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1" h="1408">
                    <a:moveTo>
                      <a:pt x="291" y="0"/>
                    </a:moveTo>
                    <a:lnTo>
                      <a:pt x="0" y="161"/>
                    </a:lnTo>
                    <a:lnTo>
                      <a:pt x="533" y="1408"/>
                    </a:lnTo>
                    <a:lnTo>
                      <a:pt x="831" y="1247"/>
                    </a:lnTo>
                    <a:lnTo>
                      <a:pt x="291" y="0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xmlns="" id="{7F032E05-17AE-403F-912B-CBB199D9BE13}"/>
                </a:ext>
              </a:extLst>
            </p:cNvPr>
            <p:cNvGrpSpPr/>
            <p:nvPr/>
          </p:nvGrpSpPr>
          <p:grpSpPr>
            <a:xfrm>
              <a:off x="5521921" y="3666398"/>
              <a:ext cx="1317389" cy="2262471"/>
              <a:chOff x="5521921" y="3666398"/>
              <a:chExt cx="1317389" cy="2262471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ABF2BFAF-6DDD-4268-AF16-284A467B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1921" y="3666398"/>
                <a:ext cx="1317389" cy="2262471"/>
              </a:xfrm>
              <a:custGeom>
                <a:avLst/>
                <a:gdLst>
                  <a:gd name="connsiteX0" fmla="*/ 460826 w 1317389"/>
                  <a:gd name="connsiteY0" fmla="*/ 0 h 2262471"/>
                  <a:gd name="connsiteX1" fmla="*/ 1317389 w 1317389"/>
                  <a:gd name="connsiteY1" fmla="*/ 434790 h 2262471"/>
                  <a:gd name="connsiteX2" fmla="*/ 1317387 w 1317389"/>
                  <a:gd name="connsiteY2" fmla="*/ 434791 h 2262471"/>
                  <a:gd name="connsiteX3" fmla="*/ 1317387 w 1317389"/>
                  <a:gd name="connsiteY3" fmla="*/ 2006022 h 2262471"/>
                  <a:gd name="connsiteX4" fmla="*/ 855262 w 1317389"/>
                  <a:gd name="connsiteY4" fmla="*/ 2262469 h 2262471"/>
                  <a:gd name="connsiteX5" fmla="*/ 855262 w 1317389"/>
                  <a:gd name="connsiteY5" fmla="*/ 2262471 h 2262471"/>
                  <a:gd name="connsiteX6" fmla="*/ 855260 w 1317389"/>
                  <a:gd name="connsiteY6" fmla="*/ 2262470 h 2262471"/>
                  <a:gd name="connsiteX7" fmla="*/ 855260 w 1317389"/>
                  <a:gd name="connsiteY7" fmla="*/ 2262470 h 2262471"/>
                  <a:gd name="connsiteX8" fmla="*/ 855260 w 1317389"/>
                  <a:gd name="connsiteY8" fmla="*/ 2262470 h 2262471"/>
                  <a:gd name="connsiteX9" fmla="*/ 0 w 1317389"/>
                  <a:gd name="connsiteY9" fmla="*/ 1825078 h 2262471"/>
                  <a:gd name="connsiteX10" fmla="*/ 0 w 1317389"/>
                  <a:gd name="connsiteY10" fmla="*/ 252543 h 2262471"/>
                  <a:gd name="connsiteX11" fmla="*/ 855261 w 1317389"/>
                  <a:gd name="connsiteY11" fmla="*/ 691238 h 2262471"/>
                  <a:gd name="connsiteX12" fmla="*/ 855261 w 1317389"/>
                  <a:gd name="connsiteY12" fmla="*/ 691238 h 2262471"/>
                  <a:gd name="connsiteX13" fmla="*/ 0 w 1317389"/>
                  <a:gd name="connsiteY13" fmla="*/ 252543 h 2262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7389" h="2262471">
                    <a:moveTo>
                      <a:pt x="460826" y="0"/>
                    </a:moveTo>
                    <a:lnTo>
                      <a:pt x="1317389" y="434790"/>
                    </a:lnTo>
                    <a:lnTo>
                      <a:pt x="1317387" y="434791"/>
                    </a:lnTo>
                    <a:lnTo>
                      <a:pt x="1317387" y="2006022"/>
                    </a:lnTo>
                    <a:lnTo>
                      <a:pt x="855262" y="2262469"/>
                    </a:lnTo>
                    <a:lnTo>
                      <a:pt x="855262" y="2262471"/>
                    </a:lnTo>
                    <a:lnTo>
                      <a:pt x="855260" y="2262470"/>
                    </a:lnTo>
                    <a:lnTo>
                      <a:pt x="855260" y="2262470"/>
                    </a:lnTo>
                    <a:lnTo>
                      <a:pt x="855260" y="2262470"/>
                    </a:lnTo>
                    <a:lnTo>
                      <a:pt x="0" y="1825078"/>
                    </a:lnTo>
                    <a:lnTo>
                      <a:pt x="0" y="252543"/>
                    </a:lnTo>
                    <a:lnTo>
                      <a:pt x="855261" y="691238"/>
                    </a:lnTo>
                    <a:lnTo>
                      <a:pt x="855261" y="691238"/>
                    </a:lnTo>
                    <a:lnTo>
                      <a:pt x="0" y="25254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1" name="Freeform 12">
                <a:extLst>
                  <a:ext uri="{FF2B5EF4-FFF2-40B4-BE49-F238E27FC236}">
                    <a16:creationId xmlns:a16="http://schemas.microsoft.com/office/drawing/2014/main" xmlns="" id="{506B71F1-EC01-4904-8CA9-DC01679BE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1921" y="3666398"/>
                <a:ext cx="1317389" cy="691238"/>
              </a:xfrm>
              <a:custGeom>
                <a:avLst/>
                <a:gdLst>
                  <a:gd name="T0" fmla="*/ 1012 w 1012"/>
                  <a:gd name="T1" fmla="*/ 334 h 531"/>
                  <a:gd name="T2" fmla="*/ 354 w 1012"/>
                  <a:gd name="T3" fmla="*/ 0 h 531"/>
                  <a:gd name="T4" fmla="*/ 0 w 1012"/>
                  <a:gd name="T5" fmla="*/ 194 h 531"/>
                  <a:gd name="T6" fmla="*/ 657 w 1012"/>
                  <a:gd name="T7" fmla="*/ 531 h 531"/>
                  <a:gd name="T8" fmla="*/ 1012 w 1012"/>
                  <a:gd name="T9" fmla="*/ 334 h 531"/>
                  <a:gd name="T10" fmla="*/ 1012 w 1012"/>
                  <a:gd name="T11" fmla="*/ 334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2" h="531">
                    <a:moveTo>
                      <a:pt x="1012" y="334"/>
                    </a:moveTo>
                    <a:lnTo>
                      <a:pt x="354" y="0"/>
                    </a:lnTo>
                    <a:lnTo>
                      <a:pt x="0" y="194"/>
                    </a:lnTo>
                    <a:lnTo>
                      <a:pt x="657" y="531"/>
                    </a:lnTo>
                    <a:lnTo>
                      <a:pt x="1012" y="334"/>
                    </a:lnTo>
                    <a:lnTo>
                      <a:pt x="1012" y="334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4">
                <a:extLst>
                  <a:ext uri="{FF2B5EF4-FFF2-40B4-BE49-F238E27FC236}">
                    <a16:creationId xmlns:a16="http://schemas.microsoft.com/office/drawing/2014/main" xmlns="" id="{16BB68BB-4A4F-4F8E-973C-5964CD178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7181" y="4101188"/>
                <a:ext cx="462127" cy="1827680"/>
              </a:xfrm>
              <a:custGeom>
                <a:avLst/>
                <a:gdLst>
                  <a:gd name="T0" fmla="*/ 355 w 355"/>
                  <a:gd name="T1" fmla="*/ 1207 h 1404"/>
                  <a:gd name="T2" fmla="*/ 355 w 355"/>
                  <a:gd name="T3" fmla="*/ 0 h 1404"/>
                  <a:gd name="T4" fmla="*/ 0 w 355"/>
                  <a:gd name="T5" fmla="*/ 197 h 1404"/>
                  <a:gd name="T6" fmla="*/ 0 w 355"/>
                  <a:gd name="T7" fmla="*/ 1404 h 1404"/>
                  <a:gd name="T8" fmla="*/ 355 w 355"/>
                  <a:gd name="T9" fmla="*/ 1207 h 1404"/>
                  <a:gd name="T10" fmla="*/ 355 w 355"/>
                  <a:gd name="T11" fmla="*/ 1207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1404">
                    <a:moveTo>
                      <a:pt x="355" y="1207"/>
                    </a:moveTo>
                    <a:lnTo>
                      <a:pt x="355" y="0"/>
                    </a:lnTo>
                    <a:lnTo>
                      <a:pt x="0" y="197"/>
                    </a:lnTo>
                    <a:lnTo>
                      <a:pt x="0" y="1404"/>
                    </a:lnTo>
                    <a:lnTo>
                      <a:pt x="355" y="1207"/>
                    </a:lnTo>
                    <a:lnTo>
                      <a:pt x="355" y="120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xmlns="" id="{246CEFBB-70D4-4499-9AC6-9C871CFDF51D}"/>
                </a:ext>
              </a:extLst>
            </p:cNvPr>
            <p:cNvGrpSpPr/>
            <p:nvPr/>
          </p:nvGrpSpPr>
          <p:grpSpPr>
            <a:xfrm>
              <a:off x="5059792" y="4299057"/>
              <a:ext cx="1317390" cy="1884958"/>
              <a:chOff x="5059792" y="4299057"/>
              <a:chExt cx="1317390" cy="1884958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xmlns="" id="{853B7C93-B2A0-4404-99AE-13F5A82A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792" y="4299057"/>
                <a:ext cx="1317390" cy="1884958"/>
              </a:xfrm>
              <a:custGeom>
                <a:avLst/>
                <a:gdLst>
                  <a:gd name="connsiteX0" fmla="*/ 462128 w 1317390"/>
                  <a:gd name="connsiteY0" fmla="*/ 0 h 1884958"/>
                  <a:gd name="connsiteX1" fmla="*/ 1317389 w 1317390"/>
                  <a:gd name="connsiteY1" fmla="*/ 433489 h 1884958"/>
                  <a:gd name="connsiteX2" fmla="*/ 1173315 w 1317390"/>
                  <a:gd name="connsiteY2" fmla="*/ 513440 h 1884958"/>
                  <a:gd name="connsiteX3" fmla="*/ 1317390 w 1317390"/>
                  <a:gd name="connsiteY3" fmla="*/ 433488 h 1884958"/>
                  <a:gd name="connsiteX4" fmla="*/ 1317390 w 1317390"/>
                  <a:gd name="connsiteY4" fmla="*/ 1629812 h 1884958"/>
                  <a:gd name="connsiteX5" fmla="*/ 855263 w 1317390"/>
                  <a:gd name="connsiteY5" fmla="*/ 1884958 h 1884958"/>
                  <a:gd name="connsiteX6" fmla="*/ 855263 w 1317390"/>
                  <a:gd name="connsiteY6" fmla="*/ 689936 h 1884958"/>
                  <a:gd name="connsiteX7" fmla="*/ 855262 w 1317390"/>
                  <a:gd name="connsiteY7" fmla="*/ 689937 h 1884958"/>
                  <a:gd name="connsiteX8" fmla="*/ 855262 w 1317390"/>
                  <a:gd name="connsiteY8" fmla="*/ 1884958 h 1884958"/>
                  <a:gd name="connsiteX9" fmla="*/ 0 w 1317390"/>
                  <a:gd name="connsiteY9" fmla="*/ 1451470 h 1884958"/>
                  <a:gd name="connsiteX10" fmla="*/ 0 w 1317390"/>
                  <a:gd name="connsiteY10" fmla="*/ 255147 h 1884958"/>
                  <a:gd name="connsiteX11" fmla="*/ 0 w 1317390"/>
                  <a:gd name="connsiteY11" fmla="*/ 255146 h 1884958"/>
                  <a:gd name="connsiteX12" fmla="*/ 1 w 1317390"/>
                  <a:gd name="connsiteY12" fmla="*/ 255147 h 188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7390" h="1884958">
                    <a:moveTo>
                      <a:pt x="462128" y="0"/>
                    </a:moveTo>
                    <a:lnTo>
                      <a:pt x="1317389" y="433489"/>
                    </a:lnTo>
                    <a:lnTo>
                      <a:pt x="1173315" y="513440"/>
                    </a:lnTo>
                    <a:lnTo>
                      <a:pt x="1317390" y="433488"/>
                    </a:lnTo>
                    <a:lnTo>
                      <a:pt x="1317390" y="1629812"/>
                    </a:lnTo>
                    <a:lnTo>
                      <a:pt x="855263" y="1884958"/>
                    </a:lnTo>
                    <a:lnTo>
                      <a:pt x="855263" y="689936"/>
                    </a:lnTo>
                    <a:lnTo>
                      <a:pt x="855262" y="689937"/>
                    </a:lnTo>
                    <a:lnTo>
                      <a:pt x="855262" y="1884958"/>
                    </a:lnTo>
                    <a:lnTo>
                      <a:pt x="0" y="1451470"/>
                    </a:lnTo>
                    <a:lnTo>
                      <a:pt x="0" y="255147"/>
                    </a:lnTo>
                    <a:lnTo>
                      <a:pt x="0" y="255146"/>
                    </a:lnTo>
                    <a:lnTo>
                      <a:pt x="1" y="2551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xmlns="" id="{449B307C-FABE-49DE-B3EE-73585AD98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792" y="4299057"/>
                <a:ext cx="1317389" cy="689937"/>
              </a:xfrm>
              <a:custGeom>
                <a:avLst/>
                <a:gdLst>
                  <a:gd name="T0" fmla="*/ 1012 w 1012"/>
                  <a:gd name="T1" fmla="*/ 333 h 530"/>
                  <a:gd name="T2" fmla="*/ 355 w 1012"/>
                  <a:gd name="T3" fmla="*/ 0 h 530"/>
                  <a:gd name="T4" fmla="*/ 0 w 1012"/>
                  <a:gd name="T5" fmla="*/ 196 h 530"/>
                  <a:gd name="T6" fmla="*/ 657 w 1012"/>
                  <a:gd name="T7" fmla="*/ 530 h 530"/>
                  <a:gd name="T8" fmla="*/ 1012 w 1012"/>
                  <a:gd name="T9" fmla="*/ 333 h 530"/>
                  <a:gd name="T10" fmla="*/ 1012 w 1012"/>
                  <a:gd name="T11" fmla="*/ 333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2" h="530">
                    <a:moveTo>
                      <a:pt x="1012" y="333"/>
                    </a:moveTo>
                    <a:lnTo>
                      <a:pt x="355" y="0"/>
                    </a:lnTo>
                    <a:lnTo>
                      <a:pt x="0" y="196"/>
                    </a:lnTo>
                    <a:lnTo>
                      <a:pt x="657" y="530"/>
                    </a:lnTo>
                    <a:lnTo>
                      <a:pt x="1012" y="333"/>
                    </a:lnTo>
                    <a:lnTo>
                      <a:pt x="1012" y="333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xmlns="" id="{E3134B7F-4809-404F-ACE7-09CB11707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5055" y="4732545"/>
                <a:ext cx="462127" cy="1451470"/>
              </a:xfrm>
              <a:custGeom>
                <a:avLst/>
                <a:gdLst>
                  <a:gd name="T0" fmla="*/ 355 w 355"/>
                  <a:gd name="T1" fmla="*/ 919 h 1115"/>
                  <a:gd name="T2" fmla="*/ 355 w 355"/>
                  <a:gd name="T3" fmla="*/ 0 h 1115"/>
                  <a:gd name="T4" fmla="*/ 0 w 355"/>
                  <a:gd name="T5" fmla="*/ 197 h 1115"/>
                  <a:gd name="T6" fmla="*/ 0 w 355"/>
                  <a:gd name="T7" fmla="*/ 1115 h 1115"/>
                  <a:gd name="T8" fmla="*/ 355 w 355"/>
                  <a:gd name="T9" fmla="*/ 919 h 1115"/>
                  <a:gd name="T10" fmla="*/ 355 w 355"/>
                  <a:gd name="T11" fmla="*/ 919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1115">
                    <a:moveTo>
                      <a:pt x="355" y="919"/>
                    </a:moveTo>
                    <a:lnTo>
                      <a:pt x="355" y="0"/>
                    </a:lnTo>
                    <a:lnTo>
                      <a:pt x="0" y="197"/>
                    </a:lnTo>
                    <a:lnTo>
                      <a:pt x="0" y="1115"/>
                    </a:lnTo>
                    <a:lnTo>
                      <a:pt x="355" y="919"/>
                    </a:lnTo>
                    <a:lnTo>
                      <a:pt x="355" y="91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xmlns="" id="{C62AFA01-FF28-435A-8843-C245D16FF11E}"/>
                </a:ext>
              </a:extLst>
            </p:cNvPr>
            <p:cNvGrpSpPr/>
            <p:nvPr/>
          </p:nvGrpSpPr>
          <p:grpSpPr>
            <a:xfrm>
              <a:off x="4597666" y="4936922"/>
              <a:ext cx="1317389" cy="1506145"/>
              <a:chOff x="4597666" y="4936922"/>
              <a:chExt cx="1317389" cy="1506145"/>
            </a:xfrm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xmlns="" id="{A5BD708B-FF1C-45AD-A968-A76EA675B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666" y="4936922"/>
                <a:ext cx="1317389" cy="1506145"/>
              </a:xfrm>
              <a:custGeom>
                <a:avLst/>
                <a:gdLst>
                  <a:gd name="connsiteX0" fmla="*/ 462128 w 1317389"/>
                  <a:gd name="connsiteY0" fmla="*/ 0 h 1506145"/>
                  <a:gd name="connsiteX1" fmla="*/ 1317389 w 1317389"/>
                  <a:gd name="connsiteY1" fmla="*/ 437394 h 1506145"/>
                  <a:gd name="connsiteX2" fmla="*/ 856563 w 1317389"/>
                  <a:gd name="connsiteY2" fmla="*/ 692540 h 1506145"/>
                  <a:gd name="connsiteX3" fmla="*/ 856563 w 1317389"/>
                  <a:gd name="connsiteY3" fmla="*/ 692541 h 1506145"/>
                  <a:gd name="connsiteX4" fmla="*/ 1317389 w 1317389"/>
                  <a:gd name="connsiteY4" fmla="*/ 437394 h 1506145"/>
                  <a:gd name="connsiteX5" fmla="*/ 1317389 w 1317389"/>
                  <a:gd name="connsiteY5" fmla="*/ 1247094 h 1506145"/>
                  <a:gd name="connsiteX6" fmla="*/ 856563 w 1317389"/>
                  <a:gd name="connsiteY6" fmla="*/ 1506145 h 1506145"/>
                  <a:gd name="connsiteX7" fmla="*/ 0 w 1317389"/>
                  <a:gd name="connsiteY7" fmla="*/ 1068751 h 1506145"/>
                  <a:gd name="connsiteX8" fmla="*/ 0 w 1317389"/>
                  <a:gd name="connsiteY8" fmla="*/ 255147 h 1506145"/>
                  <a:gd name="connsiteX9" fmla="*/ 0 w 1317389"/>
                  <a:gd name="connsiteY9" fmla="*/ 255146 h 1506145"/>
                  <a:gd name="connsiteX10" fmla="*/ 1 w 1317389"/>
                  <a:gd name="connsiteY10" fmla="*/ 255147 h 1506145"/>
                  <a:gd name="connsiteX0" fmla="*/ 462128 w 1317389"/>
                  <a:gd name="connsiteY0" fmla="*/ 0 h 1506145"/>
                  <a:gd name="connsiteX1" fmla="*/ 1317389 w 1317389"/>
                  <a:gd name="connsiteY1" fmla="*/ 437394 h 1506145"/>
                  <a:gd name="connsiteX2" fmla="*/ 856563 w 1317389"/>
                  <a:gd name="connsiteY2" fmla="*/ 692540 h 1506145"/>
                  <a:gd name="connsiteX3" fmla="*/ 1317389 w 1317389"/>
                  <a:gd name="connsiteY3" fmla="*/ 437394 h 1506145"/>
                  <a:gd name="connsiteX4" fmla="*/ 1317389 w 1317389"/>
                  <a:gd name="connsiteY4" fmla="*/ 1247094 h 1506145"/>
                  <a:gd name="connsiteX5" fmla="*/ 856563 w 1317389"/>
                  <a:gd name="connsiteY5" fmla="*/ 1506145 h 1506145"/>
                  <a:gd name="connsiteX6" fmla="*/ 0 w 1317389"/>
                  <a:gd name="connsiteY6" fmla="*/ 1068751 h 1506145"/>
                  <a:gd name="connsiteX7" fmla="*/ 0 w 1317389"/>
                  <a:gd name="connsiteY7" fmla="*/ 255147 h 1506145"/>
                  <a:gd name="connsiteX8" fmla="*/ 0 w 1317389"/>
                  <a:gd name="connsiteY8" fmla="*/ 255146 h 1506145"/>
                  <a:gd name="connsiteX9" fmla="*/ 1 w 1317389"/>
                  <a:gd name="connsiteY9" fmla="*/ 255147 h 1506145"/>
                  <a:gd name="connsiteX10" fmla="*/ 462128 w 1317389"/>
                  <a:gd name="connsiteY10" fmla="*/ 0 h 1506145"/>
                  <a:gd name="connsiteX0" fmla="*/ 462128 w 1317389"/>
                  <a:gd name="connsiteY0" fmla="*/ 0 h 1506145"/>
                  <a:gd name="connsiteX1" fmla="*/ 1317389 w 1317389"/>
                  <a:gd name="connsiteY1" fmla="*/ 437394 h 1506145"/>
                  <a:gd name="connsiteX2" fmla="*/ 1317389 w 1317389"/>
                  <a:gd name="connsiteY2" fmla="*/ 437394 h 1506145"/>
                  <a:gd name="connsiteX3" fmla="*/ 1317389 w 1317389"/>
                  <a:gd name="connsiteY3" fmla="*/ 1247094 h 1506145"/>
                  <a:gd name="connsiteX4" fmla="*/ 856563 w 1317389"/>
                  <a:gd name="connsiteY4" fmla="*/ 1506145 h 1506145"/>
                  <a:gd name="connsiteX5" fmla="*/ 0 w 1317389"/>
                  <a:gd name="connsiteY5" fmla="*/ 1068751 h 1506145"/>
                  <a:gd name="connsiteX6" fmla="*/ 0 w 1317389"/>
                  <a:gd name="connsiteY6" fmla="*/ 255147 h 1506145"/>
                  <a:gd name="connsiteX7" fmla="*/ 0 w 1317389"/>
                  <a:gd name="connsiteY7" fmla="*/ 255146 h 1506145"/>
                  <a:gd name="connsiteX8" fmla="*/ 1 w 1317389"/>
                  <a:gd name="connsiteY8" fmla="*/ 255147 h 1506145"/>
                  <a:gd name="connsiteX9" fmla="*/ 462128 w 1317389"/>
                  <a:gd name="connsiteY9" fmla="*/ 0 h 150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389" h="1506145">
                    <a:moveTo>
                      <a:pt x="462128" y="0"/>
                    </a:moveTo>
                    <a:lnTo>
                      <a:pt x="1317389" y="437394"/>
                    </a:lnTo>
                    <a:lnTo>
                      <a:pt x="1317389" y="437394"/>
                    </a:lnTo>
                    <a:lnTo>
                      <a:pt x="1317389" y="1247094"/>
                    </a:lnTo>
                    <a:lnTo>
                      <a:pt x="856563" y="1506145"/>
                    </a:lnTo>
                    <a:lnTo>
                      <a:pt x="0" y="1068751"/>
                    </a:lnTo>
                    <a:lnTo>
                      <a:pt x="0" y="255147"/>
                    </a:lnTo>
                    <a:lnTo>
                      <a:pt x="0" y="255146"/>
                    </a:lnTo>
                    <a:lnTo>
                      <a:pt x="1" y="255147"/>
                    </a:lnTo>
                    <a:lnTo>
                      <a:pt x="462128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77" name="Freeform 18">
                <a:extLst>
                  <a:ext uri="{FF2B5EF4-FFF2-40B4-BE49-F238E27FC236}">
                    <a16:creationId xmlns:a16="http://schemas.microsoft.com/office/drawing/2014/main" xmlns="" id="{61EF2717-32B9-4630-A218-68082FE26B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666" y="4936922"/>
                <a:ext cx="1317389" cy="692540"/>
              </a:xfrm>
              <a:custGeom>
                <a:avLst/>
                <a:gdLst>
                  <a:gd name="T0" fmla="*/ 1012 w 1012"/>
                  <a:gd name="T1" fmla="*/ 336 h 532"/>
                  <a:gd name="T2" fmla="*/ 355 w 1012"/>
                  <a:gd name="T3" fmla="*/ 0 h 532"/>
                  <a:gd name="T4" fmla="*/ 0 w 1012"/>
                  <a:gd name="T5" fmla="*/ 196 h 532"/>
                  <a:gd name="T6" fmla="*/ 658 w 1012"/>
                  <a:gd name="T7" fmla="*/ 532 h 532"/>
                  <a:gd name="T8" fmla="*/ 1012 w 1012"/>
                  <a:gd name="T9" fmla="*/ 336 h 532"/>
                  <a:gd name="T10" fmla="*/ 1012 w 1012"/>
                  <a:gd name="T11" fmla="*/ 336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2" h="532">
                    <a:moveTo>
                      <a:pt x="1012" y="336"/>
                    </a:moveTo>
                    <a:lnTo>
                      <a:pt x="355" y="0"/>
                    </a:lnTo>
                    <a:lnTo>
                      <a:pt x="0" y="196"/>
                    </a:lnTo>
                    <a:lnTo>
                      <a:pt x="658" y="532"/>
                    </a:lnTo>
                    <a:lnTo>
                      <a:pt x="1012" y="336"/>
                    </a:lnTo>
                    <a:lnTo>
                      <a:pt x="1012" y="336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9">
                <a:extLst>
                  <a:ext uri="{FF2B5EF4-FFF2-40B4-BE49-F238E27FC236}">
                    <a16:creationId xmlns:a16="http://schemas.microsoft.com/office/drawing/2014/main" xmlns="" id="{6CAF5B21-6BCB-4368-A000-84F34136A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4229" y="5374316"/>
                <a:ext cx="460826" cy="1068751"/>
              </a:xfrm>
              <a:custGeom>
                <a:avLst/>
                <a:gdLst>
                  <a:gd name="T0" fmla="*/ 354 w 354"/>
                  <a:gd name="T1" fmla="*/ 622 h 821"/>
                  <a:gd name="T2" fmla="*/ 354 w 354"/>
                  <a:gd name="T3" fmla="*/ 0 h 821"/>
                  <a:gd name="T4" fmla="*/ 0 w 354"/>
                  <a:gd name="T5" fmla="*/ 196 h 821"/>
                  <a:gd name="T6" fmla="*/ 0 w 354"/>
                  <a:gd name="T7" fmla="*/ 821 h 821"/>
                  <a:gd name="T8" fmla="*/ 354 w 354"/>
                  <a:gd name="T9" fmla="*/ 622 h 821"/>
                  <a:gd name="T10" fmla="*/ 354 w 354"/>
                  <a:gd name="T11" fmla="*/ 622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4" h="821">
                    <a:moveTo>
                      <a:pt x="354" y="622"/>
                    </a:moveTo>
                    <a:lnTo>
                      <a:pt x="354" y="0"/>
                    </a:lnTo>
                    <a:lnTo>
                      <a:pt x="0" y="196"/>
                    </a:lnTo>
                    <a:lnTo>
                      <a:pt x="0" y="821"/>
                    </a:lnTo>
                    <a:lnTo>
                      <a:pt x="354" y="622"/>
                    </a:lnTo>
                    <a:lnTo>
                      <a:pt x="354" y="622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41AC4E-1F4D-4978-A254-52E3C0C00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243AFEE-0C3F-49EB-A60A-CBD53D7179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3 Cubes and Arrow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304DD3B-BC57-4D81-9421-5C88BA786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xmlns="" id="{F2A17720-CFF1-4B81-9B55-8BA16DCFE4DC}"/>
              </a:ext>
            </a:extLst>
          </p:cNvPr>
          <p:cNvGrpSpPr/>
          <p:nvPr/>
        </p:nvGrpSpPr>
        <p:grpSpPr>
          <a:xfrm>
            <a:off x="328169" y="4831881"/>
            <a:ext cx="3664857" cy="1157805"/>
            <a:chOff x="8821387" y="2778360"/>
            <a:chExt cx="2834640" cy="1157805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xmlns="" id="{0BDBDDB6-7CDB-4B23-AACC-D98C73F115FC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xmlns="" id="{16333BC7-4B1F-4DCD-B13C-873697FC2CFA}"/>
                </a:ext>
              </a:extLst>
            </p:cNvPr>
            <p:cNvSpPr/>
            <p:nvPr/>
          </p:nvSpPr>
          <p:spPr>
            <a:xfrm>
              <a:off x="8821387" y="3151335"/>
              <a:ext cx="283464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eusti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xmlns="" id="{01E384BA-C815-481C-B05E-01F2C48E6E7D}"/>
              </a:ext>
            </a:extLst>
          </p:cNvPr>
          <p:cNvGrpSpPr/>
          <p:nvPr/>
        </p:nvGrpSpPr>
        <p:grpSpPr>
          <a:xfrm>
            <a:off x="328169" y="3491790"/>
            <a:ext cx="3664857" cy="1157805"/>
            <a:chOff x="8821387" y="2778360"/>
            <a:chExt cx="2834640" cy="1157805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xmlns="" id="{6F0A938F-51D2-4CE5-B49A-B37707F001B3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1"/>
                  </a:solidFill>
                </a:rPr>
                <a:t>Lorem ipsum</a:t>
              </a:r>
              <a:endParaRPr lang="en-US" sz="2000" b="1" cap="all">
                <a:solidFill>
                  <a:schemeClr val="accent1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F1E9F07F-425F-4C42-A257-DE64DEF633ED}"/>
                </a:ext>
              </a:extLst>
            </p:cNvPr>
            <p:cNvSpPr/>
            <p:nvPr/>
          </p:nvSpPr>
          <p:spPr>
            <a:xfrm>
              <a:off x="8821387" y="3151335"/>
              <a:ext cx="283464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eusti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xmlns="" id="{901C4512-27CC-4CD7-B3A1-2BFEDCD9D167}"/>
              </a:ext>
            </a:extLst>
          </p:cNvPr>
          <p:cNvGrpSpPr/>
          <p:nvPr/>
        </p:nvGrpSpPr>
        <p:grpSpPr>
          <a:xfrm>
            <a:off x="328169" y="2151700"/>
            <a:ext cx="3664857" cy="1157805"/>
            <a:chOff x="8821387" y="2778360"/>
            <a:chExt cx="2834640" cy="1157805"/>
          </a:xfrm>
        </p:grpSpPr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xmlns="" id="{9A44346A-50AA-4767-ACB7-CB51F4AB3ECA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xmlns="" id="{C29386BF-CC1E-45C8-81C4-982D636C69E1}"/>
                </a:ext>
              </a:extLst>
            </p:cNvPr>
            <p:cNvSpPr/>
            <p:nvPr/>
          </p:nvSpPr>
          <p:spPr>
            <a:xfrm>
              <a:off x="8821387" y="3151335"/>
              <a:ext cx="283464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eusti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xmlns="" id="{51A6C89E-4340-4D5C-995D-754D19CC3608}"/>
              </a:ext>
            </a:extLst>
          </p:cNvPr>
          <p:cNvGrpSpPr/>
          <p:nvPr/>
        </p:nvGrpSpPr>
        <p:grpSpPr>
          <a:xfrm>
            <a:off x="8141258" y="2608260"/>
            <a:ext cx="3664857" cy="2446823"/>
            <a:chOff x="8141258" y="2059395"/>
            <a:chExt cx="3664857" cy="2446823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xmlns="" id="{F124F1E2-72FF-4BBF-AA5C-E6537C456E26}"/>
                </a:ext>
              </a:extLst>
            </p:cNvPr>
            <p:cNvSpPr/>
            <p:nvPr/>
          </p:nvSpPr>
          <p:spPr>
            <a:xfrm>
              <a:off x="8141258" y="2059395"/>
              <a:ext cx="3664857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3200" b="1" cap="all">
                  <a:solidFill>
                    <a:schemeClr val="accent4"/>
                  </a:solidFill>
                </a:rPr>
                <a:t>Lorem ipsum</a:t>
              </a:r>
              <a:endParaRPr lang="en-US" sz="3200" b="1" cap="all">
                <a:solidFill>
                  <a:schemeClr val="accent4"/>
                </a:solidFill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xmlns="" id="{E5C538B4-893F-4C02-97B7-07B0781CF697}"/>
                </a:ext>
              </a:extLst>
            </p:cNvPr>
            <p:cNvSpPr/>
            <p:nvPr/>
          </p:nvSpPr>
          <p:spPr>
            <a:xfrm>
              <a:off x="8141258" y="2644170"/>
              <a:ext cx="3664857" cy="1862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</a:p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</a:rPr>
                <a:t>Ut mauris, nunc donec maecenas nulla vitae tempor, ultrices sem suscipit mi quis semper quam. Nulla nulla, ac elit nullam nonummy suscipit quis, id placerat neque.</a:t>
              </a:r>
            </a:p>
          </p:txBody>
        </p:sp>
      </p:grpSp>
      <p:pic>
        <p:nvPicPr>
          <p:cNvPr id="115" name="Graphic 114" descr="Trophy">
            <a:extLst>
              <a:ext uri="{FF2B5EF4-FFF2-40B4-BE49-F238E27FC236}">
                <a16:creationId xmlns:a16="http://schemas.microsoft.com/office/drawing/2014/main" xmlns="" id="{F1AC21C5-D303-41B6-9EFC-EC106305D2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26857" y="2320026"/>
            <a:ext cx="914400" cy="914400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pic>
        <p:nvPicPr>
          <p:cNvPr id="117" name="Graphic 116" descr="Rocket">
            <a:extLst>
              <a:ext uri="{FF2B5EF4-FFF2-40B4-BE49-F238E27FC236}">
                <a16:creationId xmlns:a16="http://schemas.microsoft.com/office/drawing/2014/main" xmlns="" id="{AD12A8BC-F80B-4667-9A76-515A4C7158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654897" y="5488480"/>
            <a:ext cx="740768" cy="740768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pic>
        <p:nvPicPr>
          <p:cNvPr id="121" name="Graphic 120" descr="Magnifying glass">
            <a:extLst>
              <a:ext uri="{FF2B5EF4-FFF2-40B4-BE49-F238E27FC236}">
                <a16:creationId xmlns:a16="http://schemas.microsoft.com/office/drawing/2014/main" xmlns="" id="{7CFA7614-CD80-4083-82B2-B58CF30914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790624" y="4031661"/>
            <a:ext cx="390394" cy="390394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pic>
        <p:nvPicPr>
          <p:cNvPr id="122" name="Graphic 121" descr="Single gear">
            <a:extLst>
              <a:ext uri="{FF2B5EF4-FFF2-40B4-BE49-F238E27FC236}">
                <a16:creationId xmlns:a16="http://schemas.microsoft.com/office/drawing/2014/main" xmlns="" id="{5623D94C-36AB-4244-B28A-F0CBE7E739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307146" y="4744866"/>
            <a:ext cx="393773" cy="393773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A20F0E62-9484-440D-B591-704B564058A4}"/>
              </a:ext>
            </a:extLst>
          </p:cNvPr>
          <p:cNvGrpSpPr/>
          <p:nvPr/>
        </p:nvGrpSpPr>
        <p:grpSpPr>
          <a:xfrm>
            <a:off x="8544272" y="6161946"/>
            <a:ext cx="2103348" cy="517042"/>
            <a:chOff x="5853028" y="6161946"/>
            <a:chExt cx="2103348" cy="51704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83BAC42A-C091-40AD-A08A-0FA0975DE9D9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 dirty="0"/>
                <a:t>Editable</a:t>
              </a:r>
              <a:r>
                <a:rPr lang="en-US" sz="1200" i="1" dirty="0"/>
                <a:t> but </a:t>
              </a:r>
              <a:r>
                <a:rPr lang="en-US" sz="1200" b="1" i="1" dirty="0"/>
                <a:t>doesn’t</a:t>
              </a:r>
              <a:r>
                <a:rPr lang="en-US" sz="1200" i="1" dirty="0"/>
                <a:t> use 3-D Rotation Effect </a:t>
              </a:r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xmlns="" id="{975CC4CF-3F57-44CF-BB2B-3409160CF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935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B2F41B-3C74-43D4-BCE0-057C7021F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802CA18-0BCE-4020-86A5-08D728FD56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3 Cubes and Arrow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1824FE5-BDEB-419C-9D88-204EA5F12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C319E09F-D003-4BAE-B3B9-B85C5C0FE18D}"/>
              </a:ext>
            </a:extLst>
          </p:cNvPr>
          <p:cNvGrpSpPr/>
          <p:nvPr/>
        </p:nvGrpSpPr>
        <p:grpSpPr>
          <a:xfrm>
            <a:off x="3182039" y="3129775"/>
            <a:ext cx="5857876" cy="3352007"/>
            <a:chOff x="3841750" y="2876550"/>
            <a:chExt cx="5857876" cy="335200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7D3D24B7-08F6-41C6-84CF-09E94B7758AD}"/>
                </a:ext>
              </a:extLst>
            </p:cNvPr>
            <p:cNvSpPr/>
            <p:nvPr/>
          </p:nvSpPr>
          <p:spPr>
            <a:xfrm>
              <a:off x="6502261" y="3775080"/>
              <a:ext cx="1140384" cy="2013739"/>
            </a:xfrm>
            <a:custGeom>
              <a:avLst/>
              <a:gdLst>
                <a:gd name="connsiteX0" fmla="*/ 1140384 w 1140384"/>
                <a:gd name="connsiteY0" fmla="*/ 0 h 2013739"/>
                <a:gd name="connsiteX1" fmla="*/ 1140384 w 1140384"/>
                <a:gd name="connsiteY1" fmla="*/ 1719088 h 2013739"/>
                <a:gd name="connsiteX2" fmla="*/ 1122502 w 1140384"/>
                <a:gd name="connsiteY2" fmla="*/ 1713702 h 2013739"/>
                <a:gd name="connsiteX3" fmla="*/ 1120121 w 1140384"/>
                <a:gd name="connsiteY3" fmla="*/ 1825620 h 2013739"/>
                <a:gd name="connsiteX4" fmla="*/ 281920 w 1140384"/>
                <a:gd name="connsiteY4" fmla="*/ 2013739 h 2013739"/>
                <a:gd name="connsiteX5" fmla="*/ 0 w 1140384"/>
                <a:gd name="connsiteY5" fmla="*/ 1931689 h 2013739"/>
                <a:gd name="connsiteX6" fmla="*/ 0 w 1140384"/>
                <a:gd name="connsiteY6" fmla="*/ 502017 h 201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0384" h="2013739">
                  <a:moveTo>
                    <a:pt x="1140384" y="0"/>
                  </a:moveTo>
                  <a:lnTo>
                    <a:pt x="1140384" y="1719088"/>
                  </a:lnTo>
                  <a:lnTo>
                    <a:pt x="1122502" y="1713702"/>
                  </a:lnTo>
                  <a:cubicBezTo>
                    <a:pt x="1121708" y="1751008"/>
                    <a:pt x="1120915" y="1788314"/>
                    <a:pt x="1120121" y="1825620"/>
                  </a:cubicBezTo>
                  <a:lnTo>
                    <a:pt x="281920" y="2013739"/>
                  </a:lnTo>
                  <a:lnTo>
                    <a:pt x="0" y="1931689"/>
                  </a:lnTo>
                  <a:lnTo>
                    <a:pt x="0" y="50201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D710560D-FC20-4C3A-A724-24C9E9E8B097}"/>
                </a:ext>
              </a:extLst>
            </p:cNvPr>
            <p:cNvSpPr/>
            <p:nvPr/>
          </p:nvSpPr>
          <p:spPr>
            <a:xfrm>
              <a:off x="7639562" y="3317684"/>
              <a:ext cx="1042107" cy="2230629"/>
            </a:xfrm>
            <a:custGeom>
              <a:avLst/>
              <a:gdLst>
                <a:gd name="connsiteX0" fmla="*/ 1042107 w 1042107"/>
                <a:gd name="connsiteY0" fmla="*/ 0 h 2230629"/>
                <a:gd name="connsiteX1" fmla="*/ 1042107 w 1042107"/>
                <a:gd name="connsiteY1" fmla="*/ 1902164 h 2230629"/>
                <a:gd name="connsiteX2" fmla="*/ 1025808 w 1042107"/>
                <a:gd name="connsiteY2" fmla="*/ 1897254 h 2230629"/>
                <a:gd name="connsiteX3" fmla="*/ 1018665 w 1042107"/>
                <a:gd name="connsiteY3" fmla="*/ 2037747 h 2230629"/>
                <a:gd name="connsiteX4" fmla="*/ 182845 w 1042107"/>
                <a:gd name="connsiteY4" fmla="*/ 2230629 h 2230629"/>
                <a:gd name="connsiteX5" fmla="*/ 0 w 1042107"/>
                <a:gd name="connsiteY5" fmla="*/ 2175555 h 2230629"/>
                <a:gd name="connsiteX6" fmla="*/ 0 w 1042107"/>
                <a:gd name="connsiteY6" fmla="*/ 458754 h 223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107" h="2230629">
                  <a:moveTo>
                    <a:pt x="1042107" y="0"/>
                  </a:moveTo>
                  <a:lnTo>
                    <a:pt x="1042107" y="1902164"/>
                  </a:lnTo>
                  <a:lnTo>
                    <a:pt x="1025808" y="1897254"/>
                  </a:lnTo>
                  <a:lnTo>
                    <a:pt x="1018665" y="2037747"/>
                  </a:lnTo>
                  <a:lnTo>
                    <a:pt x="182845" y="2230629"/>
                  </a:lnTo>
                  <a:lnTo>
                    <a:pt x="0" y="2175555"/>
                  </a:lnTo>
                  <a:lnTo>
                    <a:pt x="0" y="4587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D36B8777-6DE7-4547-9635-EE6CB68E15E7}"/>
                </a:ext>
              </a:extLst>
            </p:cNvPr>
            <p:cNvSpPr/>
            <p:nvPr/>
          </p:nvSpPr>
          <p:spPr>
            <a:xfrm>
              <a:off x="8688289" y="2876550"/>
              <a:ext cx="1011337" cy="2397918"/>
            </a:xfrm>
            <a:custGeom>
              <a:avLst/>
              <a:gdLst>
                <a:gd name="connsiteX0" fmla="*/ 995462 w 1011337"/>
                <a:gd name="connsiteY0" fmla="*/ 0 h 2397918"/>
                <a:gd name="connsiteX1" fmla="*/ 1011337 w 1011337"/>
                <a:gd name="connsiteY1" fmla="*/ 2193925 h 2397918"/>
                <a:gd name="connsiteX2" fmla="*/ 174724 w 1011337"/>
                <a:gd name="connsiteY2" fmla="*/ 2397918 h 2397918"/>
                <a:gd name="connsiteX3" fmla="*/ 0 w 1011337"/>
                <a:gd name="connsiteY3" fmla="*/ 2345291 h 2397918"/>
                <a:gd name="connsiteX4" fmla="*/ 0 w 1011337"/>
                <a:gd name="connsiteY4" fmla="*/ 438220 h 239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337" h="2397918">
                  <a:moveTo>
                    <a:pt x="995462" y="0"/>
                  </a:moveTo>
                  <a:cubicBezTo>
                    <a:pt x="997579" y="728133"/>
                    <a:pt x="1009220" y="1465792"/>
                    <a:pt x="1011337" y="2193925"/>
                  </a:cubicBezTo>
                  <a:lnTo>
                    <a:pt x="174724" y="2397918"/>
                  </a:lnTo>
                  <a:lnTo>
                    <a:pt x="0" y="2345291"/>
                  </a:lnTo>
                  <a:lnTo>
                    <a:pt x="0" y="4382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6727369D-6C12-4E7D-A48B-8A591A5302E3}"/>
                </a:ext>
              </a:extLst>
            </p:cNvPr>
            <p:cNvSpPr/>
            <p:nvPr/>
          </p:nvSpPr>
          <p:spPr>
            <a:xfrm>
              <a:off x="5482752" y="4279518"/>
              <a:ext cx="973695" cy="1736570"/>
            </a:xfrm>
            <a:custGeom>
              <a:avLst/>
              <a:gdLst>
                <a:gd name="connsiteX0" fmla="*/ 973695 w 973695"/>
                <a:gd name="connsiteY0" fmla="*/ 0 h 1736570"/>
                <a:gd name="connsiteX1" fmla="*/ 973695 w 973695"/>
                <a:gd name="connsiteY1" fmla="*/ 1411574 h 1736570"/>
                <a:gd name="connsiteX2" fmla="*/ 961275 w 973695"/>
                <a:gd name="connsiteY2" fmla="*/ 1407959 h 1736570"/>
                <a:gd name="connsiteX3" fmla="*/ 961276 w 973695"/>
                <a:gd name="connsiteY3" fmla="*/ 1603221 h 1736570"/>
                <a:gd name="connsiteX4" fmla="*/ 296907 w 973695"/>
                <a:gd name="connsiteY4" fmla="*/ 1736570 h 1736570"/>
                <a:gd name="connsiteX5" fmla="*/ 0 w 973695"/>
                <a:gd name="connsiteY5" fmla="*/ 1649973 h 1736570"/>
                <a:gd name="connsiteX6" fmla="*/ 0 w 973695"/>
                <a:gd name="connsiteY6" fmla="*/ 428637 h 173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3695" h="1736570">
                  <a:moveTo>
                    <a:pt x="973695" y="0"/>
                  </a:moveTo>
                  <a:lnTo>
                    <a:pt x="973695" y="1411574"/>
                  </a:lnTo>
                  <a:lnTo>
                    <a:pt x="961275" y="1407959"/>
                  </a:lnTo>
                  <a:cubicBezTo>
                    <a:pt x="962069" y="1477809"/>
                    <a:pt x="960482" y="1533371"/>
                    <a:pt x="961276" y="1603221"/>
                  </a:cubicBezTo>
                  <a:lnTo>
                    <a:pt x="296907" y="1736570"/>
                  </a:lnTo>
                  <a:lnTo>
                    <a:pt x="0" y="1649973"/>
                  </a:lnTo>
                  <a:lnTo>
                    <a:pt x="0" y="4286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759071E5-1C47-422C-9557-BBDA0794B810}"/>
                </a:ext>
              </a:extLst>
            </p:cNvPr>
            <p:cNvSpPr/>
            <p:nvPr/>
          </p:nvSpPr>
          <p:spPr>
            <a:xfrm>
              <a:off x="3841750" y="4743555"/>
              <a:ext cx="1600904" cy="1485002"/>
            </a:xfrm>
            <a:custGeom>
              <a:avLst/>
              <a:gdLst>
                <a:gd name="connsiteX0" fmla="*/ 1600904 w 1600904"/>
                <a:gd name="connsiteY0" fmla="*/ 0 h 1485002"/>
                <a:gd name="connsiteX1" fmla="*/ 1600904 w 1600904"/>
                <a:gd name="connsiteY1" fmla="*/ 1377534 h 1485002"/>
                <a:gd name="connsiteX2" fmla="*/ 1060450 w 1600904"/>
                <a:gd name="connsiteY2" fmla="*/ 1485002 h 1485002"/>
                <a:gd name="connsiteX3" fmla="*/ 0 w 1600904"/>
                <a:gd name="connsiteY3" fmla="*/ 1180995 h 1485002"/>
                <a:gd name="connsiteX4" fmla="*/ 0 w 1600904"/>
                <a:gd name="connsiteY4" fmla="*/ 704745 h 148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904" h="1485002">
                  <a:moveTo>
                    <a:pt x="1600904" y="0"/>
                  </a:moveTo>
                  <a:lnTo>
                    <a:pt x="1600904" y="1377534"/>
                  </a:lnTo>
                  <a:lnTo>
                    <a:pt x="1060450" y="1485002"/>
                  </a:lnTo>
                  <a:lnTo>
                    <a:pt x="0" y="1180995"/>
                  </a:lnTo>
                  <a:lnTo>
                    <a:pt x="0" y="7047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</p:grpSp>
      <p:sp>
        <p:nvSpPr>
          <p:cNvPr id="6" name="Arrow: Up 5">
            <a:extLst>
              <a:ext uri="{FF2B5EF4-FFF2-40B4-BE49-F238E27FC236}">
                <a16:creationId xmlns:a16="http://schemas.microsoft.com/office/drawing/2014/main" xmlns="" id="{093C8AB2-6B09-4E0B-844A-5DC152056913}"/>
              </a:ext>
            </a:extLst>
          </p:cNvPr>
          <p:cNvSpPr/>
          <p:nvPr/>
        </p:nvSpPr>
        <p:spPr>
          <a:xfrm>
            <a:off x="6012353" y="1478283"/>
            <a:ext cx="3312368" cy="3964300"/>
          </a:xfrm>
          <a:prstGeom prst="upArrow">
            <a:avLst>
              <a:gd name="adj1" fmla="val 50000"/>
              <a:gd name="adj2" fmla="val 41661"/>
            </a:avLst>
          </a:prstGeom>
          <a:solidFill>
            <a:schemeClr val="accent4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balanced" dir="t"/>
          </a:scene3d>
          <a:sp3d extrusionH="1143000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400" b="1"/>
              <a:t>05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D9BD015-48D8-4CBD-BA4A-023C758601D8}"/>
              </a:ext>
            </a:extLst>
          </p:cNvPr>
          <p:cNvSpPr/>
          <p:nvPr/>
        </p:nvSpPr>
        <p:spPr>
          <a:xfrm>
            <a:off x="5796736" y="3276549"/>
            <a:ext cx="1656184" cy="2408417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143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/>
            <a:r>
              <a:rPr lang="en-US" sz="3200" b="1"/>
              <a:t>04</a:t>
            </a:r>
          </a:p>
        </p:txBody>
      </p:sp>
      <p:pic>
        <p:nvPicPr>
          <p:cNvPr id="23" name="Graphic 22" descr="Puzzle">
            <a:extLst>
              <a:ext uri="{FF2B5EF4-FFF2-40B4-BE49-F238E27FC236}">
                <a16:creationId xmlns:a16="http://schemas.microsoft.com/office/drawing/2014/main" xmlns="" id="{AC5DCE2B-854A-4468-AFBC-341FB22A0A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212157" y="4851835"/>
            <a:ext cx="731520" cy="731520"/>
          </a:xfrm>
          <a:prstGeom prst="rect">
            <a:avLst/>
          </a:prstGeom>
          <a:scene3d>
            <a:camera prst="isometricOffAxis1Right">
              <a:rot lat="1080000" lon="19200000" rev="0"/>
            </a:camera>
            <a:lightRig rig="threePt" dir="t"/>
          </a:scene3d>
          <a:sp3d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2F6BF0E-8D7A-44C5-853C-58DAF1C3BD40}"/>
              </a:ext>
            </a:extLst>
          </p:cNvPr>
          <p:cNvSpPr/>
          <p:nvPr/>
        </p:nvSpPr>
        <p:spPr>
          <a:xfrm>
            <a:off x="4754629" y="3938390"/>
            <a:ext cx="1655064" cy="1981843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143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/>
            <a:r>
              <a:rPr lang="en-US" sz="3200" b="1"/>
              <a:t>03</a:t>
            </a:r>
          </a:p>
        </p:txBody>
      </p:sp>
      <p:pic>
        <p:nvPicPr>
          <p:cNvPr id="17" name="Graphic 16" descr="Magnifying glass">
            <a:extLst>
              <a:ext uri="{FF2B5EF4-FFF2-40B4-BE49-F238E27FC236}">
                <a16:creationId xmlns:a16="http://schemas.microsoft.com/office/drawing/2014/main" xmlns="" id="{FD5450D7-C466-442F-9258-BC1AB9000D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213736" y="4972649"/>
            <a:ext cx="731520" cy="731520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737004D2-6CBE-4540-97E3-FA440F5770A8}"/>
              </a:ext>
            </a:extLst>
          </p:cNvPr>
          <p:cNvSpPr/>
          <p:nvPr/>
        </p:nvSpPr>
        <p:spPr>
          <a:xfrm>
            <a:off x="3775352" y="4661594"/>
            <a:ext cx="1656184" cy="1501632"/>
          </a:xfrm>
          <a:prstGeom prst="rect">
            <a:avLst/>
          </a:prstGeom>
          <a:ln>
            <a:noFill/>
          </a:ln>
          <a:effectLst/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889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/>
            <a:r>
              <a:rPr lang="en-US" sz="3200" b="1"/>
              <a:t>02</a:t>
            </a:r>
          </a:p>
        </p:txBody>
      </p:sp>
      <p:pic>
        <p:nvPicPr>
          <p:cNvPr id="18" name="Graphic 17" descr="Single gear">
            <a:extLst>
              <a:ext uri="{FF2B5EF4-FFF2-40B4-BE49-F238E27FC236}">
                <a16:creationId xmlns:a16="http://schemas.microsoft.com/office/drawing/2014/main" xmlns="" id="{78A3DC01-0949-4765-9850-798B7F61617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129485" y="5420670"/>
            <a:ext cx="731520" cy="731520"/>
          </a:xfrm>
          <a:prstGeom prst="rect">
            <a:avLst/>
          </a:prstGeom>
          <a:scene3d>
            <a:camera prst="isometricOffAxis1Right">
              <a:rot lat="1080000" lon="18600000" rev="0"/>
            </a:camera>
            <a:lightRig rig="threePt" dir="t"/>
          </a:scene3d>
          <a:sp3d/>
        </p:spPr>
      </p:pic>
      <p:pic>
        <p:nvPicPr>
          <p:cNvPr id="15" name="Graphic 14" descr="Trophy">
            <a:extLst>
              <a:ext uri="{FF2B5EF4-FFF2-40B4-BE49-F238E27FC236}">
                <a16:creationId xmlns:a16="http://schemas.microsoft.com/office/drawing/2014/main" xmlns="" id="{53449C2E-3776-4A6E-ACFB-AD8BB64E78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175472" y="4335571"/>
            <a:ext cx="914400" cy="914400"/>
          </a:xfrm>
          <a:prstGeom prst="rect">
            <a:avLst/>
          </a:prstGeom>
          <a:scene3d>
            <a:camera prst="isometricOffAxis1Right">
              <a:rot lat="1080000" lon="19200000" rev="0"/>
            </a:camera>
            <a:lightRig rig="threePt" dir="t"/>
          </a:scene3d>
          <a:sp3d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487025E-D2B1-49E6-BD8A-69A9BB84F8B1}"/>
              </a:ext>
            </a:extLst>
          </p:cNvPr>
          <p:cNvSpPr/>
          <p:nvPr/>
        </p:nvSpPr>
        <p:spPr>
          <a:xfrm>
            <a:off x="2867279" y="5338409"/>
            <a:ext cx="1656184" cy="1027745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762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en-US" sz="3200" b="1"/>
              <a:t>01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76F34D65-6AE2-4649-BDF1-FC45B25FD764}"/>
              </a:ext>
            </a:extLst>
          </p:cNvPr>
          <p:cNvSpPr/>
          <p:nvPr/>
        </p:nvSpPr>
        <p:spPr>
          <a:xfrm>
            <a:off x="249984" y="4194012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tx2"/>
                </a:solidFill>
              </a:rPr>
              <a:t>Lorem ipsum</a:t>
            </a:r>
            <a:endParaRPr lang="en-US" sz="2000" b="1" cap="all">
              <a:solidFill>
                <a:schemeClr val="tx2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A9AB4FEC-4DD0-4D2A-93A3-C1C16205D1BC}"/>
              </a:ext>
            </a:extLst>
          </p:cNvPr>
          <p:cNvSpPr/>
          <p:nvPr/>
        </p:nvSpPr>
        <p:spPr>
          <a:xfrm>
            <a:off x="249983" y="4566987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2205624F-96B0-4081-B4BD-9FFB485D6048}"/>
              </a:ext>
            </a:extLst>
          </p:cNvPr>
          <p:cNvSpPr/>
          <p:nvPr/>
        </p:nvSpPr>
        <p:spPr>
          <a:xfrm>
            <a:off x="249983" y="2853921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1"/>
                </a:solidFill>
              </a:rPr>
              <a:t>Lorem ipsum</a:t>
            </a:r>
            <a:endParaRPr lang="en-US" sz="2000" b="1" cap="all">
              <a:solidFill>
                <a:schemeClr val="accent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F494E180-C701-46CA-B31D-D4C5EDC03D72}"/>
              </a:ext>
            </a:extLst>
          </p:cNvPr>
          <p:cNvSpPr/>
          <p:nvPr/>
        </p:nvSpPr>
        <p:spPr>
          <a:xfrm>
            <a:off x="249983" y="3226896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1C71BA2F-BE1C-48CC-9488-1310EE25E294}"/>
              </a:ext>
            </a:extLst>
          </p:cNvPr>
          <p:cNvSpPr/>
          <p:nvPr/>
        </p:nvSpPr>
        <p:spPr>
          <a:xfrm>
            <a:off x="249983" y="1513831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2"/>
                </a:solidFill>
              </a:rPr>
              <a:t>Lorem ipsum</a:t>
            </a:r>
            <a:endParaRPr lang="en-US" sz="2000" b="1" cap="all">
              <a:solidFill>
                <a:schemeClr val="accent2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C9EFEAF1-A9EC-45B7-9D87-76CE0D1E3464}"/>
              </a:ext>
            </a:extLst>
          </p:cNvPr>
          <p:cNvSpPr/>
          <p:nvPr/>
        </p:nvSpPr>
        <p:spPr>
          <a:xfrm>
            <a:off x="249983" y="1886806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BD7A479B-A548-4613-9996-85292D7CFF23}"/>
              </a:ext>
            </a:extLst>
          </p:cNvPr>
          <p:cNvSpPr/>
          <p:nvPr/>
        </p:nvSpPr>
        <p:spPr>
          <a:xfrm>
            <a:off x="9293377" y="4563577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>
                <a:solidFill>
                  <a:schemeClr val="accent3"/>
                </a:solidFill>
              </a:rPr>
              <a:t>Lorem ipsum</a:t>
            </a:r>
            <a:endParaRPr lang="en-US" sz="2000" b="1" cap="all">
              <a:solidFill>
                <a:schemeClr val="accent3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BD3437C4-B609-4E10-A808-7DF8F896B486}"/>
              </a:ext>
            </a:extLst>
          </p:cNvPr>
          <p:cNvSpPr/>
          <p:nvPr/>
        </p:nvSpPr>
        <p:spPr>
          <a:xfrm>
            <a:off x="9293377" y="4931313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324502B8-7587-4C2D-B719-7EF47B348963}"/>
              </a:ext>
            </a:extLst>
          </p:cNvPr>
          <p:cNvSpPr/>
          <p:nvPr/>
        </p:nvSpPr>
        <p:spPr>
          <a:xfrm>
            <a:off x="9293377" y="3314896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>
                <a:solidFill>
                  <a:schemeClr val="accent4"/>
                </a:solidFill>
              </a:rPr>
              <a:t>Lorem ipsum</a:t>
            </a:r>
            <a:endParaRPr lang="en-US" sz="2000" b="1" cap="all">
              <a:solidFill>
                <a:schemeClr val="accent4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8716CBD2-3156-43DD-8CD7-A7F604212F70}"/>
              </a:ext>
            </a:extLst>
          </p:cNvPr>
          <p:cNvSpPr/>
          <p:nvPr/>
        </p:nvSpPr>
        <p:spPr>
          <a:xfrm>
            <a:off x="9293377" y="3687871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xmlns="" id="{31F0FA73-3DDC-453E-BCE2-021C733BE834}"/>
              </a:ext>
            </a:extLst>
          </p:cNvPr>
          <p:cNvCxnSpPr>
            <a:cxnSpLocks/>
            <a:stCxn id="39" idx="3"/>
          </p:cNvCxnSpPr>
          <p:nvPr/>
        </p:nvCxnSpPr>
        <p:spPr>
          <a:xfrm>
            <a:off x="2890721" y="4394067"/>
            <a:ext cx="723524" cy="689637"/>
          </a:xfrm>
          <a:prstGeom prst="bentConnector2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xmlns="" id="{CB4FE04C-FD75-49C2-934E-40767D7F5972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2890720" y="3053976"/>
            <a:ext cx="1684286" cy="1276723"/>
          </a:xfrm>
          <a:prstGeom prst="bentConnector2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xmlns="" id="{80DC4D3A-94B4-42E2-AC51-90010D7A5EE6}"/>
              </a:ext>
            </a:extLst>
          </p:cNvPr>
          <p:cNvCxnSpPr>
            <a:cxnSpLocks/>
            <a:stCxn id="43" idx="3"/>
          </p:cNvCxnSpPr>
          <p:nvPr/>
        </p:nvCxnSpPr>
        <p:spPr>
          <a:xfrm>
            <a:off x="2890720" y="1713886"/>
            <a:ext cx="2847207" cy="1916183"/>
          </a:xfrm>
          <a:prstGeom prst="bent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xmlns="" id="{1B0E64FF-83B3-47F3-BBA5-0AE98C3A11B5}"/>
              </a:ext>
            </a:extLst>
          </p:cNvPr>
          <p:cNvCxnSpPr>
            <a:cxnSpLocks/>
            <a:stCxn id="47" idx="1"/>
          </p:cNvCxnSpPr>
          <p:nvPr/>
        </p:nvCxnSpPr>
        <p:spPr>
          <a:xfrm flipH="1">
            <a:off x="8631369" y="3514951"/>
            <a:ext cx="662008" cy="0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xmlns="" id="{66768E4C-712B-4D75-B3A6-D547531E5764}"/>
              </a:ext>
            </a:extLst>
          </p:cNvPr>
          <p:cNvCxnSpPr>
            <a:cxnSpLocks/>
          </p:cNvCxnSpPr>
          <p:nvPr/>
        </p:nvCxnSpPr>
        <p:spPr>
          <a:xfrm flipH="1">
            <a:off x="7471833" y="4761012"/>
            <a:ext cx="1821544" cy="524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5" descr="Rocket">
            <a:extLst>
              <a:ext uri="{FF2B5EF4-FFF2-40B4-BE49-F238E27FC236}">
                <a16:creationId xmlns:a16="http://schemas.microsoft.com/office/drawing/2014/main" xmlns="" id="{B6D4EC54-406D-42FB-B7B0-8EAA27D663E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206141" y="5742388"/>
            <a:ext cx="623766" cy="623766"/>
          </a:xfrm>
          <a:prstGeom prst="rect">
            <a:avLst/>
          </a:prstGeom>
          <a:scene3d>
            <a:camera prst="isometricOffAxis1Right">
              <a:rot lat="1080000" lon="18600000" rev="0"/>
            </a:camera>
            <a:lightRig rig="threePt" dir="t"/>
          </a:scene3d>
          <a:sp3d/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C9772A75-4BBC-4ECB-84D5-9C46E9E72DA0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62386ED9-25C1-4FD1-A4F5-675799494A23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xmlns="" id="{63FE00D0-D93B-431B-978B-453F6B5E0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074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67CD7DDE-84D7-474F-A8F9-7C8229DB035A}"/>
              </a:ext>
            </a:extLst>
          </p:cNvPr>
          <p:cNvSpPr/>
          <p:nvPr/>
        </p:nvSpPr>
        <p:spPr>
          <a:xfrm>
            <a:off x="4010159" y="4819959"/>
            <a:ext cx="1234449" cy="1424497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  <a:gd name="connsiteX0" fmla="*/ 1303236 w 2417275"/>
              <a:gd name="connsiteY0" fmla="*/ 3704548 h 3704548"/>
              <a:gd name="connsiteX1" fmla="*/ 117695 w 2417275"/>
              <a:gd name="connsiteY1" fmla="*/ 3213980 h 3704548"/>
              <a:gd name="connsiteX2" fmla="*/ 0 w 2417275"/>
              <a:gd name="connsiteY2" fmla="*/ 162962 h 3704548"/>
              <a:gd name="connsiteX3" fmla="*/ 878186 w 2417275"/>
              <a:gd name="connsiteY3" fmla="*/ 0 h 3704548"/>
              <a:gd name="connsiteX4" fmla="*/ 2417275 w 2417275"/>
              <a:gd name="connsiteY4" fmla="*/ 298764 h 3704548"/>
              <a:gd name="connsiteX5" fmla="*/ 2408222 w 2417275"/>
              <a:gd name="connsiteY5" fmla="*/ 3404103 h 3704548"/>
              <a:gd name="connsiteX6" fmla="*/ 1303236 w 2417275"/>
              <a:gd name="connsiteY6" fmla="*/ 3704548 h 3704548"/>
              <a:gd name="connsiteX0" fmla="*/ 1303236 w 2408342"/>
              <a:gd name="connsiteY0" fmla="*/ 3704548 h 3704548"/>
              <a:gd name="connsiteX1" fmla="*/ 117695 w 2408342"/>
              <a:gd name="connsiteY1" fmla="*/ 3213980 h 3704548"/>
              <a:gd name="connsiteX2" fmla="*/ 0 w 2408342"/>
              <a:gd name="connsiteY2" fmla="*/ 162962 h 3704548"/>
              <a:gd name="connsiteX3" fmla="*/ 878186 w 2408342"/>
              <a:gd name="connsiteY3" fmla="*/ 0 h 3704548"/>
              <a:gd name="connsiteX4" fmla="*/ 2359782 w 2408342"/>
              <a:gd name="connsiteY4" fmla="*/ 315026 h 3704548"/>
              <a:gd name="connsiteX5" fmla="*/ 2408222 w 2408342"/>
              <a:gd name="connsiteY5" fmla="*/ 3404103 h 3704548"/>
              <a:gd name="connsiteX6" fmla="*/ 1303236 w 2408342"/>
              <a:gd name="connsiteY6" fmla="*/ 3704548 h 3704548"/>
              <a:gd name="connsiteX0" fmla="*/ 1303236 w 2437047"/>
              <a:gd name="connsiteY0" fmla="*/ 3704548 h 3704548"/>
              <a:gd name="connsiteX1" fmla="*/ 117695 w 2437047"/>
              <a:gd name="connsiteY1" fmla="*/ 3213980 h 3704548"/>
              <a:gd name="connsiteX2" fmla="*/ 0 w 2437047"/>
              <a:gd name="connsiteY2" fmla="*/ 162962 h 3704548"/>
              <a:gd name="connsiteX3" fmla="*/ 878186 w 2437047"/>
              <a:gd name="connsiteY3" fmla="*/ 0 h 3704548"/>
              <a:gd name="connsiteX4" fmla="*/ 2359782 w 2437047"/>
              <a:gd name="connsiteY4" fmla="*/ 315026 h 3704548"/>
              <a:gd name="connsiteX5" fmla="*/ 2436968 w 2437047"/>
              <a:gd name="connsiteY5" fmla="*/ 3371576 h 3704548"/>
              <a:gd name="connsiteX6" fmla="*/ 1303236 w 2437047"/>
              <a:gd name="connsiteY6" fmla="*/ 3704548 h 3704548"/>
              <a:gd name="connsiteX0" fmla="*/ 1303236 w 2491060"/>
              <a:gd name="connsiteY0" fmla="*/ 3704548 h 3704548"/>
              <a:gd name="connsiteX1" fmla="*/ 117695 w 2491060"/>
              <a:gd name="connsiteY1" fmla="*/ 3213980 h 3704548"/>
              <a:gd name="connsiteX2" fmla="*/ 0 w 2491060"/>
              <a:gd name="connsiteY2" fmla="*/ 162962 h 3704548"/>
              <a:gd name="connsiteX3" fmla="*/ 878186 w 2491060"/>
              <a:gd name="connsiteY3" fmla="*/ 0 h 3704548"/>
              <a:gd name="connsiteX4" fmla="*/ 2491060 w 2491060"/>
              <a:gd name="connsiteY4" fmla="*/ 185317 h 3704548"/>
              <a:gd name="connsiteX5" fmla="*/ 2436968 w 2491060"/>
              <a:gd name="connsiteY5" fmla="*/ 3371576 h 3704548"/>
              <a:gd name="connsiteX6" fmla="*/ 1303236 w 2491060"/>
              <a:gd name="connsiteY6" fmla="*/ 3704548 h 3704548"/>
              <a:gd name="connsiteX0" fmla="*/ 1303236 w 2505351"/>
              <a:gd name="connsiteY0" fmla="*/ 3704548 h 3704548"/>
              <a:gd name="connsiteX1" fmla="*/ 117695 w 2505351"/>
              <a:gd name="connsiteY1" fmla="*/ 3213980 h 3704548"/>
              <a:gd name="connsiteX2" fmla="*/ 0 w 2505351"/>
              <a:gd name="connsiteY2" fmla="*/ 162962 h 3704548"/>
              <a:gd name="connsiteX3" fmla="*/ 878186 w 2505351"/>
              <a:gd name="connsiteY3" fmla="*/ 0 h 3704548"/>
              <a:gd name="connsiteX4" fmla="*/ 2491060 w 2505351"/>
              <a:gd name="connsiteY4" fmla="*/ 185317 h 3704548"/>
              <a:gd name="connsiteX5" fmla="*/ 2505039 w 2505351"/>
              <a:gd name="connsiteY5" fmla="*/ 3384547 h 3704548"/>
              <a:gd name="connsiteX6" fmla="*/ 1303236 w 2505351"/>
              <a:gd name="connsiteY6" fmla="*/ 3704548 h 3704548"/>
              <a:gd name="connsiteX0" fmla="*/ 1157372 w 2505351"/>
              <a:gd name="connsiteY0" fmla="*/ 3724005 h 3724005"/>
              <a:gd name="connsiteX1" fmla="*/ 117695 w 2505351"/>
              <a:gd name="connsiteY1" fmla="*/ 3213980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384547 h 3724005"/>
              <a:gd name="connsiteX6" fmla="*/ 1157372 w 2505351"/>
              <a:gd name="connsiteY6" fmla="*/ 3724005 h 3724005"/>
              <a:gd name="connsiteX0" fmla="*/ 1157372 w 2505351"/>
              <a:gd name="connsiteY0" fmla="*/ 3724005 h 3724005"/>
              <a:gd name="connsiteX1" fmla="*/ 30175 w 2505351"/>
              <a:gd name="connsiteY1" fmla="*/ 3298291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384547 h 3724005"/>
              <a:gd name="connsiteX6" fmla="*/ 1157372 w 2505351"/>
              <a:gd name="connsiteY6" fmla="*/ 3724005 h 3724005"/>
              <a:gd name="connsiteX0" fmla="*/ 1157372 w 2505351"/>
              <a:gd name="connsiteY0" fmla="*/ 3879655 h 3879655"/>
              <a:gd name="connsiteX1" fmla="*/ 30175 w 2505351"/>
              <a:gd name="connsiteY1" fmla="*/ 3453941 h 3879655"/>
              <a:gd name="connsiteX2" fmla="*/ 0 w 2505351"/>
              <a:gd name="connsiteY2" fmla="*/ 318612 h 3879655"/>
              <a:gd name="connsiteX3" fmla="*/ 1374129 w 2505351"/>
              <a:gd name="connsiteY3" fmla="*/ 0 h 3879655"/>
              <a:gd name="connsiteX4" fmla="*/ 2491060 w 2505351"/>
              <a:gd name="connsiteY4" fmla="*/ 340967 h 3879655"/>
              <a:gd name="connsiteX5" fmla="*/ 2505039 w 2505351"/>
              <a:gd name="connsiteY5" fmla="*/ 3540197 h 3879655"/>
              <a:gd name="connsiteX6" fmla="*/ 1157372 w 2505351"/>
              <a:gd name="connsiteY6" fmla="*/ 3879655 h 3879655"/>
              <a:gd name="connsiteX0" fmla="*/ 1157372 w 2520232"/>
              <a:gd name="connsiteY0" fmla="*/ 3879655 h 3879655"/>
              <a:gd name="connsiteX1" fmla="*/ 30175 w 2520232"/>
              <a:gd name="connsiteY1" fmla="*/ 3453941 h 3879655"/>
              <a:gd name="connsiteX2" fmla="*/ 0 w 2520232"/>
              <a:gd name="connsiteY2" fmla="*/ 318612 h 3879655"/>
              <a:gd name="connsiteX3" fmla="*/ 1374129 w 2520232"/>
              <a:gd name="connsiteY3" fmla="*/ 0 h 3879655"/>
              <a:gd name="connsiteX4" fmla="*/ 2520232 w 2520232"/>
              <a:gd name="connsiteY4" fmla="*/ 340966 h 3879655"/>
              <a:gd name="connsiteX5" fmla="*/ 2505039 w 2520232"/>
              <a:gd name="connsiteY5" fmla="*/ 3540197 h 3879655"/>
              <a:gd name="connsiteX6" fmla="*/ 1157372 w 2520232"/>
              <a:gd name="connsiteY6" fmla="*/ 3879655 h 3879655"/>
              <a:gd name="connsiteX0" fmla="*/ 1157372 w 2520573"/>
              <a:gd name="connsiteY0" fmla="*/ 3879655 h 3879655"/>
              <a:gd name="connsiteX1" fmla="*/ 30175 w 2520573"/>
              <a:gd name="connsiteY1" fmla="*/ 3453941 h 3879655"/>
              <a:gd name="connsiteX2" fmla="*/ 0 w 2520573"/>
              <a:gd name="connsiteY2" fmla="*/ 318612 h 3879655"/>
              <a:gd name="connsiteX3" fmla="*/ 1374129 w 2520573"/>
              <a:gd name="connsiteY3" fmla="*/ 0 h 3879655"/>
              <a:gd name="connsiteX4" fmla="*/ 2520232 w 2520573"/>
              <a:gd name="connsiteY4" fmla="*/ 340966 h 3879655"/>
              <a:gd name="connsiteX5" fmla="*/ 2519626 w 2520573"/>
              <a:gd name="connsiteY5" fmla="*/ 3514256 h 3879655"/>
              <a:gd name="connsiteX6" fmla="*/ 1157372 w 2520573"/>
              <a:gd name="connsiteY6" fmla="*/ 3879655 h 3879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0573" h="3879655">
                <a:moveTo>
                  <a:pt x="1157372" y="3879655"/>
                </a:moveTo>
                <a:lnTo>
                  <a:pt x="30175" y="3453941"/>
                </a:lnTo>
                <a:lnTo>
                  <a:pt x="0" y="318612"/>
                </a:lnTo>
                <a:lnTo>
                  <a:pt x="1374129" y="0"/>
                </a:lnTo>
                <a:lnTo>
                  <a:pt x="2520232" y="340966"/>
                </a:lnTo>
                <a:cubicBezTo>
                  <a:pt x="2517214" y="1376079"/>
                  <a:pt x="2522644" y="2479143"/>
                  <a:pt x="2519626" y="3514256"/>
                </a:cubicBezTo>
                <a:lnTo>
                  <a:pt x="1157372" y="38796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0BEC4821-A602-45BF-A4B2-53291082E737}"/>
              </a:ext>
            </a:extLst>
          </p:cNvPr>
          <p:cNvSpPr/>
          <p:nvPr/>
        </p:nvSpPr>
        <p:spPr>
          <a:xfrm>
            <a:off x="3327218" y="5503514"/>
            <a:ext cx="932709" cy="933777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  <a:gd name="connsiteX0" fmla="*/ 1303236 w 2417275"/>
              <a:gd name="connsiteY0" fmla="*/ 3704548 h 3704548"/>
              <a:gd name="connsiteX1" fmla="*/ 117695 w 2417275"/>
              <a:gd name="connsiteY1" fmla="*/ 3213980 h 3704548"/>
              <a:gd name="connsiteX2" fmla="*/ 0 w 2417275"/>
              <a:gd name="connsiteY2" fmla="*/ 162962 h 3704548"/>
              <a:gd name="connsiteX3" fmla="*/ 878186 w 2417275"/>
              <a:gd name="connsiteY3" fmla="*/ 0 h 3704548"/>
              <a:gd name="connsiteX4" fmla="*/ 2417275 w 2417275"/>
              <a:gd name="connsiteY4" fmla="*/ 298764 h 3704548"/>
              <a:gd name="connsiteX5" fmla="*/ 2408222 w 2417275"/>
              <a:gd name="connsiteY5" fmla="*/ 3404103 h 3704548"/>
              <a:gd name="connsiteX6" fmla="*/ 1303236 w 2417275"/>
              <a:gd name="connsiteY6" fmla="*/ 3704548 h 3704548"/>
              <a:gd name="connsiteX0" fmla="*/ 1303236 w 2408342"/>
              <a:gd name="connsiteY0" fmla="*/ 3704548 h 3704548"/>
              <a:gd name="connsiteX1" fmla="*/ 117695 w 2408342"/>
              <a:gd name="connsiteY1" fmla="*/ 3213980 h 3704548"/>
              <a:gd name="connsiteX2" fmla="*/ 0 w 2408342"/>
              <a:gd name="connsiteY2" fmla="*/ 162962 h 3704548"/>
              <a:gd name="connsiteX3" fmla="*/ 878186 w 2408342"/>
              <a:gd name="connsiteY3" fmla="*/ 0 h 3704548"/>
              <a:gd name="connsiteX4" fmla="*/ 2359782 w 2408342"/>
              <a:gd name="connsiteY4" fmla="*/ 315026 h 3704548"/>
              <a:gd name="connsiteX5" fmla="*/ 2408222 w 2408342"/>
              <a:gd name="connsiteY5" fmla="*/ 3404103 h 3704548"/>
              <a:gd name="connsiteX6" fmla="*/ 1303236 w 2408342"/>
              <a:gd name="connsiteY6" fmla="*/ 3704548 h 3704548"/>
              <a:gd name="connsiteX0" fmla="*/ 1303236 w 2437047"/>
              <a:gd name="connsiteY0" fmla="*/ 3704548 h 3704548"/>
              <a:gd name="connsiteX1" fmla="*/ 117695 w 2437047"/>
              <a:gd name="connsiteY1" fmla="*/ 3213980 h 3704548"/>
              <a:gd name="connsiteX2" fmla="*/ 0 w 2437047"/>
              <a:gd name="connsiteY2" fmla="*/ 162962 h 3704548"/>
              <a:gd name="connsiteX3" fmla="*/ 878186 w 2437047"/>
              <a:gd name="connsiteY3" fmla="*/ 0 h 3704548"/>
              <a:gd name="connsiteX4" fmla="*/ 2359782 w 2437047"/>
              <a:gd name="connsiteY4" fmla="*/ 315026 h 3704548"/>
              <a:gd name="connsiteX5" fmla="*/ 2436968 w 2437047"/>
              <a:gd name="connsiteY5" fmla="*/ 3371576 h 3704548"/>
              <a:gd name="connsiteX6" fmla="*/ 1303236 w 2437047"/>
              <a:gd name="connsiteY6" fmla="*/ 3704548 h 3704548"/>
              <a:gd name="connsiteX0" fmla="*/ 1303236 w 2491060"/>
              <a:gd name="connsiteY0" fmla="*/ 3704548 h 3704548"/>
              <a:gd name="connsiteX1" fmla="*/ 117695 w 2491060"/>
              <a:gd name="connsiteY1" fmla="*/ 3213980 h 3704548"/>
              <a:gd name="connsiteX2" fmla="*/ 0 w 2491060"/>
              <a:gd name="connsiteY2" fmla="*/ 162962 h 3704548"/>
              <a:gd name="connsiteX3" fmla="*/ 878186 w 2491060"/>
              <a:gd name="connsiteY3" fmla="*/ 0 h 3704548"/>
              <a:gd name="connsiteX4" fmla="*/ 2491060 w 2491060"/>
              <a:gd name="connsiteY4" fmla="*/ 185317 h 3704548"/>
              <a:gd name="connsiteX5" fmla="*/ 2436968 w 2491060"/>
              <a:gd name="connsiteY5" fmla="*/ 3371576 h 3704548"/>
              <a:gd name="connsiteX6" fmla="*/ 1303236 w 2491060"/>
              <a:gd name="connsiteY6" fmla="*/ 3704548 h 3704548"/>
              <a:gd name="connsiteX0" fmla="*/ 1303236 w 2505351"/>
              <a:gd name="connsiteY0" fmla="*/ 3704548 h 3704548"/>
              <a:gd name="connsiteX1" fmla="*/ 117695 w 2505351"/>
              <a:gd name="connsiteY1" fmla="*/ 3213980 h 3704548"/>
              <a:gd name="connsiteX2" fmla="*/ 0 w 2505351"/>
              <a:gd name="connsiteY2" fmla="*/ 162962 h 3704548"/>
              <a:gd name="connsiteX3" fmla="*/ 878186 w 2505351"/>
              <a:gd name="connsiteY3" fmla="*/ 0 h 3704548"/>
              <a:gd name="connsiteX4" fmla="*/ 2491060 w 2505351"/>
              <a:gd name="connsiteY4" fmla="*/ 185317 h 3704548"/>
              <a:gd name="connsiteX5" fmla="*/ 2505039 w 2505351"/>
              <a:gd name="connsiteY5" fmla="*/ 3384547 h 3704548"/>
              <a:gd name="connsiteX6" fmla="*/ 1303236 w 2505351"/>
              <a:gd name="connsiteY6" fmla="*/ 3704548 h 3704548"/>
              <a:gd name="connsiteX0" fmla="*/ 1157372 w 2505351"/>
              <a:gd name="connsiteY0" fmla="*/ 3724005 h 3724005"/>
              <a:gd name="connsiteX1" fmla="*/ 117695 w 2505351"/>
              <a:gd name="connsiteY1" fmla="*/ 3213980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384547 h 3724005"/>
              <a:gd name="connsiteX6" fmla="*/ 1157372 w 2505351"/>
              <a:gd name="connsiteY6" fmla="*/ 3724005 h 3724005"/>
              <a:gd name="connsiteX0" fmla="*/ 1157372 w 2505351"/>
              <a:gd name="connsiteY0" fmla="*/ 3724005 h 3724005"/>
              <a:gd name="connsiteX1" fmla="*/ 30175 w 2505351"/>
              <a:gd name="connsiteY1" fmla="*/ 3298291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384547 h 3724005"/>
              <a:gd name="connsiteX6" fmla="*/ 1157372 w 2505351"/>
              <a:gd name="connsiteY6" fmla="*/ 3724005 h 3724005"/>
              <a:gd name="connsiteX0" fmla="*/ 1157372 w 2505351"/>
              <a:gd name="connsiteY0" fmla="*/ 3724005 h 3724005"/>
              <a:gd name="connsiteX1" fmla="*/ 30175 w 2505351"/>
              <a:gd name="connsiteY1" fmla="*/ 3298291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268874 h 3724005"/>
              <a:gd name="connsiteX6" fmla="*/ 1157372 w 2505351"/>
              <a:gd name="connsiteY6" fmla="*/ 3724005 h 3724005"/>
              <a:gd name="connsiteX0" fmla="*/ 1024071 w 2505351"/>
              <a:gd name="connsiteY0" fmla="*/ 3745034 h 3745034"/>
              <a:gd name="connsiteX1" fmla="*/ 30175 w 2505351"/>
              <a:gd name="connsiteY1" fmla="*/ 3298291 h 3745034"/>
              <a:gd name="connsiteX2" fmla="*/ 0 w 2505351"/>
              <a:gd name="connsiteY2" fmla="*/ 162962 h 3745034"/>
              <a:gd name="connsiteX3" fmla="*/ 878186 w 2505351"/>
              <a:gd name="connsiteY3" fmla="*/ 0 h 3745034"/>
              <a:gd name="connsiteX4" fmla="*/ 2491060 w 2505351"/>
              <a:gd name="connsiteY4" fmla="*/ 185317 h 3745034"/>
              <a:gd name="connsiteX5" fmla="*/ 2505039 w 2505351"/>
              <a:gd name="connsiteY5" fmla="*/ 3268874 h 3745034"/>
              <a:gd name="connsiteX6" fmla="*/ 1024071 w 2505351"/>
              <a:gd name="connsiteY6" fmla="*/ 3745034 h 3745034"/>
              <a:gd name="connsiteX0" fmla="*/ 993896 w 2475176"/>
              <a:gd name="connsiteY0" fmla="*/ 3745034 h 3745034"/>
              <a:gd name="connsiteX1" fmla="*/ 0 w 2475176"/>
              <a:gd name="connsiteY1" fmla="*/ 3298291 h 3745034"/>
              <a:gd name="connsiteX2" fmla="*/ 7912 w 2475176"/>
              <a:gd name="connsiteY2" fmla="*/ 47287 h 3745034"/>
              <a:gd name="connsiteX3" fmla="*/ 848011 w 2475176"/>
              <a:gd name="connsiteY3" fmla="*/ 0 h 3745034"/>
              <a:gd name="connsiteX4" fmla="*/ 2460885 w 2475176"/>
              <a:gd name="connsiteY4" fmla="*/ 185317 h 3745034"/>
              <a:gd name="connsiteX5" fmla="*/ 2474864 w 2475176"/>
              <a:gd name="connsiteY5" fmla="*/ 3268874 h 3745034"/>
              <a:gd name="connsiteX6" fmla="*/ 993896 w 2475176"/>
              <a:gd name="connsiteY6" fmla="*/ 3745034 h 3745034"/>
              <a:gd name="connsiteX0" fmla="*/ 993896 w 2475176"/>
              <a:gd name="connsiteY0" fmla="*/ 4123599 h 4123599"/>
              <a:gd name="connsiteX1" fmla="*/ 0 w 2475176"/>
              <a:gd name="connsiteY1" fmla="*/ 3676856 h 4123599"/>
              <a:gd name="connsiteX2" fmla="*/ 7912 w 2475176"/>
              <a:gd name="connsiteY2" fmla="*/ 425852 h 4123599"/>
              <a:gd name="connsiteX3" fmla="*/ 1495462 w 2475176"/>
              <a:gd name="connsiteY3" fmla="*/ 0 h 4123599"/>
              <a:gd name="connsiteX4" fmla="*/ 2460885 w 2475176"/>
              <a:gd name="connsiteY4" fmla="*/ 563882 h 4123599"/>
              <a:gd name="connsiteX5" fmla="*/ 2474864 w 2475176"/>
              <a:gd name="connsiteY5" fmla="*/ 3647439 h 4123599"/>
              <a:gd name="connsiteX6" fmla="*/ 993896 w 2475176"/>
              <a:gd name="connsiteY6" fmla="*/ 4123599 h 4123599"/>
              <a:gd name="connsiteX0" fmla="*/ 993896 w 2486276"/>
              <a:gd name="connsiteY0" fmla="*/ 4123599 h 4123599"/>
              <a:gd name="connsiteX1" fmla="*/ 0 w 2486276"/>
              <a:gd name="connsiteY1" fmla="*/ 3676856 h 4123599"/>
              <a:gd name="connsiteX2" fmla="*/ 7912 w 2486276"/>
              <a:gd name="connsiteY2" fmla="*/ 425852 h 4123599"/>
              <a:gd name="connsiteX3" fmla="*/ 1495462 w 2486276"/>
              <a:gd name="connsiteY3" fmla="*/ 0 h 4123599"/>
              <a:gd name="connsiteX4" fmla="*/ 2486276 w 2486276"/>
              <a:gd name="connsiteY4" fmla="*/ 553365 h 4123599"/>
              <a:gd name="connsiteX5" fmla="*/ 2474864 w 2486276"/>
              <a:gd name="connsiteY5" fmla="*/ 3647439 h 4123599"/>
              <a:gd name="connsiteX6" fmla="*/ 993896 w 2486276"/>
              <a:gd name="connsiteY6" fmla="*/ 4123599 h 4123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6276" h="4123599">
                <a:moveTo>
                  <a:pt x="993896" y="4123599"/>
                </a:moveTo>
                <a:lnTo>
                  <a:pt x="0" y="3676856"/>
                </a:lnTo>
                <a:cubicBezTo>
                  <a:pt x="2637" y="2593188"/>
                  <a:pt x="5275" y="1509520"/>
                  <a:pt x="7912" y="425852"/>
                </a:cubicBezTo>
                <a:lnTo>
                  <a:pt x="1495462" y="0"/>
                </a:lnTo>
                <a:lnTo>
                  <a:pt x="2486276" y="553365"/>
                </a:lnTo>
                <a:cubicBezTo>
                  <a:pt x="2483258" y="1588478"/>
                  <a:pt x="2477882" y="2612326"/>
                  <a:pt x="2474864" y="3647439"/>
                </a:cubicBezTo>
                <a:lnTo>
                  <a:pt x="993896" y="41235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AC69CE83-7420-440A-9A3B-09FAC87AD321}"/>
              </a:ext>
            </a:extLst>
          </p:cNvPr>
          <p:cNvSpPr/>
          <p:nvPr/>
        </p:nvSpPr>
        <p:spPr>
          <a:xfrm>
            <a:off x="4781773" y="3960132"/>
            <a:ext cx="1535050" cy="2062238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  <a:gd name="connsiteX0" fmla="*/ 1303236 w 2417275"/>
              <a:gd name="connsiteY0" fmla="*/ 3704548 h 3704548"/>
              <a:gd name="connsiteX1" fmla="*/ 117695 w 2417275"/>
              <a:gd name="connsiteY1" fmla="*/ 3213980 h 3704548"/>
              <a:gd name="connsiteX2" fmla="*/ 0 w 2417275"/>
              <a:gd name="connsiteY2" fmla="*/ 162962 h 3704548"/>
              <a:gd name="connsiteX3" fmla="*/ 878186 w 2417275"/>
              <a:gd name="connsiteY3" fmla="*/ 0 h 3704548"/>
              <a:gd name="connsiteX4" fmla="*/ 2417275 w 2417275"/>
              <a:gd name="connsiteY4" fmla="*/ 298764 h 3704548"/>
              <a:gd name="connsiteX5" fmla="*/ 2408222 w 2417275"/>
              <a:gd name="connsiteY5" fmla="*/ 3404103 h 3704548"/>
              <a:gd name="connsiteX6" fmla="*/ 1303236 w 2417275"/>
              <a:gd name="connsiteY6" fmla="*/ 3704548 h 3704548"/>
              <a:gd name="connsiteX0" fmla="*/ 1303236 w 2408342"/>
              <a:gd name="connsiteY0" fmla="*/ 3704548 h 3704548"/>
              <a:gd name="connsiteX1" fmla="*/ 117695 w 2408342"/>
              <a:gd name="connsiteY1" fmla="*/ 3213980 h 3704548"/>
              <a:gd name="connsiteX2" fmla="*/ 0 w 2408342"/>
              <a:gd name="connsiteY2" fmla="*/ 162962 h 3704548"/>
              <a:gd name="connsiteX3" fmla="*/ 878186 w 2408342"/>
              <a:gd name="connsiteY3" fmla="*/ 0 h 3704548"/>
              <a:gd name="connsiteX4" fmla="*/ 2359782 w 2408342"/>
              <a:gd name="connsiteY4" fmla="*/ 315026 h 3704548"/>
              <a:gd name="connsiteX5" fmla="*/ 2408222 w 2408342"/>
              <a:gd name="connsiteY5" fmla="*/ 3404103 h 3704548"/>
              <a:gd name="connsiteX6" fmla="*/ 1303236 w 2408342"/>
              <a:gd name="connsiteY6" fmla="*/ 3704548 h 3704548"/>
              <a:gd name="connsiteX0" fmla="*/ 1303236 w 2437047"/>
              <a:gd name="connsiteY0" fmla="*/ 3704548 h 3704548"/>
              <a:gd name="connsiteX1" fmla="*/ 117695 w 2437047"/>
              <a:gd name="connsiteY1" fmla="*/ 3213980 h 3704548"/>
              <a:gd name="connsiteX2" fmla="*/ 0 w 2437047"/>
              <a:gd name="connsiteY2" fmla="*/ 162962 h 3704548"/>
              <a:gd name="connsiteX3" fmla="*/ 878186 w 2437047"/>
              <a:gd name="connsiteY3" fmla="*/ 0 h 3704548"/>
              <a:gd name="connsiteX4" fmla="*/ 2359782 w 2437047"/>
              <a:gd name="connsiteY4" fmla="*/ 315026 h 3704548"/>
              <a:gd name="connsiteX5" fmla="*/ 2436968 w 2437047"/>
              <a:gd name="connsiteY5" fmla="*/ 3371576 h 3704548"/>
              <a:gd name="connsiteX6" fmla="*/ 1303236 w 2437047"/>
              <a:gd name="connsiteY6" fmla="*/ 3704548 h 3704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7047" h="3704548">
                <a:moveTo>
                  <a:pt x="1303236" y="3704548"/>
                </a:moveTo>
                <a:lnTo>
                  <a:pt x="117695" y="3213980"/>
                </a:lnTo>
                <a:lnTo>
                  <a:pt x="0" y="162962"/>
                </a:lnTo>
                <a:lnTo>
                  <a:pt x="878186" y="0"/>
                </a:lnTo>
                <a:lnTo>
                  <a:pt x="2359782" y="315026"/>
                </a:lnTo>
                <a:cubicBezTo>
                  <a:pt x="2356764" y="1350139"/>
                  <a:pt x="2439986" y="2336463"/>
                  <a:pt x="2436968" y="3371576"/>
                </a:cubicBezTo>
                <a:lnTo>
                  <a:pt x="1303236" y="37045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905951DF-8C68-4496-8AA0-34E2BB798091}"/>
              </a:ext>
            </a:extLst>
          </p:cNvPr>
          <p:cNvSpPr/>
          <p:nvPr/>
        </p:nvSpPr>
        <p:spPr>
          <a:xfrm>
            <a:off x="5733880" y="2935209"/>
            <a:ext cx="1910488" cy="2826419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  <a:gd name="connsiteX0" fmla="*/ 1475715 w 2475940"/>
              <a:gd name="connsiteY0" fmla="*/ 3639494 h 3639494"/>
              <a:gd name="connsiteX1" fmla="*/ 117695 w 2475940"/>
              <a:gd name="connsiteY1" fmla="*/ 3213980 h 3639494"/>
              <a:gd name="connsiteX2" fmla="*/ 0 w 2475940"/>
              <a:gd name="connsiteY2" fmla="*/ 162962 h 3639494"/>
              <a:gd name="connsiteX3" fmla="*/ 878186 w 2475940"/>
              <a:gd name="connsiteY3" fmla="*/ 0 h 3639494"/>
              <a:gd name="connsiteX4" fmla="*/ 2475940 w 2475940"/>
              <a:gd name="connsiteY4" fmla="*/ 228366 h 3639494"/>
              <a:gd name="connsiteX5" fmla="*/ 2408222 w 2475940"/>
              <a:gd name="connsiteY5" fmla="*/ 3404103 h 3639494"/>
              <a:gd name="connsiteX6" fmla="*/ 1475715 w 2475940"/>
              <a:gd name="connsiteY6" fmla="*/ 3639494 h 3639494"/>
              <a:gd name="connsiteX0" fmla="*/ 1381850 w 2475940"/>
              <a:gd name="connsiteY0" fmla="*/ 3662960 h 3662960"/>
              <a:gd name="connsiteX1" fmla="*/ 117695 w 2475940"/>
              <a:gd name="connsiteY1" fmla="*/ 3213980 h 3662960"/>
              <a:gd name="connsiteX2" fmla="*/ 0 w 2475940"/>
              <a:gd name="connsiteY2" fmla="*/ 162962 h 3662960"/>
              <a:gd name="connsiteX3" fmla="*/ 878186 w 2475940"/>
              <a:gd name="connsiteY3" fmla="*/ 0 h 3662960"/>
              <a:gd name="connsiteX4" fmla="*/ 2475940 w 2475940"/>
              <a:gd name="connsiteY4" fmla="*/ 228366 h 3662960"/>
              <a:gd name="connsiteX5" fmla="*/ 2408222 w 2475940"/>
              <a:gd name="connsiteY5" fmla="*/ 3404103 h 3662960"/>
              <a:gd name="connsiteX6" fmla="*/ 1381850 w 2475940"/>
              <a:gd name="connsiteY6" fmla="*/ 3662960 h 366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5940" h="3662960">
                <a:moveTo>
                  <a:pt x="1381850" y="3662960"/>
                </a:moveTo>
                <a:lnTo>
                  <a:pt x="117695" y="3213980"/>
                </a:lnTo>
                <a:lnTo>
                  <a:pt x="0" y="162962"/>
                </a:lnTo>
                <a:lnTo>
                  <a:pt x="878186" y="0"/>
                </a:lnTo>
                <a:lnTo>
                  <a:pt x="2475940" y="228366"/>
                </a:lnTo>
                <a:cubicBezTo>
                  <a:pt x="2472922" y="1263479"/>
                  <a:pt x="2411240" y="2368990"/>
                  <a:pt x="2408222" y="3404103"/>
                </a:cubicBezTo>
                <a:lnTo>
                  <a:pt x="1381850" y="36629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2154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046D6150-2E84-41F4-B723-7DFB3B013163}"/>
              </a:ext>
            </a:extLst>
          </p:cNvPr>
          <p:cNvSpPr/>
          <p:nvPr/>
        </p:nvSpPr>
        <p:spPr>
          <a:xfrm>
            <a:off x="6572816" y="1810694"/>
            <a:ext cx="2417275" cy="3639494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7275" h="3639494">
                <a:moveTo>
                  <a:pt x="1475715" y="3639494"/>
                </a:moveTo>
                <a:lnTo>
                  <a:pt x="117695" y="3213980"/>
                </a:lnTo>
                <a:lnTo>
                  <a:pt x="0" y="162962"/>
                </a:lnTo>
                <a:lnTo>
                  <a:pt x="878186" y="0"/>
                </a:lnTo>
                <a:lnTo>
                  <a:pt x="2417275" y="298764"/>
                </a:lnTo>
                <a:cubicBezTo>
                  <a:pt x="2414257" y="1333877"/>
                  <a:pt x="2411240" y="2368990"/>
                  <a:pt x="2408222" y="3404103"/>
                </a:cubicBezTo>
                <a:lnTo>
                  <a:pt x="1475715" y="36394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761F554-BFE7-479D-AB66-4FC962EA20BE}"/>
              </a:ext>
            </a:extLst>
          </p:cNvPr>
          <p:cNvSpPr/>
          <p:nvPr/>
        </p:nvSpPr>
        <p:spPr>
          <a:xfrm>
            <a:off x="6096000" y="2045469"/>
            <a:ext cx="2383726" cy="3221666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270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6000" b="1"/>
              <a:t>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5 Cubes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F7998891-6EE0-460C-AE4F-1E9581A1A2C7}"/>
              </a:ext>
            </a:extLst>
          </p:cNvPr>
          <p:cNvSpPr/>
          <p:nvPr/>
        </p:nvSpPr>
        <p:spPr>
          <a:xfrm>
            <a:off x="5246850" y="3052568"/>
            <a:ext cx="1904215" cy="257359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143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6000" b="1"/>
              <a:t>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A8CDEC5C-11C9-41B4-86DB-837FA930397A}"/>
              </a:ext>
            </a:extLst>
          </p:cNvPr>
          <p:cNvSpPr/>
          <p:nvPr/>
        </p:nvSpPr>
        <p:spPr>
          <a:xfrm>
            <a:off x="4432084" y="4061693"/>
            <a:ext cx="1385256" cy="1872208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016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b="1"/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270BBFF-825F-472D-B44F-134A487A31B3}"/>
              </a:ext>
            </a:extLst>
          </p:cNvPr>
          <p:cNvSpPr/>
          <p:nvPr/>
        </p:nvSpPr>
        <p:spPr>
          <a:xfrm>
            <a:off x="3842716" y="4973144"/>
            <a:ext cx="900076" cy="1216475"/>
          </a:xfrm>
          <a:prstGeom prst="rect">
            <a:avLst/>
          </a:prstGeom>
          <a:ln>
            <a:noFill/>
          </a:ln>
          <a:effectLst/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889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E4B5FE0D-5430-41BF-9ACD-BBEE4DC7E0C9}"/>
              </a:ext>
            </a:extLst>
          </p:cNvPr>
          <p:cNvSpPr/>
          <p:nvPr/>
        </p:nvSpPr>
        <p:spPr>
          <a:xfrm>
            <a:off x="3214782" y="5626162"/>
            <a:ext cx="575904" cy="778348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762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/>
              <a:t>1</a:t>
            </a:r>
          </a:p>
        </p:txBody>
      </p:sp>
      <p:pic>
        <p:nvPicPr>
          <p:cNvPr id="22" name="Graphic 21" descr="Rocket">
            <a:extLst>
              <a:ext uri="{FF2B5EF4-FFF2-40B4-BE49-F238E27FC236}">
                <a16:creationId xmlns:a16="http://schemas.microsoft.com/office/drawing/2014/main" xmlns="" id="{C24A95BB-42F1-46D9-81DE-1649425EF2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006488" y="3960132"/>
            <a:ext cx="1124594" cy="1124594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pic>
        <p:nvPicPr>
          <p:cNvPr id="24" name="Graphic 23" descr="Factory">
            <a:extLst>
              <a:ext uri="{FF2B5EF4-FFF2-40B4-BE49-F238E27FC236}">
                <a16:creationId xmlns:a16="http://schemas.microsoft.com/office/drawing/2014/main" xmlns="" id="{1148DEA9-EBDF-4192-BE1F-EB4B38486F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673668" y="5683320"/>
            <a:ext cx="630135" cy="630135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pic>
        <p:nvPicPr>
          <p:cNvPr id="26" name="Graphic 25" descr="Head with Gears">
            <a:extLst>
              <a:ext uri="{FF2B5EF4-FFF2-40B4-BE49-F238E27FC236}">
                <a16:creationId xmlns:a16="http://schemas.microsoft.com/office/drawing/2014/main" xmlns="" id="{7D2A2228-F0E1-47E9-9151-FDA6BEA423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678942" y="4293096"/>
            <a:ext cx="1231199" cy="1231199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pic>
        <p:nvPicPr>
          <p:cNvPr id="28" name="Graphic 27" descr="Lightbulb">
            <a:extLst>
              <a:ext uri="{FF2B5EF4-FFF2-40B4-BE49-F238E27FC236}">
                <a16:creationId xmlns:a16="http://schemas.microsoft.com/office/drawing/2014/main" xmlns="" id="{4A2F9C46-CAD3-409B-9FBF-CBD5990A415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413112" y="4706375"/>
            <a:ext cx="1068000" cy="1068000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pic>
        <p:nvPicPr>
          <p:cNvPr id="30" name="Graphic 29" descr="Pie chart">
            <a:extLst>
              <a:ext uri="{FF2B5EF4-FFF2-40B4-BE49-F238E27FC236}">
                <a16:creationId xmlns:a16="http://schemas.microsoft.com/office/drawing/2014/main" xmlns="" id="{62555AD8-FD2C-492A-B53E-0CEC9A3892C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479400" y="5267135"/>
            <a:ext cx="819951" cy="819951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4F4315D9-8D35-431F-A5F8-259A1E3C486B}"/>
              </a:ext>
            </a:extLst>
          </p:cNvPr>
          <p:cNvSpPr/>
          <p:nvPr/>
        </p:nvSpPr>
        <p:spPr>
          <a:xfrm>
            <a:off x="257888" y="4557372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tx2"/>
                </a:solidFill>
              </a:rPr>
              <a:t>Lorem ipsum</a:t>
            </a:r>
            <a:endParaRPr lang="en-US" sz="2000" b="1" cap="all">
              <a:solidFill>
                <a:schemeClr val="tx2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A0F72153-B97C-4104-834B-B578576EFDB9}"/>
              </a:ext>
            </a:extLst>
          </p:cNvPr>
          <p:cNvSpPr/>
          <p:nvPr/>
        </p:nvSpPr>
        <p:spPr>
          <a:xfrm>
            <a:off x="257887" y="4930347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49816973-F27B-41BC-83D1-88D8AC6409B0}"/>
              </a:ext>
            </a:extLst>
          </p:cNvPr>
          <p:cNvSpPr/>
          <p:nvPr/>
        </p:nvSpPr>
        <p:spPr>
          <a:xfrm>
            <a:off x="257887" y="3217281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1"/>
                </a:solidFill>
              </a:rPr>
              <a:t>Lorem ipsum</a:t>
            </a:r>
            <a:endParaRPr lang="en-US" sz="2000" b="1" cap="all">
              <a:solidFill>
                <a:schemeClr val="accent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344389E6-4472-427B-AE64-68EA95F5C62D}"/>
              </a:ext>
            </a:extLst>
          </p:cNvPr>
          <p:cNvSpPr/>
          <p:nvPr/>
        </p:nvSpPr>
        <p:spPr>
          <a:xfrm>
            <a:off x="257887" y="3590256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9C0CB451-7A02-499B-A5D9-E87205EB369D}"/>
              </a:ext>
            </a:extLst>
          </p:cNvPr>
          <p:cNvSpPr/>
          <p:nvPr/>
        </p:nvSpPr>
        <p:spPr>
          <a:xfrm>
            <a:off x="257887" y="1877191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2"/>
                </a:solidFill>
              </a:rPr>
              <a:t>Lorem ipsum</a:t>
            </a:r>
            <a:endParaRPr lang="en-US" sz="2000" b="1" cap="all">
              <a:solidFill>
                <a:schemeClr val="accent2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98363DBE-31A7-472E-899C-FF33B8409C69}"/>
              </a:ext>
            </a:extLst>
          </p:cNvPr>
          <p:cNvSpPr/>
          <p:nvPr/>
        </p:nvSpPr>
        <p:spPr>
          <a:xfrm>
            <a:off x="257887" y="2250166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3DA48EF9-5C3D-48FF-967A-73D1CF3F4175}"/>
              </a:ext>
            </a:extLst>
          </p:cNvPr>
          <p:cNvSpPr/>
          <p:nvPr/>
        </p:nvSpPr>
        <p:spPr>
          <a:xfrm>
            <a:off x="9293377" y="3662983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>
                <a:solidFill>
                  <a:schemeClr val="accent3"/>
                </a:solidFill>
              </a:rPr>
              <a:t>Lorem ipsum</a:t>
            </a:r>
            <a:endParaRPr lang="en-US" sz="2000" b="1" cap="all">
              <a:solidFill>
                <a:schemeClr val="accent3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92EE1D8D-6996-48F3-8DB4-6AD6189B4A95}"/>
              </a:ext>
            </a:extLst>
          </p:cNvPr>
          <p:cNvSpPr/>
          <p:nvPr/>
        </p:nvSpPr>
        <p:spPr>
          <a:xfrm>
            <a:off x="9293377" y="4030719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2648DBA3-989C-40EC-AA57-EDD939C358FA}"/>
              </a:ext>
            </a:extLst>
          </p:cNvPr>
          <p:cNvSpPr/>
          <p:nvPr/>
        </p:nvSpPr>
        <p:spPr>
          <a:xfrm>
            <a:off x="9293377" y="2414302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>
                <a:solidFill>
                  <a:schemeClr val="accent4"/>
                </a:solidFill>
              </a:rPr>
              <a:t>Lorem ipsum</a:t>
            </a:r>
            <a:endParaRPr lang="en-US" sz="2000" b="1" cap="all">
              <a:solidFill>
                <a:schemeClr val="accent4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9DE2B189-B5EC-4652-93E7-AC40B7F6F17A}"/>
              </a:ext>
            </a:extLst>
          </p:cNvPr>
          <p:cNvSpPr/>
          <p:nvPr/>
        </p:nvSpPr>
        <p:spPr>
          <a:xfrm>
            <a:off x="9293377" y="2787277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xmlns="" id="{1588557A-5859-49AF-BCA5-50990D0FD36D}"/>
              </a:ext>
            </a:extLst>
          </p:cNvPr>
          <p:cNvCxnSpPr>
            <a:cxnSpLocks/>
            <a:stCxn id="32" idx="3"/>
          </p:cNvCxnSpPr>
          <p:nvPr/>
        </p:nvCxnSpPr>
        <p:spPr>
          <a:xfrm>
            <a:off x="2898625" y="4757427"/>
            <a:ext cx="736394" cy="604226"/>
          </a:xfrm>
          <a:prstGeom prst="bentConnector2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xmlns="" id="{F75CEF31-973D-4F04-865C-C0944738F182}"/>
              </a:ext>
            </a:extLst>
          </p:cNvPr>
          <p:cNvCxnSpPr>
            <a:cxnSpLocks/>
            <a:stCxn id="35" idx="3"/>
          </p:cNvCxnSpPr>
          <p:nvPr/>
        </p:nvCxnSpPr>
        <p:spPr>
          <a:xfrm>
            <a:off x="2898624" y="3417336"/>
            <a:ext cx="1459414" cy="1183763"/>
          </a:xfrm>
          <a:prstGeom prst="bentConnector2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xmlns="" id="{07525F69-FAAB-4C32-B310-DC00F2556A92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2898624" y="2077246"/>
            <a:ext cx="2181868" cy="1612402"/>
          </a:xfrm>
          <a:prstGeom prst="bent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xmlns="" id="{D778C7DB-BCDE-4AF1-8780-57E1330EC1E2}"/>
              </a:ext>
            </a:extLst>
          </p:cNvPr>
          <p:cNvCxnSpPr>
            <a:cxnSpLocks/>
            <a:stCxn id="44" idx="1"/>
          </p:cNvCxnSpPr>
          <p:nvPr/>
        </p:nvCxnSpPr>
        <p:spPr>
          <a:xfrm flipH="1">
            <a:off x="8631369" y="2614357"/>
            <a:ext cx="662008" cy="0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xmlns="" id="{A072424A-554F-4C8A-82FC-439588B94F04}"/>
              </a:ext>
            </a:extLst>
          </p:cNvPr>
          <p:cNvCxnSpPr>
            <a:cxnSpLocks/>
          </p:cNvCxnSpPr>
          <p:nvPr/>
        </p:nvCxnSpPr>
        <p:spPr>
          <a:xfrm flipH="1">
            <a:off x="7471833" y="3860418"/>
            <a:ext cx="1821544" cy="524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3546BCB0-09B9-4441-B172-163D05E28E39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6AE9EA36-C989-4480-8EE3-6EBF970A763B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5C4763BB-5ABD-4962-80EA-03FC8931F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198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: Shape 64">
            <a:extLst>
              <a:ext uri="{FF2B5EF4-FFF2-40B4-BE49-F238E27FC236}">
                <a16:creationId xmlns:a16="http://schemas.microsoft.com/office/drawing/2014/main" xmlns="" id="{BD76D34C-7EFA-4F1B-AEFA-D7B99840976E}"/>
              </a:ext>
            </a:extLst>
          </p:cNvPr>
          <p:cNvSpPr>
            <a:spLocks/>
          </p:cNvSpPr>
          <p:nvPr/>
        </p:nvSpPr>
        <p:spPr bwMode="auto">
          <a:xfrm flipH="1">
            <a:off x="2622754" y="1808847"/>
            <a:ext cx="7045121" cy="4612636"/>
          </a:xfrm>
          <a:custGeom>
            <a:avLst/>
            <a:gdLst>
              <a:gd name="connsiteX0" fmla="*/ 6179391 w 7045121"/>
              <a:gd name="connsiteY0" fmla="*/ 4215649 h 4625336"/>
              <a:gd name="connsiteX1" fmla="*/ 6179391 w 7045121"/>
              <a:gd name="connsiteY1" fmla="*/ 4215841 h 4625336"/>
              <a:gd name="connsiteX2" fmla="*/ 6095552 w 7045121"/>
              <a:gd name="connsiteY2" fmla="*/ 4284949 h 4625336"/>
              <a:gd name="connsiteX3" fmla="*/ 428110 w 7045121"/>
              <a:gd name="connsiteY3" fmla="*/ 0 h 4625336"/>
              <a:gd name="connsiteX4" fmla="*/ 0 w 7045121"/>
              <a:gd name="connsiteY4" fmla="*/ 1172478 h 4625336"/>
              <a:gd name="connsiteX5" fmla="*/ 98425 w 7045121"/>
              <a:gd name="connsiteY5" fmla="*/ 1223278 h 4625336"/>
              <a:gd name="connsiteX6" fmla="*/ 204745 w 7045121"/>
              <a:gd name="connsiteY6" fmla="*/ 1136726 h 4625336"/>
              <a:gd name="connsiteX7" fmla="*/ 204745 w 7045121"/>
              <a:gd name="connsiteY7" fmla="*/ 1605859 h 4625336"/>
              <a:gd name="connsiteX8" fmla="*/ 204745 w 7045121"/>
              <a:gd name="connsiteY8" fmla="*/ 1605860 h 4625336"/>
              <a:gd name="connsiteX9" fmla="*/ 204746 w 7045121"/>
              <a:gd name="connsiteY9" fmla="*/ 1605859 h 4625336"/>
              <a:gd name="connsiteX10" fmla="*/ 1383577 w 7045121"/>
              <a:gd name="connsiteY10" fmla="*/ 1756652 h 4625336"/>
              <a:gd name="connsiteX11" fmla="*/ 1472447 w 7045121"/>
              <a:gd name="connsiteY11" fmla="*/ 1682885 h 4625336"/>
              <a:gd name="connsiteX12" fmla="*/ 1472447 w 7045121"/>
              <a:gd name="connsiteY12" fmla="*/ 1682886 h 4625336"/>
              <a:gd name="connsiteX13" fmla="*/ 1383577 w 7045121"/>
              <a:gd name="connsiteY13" fmla="*/ 1756653 h 4625336"/>
              <a:gd name="connsiteX14" fmla="*/ 1383577 w 7045121"/>
              <a:gd name="connsiteY14" fmla="*/ 2240866 h 4625336"/>
              <a:gd name="connsiteX15" fmla="*/ 1481476 w 7045121"/>
              <a:gd name="connsiteY15" fmla="*/ 2161177 h 4625336"/>
              <a:gd name="connsiteX16" fmla="*/ 1383579 w 7045121"/>
              <a:gd name="connsiteY16" fmla="*/ 2240865 h 4625336"/>
              <a:gd name="connsiteX17" fmla="*/ 2562409 w 7045121"/>
              <a:gd name="connsiteY17" fmla="*/ 2391658 h 4625336"/>
              <a:gd name="connsiteX18" fmla="*/ 2562409 w 7045121"/>
              <a:gd name="connsiteY18" fmla="*/ 2875870 h 4625336"/>
              <a:gd name="connsiteX19" fmla="*/ 2562410 w 7045121"/>
              <a:gd name="connsiteY19" fmla="*/ 2879220 h 4625336"/>
              <a:gd name="connsiteX20" fmla="*/ 3737888 w 7045121"/>
              <a:gd name="connsiteY20" fmla="*/ 3030013 h 4625336"/>
              <a:gd name="connsiteX21" fmla="*/ 3826759 w 7045121"/>
              <a:gd name="connsiteY21" fmla="*/ 2956704 h 4625336"/>
              <a:gd name="connsiteX22" fmla="*/ 3826759 w 7045121"/>
              <a:gd name="connsiteY22" fmla="*/ 2956706 h 4625336"/>
              <a:gd name="connsiteX23" fmla="*/ 3737889 w 7045121"/>
              <a:gd name="connsiteY23" fmla="*/ 3030014 h 4625336"/>
              <a:gd name="connsiteX24" fmla="*/ 3737889 w 7045121"/>
              <a:gd name="connsiteY24" fmla="*/ 3507526 h 4625336"/>
              <a:gd name="connsiteX25" fmla="*/ 3737889 w 7045121"/>
              <a:gd name="connsiteY25" fmla="*/ 3510876 h 4625336"/>
              <a:gd name="connsiteX26" fmla="*/ 3741445 w 7045121"/>
              <a:gd name="connsiteY26" fmla="*/ 3507981 h 4625336"/>
              <a:gd name="connsiteX27" fmla="*/ 4916719 w 7045121"/>
              <a:gd name="connsiteY27" fmla="*/ 3658319 h 4625336"/>
              <a:gd name="connsiteX28" fmla="*/ 4916719 w 7045121"/>
              <a:gd name="connsiteY28" fmla="*/ 4137506 h 4625336"/>
              <a:gd name="connsiteX29" fmla="*/ 4920271 w 7045121"/>
              <a:gd name="connsiteY29" fmla="*/ 4134610 h 4625336"/>
              <a:gd name="connsiteX30" fmla="*/ 6090521 w 7045121"/>
              <a:gd name="connsiteY30" fmla="*/ 4284306 h 4625336"/>
              <a:gd name="connsiteX31" fmla="*/ 6089650 w 7045121"/>
              <a:gd name="connsiteY31" fmla="*/ 4531628 h 4625336"/>
              <a:gd name="connsiteX32" fmla="*/ 6089886 w 7045121"/>
              <a:gd name="connsiteY32" fmla="*/ 4576193 h 4625336"/>
              <a:gd name="connsiteX33" fmla="*/ 6181844 w 7045121"/>
              <a:gd name="connsiteY33" fmla="*/ 4625336 h 4625336"/>
              <a:gd name="connsiteX34" fmla="*/ 6188075 w 7045121"/>
              <a:gd name="connsiteY34" fmla="*/ 4620528 h 4625336"/>
              <a:gd name="connsiteX35" fmla="*/ 6955781 w 7045121"/>
              <a:gd name="connsiteY35" fmla="*/ 3947572 h 4625336"/>
              <a:gd name="connsiteX36" fmla="*/ 6955786 w 7045121"/>
              <a:gd name="connsiteY36" fmla="*/ 3943576 h 4625336"/>
              <a:gd name="connsiteX37" fmla="*/ 7044651 w 7045121"/>
              <a:gd name="connsiteY37" fmla="*/ 3866729 h 4625336"/>
              <a:gd name="connsiteX38" fmla="*/ 7045121 w 7045121"/>
              <a:gd name="connsiteY38" fmla="*/ 3494630 h 4625336"/>
              <a:gd name="connsiteX39" fmla="*/ 6947985 w 7045121"/>
              <a:gd name="connsiteY39" fmla="*/ 3574700 h 4625336"/>
              <a:gd name="connsiteX40" fmla="*/ 6946161 w 7045121"/>
              <a:gd name="connsiteY40" fmla="*/ 3574460 h 4625336"/>
              <a:gd name="connsiteX41" fmla="*/ 7042740 w 7045121"/>
              <a:gd name="connsiteY41" fmla="*/ 3494629 h 4625336"/>
              <a:gd name="connsiteX42" fmla="*/ 5874203 w 7045121"/>
              <a:gd name="connsiteY42" fmla="*/ 3341236 h 4625336"/>
              <a:gd name="connsiteX43" fmla="*/ 5870774 w 7045121"/>
              <a:gd name="connsiteY43" fmla="*/ 3344046 h 4625336"/>
              <a:gd name="connsiteX44" fmla="*/ 5865818 w 7045121"/>
              <a:gd name="connsiteY44" fmla="*/ 2862049 h 4625336"/>
              <a:gd name="connsiteX45" fmla="*/ 5865820 w 7045121"/>
              <a:gd name="connsiteY45" fmla="*/ 2862048 h 4625336"/>
              <a:gd name="connsiteX46" fmla="*/ 4695372 w 7045121"/>
              <a:gd name="connsiteY46" fmla="*/ 2714606 h 4625336"/>
              <a:gd name="connsiteX47" fmla="*/ 4695315 w 7045121"/>
              <a:gd name="connsiteY47" fmla="*/ 2714652 h 4625336"/>
              <a:gd name="connsiteX48" fmla="*/ 4692019 w 7045121"/>
              <a:gd name="connsiteY48" fmla="*/ 2235419 h 4625336"/>
              <a:gd name="connsiteX49" fmla="*/ 4595222 w 7045121"/>
              <a:gd name="connsiteY49" fmla="*/ 2315267 h 4625336"/>
              <a:gd name="connsiteX50" fmla="*/ 4595220 w 7045121"/>
              <a:gd name="connsiteY50" fmla="*/ 2315267 h 4625336"/>
              <a:gd name="connsiteX51" fmla="*/ 4692018 w 7045121"/>
              <a:gd name="connsiteY51" fmla="*/ 2235418 h 4625336"/>
              <a:gd name="connsiteX52" fmla="*/ 3516539 w 7045121"/>
              <a:gd name="connsiteY52" fmla="*/ 2087976 h 4625336"/>
              <a:gd name="connsiteX53" fmla="*/ 3513185 w 7045121"/>
              <a:gd name="connsiteY53" fmla="*/ 1600415 h 4625336"/>
              <a:gd name="connsiteX54" fmla="*/ 3513187 w 7045121"/>
              <a:gd name="connsiteY54" fmla="*/ 1600414 h 4625336"/>
              <a:gd name="connsiteX55" fmla="*/ 3513185 w 7045121"/>
              <a:gd name="connsiteY55" fmla="*/ 1600413 h 4625336"/>
              <a:gd name="connsiteX56" fmla="*/ 3513184 w 7045121"/>
              <a:gd name="connsiteY56" fmla="*/ 1600413 h 4625336"/>
              <a:gd name="connsiteX57" fmla="*/ 2341062 w 7045121"/>
              <a:gd name="connsiteY57" fmla="*/ 1452972 h 4625336"/>
              <a:gd name="connsiteX58" fmla="*/ 2252077 w 7045121"/>
              <a:gd name="connsiteY58" fmla="*/ 1525406 h 4625336"/>
              <a:gd name="connsiteX59" fmla="*/ 2341061 w 7045121"/>
              <a:gd name="connsiteY59" fmla="*/ 1452972 h 4625336"/>
              <a:gd name="connsiteX60" fmla="*/ 2334353 w 7045121"/>
              <a:gd name="connsiteY60" fmla="*/ 960382 h 4625336"/>
              <a:gd name="connsiteX61" fmla="*/ 2238070 w 7045121"/>
              <a:gd name="connsiteY61" fmla="*/ 1040302 h 4625336"/>
              <a:gd name="connsiteX62" fmla="*/ 2238069 w 7045121"/>
              <a:gd name="connsiteY62" fmla="*/ 1040302 h 4625336"/>
              <a:gd name="connsiteX63" fmla="*/ 2334353 w 7045121"/>
              <a:gd name="connsiteY63" fmla="*/ 960381 h 4625336"/>
              <a:gd name="connsiteX64" fmla="*/ 1162228 w 7045121"/>
              <a:gd name="connsiteY64" fmla="*/ 814615 h 4625336"/>
              <a:gd name="connsiteX65" fmla="*/ 1133653 w 7045121"/>
              <a:gd name="connsiteY65" fmla="*/ 341986 h 4625336"/>
              <a:gd name="connsiteX66" fmla="*/ 1274578 w 7045121"/>
              <a:gd name="connsiteY66" fmla="*/ 270085 h 4625336"/>
              <a:gd name="connsiteX0" fmla="*/ 6179391 w 7045121"/>
              <a:gd name="connsiteY0" fmla="*/ 4215649 h 4625336"/>
              <a:gd name="connsiteX1" fmla="*/ 6179391 w 7045121"/>
              <a:gd name="connsiteY1" fmla="*/ 4215841 h 4625336"/>
              <a:gd name="connsiteX2" fmla="*/ 6095552 w 7045121"/>
              <a:gd name="connsiteY2" fmla="*/ 4284949 h 4625336"/>
              <a:gd name="connsiteX3" fmla="*/ 6179391 w 7045121"/>
              <a:gd name="connsiteY3" fmla="*/ 4215649 h 4625336"/>
              <a:gd name="connsiteX4" fmla="*/ 428110 w 7045121"/>
              <a:gd name="connsiteY4" fmla="*/ 0 h 4625336"/>
              <a:gd name="connsiteX5" fmla="*/ 0 w 7045121"/>
              <a:gd name="connsiteY5" fmla="*/ 1172478 h 4625336"/>
              <a:gd name="connsiteX6" fmla="*/ 98425 w 7045121"/>
              <a:gd name="connsiteY6" fmla="*/ 1223278 h 4625336"/>
              <a:gd name="connsiteX7" fmla="*/ 204745 w 7045121"/>
              <a:gd name="connsiteY7" fmla="*/ 1136726 h 4625336"/>
              <a:gd name="connsiteX8" fmla="*/ 204745 w 7045121"/>
              <a:gd name="connsiteY8" fmla="*/ 1605859 h 4625336"/>
              <a:gd name="connsiteX9" fmla="*/ 204745 w 7045121"/>
              <a:gd name="connsiteY9" fmla="*/ 1605860 h 4625336"/>
              <a:gd name="connsiteX10" fmla="*/ 204746 w 7045121"/>
              <a:gd name="connsiteY10" fmla="*/ 1605859 h 4625336"/>
              <a:gd name="connsiteX11" fmla="*/ 1383577 w 7045121"/>
              <a:gd name="connsiteY11" fmla="*/ 1756652 h 4625336"/>
              <a:gd name="connsiteX12" fmla="*/ 1472447 w 7045121"/>
              <a:gd name="connsiteY12" fmla="*/ 1682885 h 4625336"/>
              <a:gd name="connsiteX13" fmla="*/ 1472447 w 7045121"/>
              <a:gd name="connsiteY13" fmla="*/ 1682886 h 4625336"/>
              <a:gd name="connsiteX14" fmla="*/ 1383577 w 7045121"/>
              <a:gd name="connsiteY14" fmla="*/ 1756653 h 4625336"/>
              <a:gd name="connsiteX15" fmla="*/ 1383577 w 7045121"/>
              <a:gd name="connsiteY15" fmla="*/ 2240866 h 4625336"/>
              <a:gd name="connsiteX16" fmla="*/ 1481476 w 7045121"/>
              <a:gd name="connsiteY16" fmla="*/ 2161177 h 4625336"/>
              <a:gd name="connsiteX17" fmla="*/ 1383579 w 7045121"/>
              <a:gd name="connsiteY17" fmla="*/ 2240865 h 4625336"/>
              <a:gd name="connsiteX18" fmla="*/ 2562409 w 7045121"/>
              <a:gd name="connsiteY18" fmla="*/ 2391658 h 4625336"/>
              <a:gd name="connsiteX19" fmla="*/ 2562409 w 7045121"/>
              <a:gd name="connsiteY19" fmla="*/ 2875870 h 4625336"/>
              <a:gd name="connsiteX20" fmla="*/ 2562410 w 7045121"/>
              <a:gd name="connsiteY20" fmla="*/ 2879220 h 4625336"/>
              <a:gd name="connsiteX21" fmla="*/ 3737888 w 7045121"/>
              <a:gd name="connsiteY21" fmla="*/ 3030013 h 4625336"/>
              <a:gd name="connsiteX22" fmla="*/ 3826759 w 7045121"/>
              <a:gd name="connsiteY22" fmla="*/ 2956704 h 4625336"/>
              <a:gd name="connsiteX23" fmla="*/ 3826759 w 7045121"/>
              <a:gd name="connsiteY23" fmla="*/ 2956706 h 4625336"/>
              <a:gd name="connsiteX24" fmla="*/ 3737889 w 7045121"/>
              <a:gd name="connsiteY24" fmla="*/ 3030014 h 4625336"/>
              <a:gd name="connsiteX25" fmla="*/ 3737889 w 7045121"/>
              <a:gd name="connsiteY25" fmla="*/ 3507526 h 4625336"/>
              <a:gd name="connsiteX26" fmla="*/ 3737889 w 7045121"/>
              <a:gd name="connsiteY26" fmla="*/ 3510876 h 4625336"/>
              <a:gd name="connsiteX27" fmla="*/ 3741445 w 7045121"/>
              <a:gd name="connsiteY27" fmla="*/ 3507981 h 4625336"/>
              <a:gd name="connsiteX28" fmla="*/ 4916719 w 7045121"/>
              <a:gd name="connsiteY28" fmla="*/ 3658319 h 4625336"/>
              <a:gd name="connsiteX29" fmla="*/ 4916719 w 7045121"/>
              <a:gd name="connsiteY29" fmla="*/ 4137506 h 4625336"/>
              <a:gd name="connsiteX30" fmla="*/ 4920271 w 7045121"/>
              <a:gd name="connsiteY30" fmla="*/ 4134610 h 4625336"/>
              <a:gd name="connsiteX31" fmla="*/ 6090521 w 7045121"/>
              <a:gd name="connsiteY31" fmla="*/ 4284306 h 4625336"/>
              <a:gd name="connsiteX32" fmla="*/ 6089650 w 7045121"/>
              <a:gd name="connsiteY32" fmla="*/ 4531628 h 4625336"/>
              <a:gd name="connsiteX33" fmla="*/ 6089886 w 7045121"/>
              <a:gd name="connsiteY33" fmla="*/ 4576193 h 4625336"/>
              <a:gd name="connsiteX34" fmla="*/ 6181844 w 7045121"/>
              <a:gd name="connsiteY34" fmla="*/ 4625336 h 4625336"/>
              <a:gd name="connsiteX35" fmla="*/ 6184900 w 7045121"/>
              <a:gd name="connsiteY35" fmla="*/ 4598303 h 4625336"/>
              <a:gd name="connsiteX36" fmla="*/ 6955781 w 7045121"/>
              <a:gd name="connsiteY36" fmla="*/ 3947572 h 4625336"/>
              <a:gd name="connsiteX37" fmla="*/ 6955786 w 7045121"/>
              <a:gd name="connsiteY37" fmla="*/ 3943576 h 4625336"/>
              <a:gd name="connsiteX38" fmla="*/ 7044651 w 7045121"/>
              <a:gd name="connsiteY38" fmla="*/ 3866729 h 4625336"/>
              <a:gd name="connsiteX39" fmla="*/ 7045121 w 7045121"/>
              <a:gd name="connsiteY39" fmla="*/ 3494630 h 4625336"/>
              <a:gd name="connsiteX40" fmla="*/ 6947985 w 7045121"/>
              <a:gd name="connsiteY40" fmla="*/ 3574700 h 4625336"/>
              <a:gd name="connsiteX41" fmla="*/ 6946161 w 7045121"/>
              <a:gd name="connsiteY41" fmla="*/ 3574460 h 4625336"/>
              <a:gd name="connsiteX42" fmla="*/ 7042740 w 7045121"/>
              <a:gd name="connsiteY42" fmla="*/ 3494629 h 4625336"/>
              <a:gd name="connsiteX43" fmla="*/ 5874203 w 7045121"/>
              <a:gd name="connsiteY43" fmla="*/ 3341236 h 4625336"/>
              <a:gd name="connsiteX44" fmla="*/ 5870774 w 7045121"/>
              <a:gd name="connsiteY44" fmla="*/ 3344046 h 4625336"/>
              <a:gd name="connsiteX45" fmla="*/ 5865818 w 7045121"/>
              <a:gd name="connsiteY45" fmla="*/ 2862049 h 4625336"/>
              <a:gd name="connsiteX46" fmla="*/ 5865820 w 7045121"/>
              <a:gd name="connsiteY46" fmla="*/ 2862048 h 4625336"/>
              <a:gd name="connsiteX47" fmla="*/ 4695372 w 7045121"/>
              <a:gd name="connsiteY47" fmla="*/ 2714606 h 4625336"/>
              <a:gd name="connsiteX48" fmla="*/ 4695315 w 7045121"/>
              <a:gd name="connsiteY48" fmla="*/ 2714652 h 4625336"/>
              <a:gd name="connsiteX49" fmla="*/ 4692019 w 7045121"/>
              <a:gd name="connsiteY49" fmla="*/ 2235419 h 4625336"/>
              <a:gd name="connsiteX50" fmla="*/ 4595222 w 7045121"/>
              <a:gd name="connsiteY50" fmla="*/ 2315267 h 4625336"/>
              <a:gd name="connsiteX51" fmla="*/ 4595220 w 7045121"/>
              <a:gd name="connsiteY51" fmla="*/ 2315267 h 4625336"/>
              <a:gd name="connsiteX52" fmla="*/ 4692018 w 7045121"/>
              <a:gd name="connsiteY52" fmla="*/ 2235418 h 4625336"/>
              <a:gd name="connsiteX53" fmla="*/ 3516539 w 7045121"/>
              <a:gd name="connsiteY53" fmla="*/ 2087976 h 4625336"/>
              <a:gd name="connsiteX54" fmla="*/ 3513185 w 7045121"/>
              <a:gd name="connsiteY54" fmla="*/ 1600415 h 4625336"/>
              <a:gd name="connsiteX55" fmla="*/ 3513187 w 7045121"/>
              <a:gd name="connsiteY55" fmla="*/ 1600414 h 4625336"/>
              <a:gd name="connsiteX56" fmla="*/ 3513185 w 7045121"/>
              <a:gd name="connsiteY56" fmla="*/ 1600413 h 4625336"/>
              <a:gd name="connsiteX57" fmla="*/ 3513184 w 7045121"/>
              <a:gd name="connsiteY57" fmla="*/ 1600413 h 4625336"/>
              <a:gd name="connsiteX58" fmla="*/ 2341062 w 7045121"/>
              <a:gd name="connsiteY58" fmla="*/ 1452972 h 4625336"/>
              <a:gd name="connsiteX59" fmla="*/ 2252077 w 7045121"/>
              <a:gd name="connsiteY59" fmla="*/ 1525406 h 4625336"/>
              <a:gd name="connsiteX60" fmla="*/ 2341061 w 7045121"/>
              <a:gd name="connsiteY60" fmla="*/ 1452972 h 4625336"/>
              <a:gd name="connsiteX61" fmla="*/ 2334353 w 7045121"/>
              <a:gd name="connsiteY61" fmla="*/ 960382 h 4625336"/>
              <a:gd name="connsiteX62" fmla="*/ 2238070 w 7045121"/>
              <a:gd name="connsiteY62" fmla="*/ 1040302 h 4625336"/>
              <a:gd name="connsiteX63" fmla="*/ 2238069 w 7045121"/>
              <a:gd name="connsiteY63" fmla="*/ 1040302 h 4625336"/>
              <a:gd name="connsiteX64" fmla="*/ 2334353 w 7045121"/>
              <a:gd name="connsiteY64" fmla="*/ 960381 h 4625336"/>
              <a:gd name="connsiteX65" fmla="*/ 1162228 w 7045121"/>
              <a:gd name="connsiteY65" fmla="*/ 814615 h 4625336"/>
              <a:gd name="connsiteX66" fmla="*/ 1133653 w 7045121"/>
              <a:gd name="connsiteY66" fmla="*/ 341986 h 4625336"/>
              <a:gd name="connsiteX67" fmla="*/ 1274578 w 7045121"/>
              <a:gd name="connsiteY67" fmla="*/ 270085 h 4625336"/>
              <a:gd name="connsiteX68" fmla="*/ 428110 w 7045121"/>
              <a:gd name="connsiteY68" fmla="*/ 0 h 4625336"/>
              <a:gd name="connsiteX0" fmla="*/ 6179391 w 7045121"/>
              <a:gd name="connsiteY0" fmla="*/ 4215649 h 4612636"/>
              <a:gd name="connsiteX1" fmla="*/ 6179391 w 7045121"/>
              <a:gd name="connsiteY1" fmla="*/ 4215841 h 4612636"/>
              <a:gd name="connsiteX2" fmla="*/ 6095552 w 7045121"/>
              <a:gd name="connsiteY2" fmla="*/ 4284949 h 4612636"/>
              <a:gd name="connsiteX3" fmla="*/ 6179391 w 7045121"/>
              <a:gd name="connsiteY3" fmla="*/ 4215649 h 4612636"/>
              <a:gd name="connsiteX4" fmla="*/ 428110 w 7045121"/>
              <a:gd name="connsiteY4" fmla="*/ 0 h 4612636"/>
              <a:gd name="connsiteX5" fmla="*/ 0 w 7045121"/>
              <a:gd name="connsiteY5" fmla="*/ 1172478 h 4612636"/>
              <a:gd name="connsiteX6" fmla="*/ 98425 w 7045121"/>
              <a:gd name="connsiteY6" fmla="*/ 1223278 h 4612636"/>
              <a:gd name="connsiteX7" fmla="*/ 204745 w 7045121"/>
              <a:gd name="connsiteY7" fmla="*/ 1136726 h 4612636"/>
              <a:gd name="connsiteX8" fmla="*/ 204745 w 7045121"/>
              <a:gd name="connsiteY8" fmla="*/ 1605859 h 4612636"/>
              <a:gd name="connsiteX9" fmla="*/ 204745 w 7045121"/>
              <a:gd name="connsiteY9" fmla="*/ 1605860 h 4612636"/>
              <a:gd name="connsiteX10" fmla="*/ 204746 w 7045121"/>
              <a:gd name="connsiteY10" fmla="*/ 1605859 h 4612636"/>
              <a:gd name="connsiteX11" fmla="*/ 1383577 w 7045121"/>
              <a:gd name="connsiteY11" fmla="*/ 1756652 h 4612636"/>
              <a:gd name="connsiteX12" fmla="*/ 1472447 w 7045121"/>
              <a:gd name="connsiteY12" fmla="*/ 1682885 h 4612636"/>
              <a:gd name="connsiteX13" fmla="*/ 1472447 w 7045121"/>
              <a:gd name="connsiteY13" fmla="*/ 1682886 h 4612636"/>
              <a:gd name="connsiteX14" fmla="*/ 1383577 w 7045121"/>
              <a:gd name="connsiteY14" fmla="*/ 1756653 h 4612636"/>
              <a:gd name="connsiteX15" fmla="*/ 1383577 w 7045121"/>
              <a:gd name="connsiteY15" fmla="*/ 2240866 h 4612636"/>
              <a:gd name="connsiteX16" fmla="*/ 1481476 w 7045121"/>
              <a:gd name="connsiteY16" fmla="*/ 2161177 h 4612636"/>
              <a:gd name="connsiteX17" fmla="*/ 1383579 w 7045121"/>
              <a:gd name="connsiteY17" fmla="*/ 2240865 h 4612636"/>
              <a:gd name="connsiteX18" fmla="*/ 2562409 w 7045121"/>
              <a:gd name="connsiteY18" fmla="*/ 2391658 h 4612636"/>
              <a:gd name="connsiteX19" fmla="*/ 2562409 w 7045121"/>
              <a:gd name="connsiteY19" fmla="*/ 2875870 h 4612636"/>
              <a:gd name="connsiteX20" fmla="*/ 2562410 w 7045121"/>
              <a:gd name="connsiteY20" fmla="*/ 2879220 h 4612636"/>
              <a:gd name="connsiteX21" fmla="*/ 3737888 w 7045121"/>
              <a:gd name="connsiteY21" fmla="*/ 3030013 h 4612636"/>
              <a:gd name="connsiteX22" fmla="*/ 3826759 w 7045121"/>
              <a:gd name="connsiteY22" fmla="*/ 2956704 h 4612636"/>
              <a:gd name="connsiteX23" fmla="*/ 3826759 w 7045121"/>
              <a:gd name="connsiteY23" fmla="*/ 2956706 h 4612636"/>
              <a:gd name="connsiteX24" fmla="*/ 3737889 w 7045121"/>
              <a:gd name="connsiteY24" fmla="*/ 3030014 h 4612636"/>
              <a:gd name="connsiteX25" fmla="*/ 3737889 w 7045121"/>
              <a:gd name="connsiteY25" fmla="*/ 3507526 h 4612636"/>
              <a:gd name="connsiteX26" fmla="*/ 3737889 w 7045121"/>
              <a:gd name="connsiteY26" fmla="*/ 3510876 h 4612636"/>
              <a:gd name="connsiteX27" fmla="*/ 3741445 w 7045121"/>
              <a:gd name="connsiteY27" fmla="*/ 3507981 h 4612636"/>
              <a:gd name="connsiteX28" fmla="*/ 4916719 w 7045121"/>
              <a:gd name="connsiteY28" fmla="*/ 3658319 h 4612636"/>
              <a:gd name="connsiteX29" fmla="*/ 4916719 w 7045121"/>
              <a:gd name="connsiteY29" fmla="*/ 4137506 h 4612636"/>
              <a:gd name="connsiteX30" fmla="*/ 4920271 w 7045121"/>
              <a:gd name="connsiteY30" fmla="*/ 4134610 h 4612636"/>
              <a:gd name="connsiteX31" fmla="*/ 6090521 w 7045121"/>
              <a:gd name="connsiteY31" fmla="*/ 4284306 h 4612636"/>
              <a:gd name="connsiteX32" fmla="*/ 6089650 w 7045121"/>
              <a:gd name="connsiteY32" fmla="*/ 4531628 h 4612636"/>
              <a:gd name="connsiteX33" fmla="*/ 6089886 w 7045121"/>
              <a:gd name="connsiteY33" fmla="*/ 4576193 h 4612636"/>
              <a:gd name="connsiteX34" fmla="*/ 6181844 w 7045121"/>
              <a:gd name="connsiteY34" fmla="*/ 4612636 h 4612636"/>
              <a:gd name="connsiteX35" fmla="*/ 6184900 w 7045121"/>
              <a:gd name="connsiteY35" fmla="*/ 4598303 h 4612636"/>
              <a:gd name="connsiteX36" fmla="*/ 6955781 w 7045121"/>
              <a:gd name="connsiteY36" fmla="*/ 3947572 h 4612636"/>
              <a:gd name="connsiteX37" fmla="*/ 6955786 w 7045121"/>
              <a:gd name="connsiteY37" fmla="*/ 3943576 h 4612636"/>
              <a:gd name="connsiteX38" fmla="*/ 7044651 w 7045121"/>
              <a:gd name="connsiteY38" fmla="*/ 3866729 h 4612636"/>
              <a:gd name="connsiteX39" fmla="*/ 7045121 w 7045121"/>
              <a:gd name="connsiteY39" fmla="*/ 3494630 h 4612636"/>
              <a:gd name="connsiteX40" fmla="*/ 6947985 w 7045121"/>
              <a:gd name="connsiteY40" fmla="*/ 3574700 h 4612636"/>
              <a:gd name="connsiteX41" fmla="*/ 6946161 w 7045121"/>
              <a:gd name="connsiteY41" fmla="*/ 3574460 h 4612636"/>
              <a:gd name="connsiteX42" fmla="*/ 7042740 w 7045121"/>
              <a:gd name="connsiteY42" fmla="*/ 3494629 h 4612636"/>
              <a:gd name="connsiteX43" fmla="*/ 5874203 w 7045121"/>
              <a:gd name="connsiteY43" fmla="*/ 3341236 h 4612636"/>
              <a:gd name="connsiteX44" fmla="*/ 5870774 w 7045121"/>
              <a:gd name="connsiteY44" fmla="*/ 3344046 h 4612636"/>
              <a:gd name="connsiteX45" fmla="*/ 5865818 w 7045121"/>
              <a:gd name="connsiteY45" fmla="*/ 2862049 h 4612636"/>
              <a:gd name="connsiteX46" fmla="*/ 5865820 w 7045121"/>
              <a:gd name="connsiteY46" fmla="*/ 2862048 h 4612636"/>
              <a:gd name="connsiteX47" fmla="*/ 4695372 w 7045121"/>
              <a:gd name="connsiteY47" fmla="*/ 2714606 h 4612636"/>
              <a:gd name="connsiteX48" fmla="*/ 4695315 w 7045121"/>
              <a:gd name="connsiteY48" fmla="*/ 2714652 h 4612636"/>
              <a:gd name="connsiteX49" fmla="*/ 4692019 w 7045121"/>
              <a:gd name="connsiteY49" fmla="*/ 2235419 h 4612636"/>
              <a:gd name="connsiteX50" fmla="*/ 4595222 w 7045121"/>
              <a:gd name="connsiteY50" fmla="*/ 2315267 h 4612636"/>
              <a:gd name="connsiteX51" fmla="*/ 4595220 w 7045121"/>
              <a:gd name="connsiteY51" fmla="*/ 2315267 h 4612636"/>
              <a:gd name="connsiteX52" fmla="*/ 4692018 w 7045121"/>
              <a:gd name="connsiteY52" fmla="*/ 2235418 h 4612636"/>
              <a:gd name="connsiteX53" fmla="*/ 3516539 w 7045121"/>
              <a:gd name="connsiteY53" fmla="*/ 2087976 h 4612636"/>
              <a:gd name="connsiteX54" fmla="*/ 3513185 w 7045121"/>
              <a:gd name="connsiteY54" fmla="*/ 1600415 h 4612636"/>
              <a:gd name="connsiteX55" fmla="*/ 3513187 w 7045121"/>
              <a:gd name="connsiteY55" fmla="*/ 1600414 h 4612636"/>
              <a:gd name="connsiteX56" fmla="*/ 3513185 w 7045121"/>
              <a:gd name="connsiteY56" fmla="*/ 1600413 h 4612636"/>
              <a:gd name="connsiteX57" fmla="*/ 3513184 w 7045121"/>
              <a:gd name="connsiteY57" fmla="*/ 1600413 h 4612636"/>
              <a:gd name="connsiteX58" fmla="*/ 2341062 w 7045121"/>
              <a:gd name="connsiteY58" fmla="*/ 1452972 h 4612636"/>
              <a:gd name="connsiteX59" fmla="*/ 2252077 w 7045121"/>
              <a:gd name="connsiteY59" fmla="*/ 1525406 h 4612636"/>
              <a:gd name="connsiteX60" fmla="*/ 2341061 w 7045121"/>
              <a:gd name="connsiteY60" fmla="*/ 1452972 h 4612636"/>
              <a:gd name="connsiteX61" fmla="*/ 2334353 w 7045121"/>
              <a:gd name="connsiteY61" fmla="*/ 960382 h 4612636"/>
              <a:gd name="connsiteX62" fmla="*/ 2238070 w 7045121"/>
              <a:gd name="connsiteY62" fmla="*/ 1040302 h 4612636"/>
              <a:gd name="connsiteX63" fmla="*/ 2238069 w 7045121"/>
              <a:gd name="connsiteY63" fmla="*/ 1040302 h 4612636"/>
              <a:gd name="connsiteX64" fmla="*/ 2334353 w 7045121"/>
              <a:gd name="connsiteY64" fmla="*/ 960381 h 4612636"/>
              <a:gd name="connsiteX65" fmla="*/ 1162228 w 7045121"/>
              <a:gd name="connsiteY65" fmla="*/ 814615 h 4612636"/>
              <a:gd name="connsiteX66" fmla="*/ 1133653 w 7045121"/>
              <a:gd name="connsiteY66" fmla="*/ 341986 h 4612636"/>
              <a:gd name="connsiteX67" fmla="*/ 1274578 w 7045121"/>
              <a:gd name="connsiteY67" fmla="*/ 270085 h 4612636"/>
              <a:gd name="connsiteX68" fmla="*/ 428110 w 7045121"/>
              <a:gd name="connsiteY68" fmla="*/ 0 h 4612636"/>
              <a:gd name="connsiteX0" fmla="*/ 6179391 w 7045121"/>
              <a:gd name="connsiteY0" fmla="*/ 4215649 h 4612636"/>
              <a:gd name="connsiteX1" fmla="*/ 6179391 w 7045121"/>
              <a:gd name="connsiteY1" fmla="*/ 4215841 h 4612636"/>
              <a:gd name="connsiteX2" fmla="*/ 6095552 w 7045121"/>
              <a:gd name="connsiteY2" fmla="*/ 4284949 h 4612636"/>
              <a:gd name="connsiteX3" fmla="*/ 6179391 w 7045121"/>
              <a:gd name="connsiteY3" fmla="*/ 4215649 h 4612636"/>
              <a:gd name="connsiteX4" fmla="*/ 428110 w 7045121"/>
              <a:gd name="connsiteY4" fmla="*/ 0 h 4612636"/>
              <a:gd name="connsiteX5" fmla="*/ 0 w 7045121"/>
              <a:gd name="connsiteY5" fmla="*/ 1172478 h 4612636"/>
              <a:gd name="connsiteX6" fmla="*/ 98425 w 7045121"/>
              <a:gd name="connsiteY6" fmla="*/ 1223278 h 4612636"/>
              <a:gd name="connsiteX7" fmla="*/ 204745 w 7045121"/>
              <a:gd name="connsiteY7" fmla="*/ 1136726 h 4612636"/>
              <a:gd name="connsiteX8" fmla="*/ 204745 w 7045121"/>
              <a:gd name="connsiteY8" fmla="*/ 1605859 h 4612636"/>
              <a:gd name="connsiteX9" fmla="*/ 204745 w 7045121"/>
              <a:gd name="connsiteY9" fmla="*/ 1605860 h 4612636"/>
              <a:gd name="connsiteX10" fmla="*/ 204746 w 7045121"/>
              <a:gd name="connsiteY10" fmla="*/ 1605859 h 4612636"/>
              <a:gd name="connsiteX11" fmla="*/ 1383577 w 7045121"/>
              <a:gd name="connsiteY11" fmla="*/ 1756652 h 4612636"/>
              <a:gd name="connsiteX12" fmla="*/ 1472447 w 7045121"/>
              <a:gd name="connsiteY12" fmla="*/ 1682885 h 4612636"/>
              <a:gd name="connsiteX13" fmla="*/ 1472447 w 7045121"/>
              <a:gd name="connsiteY13" fmla="*/ 1682886 h 4612636"/>
              <a:gd name="connsiteX14" fmla="*/ 1383577 w 7045121"/>
              <a:gd name="connsiteY14" fmla="*/ 1756653 h 4612636"/>
              <a:gd name="connsiteX15" fmla="*/ 1383577 w 7045121"/>
              <a:gd name="connsiteY15" fmla="*/ 2240866 h 4612636"/>
              <a:gd name="connsiteX16" fmla="*/ 1481476 w 7045121"/>
              <a:gd name="connsiteY16" fmla="*/ 2161177 h 4612636"/>
              <a:gd name="connsiteX17" fmla="*/ 1383579 w 7045121"/>
              <a:gd name="connsiteY17" fmla="*/ 2240865 h 4612636"/>
              <a:gd name="connsiteX18" fmla="*/ 2562409 w 7045121"/>
              <a:gd name="connsiteY18" fmla="*/ 2391658 h 4612636"/>
              <a:gd name="connsiteX19" fmla="*/ 2562409 w 7045121"/>
              <a:gd name="connsiteY19" fmla="*/ 2875870 h 4612636"/>
              <a:gd name="connsiteX20" fmla="*/ 2562410 w 7045121"/>
              <a:gd name="connsiteY20" fmla="*/ 2879220 h 4612636"/>
              <a:gd name="connsiteX21" fmla="*/ 3737888 w 7045121"/>
              <a:gd name="connsiteY21" fmla="*/ 3030013 h 4612636"/>
              <a:gd name="connsiteX22" fmla="*/ 3826759 w 7045121"/>
              <a:gd name="connsiteY22" fmla="*/ 2956704 h 4612636"/>
              <a:gd name="connsiteX23" fmla="*/ 3826759 w 7045121"/>
              <a:gd name="connsiteY23" fmla="*/ 2956706 h 4612636"/>
              <a:gd name="connsiteX24" fmla="*/ 3737889 w 7045121"/>
              <a:gd name="connsiteY24" fmla="*/ 3030014 h 4612636"/>
              <a:gd name="connsiteX25" fmla="*/ 3737889 w 7045121"/>
              <a:gd name="connsiteY25" fmla="*/ 3507526 h 4612636"/>
              <a:gd name="connsiteX26" fmla="*/ 3737889 w 7045121"/>
              <a:gd name="connsiteY26" fmla="*/ 3510876 h 4612636"/>
              <a:gd name="connsiteX27" fmla="*/ 3741445 w 7045121"/>
              <a:gd name="connsiteY27" fmla="*/ 3507981 h 4612636"/>
              <a:gd name="connsiteX28" fmla="*/ 4916719 w 7045121"/>
              <a:gd name="connsiteY28" fmla="*/ 3658319 h 4612636"/>
              <a:gd name="connsiteX29" fmla="*/ 4916719 w 7045121"/>
              <a:gd name="connsiteY29" fmla="*/ 4137506 h 4612636"/>
              <a:gd name="connsiteX30" fmla="*/ 4920271 w 7045121"/>
              <a:gd name="connsiteY30" fmla="*/ 4134610 h 4612636"/>
              <a:gd name="connsiteX31" fmla="*/ 6090521 w 7045121"/>
              <a:gd name="connsiteY31" fmla="*/ 4284306 h 4612636"/>
              <a:gd name="connsiteX32" fmla="*/ 6089650 w 7045121"/>
              <a:gd name="connsiteY32" fmla="*/ 4531628 h 4612636"/>
              <a:gd name="connsiteX33" fmla="*/ 6089886 w 7045121"/>
              <a:gd name="connsiteY33" fmla="*/ 4588099 h 4612636"/>
              <a:gd name="connsiteX34" fmla="*/ 6181844 w 7045121"/>
              <a:gd name="connsiteY34" fmla="*/ 4612636 h 4612636"/>
              <a:gd name="connsiteX35" fmla="*/ 6184900 w 7045121"/>
              <a:gd name="connsiteY35" fmla="*/ 4598303 h 4612636"/>
              <a:gd name="connsiteX36" fmla="*/ 6955781 w 7045121"/>
              <a:gd name="connsiteY36" fmla="*/ 3947572 h 4612636"/>
              <a:gd name="connsiteX37" fmla="*/ 6955786 w 7045121"/>
              <a:gd name="connsiteY37" fmla="*/ 3943576 h 4612636"/>
              <a:gd name="connsiteX38" fmla="*/ 7044651 w 7045121"/>
              <a:gd name="connsiteY38" fmla="*/ 3866729 h 4612636"/>
              <a:gd name="connsiteX39" fmla="*/ 7045121 w 7045121"/>
              <a:gd name="connsiteY39" fmla="*/ 3494630 h 4612636"/>
              <a:gd name="connsiteX40" fmla="*/ 6947985 w 7045121"/>
              <a:gd name="connsiteY40" fmla="*/ 3574700 h 4612636"/>
              <a:gd name="connsiteX41" fmla="*/ 6946161 w 7045121"/>
              <a:gd name="connsiteY41" fmla="*/ 3574460 h 4612636"/>
              <a:gd name="connsiteX42" fmla="*/ 7042740 w 7045121"/>
              <a:gd name="connsiteY42" fmla="*/ 3494629 h 4612636"/>
              <a:gd name="connsiteX43" fmla="*/ 5874203 w 7045121"/>
              <a:gd name="connsiteY43" fmla="*/ 3341236 h 4612636"/>
              <a:gd name="connsiteX44" fmla="*/ 5870774 w 7045121"/>
              <a:gd name="connsiteY44" fmla="*/ 3344046 h 4612636"/>
              <a:gd name="connsiteX45" fmla="*/ 5865818 w 7045121"/>
              <a:gd name="connsiteY45" fmla="*/ 2862049 h 4612636"/>
              <a:gd name="connsiteX46" fmla="*/ 5865820 w 7045121"/>
              <a:gd name="connsiteY46" fmla="*/ 2862048 h 4612636"/>
              <a:gd name="connsiteX47" fmla="*/ 4695372 w 7045121"/>
              <a:gd name="connsiteY47" fmla="*/ 2714606 h 4612636"/>
              <a:gd name="connsiteX48" fmla="*/ 4695315 w 7045121"/>
              <a:gd name="connsiteY48" fmla="*/ 2714652 h 4612636"/>
              <a:gd name="connsiteX49" fmla="*/ 4692019 w 7045121"/>
              <a:gd name="connsiteY49" fmla="*/ 2235419 h 4612636"/>
              <a:gd name="connsiteX50" fmla="*/ 4595222 w 7045121"/>
              <a:gd name="connsiteY50" fmla="*/ 2315267 h 4612636"/>
              <a:gd name="connsiteX51" fmla="*/ 4595220 w 7045121"/>
              <a:gd name="connsiteY51" fmla="*/ 2315267 h 4612636"/>
              <a:gd name="connsiteX52" fmla="*/ 4692018 w 7045121"/>
              <a:gd name="connsiteY52" fmla="*/ 2235418 h 4612636"/>
              <a:gd name="connsiteX53" fmla="*/ 3516539 w 7045121"/>
              <a:gd name="connsiteY53" fmla="*/ 2087976 h 4612636"/>
              <a:gd name="connsiteX54" fmla="*/ 3513185 w 7045121"/>
              <a:gd name="connsiteY54" fmla="*/ 1600415 h 4612636"/>
              <a:gd name="connsiteX55" fmla="*/ 3513187 w 7045121"/>
              <a:gd name="connsiteY55" fmla="*/ 1600414 h 4612636"/>
              <a:gd name="connsiteX56" fmla="*/ 3513185 w 7045121"/>
              <a:gd name="connsiteY56" fmla="*/ 1600413 h 4612636"/>
              <a:gd name="connsiteX57" fmla="*/ 3513184 w 7045121"/>
              <a:gd name="connsiteY57" fmla="*/ 1600413 h 4612636"/>
              <a:gd name="connsiteX58" fmla="*/ 2341062 w 7045121"/>
              <a:gd name="connsiteY58" fmla="*/ 1452972 h 4612636"/>
              <a:gd name="connsiteX59" fmla="*/ 2252077 w 7045121"/>
              <a:gd name="connsiteY59" fmla="*/ 1525406 h 4612636"/>
              <a:gd name="connsiteX60" fmla="*/ 2341061 w 7045121"/>
              <a:gd name="connsiteY60" fmla="*/ 1452972 h 4612636"/>
              <a:gd name="connsiteX61" fmla="*/ 2334353 w 7045121"/>
              <a:gd name="connsiteY61" fmla="*/ 960382 h 4612636"/>
              <a:gd name="connsiteX62" fmla="*/ 2238070 w 7045121"/>
              <a:gd name="connsiteY62" fmla="*/ 1040302 h 4612636"/>
              <a:gd name="connsiteX63" fmla="*/ 2238069 w 7045121"/>
              <a:gd name="connsiteY63" fmla="*/ 1040302 h 4612636"/>
              <a:gd name="connsiteX64" fmla="*/ 2334353 w 7045121"/>
              <a:gd name="connsiteY64" fmla="*/ 960381 h 4612636"/>
              <a:gd name="connsiteX65" fmla="*/ 1162228 w 7045121"/>
              <a:gd name="connsiteY65" fmla="*/ 814615 h 4612636"/>
              <a:gd name="connsiteX66" fmla="*/ 1133653 w 7045121"/>
              <a:gd name="connsiteY66" fmla="*/ 341986 h 4612636"/>
              <a:gd name="connsiteX67" fmla="*/ 1274578 w 7045121"/>
              <a:gd name="connsiteY67" fmla="*/ 270085 h 4612636"/>
              <a:gd name="connsiteX68" fmla="*/ 428110 w 7045121"/>
              <a:gd name="connsiteY68" fmla="*/ 0 h 4612636"/>
              <a:gd name="connsiteX0" fmla="*/ 6179391 w 7045121"/>
              <a:gd name="connsiteY0" fmla="*/ 4215649 h 4612636"/>
              <a:gd name="connsiteX1" fmla="*/ 6179391 w 7045121"/>
              <a:gd name="connsiteY1" fmla="*/ 4215841 h 4612636"/>
              <a:gd name="connsiteX2" fmla="*/ 6095552 w 7045121"/>
              <a:gd name="connsiteY2" fmla="*/ 4284949 h 4612636"/>
              <a:gd name="connsiteX3" fmla="*/ 6179391 w 7045121"/>
              <a:gd name="connsiteY3" fmla="*/ 4215649 h 4612636"/>
              <a:gd name="connsiteX4" fmla="*/ 428110 w 7045121"/>
              <a:gd name="connsiteY4" fmla="*/ 0 h 4612636"/>
              <a:gd name="connsiteX5" fmla="*/ 0 w 7045121"/>
              <a:gd name="connsiteY5" fmla="*/ 1172478 h 4612636"/>
              <a:gd name="connsiteX6" fmla="*/ 98425 w 7045121"/>
              <a:gd name="connsiteY6" fmla="*/ 1223278 h 4612636"/>
              <a:gd name="connsiteX7" fmla="*/ 204745 w 7045121"/>
              <a:gd name="connsiteY7" fmla="*/ 1136726 h 4612636"/>
              <a:gd name="connsiteX8" fmla="*/ 204745 w 7045121"/>
              <a:gd name="connsiteY8" fmla="*/ 1605859 h 4612636"/>
              <a:gd name="connsiteX9" fmla="*/ 204745 w 7045121"/>
              <a:gd name="connsiteY9" fmla="*/ 1605860 h 4612636"/>
              <a:gd name="connsiteX10" fmla="*/ 204746 w 7045121"/>
              <a:gd name="connsiteY10" fmla="*/ 1605859 h 4612636"/>
              <a:gd name="connsiteX11" fmla="*/ 1383577 w 7045121"/>
              <a:gd name="connsiteY11" fmla="*/ 1756652 h 4612636"/>
              <a:gd name="connsiteX12" fmla="*/ 1472447 w 7045121"/>
              <a:gd name="connsiteY12" fmla="*/ 1682885 h 4612636"/>
              <a:gd name="connsiteX13" fmla="*/ 1472447 w 7045121"/>
              <a:gd name="connsiteY13" fmla="*/ 1682886 h 4612636"/>
              <a:gd name="connsiteX14" fmla="*/ 1383577 w 7045121"/>
              <a:gd name="connsiteY14" fmla="*/ 1756653 h 4612636"/>
              <a:gd name="connsiteX15" fmla="*/ 1383577 w 7045121"/>
              <a:gd name="connsiteY15" fmla="*/ 2240866 h 4612636"/>
              <a:gd name="connsiteX16" fmla="*/ 1481476 w 7045121"/>
              <a:gd name="connsiteY16" fmla="*/ 2161177 h 4612636"/>
              <a:gd name="connsiteX17" fmla="*/ 1383579 w 7045121"/>
              <a:gd name="connsiteY17" fmla="*/ 2240865 h 4612636"/>
              <a:gd name="connsiteX18" fmla="*/ 2562409 w 7045121"/>
              <a:gd name="connsiteY18" fmla="*/ 2391658 h 4612636"/>
              <a:gd name="connsiteX19" fmla="*/ 2562409 w 7045121"/>
              <a:gd name="connsiteY19" fmla="*/ 2875870 h 4612636"/>
              <a:gd name="connsiteX20" fmla="*/ 2562410 w 7045121"/>
              <a:gd name="connsiteY20" fmla="*/ 2879220 h 4612636"/>
              <a:gd name="connsiteX21" fmla="*/ 3737888 w 7045121"/>
              <a:gd name="connsiteY21" fmla="*/ 3030013 h 4612636"/>
              <a:gd name="connsiteX22" fmla="*/ 3826759 w 7045121"/>
              <a:gd name="connsiteY22" fmla="*/ 2956704 h 4612636"/>
              <a:gd name="connsiteX23" fmla="*/ 3826759 w 7045121"/>
              <a:gd name="connsiteY23" fmla="*/ 2956706 h 4612636"/>
              <a:gd name="connsiteX24" fmla="*/ 3737889 w 7045121"/>
              <a:gd name="connsiteY24" fmla="*/ 3030014 h 4612636"/>
              <a:gd name="connsiteX25" fmla="*/ 3737889 w 7045121"/>
              <a:gd name="connsiteY25" fmla="*/ 3507526 h 4612636"/>
              <a:gd name="connsiteX26" fmla="*/ 3737889 w 7045121"/>
              <a:gd name="connsiteY26" fmla="*/ 3510876 h 4612636"/>
              <a:gd name="connsiteX27" fmla="*/ 3741445 w 7045121"/>
              <a:gd name="connsiteY27" fmla="*/ 3507981 h 4612636"/>
              <a:gd name="connsiteX28" fmla="*/ 4916719 w 7045121"/>
              <a:gd name="connsiteY28" fmla="*/ 3658319 h 4612636"/>
              <a:gd name="connsiteX29" fmla="*/ 4916719 w 7045121"/>
              <a:gd name="connsiteY29" fmla="*/ 4137506 h 4612636"/>
              <a:gd name="connsiteX30" fmla="*/ 4920271 w 7045121"/>
              <a:gd name="connsiteY30" fmla="*/ 4134610 h 4612636"/>
              <a:gd name="connsiteX31" fmla="*/ 6090521 w 7045121"/>
              <a:gd name="connsiteY31" fmla="*/ 4284306 h 4612636"/>
              <a:gd name="connsiteX32" fmla="*/ 6089650 w 7045121"/>
              <a:gd name="connsiteY32" fmla="*/ 4531628 h 4612636"/>
              <a:gd name="connsiteX33" fmla="*/ 6089886 w 7045121"/>
              <a:gd name="connsiteY33" fmla="*/ 4597624 h 4612636"/>
              <a:gd name="connsiteX34" fmla="*/ 6181844 w 7045121"/>
              <a:gd name="connsiteY34" fmla="*/ 4612636 h 4612636"/>
              <a:gd name="connsiteX35" fmla="*/ 6184900 w 7045121"/>
              <a:gd name="connsiteY35" fmla="*/ 4598303 h 4612636"/>
              <a:gd name="connsiteX36" fmla="*/ 6955781 w 7045121"/>
              <a:gd name="connsiteY36" fmla="*/ 3947572 h 4612636"/>
              <a:gd name="connsiteX37" fmla="*/ 6955786 w 7045121"/>
              <a:gd name="connsiteY37" fmla="*/ 3943576 h 4612636"/>
              <a:gd name="connsiteX38" fmla="*/ 7044651 w 7045121"/>
              <a:gd name="connsiteY38" fmla="*/ 3866729 h 4612636"/>
              <a:gd name="connsiteX39" fmla="*/ 7045121 w 7045121"/>
              <a:gd name="connsiteY39" fmla="*/ 3494630 h 4612636"/>
              <a:gd name="connsiteX40" fmla="*/ 6947985 w 7045121"/>
              <a:gd name="connsiteY40" fmla="*/ 3574700 h 4612636"/>
              <a:gd name="connsiteX41" fmla="*/ 6946161 w 7045121"/>
              <a:gd name="connsiteY41" fmla="*/ 3574460 h 4612636"/>
              <a:gd name="connsiteX42" fmla="*/ 7042740 w 7045121"/>
              <a:gd name="connsiteY42" fmla="*/ 3494629 h 4612636"/>
              <a:gd name="connsiteX43" fmla="*/ 5874203 w 7045121"/>
              <a:gd name="connsiteY43" fmla="*/ 3341236 h 4612636"/>
              <a:gd name="connsiteX44" fmla="*/ 5870774 w 7045121"/>
              <a:gd name="connsiteY44" fmla="*/ 3344046 h 4612636"/>
              <a:gd name="connsiteX45" fmla="*/ 5865818 w 7045121"/>
              <a:gd name="connsiteY45" fmla="*/ 2862049 h 4612636"/>
              <a:gd name="connsiteX46" fmla="*/ 5865820 w 7045121"/>
              <a:gd name="connsiteY46" fmla="*/ 2862048 h 4612636"/>
              <a:gd name="connsiteX47" fmla="*/ 4695372 w 7045121"/>
              <a:gd name="connsiteY47" fmla="*/ 2714606 h 4612636"/>
              <a:gd name="connsiteX48" fmla="*/ 4695315 w 7045121"/>
              <a:gd name="connsiteY48" fmla="*/ 2714652 h 4612636"/>
              <a:gd name="connsiteX49" fmla="*/ 4692019 w 7045121"/>
              <a:gd name="connsiteY49" fmla="*/ 2235419 h 4612636"/>
              <a:gd name="connsiteX50" fmla="*/ 4595222 w 7045121"/>
              <a:gd name="connsiteY50" fmla="*/ 2315267 h 4612636"/>
              <a:gd name="connsiteX51" fmla="*/ 4595220 w 7045121"/>
              <a:gd name="connsiteY51" fmla="*/ 2315267 h 4612636"/>
              <a:gd name="connsiteX52" fmla="*/ 4692018 w 7045121"/>
              <a:gd name="connsiteY52" fmla="*/ 2235418 h 4612636"/>
              <a:gd name="connsiteX53" fmla="*/ 3516539 w 7045121"/>
              <a:gd name="connsiteY53" fmla="*/ 2087976 h 4612636"/>
              <a:gd name="connsiteX54" fmla="*/ 3513185 w 7045121"/>
              <a:gd name="connsiteY54" fmla="*/ 1600415 h 4612636"/>
              <a:gd name="connsiteX55" fmla="*/ 3513187 w 7045121"/>
              <a:gd name="connsiteY55" fmla="*/ 1600414 h 4612636"/>
              <a:gd name="connsiteX56" fmla="*/ 3513185 w 7045121"/>
              <a:gd name="connsiteY56" fmla="*/ 1600413 h 4612636"/>
              <a:gd name="connsiteX57" fmla="*/ 3513184 w 7045121"/>
              <a:gd name="connsiteY57" fmla="*/ 1600413 h 4612636"/>
              <a:gd name="connsiteX58" fmla="*/ 2341062 w 7045121"/>
              <a:gd name="connsiteY58" fmla="*/ 1452972 h 4612636"/>
              <a:gd name="connsiteX59" fmla="*/ 2252077 w 7045121"/>
              <a:gd name="connsiteY59" fmla="*/ 1525406 h 4612636"/>
              <a:gd name="connsiteX60" fmla="*/ 2341061 w 7045121"/>
              <a:gd name="connsiteY60" fmla="*/ 1452972 h 4612636"/>
              <a:gd name="connsiteX61" fmla="*/ 2334353 w 7045121"/>
              <a:gd name="connsiteY61" fmla="*/ 960382 h 4612636"/>
              <a:gd name="connsiteX62" fmla="*/ 2238070 w 7045121"/>
              <a:gd name="connsiteY62" fmla="*/ 1040302 h 4612636"/>
              <a:gd name="connsiteX63" fmla="*/ 2238069 w 7045121"/>
              <a:gd name="connsiteY63" fmla="*/ 1040302 h 4612636"/>
              <a:gd name="connsiteX64" fmla="*/ 2334353 w 7045121"/>
              <a:gd name="connsiteY64" fmla="*/ 960381 h 4612636"/>
              <a:gd name="connsiteX65" fmla="*/ 1162228 w 7045121"/>
              <a:gd name="connsiteY65" fmla="*/ 814615 h 4612636"/>
              <a:gd name="connsiteX66" fmla="*/ 1133653 w 7045121"/>
              <a:gd name="connsiteY66" fmla="*/ 341986 h 4612636"/>
              <a:gd name="connsiteX67" fmla="*/ 1274578 w 7045121"/>
              <a:gd name="connsiteY67" fmla="*/ 270085 h 4612636"/>
              <a:gd name="connsiteX68" fmla="*/ 428110 w 7045121"/>
              <a:gd name="connsiteY68" fmla="*/ 0 h 461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7045121" h="4612636">
                <a:moveTo>
                  <a:pt x="6179391" y="4215649"/>
                </a:moveTo>
                <a:lnTo>
                  <a:pt x="6179391" y="4215841"/>
                </a:lnTo>
                <a:lnTo>
                  <a:pt x="6095552" y="4284949"/>
                </a:lnTo>
                <a:lnTo>
                  <a:pt x="6179391" y="4215649"/>
                </a:lnTo>
                <a:close/>
                <a:moveTo>
                  <a:pt x="428110" y="0"/>
                </a:moveTo>
                <a:lnTo>
                  <a:pt x="0" y="1172478"/>
                </a:lnTo>
                <a:lnTo>
                  <a:pt x="98425" y="1223278"/>
                </a:lnTo>
                <a:lnTo>
                  <a:pt x="204745" y="1136726"/>
                </a:lnTo>
                <a:lnTo>
                  <a:pt x="204745" y="1605859"/>
                </a:lnTo>
                <a:lnTo>
                  <a:pt x="204745" y="1605860"/>
                </a:lnTo>
                <a:lnTo>
                  <a:pt x="204746" y="1605859"/>
                </a:lnTo>
                <a:lnTo>
                  <a:pt x="1383577" y="1756652"/>
                </a:lnTo>
                <a:lnTo>
                  <a:pt x="1472447" y="1682885"/>
                </a:lnTo>
                <a:lnTo>
                  <a:pt x="1472447" y="1682886"/>
                </a:lnTo>
                <a:lnTo>
                  <a:pt x="1383577" y="1756653"/>
                </a:lnTo>
                <a:lnTo>
                  <a:pt x="1383577" y="2240866"/>
                </a:lnTo>
                <a:lnTo>
                  <a:pt x="1481476" y="2161177"/>
                </a:lnTo>
                <a:lnTo>
                  <a:pt x="1383579" y="2240865"/>
                </a:lnTo>
                <a:lnTo>
                  <a:pt x="2562409" y="2391658"/>
                </a:lnTo>
                <a:lnTo>
                  <a:pt x="2562409" y="2875870"/>
                </a:lnTo>
                <a:cubicBezTo>
                  <a:pt x="2562409" y="2876987"/>
                  <a:pt x="2562410" y="2878103"/>
                  <a:pt x="2562410" y="2879220"/>
                </a:cubicBezTo>
                <a:lnTo>
                  <a:pt x="3737888" y="3030013"/>
                </a:lnTo>
                <a:lnTo>
                  <a:pt x="3826759" y="2956704"/>
                </a:lnTo>
                <a:lnTo>
                  <a:pt x="3826759" y="2956706"/>
                </a:lnTo>
                <a:lnTo>
                  <a:pt x="3737889" y="3030014"/>
                </a:lnTo>
                <a:lnTo>
                  <a:pt x="3737889" y="3507526"/>
                </a:lnTo>
                <a:lnTo>
                  <a:pt x="3737889" y="3510876"/>
                </a:lnTo>
                <a:lnTo>
                  <a:pt x="3741445" y="3507981"/>
                </a:lnTo>
                <a:lnTo>
                  <a:pt x="4916719" y="3658319"/>
                </a:lnTo>
                <a:lnTo>
                  <a:pt x="4916719" y="4137506"/>
                </a:lnTo>
                <a:lnTo>
                  <a:pt x="4920271" y="4134610"/>
                </a:lnTo>
                <a:lnTo>
                  <a:pt x="6090521" y="4284306"/>
                </a:lnTo>
                <a:cubicBezTo>
                  <a:pt x="6090231" y="4366747"/>
                  <a:pt x="6089940" y="4449187"/>
                  <a:pt x="6089650" y="4531628"/>
                </a:cubicBezTo>
                <a:cubicBezTo>
                  <a:pt x="6089729" y="4546483"/>
                  <a:pt x="6089807" y="4582769"/>
                  <a:pt x="6089886" y="4597624"/>
                </a:cubicBezTo>
                <a:lnTo>
                  <a:pt x="6181844" y="4612636"/>
                </a:lnTo>
                <a:lnTo>
                  <a:pt x="6184900" y="4598303"/>
                </a:lnTo>
                <a:cubicBezTo>
                  <a:pt x="6440802" y="4373984"/>
                  <a:pt x="6699879" y="4171891"/>
                  <a:pt x="6955781" y="3947572"/>
                </a:cubicBezTo>
                <a:cubicBezTo>
                  <a:pt x="6955783" y="3946240"/>
                  <a:pt x="6955784" y="3944908"/>
                  <a:pt x="6955786" y="3943576"/>
                </a:cubicBezTo>
                <a:lnTo>
                  <a:pt x="7044651" y="3866729"/>
                </a:lnTo>
                <a:cubicBezTo>
                  <a:pt x="7044808" y="3727615"/>
                  <a:pt x="7044964" y="3633744"/>
                  <a:pt x="7045121" y="3494630"/>
                </a:cubicBezTo>
                <a:lnTo>
                  <a:pt x="6947985" y="3574700"/>
                </a:lnTo>
                <a:lnTo>
                  <a:pt x="6946161" y="3574460"/>
                </a:lnTo>
                <a:lnTo>
                  <a:pt x="7042740" y="3494629"/>
                </a:lnTo>
                <a:lnTo>
                  <a:pt x="5874203" y="3341236"/>
                </a:lnTo>
                <a:lnTo>
                  <a:pt x="5870774" y="3344046"/>
                </a:lnTo>
                <a:lnTo>
                  <a:pt x="5865818" y="2862049"/>
                </a:lnTo>
                <a:cubicBezTo>
                  <a:pt x="5865819" y="2862049"/>
                  <a:pt x="5865819" y="2862048"/>
                  <a:pt x="5865820" y="2862048"/>
                </a:cubicBezTo>
                <a:lnTo>
                  <a:pt x="4695372" y="2714606"/>
                </a:lnTo>
                <a:cubicBezTo>
                  <a:pt x="4695353" y="2714621"/>
                  <a:pt x="4695334" y="2714637"/>
                  <a:pt x="4695315" y="2714652"/>
                </a:cubicBezTo>
                <a:cubicBezTo>
                  <a:pt x="4694216" y="2554908"/>
                  <a:pt x="4693118" y="2395163"/>
                  <a:pt x="4692019" y="2235419"/>
                </a:cubicBezTo>
                <a:lnTo>
                  <a:pt x="4595222" y="2315267"/>
                </a:lnTo>
                <a:lnTo>
                  <a:pt x="4595220" y="2315267"/>
                </a:lnTo>
                <a:lnTo>
                  <a:pt x="4692018" y="2235418"/>
                </a:lnTo>
                <a:lnTo>
                  <a:pt x="3516539" y="2087976"/>
                </a:lnTo>
                <a:lnTo>
                  <a:pt x="3513185" y="1600415"/>
                </a:lnTo>
                <a:cubicBezTo>
                  <a:pt x="3513186" y="1600415"/>
                  <a:pt x="3513186" y="1600414"/>
                  <a:pt x="3513187" y="1600414"/>
                </a:cubicBezTo>
                <a:cubicBezTo>
                  <a:pt x="3513186" y="1600414"/>
                  <a:pt x="3513186" y="1600413"/>
                  <a:pt x="3513185" y="1600413"/>
                </a:cubicBezTo>
                <a:lnTo>
                  <a:pt x="3513184" y="1600413"/>
                </a:lnTo>
                <a:lnTo>
                  <a:pt x="2341062" y="1452972"/>
                </a:lnTo>
                <a:lnTo>
                  <a:pt x="2252077" y="1525406"/>
                </a:lnTo>
                <a:lnTo>
                  <a:pt x="2341061" y="1452972"/>
                </a:lnTo>
                <a:lnTo>
                  <a:pt x="2334353" y="960382"/>
                </a:lnTo>
                <a:lnTo>
                  <a:pt x="2238070" y="1040302"/>
                </a:lnTo>
                <a:lnTo>
                  <a:pt x="2238069" y="1040302"/>
                </a:lnTo>
                <a:lnTo>
                  <a:pt x="2334353" y="960381"/>
                </a:lnTo>
                <a:lnTo>
                  <a:pt x="1162228" y="814615"/>
                </a:lnTo>
                <a:lnTo>
                  <a:pt x="1133653" y="341986"/>
                </a:lnTo>
                <a:lnTo>
                  <a:pt x="1274578" y="270085"/>
                </a:lnTo>
                <a:lnTo>
                  <a:pt x="428110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58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xmlns="" id="{325012F9-307F-4D62-838C-9D034E92793E}"/>
              </a:ext>
            </a:extLst>
          </p:cNvPr>
          <p:cNvSpPr>
            <a:spLocks/>
          </p:cNvSpPr>
          <p:nvPr/>
        </p:nvSpPr>
        <p:spPr bwMode="auto">
          <a:xfrm flipH="1">
            <a:off x="7326814" y="1835989"/>
            <a:ext cx="2241962" cy="2132882"/>
          </a:xfrm>
          <a:custGeom>
            <a:avLst/>
            <a:gdLst>
              <a:gd name="connsiteX0" fmla="*/ 2235255 w 2241962"/>
              <a:gd name="connsiteY0" fmla="*/ 933241 h 2132882"/>
              <a:gd name="connsiteX1" fmla="*/ 1373348 w 2241962"/>
              <a:gd name="connsiteY1" fmla="*/ 1648670 h 2132882"/>
              <a:gd name="connsiteX2" fmla="*/ 1373348 w 2241962"/>
              <a:gd name="connsiteY2" fmla="*/ 2132882 h 2132882"/>
              <a:gd name="connsiteX3" fmla="*/ 2241962 w 2241962"/>
              <a:gd name="connsiteY3" fmla="*/ 1425831 h 2132882"/>
              <a:gd name="connsiteX4" fmla="*/ 424246 w 2241962"/>
              <a:gd name="connsiteY4" fmla="*/ 0 h 2132882"/>
              <a:gd name="connsiteX5" fmla="*/ 0 w 2241962"/>
              <a:gd name="connsiteY5" fmla="*/ 1196290 h 2132882"/>
              <a:gd name="connsiteX6" fmla="*/ 194516 w 2241962"/>
              <a:gd name="connsiteY6" fmla="*/ 1028743 h 2132882"/>
              <a:gd name="connsiteX7" fmla="*/ 194516 w 2241962"/>
              <a:gd name="connsiteY7" fmla="*/ 1497875 h 2132882"/>
              <a:gd name="connsiteX8" fmla="*/ 194516 w 2241962"/>
              <a:gd name="connsiteY8" fmla="*/ 1497876 h 2132882"/>
              <a:gd name="connsiteX9" fmla="*/ 194517 w 2241962"/>
              <a:gd name="connsiteY9" fmla="*/ 1497875 h 2132882"/>
              <a:gd name="connsiteX10" fmla="*/ 1373348 w 2241962"/>
              <a:gd name="connsiteY10" fmla="*/ 1648668 h 2132882"/>
              <a:gd name="connsiteX11" fmla="*/ 2235254 w 2241962"/>
              <a:gd name="connsiteY11" fmla="*/ 933241 h 2132882"/>
              <a:gd name="connsiteX12" fmla="*/ 1063129 w 2241962"/>
              <a:gd name="connsiteY12" fmla="*/ 787474 h 2132882"/>
              <a:gd name="connsiteX13" fmla="*/ 1063129 w 2241962"/>
              <a:gd name="connsiteY13" fmla="*/ 321692 h 2132882"/>
              <a:gd name="connsiteX14" fmla="*/ 1175479 w 2241962"/>
              <a:gd name="connsiteY14" fmla="*/ 242944 h 213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41962" h="2132882">
                <a:moveTo>
                  <a:pt x="2235255" y="933241"/>
                </a:moveTo>
                <a:lnTo>
                  <a:pt x="1373348" y="1648670"/>
                </a:lnTo>
                <a:lnTo>
                  <a:pt x="1373348" y="2132882"/>
                </a:lnTo>
                <a:lnTo>
                  <a:pt x="2241962" y="1425831"/>
                </a:lnTo>
                <a:close/>
                <a:moveTo>
                  <a:pt x="424246" y="0"/>
                </a:moveTo>
                <a:lnTo>
                  <a:pt x="0" y="1196290"/>
                </a:lnTo>
                <a:lnTo>
                  <a:pt x="194516" y="1028743"/>
                </a:lnTo>
                <a:lnTo>
                  <a:pt x="194516" y="1497875"/>
                </a:lnTo>
                <a:lnTo>
                  <a:pt x="194516" y="1497876"/>
                </a:lnTo>
                <a:lnTo>
                  <a:pt x="194517" y="1497875"/>
                </a:lnTo>
                <a:lnTo>
                  <a:pt x="1373348" y="1648668"/>
                </a:lnTo>
                <a:lnTo>
                  <a:pt x="2235254" y="933241"/>
                </a:lnTo>
                <a:lnTo>
                  <a:pt x="1063129" y="787474"/>
                </a:lnTo>
                <a:lnTo>
                  <a:pt x="1063129" y="321692"/>
                </a:lnTo>
                <a:lnTo>
                  <a:pt x="1175479" y="24294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xmlns="" id="{9E8DBBAA-A67C-4248-96DE-C7A13DB248D2}"/>
              </a:ext>
            </a:extLst>
          </p:cNvPr>
          <p:cNvSpPr>
            <a:spLocks/>
          </p:cNvSpPr>
          <p:nvPr/>
        </p:nvSpPr>
        <p:spPr bwMode="auto">
          <a:xfrm flipH="1">
            <a:off x="7333522" y="2623463"/>
            <a:ext cx="2040738" cy="861194"/>
          </a:xfrm>
          <a:custGeom>
            <a:avLst/>
            <a:gdLst>
              <a:gd name="T0" fmla="*/ 518 w 1217"/>
              <a:gd name="T1" fmla="*/ 0 h 514"/>
              <a:gd name="T2" fmla="*/ 1217 w 1217"/>
              <a:gd name="T3" fmla="*/ 87 h 514"/>
              <a:gd name="T4" fmla="*/ 703 w 1217"/>
              <a:gd name="T5" fmla="*/ 514 h 514"/>
              <a:gd name="T6" fmla="*/ 0 w 1217"/>
              <a:gd name="T7" fmla="*/ 424 h 514"/>
              <a:gd name="T8" fmla="*/ 518 w 1217"/>
              <a:gd name="T9" fmla="*/ 0 h 514"/>
              <a:gd name="T10" fmla="*/ 518 w 1217"/>
              <a:gd name="T11" fmla="*/ 0 h 514"/>
              <a:gd name="T12" fmla="*/ 518 w 1217"/>
              <a:gd name="T13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514">
                <a:moveTo>
                  <a:pt x="518" y="0"/>
                </a:moveTo>
                <a:lnTo>
                  <a:pt x="1217" y="87"/>
                </a:lnTo>
                <a:lnTo>
                  <a:pt x="703" y="514"/>
                </a:lnTo>
                <a:lnTo>
                  <a:pt x="0" y="424"/>
                </a:lnTo>
                <a:lnTo>
                  <a:pt x="518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xmlns="" id="{FEA72C94-A75B-4F45-B64B-E6E4B0E01E93}"/>
              </a:ext>
            </a:extLst>
          </p:cNvPr>
          <p:cNvSpPr>
            <a:spLocks/>
          </p:cNvSpPr>
          <p:nvPr/>
        </p:nvSpPr>
        <p:spPr bwMode="auto">
          <a:xfrm flipH="1">
            <a:off x="4975857" y="3896824"/>
            <a:ext cx="2040738" cy="861194"/>
          </a:xfrm>
          <a:custGeom>
            <a:avLst/>
            <a:gdLst>
              <a:gd name="T0" fmla="*/ 516 w 1217"/>
              <a:gd name="T1" fmla="*/ 0 h 514"/>
              <a:gd name="T2" fmla="*/ 1217 w 1217"/>
              <a:gd name="T3" fmla="*/ 88 h 514"/>
              <a:gd name="T4" fmla="*/ 701 w 1217"/>
              <a:gd name="T5" fmla="*/ 514 h 514"/>
              <a:gd name="T6" fmla="*/ 0 w 1217"/>
              <a:gd name="T7" fmla="*/ 424 h 514"/>
              <a:gd name="T8" fmla="*/ 516 w 1217"/>
              <a:gd name="T9" fmla="*/ 0 h 514"/>
              <a:gd name="T10" fmla="*/ 516 w 1217"/>
              <a:gd name="T11" fmla="*/ 0 h 514"/>
              <a:gd name="T12" fmla="*/ 516 w 1217"/>
              <a:gd name="T13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514">
                <a:moveTo>
                  <a:pt x="516" y="0"/>
                </a:moveTo>
                <a:lnTo>
                  <a:pt x="1217" y="88"/>
                </a:lnTo>
                <a:lnTo>
                  <a:pt x="701" y="514"/>
                </a:lnTo>
                <a:lnTo>
                  <a:pt x="0" y="424"/>
                </a:lnTo>
                <a:lnTo>
                  <a:pt x="516" y="0"/>
                </a:lnTo>
                <a:lnTo>
                  <a:pt x="516" y="0"/>
                </a:lnTo>
                <a:lnTo>
                  <a:pt x="51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xmlns="" id="{01773E98-F9A4-42B0-9AA8-10C697A32432}"/>
              </a:ext>
            </a:extLst>
          </p:cNvPr>
          <p:cNvSpPr>
            <a:spLocks/>
          </p:cNvSpPr>
          <p:nvPr/>
        </p:nvSpPr>
        <p:spPr bwMode="auto">
          <a:xfrm flipH="1">
            <a:off x="4972502" y="4044267"/>
            <a:ext cx="868614" cy="1194614"/>
          </a:xfrm>
          <a:custGeom>
            <a:avLst/>
            <a:gdLst>
              <a:gd name="T0" fmla="*/ 516 w 518"/>
              <a:gd name="T1" fmla="*/ 0 h 713"/>
              <a:gd name="T2" fmla="*/ 0 w 518"/>
              <a:gd name="T3" fmla="*/ 426 h 713"/>
              <a:gd name="T4" fmla="*/ 0 w 518"/>
              <a:gd name="T5" fmla="*/ 713 h 713"/>
              <a:gd name="T6" fmla="*/ 518 w 518"/>
              <a:gd name="T7" fmla="*/ 291 h 713"/>
              <a:gd name="T8" fmla="*/ 516 w 518"/>
              <a:gd name="T9" fmla="*/ 0 h 713"/>
              <a:gd name="T10" fmla="*/ 516 w 518"/>
              <a:gd name="T11" fmla="*/ 0 h 713"/>
              <a:gd name="T12" fmla="*/ 516 w 518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713">
                <a:moveTo>
                  <a:pt x="516" y="0"/>
                </a:moveTo>
                <a:lnTo>
                  <a:pt x="0" y="426"/>
                </a:lnTo>
                <a:lnTo>
                  <a:pt x="0" y="713"/>
                </a:lnTo>
                <a:lnTo>
                  <a:pt x="518" y="291"/>
                </a:lnTo>
                <a:lnTo>
                  <a:pt x="516" y="0"/>
                </a:lnTo>
                <a:lnTo>
                  <a:pt x="516" y="0"/>
                </a:lnTo>
                <a:lnTo>
                  <a:pt x="516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xmlns="" id="{4BE9FD70-FF8E-46DE-8753-EA094E39EAE1}"/>
              </a:ext>
            </a:extLst>
          </p:cNvPr>
          <p:cNvSpPr>
            <a:spLocks/>
          </p:cNvSpPr>
          <p:nvPr/>
        </p:nvSpPr>
        <p:spPr bwMode="auto">
          <a:xfrm flipH="1">
            <a:off x="3802055" y="4523454"/>
            <a:ext cx="2039061" cy="862870"/>
          </a:xfrm>
          <a:custGeom>
            <a:avLst/>
            <a:gdLst>
              <a:gd name="T0" fmla="*/ 518 w 1216"/>
              <a:gd name="T1" fmla="*/ 0 h 515"/>
              <a:gd name="T2" fmla="*/ 1216 w 1216"/>
              <a:gd name="T3" fmla="*/ 88 h 515"/>
              <a:gd name="T4" fmla="*/ 703 w 1216"/>
              <a:gd name="T5" fmla="*/ 515 h 515"/>
              <a:gd name="T6" fmla="*/ 0 w 1216"/>
              <a:gd name="T7" fmla="*/ 425 h 515"/>
              <a:gd name="T8" fmla="*/ 518 w 1216"/>
              <a:gd name="T9" fmla="*/ 0 h 515"/>
              <a:gd name="T10" fmla="*/ 518 w 1216"/>
              <a:gd name="T11" fmla="*/ 0 h 515"/>
              <a:gd name="T12" fmla="*/ 518 w 1216"/>
              <a:gd name="T13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6" h="515">
                <a:moveTo>
                  <a:pt x="518" y="0"/>
                </a:moveTo>
                <a:lnTo>
                  <a:pt x="1216" y="88"/>
                </a:lnTo>
                <a:lnTo>
                  <a:pt x="703" y="515"/>
                </a:lnTo>
                <a:lnTo>
                  <a:pt x="0" y="425"/>
                </a:lnTo>
                <a:lnTo>
                  <a:pt x="518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2" name="Freeform 17">
            <a:extLst>
              <a:ext uri="{FF2B5EF4-FFF2-40B4-BE49-F238E27FC236}">
                <a16:creationId xmlns:a16="http://schemas.microsoft.com/office/drawing/2014/main" xmlns="" id="{649A8B9D-22BA-40AB-A44B-6F55C8D14ACB}"/>
              </a:ext>
            </a:extLst>
          </p:cNvPr>
          <p:cNvSpPr>
            <a:spLocks/>
          </p:cNvSpPr>
          <p:nvPr/>
        </p:nvSpPr>
        <p:spPr bwMode="auto">
          <a:xfrm flipH="1">
            <a:off x="3797026" y="4670897"/>
            <a:ext cx="865260" cy="1194614"/>
          </a:xfrm>
          <a:custGeom>
            <a:avLst/>
            <a:gdLst>
              <a:gd name="T0" fmla="*/ 513 w 516"/>
              <a:gd name="T1" fmla="*/ 0 h 713"/>
              <a:gd name="T2" fmla="*/ 0 w 516"/>
              <a:gd name="T3" fmla="*/ 424 h 713"/>
              <a:gd name="T4" fmla="*/ 0 w 516"/>
              <a:gd name="T5" fmla="*/ 713 h 713"/>
              <a:gd name="T6" fmla="*/ 516 w 516"/>
              <a:gd name="T7" fmla="*/ 292 h 713"/>
              <a:gd name="T8" fmla="*/ 513 w 516"/>
              <a:gd name="T9" fmla="*/ 0 h 713"/>
              <a:gd name="T10" fmla="*/ 513 w 516"/>
              <a:gd name="T11" fmla="*/ 0 h 713"/>
              <a:gd name="T12" fmla="*/ 513 w 516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713">
                <a:moveTo>
                  <a:pt x="513" y="0"/>
                </a:moveTo>
                <a:lnTo>
                  <a:pt x="0" y="424"/>
                </a:lnTo>
                <a:lnTo>
                  <a:pt x="0" y="713"/>
                </a:lnTo>
                <a:lnTo>
                  <a:pt x="516" y="292"/>
                </a:lnTo>
                <a:lnTo>
                  <a:pt x="513" y="0"/>
                </a:lnTo>
                <a:lnTo>
                  <a:pt x="513" y="0"/>
                </a:lnTo>
                <a:lnTo>
                  <a:pt x="513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3" name="Freeform 18">
            <a:extLst>
              <a:ext uri="{FF2B5EF4-FFF2-40B4-BE49-F238E27FC236}">
                <a16:creationId xmlns:a16="http://schemas.microsoft.com/office/drawing/2014/main" xmlns="" id="{12787747-B451-4A44-94A1-308D8F13E526}"/>
              </a:ext>
            </a:extLst>
          </p:cNvPr>
          <p:cNvSpPr>
            <a:spLocks/>
          </p:cNvSpPr>
          <p:nvPr/>
        </p:nvSpPr>
        <p:spPr bwMode="auto">
          <a:xfrm flipH="1">
            <a:off x="6154688" y="3261820"/>
            <a:ext cx="2040738" cy="857843"/>
          </a:xfrm>
          <a:custGeom>
            <a:avLst/>
            <a:gdLst>
              <a:gd name="T0" fmla="*/ 518 w 1217"/>
              <a:gd name="T1" fmla="*/ 0 h 512"/>
              <a:gd name="T2" fmla="*/ 1217 w 1217"/>
              <a:gd name="T3" fmla="*/ 88 h 512"/>
              <a:gd name="T4" fmla="*/ 703 w 1217"/>
              <a:gd name="T5" fmla="*/ 512 h 512"/>
              <a:gd name="T6" fmla="*/ 0 w 1217"/>
              <a:gd name="T7" fmla="*/ 422 h 512"/>
              <a:gd name="T8" fmla="*/ 518 w 1217"/>
              <a:gd name="T9" fmla="*/ 0 h 512"/>
              <a:gd name="T10" fmla="*/ 518 w 1217"/>
              <a:gd name="T11" fmla="*/ 0 h 512"/>
              <a:gd name="T12" fmla="*/ 518 w 1217"/>
              <a:gd name="T13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512">
                <a:moveTo>
                  <a:pt x="518" y="0"/>
                </a:moveTo>
                <a:lnTo>
                  <a:pt x="1217" y="88"/>
                </a:lnTo>
                <a:lnTo>
                  <a:pt x="703" y="512"/>
                </a:lnTo>
                <a:lnTo>
                  <a:pt x="0" y="422"/>
                </a:lnTo>
                <a:lnTo>
                  <a:pt x="518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4" name="Freeform 19">
            <a:extLst>
              <a:ext uri="{FF2B5EF4-FFF2-40B4-BE49-F238E27FC236}">
                <a16:creationId xmlns:a16="http://schemas.microsoft.com/office/drawing/2014/main" xmlns="" id="{8F534D86-0590-4CE2-8D95-F14E84B48B1E}"/>
              </a:ext>
            </a:extLst>
          </p:cNvPr>
          <p:cNvSpPr>
            <a:spLocks/>
          </p:cNvSpPr>
          <p:nvPr/>
        </p:nvSpPr>
        <p:spPr bwMode="auto">
          <a:xfrm flipH="1">
            <a:off x="6151336" y="3409261"/>
            <a:ext cx="865260" cy="1194614"/>
          </a:xfrm>
          <a:custGeom>
            <a:avLst/>
            <a:gdLst>
              <a:gd name="T0" fmla="*/ 514 w 516"/>
              <a:gd name="T1" fmla="*/ 0 h 713"/>
              <a:gd name="T2" fmla="*/ 0 w 516"/>
              <a:gd name="T3" fmla="*/ 424 h 713"/>
              <a:gd name="T4" fmla="*/ 0 w 516"/>
              <a:gd name="T5" fmla="*/ 713 h 713"/>
              <a:gd name="T6" fmla="*/ 516 w 516"/>
              <a:gd name="T7" fmla="*/ 291 h 713"/>
              <a:gd name="T8" fmla="*/ 514 w 516"/>
              <a:gd name="T9" fmla="*/ 0 h 713"/>
              <a:gd name="T10" fmla="*/ 514 w 516"/>
              <a:gd name="T11" fmla="*/ 0 h 713"/>
              <a:gd name="T12" fmla="*/ 514 w 516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713">
                <a:moveTo>
                  <a:pt x="514" y="0"/>
                </a:moveTo>
                <a:lnTo>
                  <a:pt x="0" y="424"/>
                </a:lnTo>
                <a:lnTo>
                  <a:pt x="0" y="713"/>
                </a:lnTo>
                <a:lnTo>
                  <a:pt x="516" y="291"/>
                </a:lnTo>
                <a:lnTo>
                  <a:pt x="514" y="0"/>
                </a:lnTo>
                <a:lnTo>
                  <a:pt x="514" y="0"/>
                </a:lnTo>
                <a:lnTo>
                  <a:pt x="514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xmlns="" id="{730E1AC3-6279-490D-B465-FC26D5C85A70}"/>
              </a:ext>
            </a:extLst>
          </p:cNvPr>
          <p:cNvSpPr>
            <a:spLocks/>
          </p:cNvSpPr>
          <p:nvPr/>
        </p:nvSpPr>
        <p:spPr bwMode="auto">
          <a:xfrm flipH="1">
            <a:off x="2622754" y="5150084"/>
            <a:ext cx="2039531" cy="1273730"/>
          </a:xfrm>
          <a:custGeom>
            <a:avLst/>
            <a:gdLst>
              <a:gd name="connsiteX0" fmla="*/ 1374597 w 2039531"/>
              <a:gd name="connsiteY0" fmla="*/ 701053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868613 w 2039531"/>
              <a:gd name="connsiteY3" fmla="*/ 0 h 1273730"/>
              <a:gd name="connsiteX4" fmla="*/ 0 w 2039531"/>
              <a:gd name="connsiteY4" fmla="*/ 712077 h 1273730"/>
              <a:gd name="connsiteX5" fmla="*/ 1173801 w 2039531"/>
              <a:gd name="connsiteY5" fmla="*/ 862227 h 1273730"/>
              <a:gd name="connsiteX6" fmla="*/ 1173801 w 2039531"/>
              <a:gd name="connsiteY6" fmla="*/ 1273730 h 1273730"/>
              <a:gd name="connsiteX7" fmla="*/ 2039061 w 2039531"/>
              <a:gd name="connsiteY7" fmla="*/ 525493 h 1273730"/>
              <a:gd name="connsiteX8" fmla="*/ 2039531 w 2039531"/>
              <a:gd name="connsiteY8" fmla="*/ 153394 h 1273730"/>
              <a:gd name="connsiteX9" fmla="*/ 1662629 w 2039531"/>
              <a:gd name="connsiteY9" fmla="*/ 464075 h 1273730"/>
              <a:gd name="connsiteX10" fmla="*/ 1662629 w 2039531"/>
              <a:gd name="connsiteY10" fmla="*/ 462969 h 1273730"/>
              <a:gd name="connsiteX11" fmla="*/ 2037150 w 2039531"/>
              <a:gd name="connsiteY11" fmla="*/ 153393 h 1273730"/>
              <a:gd name="connsiteX0" fmla="*/ 1374597 w 2039531"/>
              <a:gd name="connsiteY0" fmla="*/ 701053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1374597 w 2039531"/>
              <a:gd name="connsiteY3" fmla="*/ 701053 h 1273730"/>
              <a:gd name="connsiteX4" fmla="*/ 868613 w 2039531"/>
              <a:gd name="connsiteY4" fmla="*/ 0 h 1273730"/>
              <a:gd name="connsiteX5" fmla="*/ 0 w 2039531"/>
              <a:gd name="connsiteY5" fmla="*/ 712077 h 1273730"/>
              <a:gd name="connsiteX6" fmla="*/ 1173801 w 2039531"/>
              <a:gd name="connsiteY6" fmla="*/ 862227 h 1273730"/>
              <a:gd name="connsiteX7" fmla="*/ 1173801 w 2039531"/>
              <a:gd name="connsiteY7" fmla="*/ 1273730 h 1273730"/>
              <a:gd name="connsiteX8" fmla="*/ 2039061 w 2039531"/>
              <a:gd name="connsiteY8" fmla="*/ 525493 h 1273730"/>
              <a:gd name="connsiteX9" fmla="*/ 2039531 w 2039531"/>
              <a:gd name="connsiteY9" fmla="*/ 153394 h 1273730"/>
              <a:gd name="connsiteX10" fmla="*/ 1662629 w 2039531"/>
              <a:gd name="connsiteY10" fmla="*/ 464075 h 1273730"/>
              <a:gd name="connsiteX11" fmla="*/ 2037150 w 2039531"/>
              <a:gd name="connsiteY11" fmla="*/ 153393 h 1273730"/>
              <a:gd name="connsiteX12" fmla="*/ 868613 w 2039531"/>
              <a:gd name="connsiteY12" fmla="*/ 0 h 1273730"/>
              <a:gd name="connsiteX0" fmla="*/ 1374597 w 2039531"/>
              <a:gd name="connsiteY0" fmla="*/ 701053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1374597 w 2039531"/>
              <a:gd name="connsiteY3" fmla="*/ 701053 h 1273730"/>
              <a:gd name="connsiteX4" fmla="*/ 868613 w 2039531"/>
              <a:gd name="connsiteY4" fmla="*/ 0 h 1273730"/>
              <a:gd name="connsiteX5" fmla="*/ 0 w 2039531"/>
              <a:gd name="connsiteY5" fmla="*/ 712077 h 1273730"/>
              <a:gd name="connsiteX6" fmla="*/ 1173801 w 2039531"/>
              <a:gd name="connsiteY6" fmla="*/ 862227 h 1273730"/>
              <a:gd name="connsiteX7" fmla="*/ 1173801 w 2039531"/>
              <a:gd name="connsiteY7" fmla="*/ 1273730 h 1273730"/>
              <a:gd name="connsiteX8" fmla="*/ 2039061 w 2039531"/>
              <a:gd name="connsiteY8" fmla="*/ 525493 h 1273730"/>
              <a:gd name="connsiteX9" fmla="*/ 2039531 w 2039531"/>
              <a:gd name="connsiteY9" fmla="*/ 153394 h 1273730"/>
              <a:gd name="connsiteX10" fmla="*/ 2037150 w 2039531"/>
              <a:gd name="connsiteY10" fmla="*/ 153393 h 1273730"/>
              <a:gd name="connsiteX11" fmla="*/ 868613 w 2039531"/>
              <a:gd name="connsiteY11" fmla="*/ 0 h 1273730"/>
              <a:gd name="connsiteX0" fmla="*/ 1178832 w 2039531"/>
              <a:gd name="connsiteY0" fmla="*/ 862870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868613 w 2039531"/>
              <a:gd name="connsiteY3" fmla="*/ 0 h 1273730"/>
              <a:gd name="connsiteX4" fmla="*/ 0 w 2039531"/>
              <a:gd name="connsiteY4" fmla="*/ 712077 h 1273730"/>
              <a:gd name="connsiteX5" fmla="*/ 1173801 w 2039531"/>
              <a:gd name="connsiteY5" fmla="*/ 862227 h 1273730"/>
              <a:gd name="connsiteX6" fmla="*/ 1173801 w 2039531"/>
              <a:gd name="connsiteY6" fmla="*/ 1273730 h 1273730"/>
              <a:gd name="connsiteX7" fmla="*/ 2039061 w 2039531"/>
              <a:gd name="connsiteY7" fmla="*/ 525493 h 1273730"/>
              <a:gd name="connsiteX8" fmla="*/ 2039531 w 2039531"/>
              <a:gd name="connsiteY8" fmla="*/ 153394 h 1273730"/>
              <a:gd name="connsiteX9" fmla="*/ 2037150 w 2039531"/>
              <a:gd name="connsiteY9" fmla="*/ 153393 h 1273730"/>
              <a:gd name="connsiteX10" fmla="*/ 868613 w 2039531"/>
              <a:gd name="connsiteY10" fmla="*/ 0 h 1273730"/>
              <a:gd name="connsiteX0" fmla="*/ 868613 w 2039531"/>
              <a:gd name="connsiteY0" fmla="*/ 0 h 1273730"/>
              <a:gd name="connsiteX1" fmla="*/ 0 w 2039531"/>
              <a:gd name="connsiteY1" fmla="*/ 712077 h 1273730"/>
              <a:gd name="connsiteX2" fmla="*/ 1173801 w 2039531"/>
              <a:gd name="connsiteY2" fmla="*/ 862227 h 1273730"/>
              <a:gd name="connsiteX3" fmla="*/ 1173801 w 2039531"/>
              <a:gd name="connsiteY3" fmla="*/ 1273730 h 1273730"/>
              <a:gd name="connsiteX4" fmla="*/ 2039061 w 2039531"/>
              <a:gd name="connsiteY4" fmla="*/ 525493 h 1273730"/>
              <a:gd name="connsiteX5" fmla="*/ 2039531 w 2039531"/>
              <a:gd name="connsiteY5" fmla="*/ 153394 h 1273730"/>
              <a:gd name="connsiteX6" fmla="*/ 2037150 w 2039531"/>
              <a:gd name="connsiteY6" fmla="*/ 153393 h 1273730"/>
              <a:gd name="connsiteX7" fmla="*/ 868613 w 2039531"/>
              <a:gd name="connsiteY7" fmla="*/ 0 h 127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9531" h="1273730">
                <a:moveTo>
                  <a:pt x="868613" y="0"/>
                </a:moveTo>
                <a:lnTo>
                  <a:pt x="0" y="712077"/>
                </a:lnTo>
                <a:lnTo>
                  <a:pt x="1173801" y="862227"/>
                </a:lnTo>
                <a:lnTo>
                  <a:pt x="1173801" y="1273730"/>
                </a:lnTo>
                <a:lnTo>
                  <a:pt x="2039061" y="525493"/>
                </a:lnTo>
                <a:cubicBezTo>
                  <a:pt x="2039218" y="386379"/>
                  <a:pt x="2039374" y="292508"/>
                  <a:pt x="2039531" y="153394"/>
                </a:cubicBezTo>
                <a:lnTo>
                  <a:pt x="2037150" y="153393"/>
                </a:lnTo>
                <a:lnTo>
                  <a:pt x="8686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5 Stair Steps and Arrow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xmlns="" id="{8C1607AB-40EE-4D7E-A8BD-53C6CDB0646D}"/>
              </a:ext>
            </a:extLst>
          </p:cNvPr>
          <p:cNvSpPr>
            <a:spLocks/>
          </p:cNvSpPr>
          <p:nvPr/>
        </p:nvSpPr>
        <p:spPr bwMode="auto">
          <a:xfrm flipH="1">
            <a:off x="2625135" y="5150084"/>
            <a:ext cx="2037150" cy="862870"/>
          </a:xfrm>
          <a:custGeom>
            <a:avLst/>
            <a:gdLst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1012 h 862870"/>
              <a:gd name="connsiteX5" fmla="*/ 2034727 w 2034769"/>
              <a:gd name="connsiteY5" fmla="*/ 146896 h 862870"/>
              <a:gd name="connsiteX6" fmla="*/ 1962910 w 2034769"/>
              <a:gd name="connsiteY6" fmla="*/ 137849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1012 h 862870"/>
              <a:gd name="connsiteX5" fmla="*/ 2034727 w 2034769"/>
              <a:gd name="connsiteY5" fmla="*/ 146896 h 862870"/>
              <a:gd name="connsiteX6" fmla="*/ 868613 w 2034769"/>
              <a:gd name="connsiteY6" fmla="*/ 0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1012 h 862870"/>
              <a:gd name="connsiteX5" fmla="*/ 868613 w 2034769"/>
              <a:gd name="connsiteY5" fmla="*/ 0 h 862870"/>
              <a:gd name="connsiteX0" fmla="*/ 868613 w 2037150"/>
              <a:gd name="connsiteY0" fmla="*/ 0 h 862870"/>
              <a:gd name="connsiteX1" fmla="*/ 0 w 2037150"/>
              <a:gd name="connsiteY1" fmla="*/ 712077 h 862870"/>
              <a:gd name="connsiteX2" fmla="*/ 1173801 w 2037150"/>
              <a:gd name="connsiteY2" fmla="*/ 862227 h 862870"/>
              <a:gd name="connsiteX3" fmla="*/ 1178832 w 2037150"/>
              <a:gd name="connsiteY3" fmla="*/ 862870 h 862870"/>
              <a:gd name="connsiteX4" fmla="*/ 2037150 w 2037150"/>
              <a:gd name="connsiteY4" fmla="*/ 151012 h 862870"/>
              <a:gd name="connsiteX5" fmla="*/ 868613 w 2037150"/>
              <a:gd name="connsiteY5" fmla="*/ 0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5774 h 862870"/>
              <a:gd name="connsiteX5" fmla="*/ 868613 w 2034769"/>
              <a:gd name="connsiteY5" fmla="*/ 0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3393 h 862870"/>
              <a:gd name="connsiteX5" fmla="*/ 868613 w 2034769"/>
              <a:gd name="connsiteY5" fmla="*/ 0 h 862870"/>
              <a:gd name="connsiteX0" fmla="*/ 868613 w 2037150"/>
              <a:gd name="connsiteY0" fmla="*/ 0 h 862870"/>
              <a:gd name="connsiteX1" fmla="*/ 0 w 2037150"/>
              <a:gd name="connsiteY1" fmla="*/ 712077 h 862870"/>
              <a:gd name="connsiteX2" fmla="*/ 1173801 w 2037150"/>
              <a:gd name="connsiteY2" fmla="*/ 862227 h 862870"/>
              <a:gd name="connsiteX3" fmla="*/ 1178832 w 2037150"/>
              <a:gd name="connsiteY3" fmla="*/ 862870 h 862870"/>
              <a:gd name="connsiteX4" fmla="*/ 2037150 w 2037150"/>
              <a:gd name="connsiteY4" fmla="*/ 153393 h 862870"/>
              <a:gd name="connsiteX5" fmla="*/ 868613 w 2037150"/>
              <a:gd name="connsiteY5" fmla="*/ 0 h 86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7150" h="862870">
                <a:moveTo>
                  <a:pt x="868613" y="0"/>
                </a:moveTo>
                <a:lnTo>
                  <a:pt x="0" y="712077"/>
                </a:lnTo>
                <a:lnTo>
                  <a:pt x="1173801" y="862227"/>
                </a:lnTo>
                <a:lnTo>
                  <a:pt x="1178832" y="862870"/>
                </a:lnTo>
                <a:lnTo>
                  <a:pt x="2037150" y="153393"/>
                </a:lnTo>
                <a:lnTo>
                  <a:pt x="86861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E826A4A-C40C-4C9D-82AF-DF71466F8088}"/>
              </a:ext>
            </a:extLst>
          </p:cNvPr>
          <p:cNvSpPr txBox="1"/>
          <p:nvPr/>
        </p:nvSpPr>
        <p:spPr>
          <a:xfrm>
            <a:off x="3081508" y="4954889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23837CFD-D68E-4607-AA85-37F21C151484}"/>
              </a:ext>
            </a:extLst>
          </p:cNvPr>
          <p:cNvSpPr txBox="1"/>
          <p:nvPr/>
        </p:nvSpPr>
        <p:spPr>
          <a:xfrm>
            <a:off x="4218556" y="4322544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02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E5667C31-06F0-4AEF-BA14-36147878A4AE}"/>
              </a:ext>
            </a:extLst>
          </p:cNvPr>
          <p:cNvSpPr txBox="1"/>
          <p:nvPr/>
        </p:nvSpPr>
        <p:spPr>
          <a:xfrm>
            <a:off x="5445095" y="3727256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FA4C8FB4-CC39-40F3-9376-6BCFEA7EA4B0}"/>
              </a:ext>
            </a:extLst>
          </p:cNvPr>
          <p:cNvSpPr txBox="1"/>
          <p:nvPr/>
        </p:nvSpPr>
        <p:spPr>
          <a:xfrm>
            <a:off x="6602993" y="3090576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DF1AC66B-AF41-40E4-9FBE-758E608495BF}"/>
              </a:ext>
            </a:extLst>
          </p:cNvPr>
          <p:cNvSpPr txBox="1"/>
          <p:nvPr/>
        </p:nvSpPr>
        <p:spPr>
          <a:xfrm>
            <a:off x="7798068" y="2442556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05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4712AC5F-622D-4336-88F4-CF8CF6911609}"/>
              </a:ext>
            </a:extLst>
          </p:cNvPr>
          <p:cNvGrpSpPr/>
          <p:nvPr/>
        </p:nvGrpSpPr>
        <p:grpSpPr>
          <a:xfrm>
            <a:off x="401267" y="3780103"/>
            <a:ext cx="2640738" cy="1147482"/>
            <a:chOff x="401267" y="3780103"/>
            <a:chExt cx="2640738" cy="114748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10EEF26E-8078-4516-9F41-30CE45D24B50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1"/>
                  </a:solidFill>
                </a:rPr>
                <a:t>Lorem ipsum</a:t>
              </a:r>
              <a:endParaRPr lang="en-US" sz="2000" b="1" cap="all">
                <a:solidFill>
                  <a:schemeClr val="accent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1673E235-AC94-4AA1-B64C-891ED369FF94}"/>
                </a:ext>
              </a:extLst>
            </p:cNvPr>
            <p:cNvSpPr/>
            <p:nvPr/>
          </p:nvSpPr>
          <p:spPr>
            <a:xfrm>
              <a:off x="401267" y="4153078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9F0F5B1-FD43-49E5-9705-1A5CFC55BFC6}"/>
              </a:ext>
            </a:extLst>
          </p:cNvPr>
          <p:cNvGrpSpPr/>
          <p:nvPr/>
        </p:nvGrpSpPr>
        <p:grpSpPr>
          <a:xfrm>
            <a:off x="2904038" y="2537646"/>
            <a:ext cx="2640738" cy="1147482"/>
            <a:chOff x="2790792" y="2395198"/>
            <a:chExt cx="2640738" cy="114748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3FAB04A2-DBE0-401B-B741-D1CF338CE036}"/>
                </a:ext>
              </a:extLst>
            </p:cNvPr>
            <p:cNvSpPr/>
            <p:nvPr/>
          </p:nvSpPr>
          <p:spPr>
            <a:xfrm>
              <a:off x="2790793" y="2395198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/>
                  </a:solidFill>
                </a:rPr>
                <a:t>Lorem ipsum</a:t>
              </a:r>
              <a:endParaRPr lang="en-US" sz="2000" b="1" cap="all">
                <a:solidFill>
                  <a:schemeClr val="accent3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30CA7C60-F901-42D3-9AF0-5BDAF84D078B}"/>
                </a:ext>
              </a:extLst>
            </p:cNvPr>
            <p:cNvSpPr/>
            <p:nvPr/>
          </p:nvSpPr>
          <p:spPr>
            <a:xfrm>
              <a:off x="2790792" y="2768173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882599FB-FBF6-42ED-923B-8F1EE14564A6}"/>
              </a:ext>
            </a:extLst>
          </p:cNvPr>
          <p:cNvGrpSpPr/>
          <p:nvPr/>
        </p:nvGrpSpPr>
        <p:grpSpPr>
          <a:xfrm>
            <a:off x="5406809" y="1295188"/>
            <a:ext cx="2640738" cy="1147482"/>
            <a:chOff x="5505785" y="1295188"/>
            <a:chExt cx="2640738" cy="114748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158B6A47-87E6-42FC-9C62-0BD1D741F555}"/>
                </a:ext>
              </a:extLst>
            </p:cNvPr>
            <p:cNvSpPr/>
            <p:nvPr/>
          </p:nvSpPr>
          <p:spPr>
            <a:xfrm>
              <a:off x="5505786" y="1295188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5"/>
                  </a:solidFill>
                </a:rPr>
                <a:t>Lorem ipsum</a:t>
              </a:r>
              <a:endParaRPr lang="en-US" sz="2000" b="1" cap="all">
                <a:solidFill>
                  <a:schemeClr val="accent5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91B283D4-605F-4214-839F-98198CBDC00B}"/>
                </a:ext>
              </a:extLst>
            </p:cNvPr>
            <p:cNvSpPr/>
            <p:nvPr/>
          </p:nvSpPr>
          <p:spPr>
            <a:xfrm>
              <a:off x="5505785" y="1668163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001300CF-5462-4618-A02E-4056C0D2D513}"/>
              </a:ext>
            </a:extLst>
          </p:cNvPr>
          <p:cNvGrpSpPr/>
          <p:nvPr/>
        </p:nvGrpSpPr>
        <p:grpSpPr>
          <a:xfrm>
            <a:off x="5718592" y="5550163"/>
            <a:ext cx="2640738" cy="1147482"/>
            <a:chOff x="5718592" y="5550163"/>
            <a:chExt cx="2640738" cy="114748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262F86C1-8792-43D0-99F0-4557F0C099FD}"/>
                </a:ext>
              </a:extLst>
            </p:cNvPr>
            <p:cNvSpPr/>
            <p:nvPr/>
          </p:nvSpPr>
          <p:spPr>
            <a:xfrm>
              <a:off x="5718593" y="555016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2"/>
                  </a:solidFill>
                </a:rPr>
                <a:t>Lorem ipsum</a:t>
              </a:r>
              <a:endParaRPr lang="en-US" sz="2000" b="1" cap="all">
                <a:solidFill>
                  <a:schemeClr val="accent2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EDAD09E5-1D37-4927-8320-A6A7D40F1CC3}"/>
                </a:ext>
              </a:extLst>
            </p:cNvPr>
            <p:cNvSpPr/>
            <p:nvPr/>
          </p:nvSpPr>
          <p:spPr>
            <a:xfrm>
              <a:off x="5718592" y="5923138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DEA43C1E-4C54-4FD4-973F-1D34E55E0A8D}"/>
              </a:ext>
            </a:extLst>
          </p:cNvPr>
          <p:cNvGrpSpPr/>
          <p:nvPr/>
        </p:nvGrpSpPr>
        <p:grpSpPr>
          <a:xfrm>
            <a:off x="7999167" y="4272131"/>
            <a:ext cx="2640738" cy="1147482"/>
            <a:chOff x="7999167" y="4272131"/>
            <a:chExt cx="2640738" cy="114748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xmlns="" id="{163E0D13-85DF-4C64-83D6-32A263FB5C8E}"/>
                </a:ext>
              </a:extLst>
            </p:cNvPr>
            <p:cNvSpPr/>
            <p:nvPr/>
          </p:nvSpPr>
          <p:spPr>
            <a:xfrm>
              <a:off x="7999168" y="4272131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4"/>
                  </a:solidFill>
                </a:rPr>
                <a:t>Lorem ipsum</a:t>
              </a:r>
              <a:endParaRPr lang="en-US" sz="2000" b="1" cap="all">
                <a:solidFill>
                  <a:schemeClr val="accent4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D432D54E-8D92-4C8C-8591-C638C210DDB5}"/>
                </a:ext>
              </a:extLst>
            </p:cNvPr>
            <p:cNvSpPr/>
            <p:nvPr/>
          </p:nvSpPr>
          <p:spPr>
            <a:xfrm>
              <a:off x="7999167" y="4645106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2070FDF8-52FB-4C5A-BBB1-1B1005FC26E6}"/>
              </a:ext>
            </a:extLst>
          </p:cNvPr>
          <p:cNvSpPr/>
          <p:nvPr/>
        </p:nvSpPr>
        <p:spPr>
          <a:xfrm>
            <a:off x="3042004" y="3871394"/>
            <a:ext cx="211342" cy="211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109FFE34-5877-4C48-86DD-E5A9F3162A42}"/>
              </a:ext>
            </a:extLst>
          </p:cNvPr>
          <p:cNvSpPr/>
          <p:nvPr/>
        </p:nvSpPr>
        <p:spPr>
          <a:xfrm>
            <a:off x="5525640" y="2640903"/>
            <a:ext cx="211342" cy="211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3A51C7CF-A0BA-4EA8-9039-DCA68C03676E}"/>
              </a:ext>
            </a:extLst>
          </p:cNvPr>
          <p:cNvSpPr/>
          <p:nvPr/>
        </p:nvSpPr>
        <p:spPr>
          <a:xfrm>
            <a:off x="8047546" y="1387372"/>
            <a:ext cx="211342" cy="2113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69E6DA7A-240E-4228-9DE8-8166CBF4AF8E}"/>
              </a:ext>
            </a:extLst>
          </p:cNvPr>
          <p:cNvSpPr/>
          <p:nvPr/>
        </p:nvSpPr>
        <p:spPr>
          <a:xfrm>
            <a:off x="7772950" y="4361196"/>
            <a:ext cx="211342" cy="2113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04CEE204-CE36-4512-B128-48D3E25A4D2B}"/>
              </a:ext>
            </a:extLst>
          </p:cNvPr>
          <p:cNvSpPr/>
          <p:nvPr/>
        </p:nvSpPr>
        <p:spPr>
          <a:xfrm>
            <a:off x="5499621" y="5647356"/>
            <a:ext cx="211342" cy="211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2DC5CEE6-8076-41A9-8E57-D1D7518B309C}"/>
              </a:ext>
            </a:extLst>
          </p:cNvPr>
          <p:cNvCxnSpPr>
            <a:cxnSpLocks/>
            <a:stCxn id="11" idx="4"/>
          </p:cNvCxnSpPr>
          <p:nvPr/>
        </p:nvCxnSpPr>
        <p:spPr>
          <a:xfrm>
            <a:off x="3147675" y="4082736"/>
            <a:ext cx="0" cy="9496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xmlns="" id="{D3F92D38-7336-4A69-BC02-394038046CCD}"/>
              </a:ext>
            </a:extLst>
          </p:cNvPr>
          <p:cNvCxnSpPr>
            <a:cxnSpLocks/>
          </p:cNvCxnSpPr>
          <p:nvPr/>
        </p:nvCxnSpPr>
        <p:spPr>
          <a:xfrm>
            <a:off x="5631311" y="2852245"/>
            <a:ext cx="0" cy="999808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xmlns="" id="{205B6F0B-C3B9-4DA9-9D5F-3052638174FC}"/>
              </a:ext>
            </a:extLst>
          </p:cNvPr>
          <p:cNvCxnSpPr>
            <a:cxnSpLocks/>
          </p:cNvCxnSpPr>
          <p:nvPr/>
        </p:nvCxnSpPr>
        <p:spPr>
          <a:xfrm>
            <a:off x="8153217" y="1598714"/>
            <a:ext cx="0" cy="843842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4B441BDC-FE00-45BA-9F5A-84C44707DA14}"/>
              </a:ext>
            </a:extLst>
          </p:cNvPr>
          <p:cNvGrpSpPr/>
          <p:nvPr/>
        </p:nvGrpSpPr>
        <p:grpSpPr>
          <a:xfrm>
            <a:off x="8544272" y="6161946"/>
            <a:ext cx="2103348" cy="517042"/>
            <a:chOff x="5853028" y="6161946"/>
            <a:chExt cx="2103348" cy="51704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6836C121-B5E9-4DB6-B48F-2FF640386A20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xmlns="" id="{6DA70BDF-A212-4F1B-9601-17D9B0B864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397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oweet theme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howeet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77974</TotalTime>
  <Words>2923</Words>
  <Application>Microsoft Office PowerPoint</Application>
  <PresentationFormat>宽屏</PresentationFormat>
  <Paragraphs>408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GeosansLight</vt:lpstr>
      <vt:lpstr>Open Sans</vt:lpstr>
      <vt:lpstr>Arial</vt:lpstr>
      <vt:lpstr>Calibri</vt:lpstr>
      <vt:lpstr>Calibri Light</vt:lpstr>
      <vt:lpstr>Showeet theme</vt:lpstr>
      <vt:lpstr>showeet</vt:lpstr>
      <vt:lpstr>3D Stairs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Thank You !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Stairs 3D</dc:title>
  <dc:creator>showeet.com</dc:creator>
  <dc:description>© Copyright Showeet.com</dc:description>
  <cp:lastModifiedBy>YANGS</cp:lastModifiedBy>
  <cp:revision>16</cp:revision>
  <dcterms:created xsi:type="dcterms:W3CDTF">2011-05-09T14:18:21Z</dcterms:created>
  <dcterms:modified xsi:type="dcterms:W3CDTF">2018-01-21T12:19:23Z</dcterms:modified>
  <cp:category>Charts &amp; Diagrams</cp:category>
</cp:coreProperties>
</file>