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65" r:id="rId2"/>
    <p:sldId id="269" r:id="rId3"/>
    <p:sldId id="258" r:id="rId4"/>
    <p:sldId id="272" r:id="rId5"/>
  </p:sldIdLst>
  <p:sldSz cx="12192000" cy="6858000"/>
  <p:notesSz cx="6858000" cy="9144000"/>
  <p:embeddedFontLst>
    <p:embeddedFont>
      <p:font typeface="等线 Light" panose="02010600030101010101" pitchFamily="2" charset="-122"/>
      <p:regular r:id="rId7"/>
    </p:embeddedFont>
    <p:embeddedFont>
      <p:font typeface="方正特粗光辉繁体" panose="02000000000000000000" charset="-122"/>
      <p:regular r:id="rId8"/>
    </p:embeddedFont>
    <p:embeddedFont>
      <p:font typeface="等线" panose="02010600030101010101" pitchFamily="2" charset="-122"/>
      <p:regular r:id="rId9"/>
      <p:bold r:id="rId10"/>
    </p:embeddedFont>
    <p:embeddedFont>
      <p:font typeface="方正清刻本悦宋简体" panose="02000000000000000000" pitchFamily="2" charset="-122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C192"/>
    <a:srgbClr val="DAB677"/>
    <a:srgbClr val="8A0000"/>
    <a:srgbClr val="B80000"/>
    <a:srgbClr val="9E0000"/>
    <a:srgbClr val="AE0000"/>
    <a:srgbClr val="BB2100"/>
    <a:srgbClr val="FFEEEC"/>
    <a:srgbClr val="7A1400"/>
    <a:srgbClr val="FFF5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25" d="100"/>
          <a:sy n="25" d="100"/>
        </p:scale>
        <p:origin x="2436" y="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DDF87-EE3A-4642-BFA2-654CB19A131E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FCFD4-38B9-4C60-91A8-B6D2FD665B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937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7FCFD4-38B9-4C60-91A8-B6D2FD665B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4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495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97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5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4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11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163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9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51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08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07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4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407B5-7CFE-4C5A-9E09-6297C361791D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7883C-AA17-41E4-82C9-2F2A5BE5F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41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.png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63" Type="http://schemas.openxmlformats.org/officeDocument/2006/relationships/tags" Target="../tags/tag63.xml"/><Relationship Id="rId84" Type="http://schemas.openxmlformats.org/officeDocument/2006/relationships/tags" Target="../tags/tag84.xml"/><Relationship Id="rId138" Type="http://schemas.openxmlformats.org/officeDocument/2006/relationships/image" Target="../media/image24.svg"/><Relationship Id="rId159" Type="http://schemas.openxmlformats.org/officeDocument/2006/relationships/image" Target="../media/image23.png"/><Relationship Id="rId170" Type="http://schemas.openxmlformats.org/officeDocument/2006/relationships/image" Target="../media/image29.png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53" Type="http://schemas.openxmlformats.org/officeDocument/2006/relationships/tags" Target="../tags/tag53.xml"/><Relationship Id="rId74" Type="http://schemas.openxmlformats.org/officeDocument/2006/relationships/tags" Target="../tags/tag74.xml"/><Relationship Id="rId128" Type="http://schemas.openxmlformats.org/officeDocument/2006/relationships/image" Target="../media/image14.svg"/><Relationship Id="rId149" Type="http://schemas.openxmlformats.org/officeDocument/2006/relationships/image" Target="../media/image18.png"/><Relationship Id="rId5" Type="http://schemas.openxmlformats.org/officeDocument/2006/relationships/tags" Target="../tags/tag5.xml"/><Relationship Id="rId95" Type="http://schemas.openxmlformats.org/officeDocument/2006/relationships/tags" Target="../tags/tag95.xml"/><Relationship Id="rId160" Type="http://schemas.openxmlformats.org/officeDocument/2006/relationships/image" Target="../media/image46.svg"/><Relationship Id="rId22" Type="http://schemas.openxmlformats.org/officeDocument/2006/relationships/tags" Target="../tags/tag22.xml"/><Relationship Id="rId43" Type="http://schemas.openxmlformats.org/officeDocument/2006/relationships/tags" Target="../tags/tag43.xml"/><Relationship Id="rId64" Type="http://schemas.openxmlformats.org/officeDocument/2006/relationships/tags" Target="../tags/tag64.xml"/><Relationship Id="rId118" Type="http://schemas.openxmlformats.org/officeDocument/2006/relationships/image" Target="../media/image4.svg"/><Relationship Id="rId139" Type="http://schemas.openxmlformats.org/officeDocument/2006/relationships/image" Target="../media/image13.png"/><Relationship Id="rId85" Type="http://schemas.openxmlformats.org/officeDocument/2006/relationships/tags" Target="../tags/tag85.xml"/><Relationship Id="rId150" Type="http://schemas.openxmlformats.org/officeDocument/2006/relationships/image" Target="../media/image36.svg"/><Relationship Id="rId171" Type="http://schemas.openxmlformats.org/officeDocument/2006/relationships/image" Target="../media/image57.svg"/><Relationship Id="rId12" Type="http://schemas.openxmlformats.org/officeDocument/2006/relationships/tags" Target="../tags/tag12.xml"/><Relationship Id="rId33" Type="http://schemas.openxmlformats.org/officeDocument/2006/relationships/tags" Target="../tags/tag33.xml"/><Relationship Id="rId108" Type="http://schemas.openxmlformats.org/officeDocument/2006/relationships/tags" Target="../tags/tag108.xml"/><Relationship Id="rId129" Type="http://schemas.openxmlformats.org/officeDocument/2006/relationships/image" Target="../media/image8.png"/><Relationship Id="rId54" Type="http://schemas.openxmlformats.org/officeDocument/2006/relationships/tags" Target="../tags/tag54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40" Type="http://schemas.openxmlformats.org/officeDocument/2006/relationships/image" Target="../media/image26.svg"/><Relationship Id="rId145" Type="http://schemas.openxmlformats.org/officeDocument/2006/relationships/image" Target="../media/image16.png"/><Relationship Id="rId161" Type="http://schemas.openxmlformats.org/officeDocument/2006/relationships/image" Target="../media/image24.png"/><Relationship Id="rId166" Type="http://schemas.openxmlformats.org/officeDocument/2006/relationships/image" Target="../media/image52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49" Type="http://schemas.openxmlformats.org/officeDocument/2006/relationships/tags" Target="../tags/tag49.xml"/><Relationship Id="rId119" Type="http://schemas.openxmlformats.org/officeDocument/2006/relationships/image" Target="../media/image3.png"/><Relationship Id="rId44" Type="http://schemas.openxmlformats.org/officeDocument/2006/relationships/tags" Target="../tags/tag44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130" Type="http://schemas.openxmlformats.org/officeDocument/2006/relationships/image" Target="../media/image16.svg"/><Relationship Id="rId135" Type="http://schemas.openxmlformats.org/officeDocument/2006/relationships/image" Target="../media/image11.png"/><Relationship Id="rId151" Type="http://schemas.openxmlformats.org/officeDocument/2006/relationships/image" Target="../media/image19.png"/><Relationship Id="rId156" Type="http://schemas.openxmlformats.org/officeDocument/2006/relationships/image" Target="../media/image42.svg"/><Relationship Id="rId172" Type="http://schemas.openxmlformats.org/officeDocument/2006/relationships/image" Target="../media/image30.png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image" Target="../media/image6.svg"/><Relationship Id="rId125" Type="http://schemas.openxmlformats.org/officeDocument/2006/relationships/image" Target="../media/image6.png"/><Relationship Id="rId141" Type="http://schemas.openxmlformats.org/officeDocument/2006/relationships/image" Target="../media/image14.png"/><Relationship Id="rId146" Type="http://schemas.openxmlformats.org/officeDocument/2006/relationships/image" Target="../media/image32.svg"/><Relationship Id="rId167" Type="http://schemas.openxmlformats.org/officeDocument/2006/relationships/image" Target="../media/image27.png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162" Type="http://schemas.openxmlformats.org/officeDocument/2006/relationships/image" Target="../media/image48.svg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31" Type="http://schemas.openxmlformats.org/officeDocument/2006/relationships/image" Target="../media/image9.png"/><Relationship Id="rId136" Type="http://schemas.openxmlformats.org/officeDocument/2006/relationships/image" Target="../media/image22.svg"/><Relationship Id="rId157" Type="http://schemas.openxmlformats.org/officeDocument/2006/relationships/image" Target="../media/image22.png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52" Type="http://schemas.openxmlformats.org/officeDocument/2006/relationships/image" Target="../media/image38.svg"/><Relationship Id="rId173" Type="http://schemas.openxmlformats.org/officeDocument/2006/relationships/image" Target="../media/image31.png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image" Target="../media/image12.svg"/><Relationship Id="rId147" Type="http://schemas.openxmlformats.org/officeDocument/2006/relationships/image" Target="../media/image17.png"/><Relationship Id="rId168" Type="http://schemas.openxmlformats.org/officeDocument/2006/relationships/image" Target="../media/image54.svg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image" Target="../media/image4.png"/><Relationship Id="rId142" Type="http://schemas.openxmlformats.org/officeDocument/2006/relationships/image" Target="../media/image28.svg"/><Relationship Id="rId163" Type="http://schemas.openxmlformats.org/officeDocument/2006/relationships/image" Target="../media/image25.png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116" Type="http://schemas.openxmlformats.org/officeDocument/2006/relationships/image" Target="../media/image2.svg"/><Relationship Id="rId137" Type="http://schemas.openxmlformats.org/officeDocument/2006/relationships/image" Target="../media/image12.png"/><Relationship Id="rId158" Type="http://schemas.openxmlformats.org/officeDocument/2006/relationships/image" Target="../media/image44.svg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32" Type="http://schemas.openxmlformats.org/officeDocument/2006/relationships/image" Target="../media/image18.svg"/><Relationship Id="rId153" Type="http://schemas.openxmlformats.org/officeDocument/2006/relationships/image" Target="../media/image20.png"/><Relationship Id="rId15" Type="http://schemas.openxmlformats.org/officeDocument/2006/relationships/tags" Target="../tags/tag15.xml"/><Relationship Id="rId36" Type="http://schemas.openxmlformats.org/officeDocument/2006/relationships/tags" Target="../tags/tag36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27" Type="http://schemas.openxmlformats.org/officeDocument/2006/relationships/image" Target="../media/image7.png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52" Type="http://schemas.openxmlformats.org/officeDocument/2006/relationships/tags" Target="../tags/tag52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image" Target="../media/image8.svg"/><Relationship Id="rId143" Type="http://schemas.openxmlformats.org/officeDocument/2006/relationships/image" Target="../media/image15.png"/><Relationship Id="rId148" Type="http://schemas.openxmlformats.org/officeDocument/2006/relationships/image" Target="../media/image34.svg"/><Relationship Id="rId164" Type="http://schemas.openxmlformats.org/officeDocument/2006/relationships/image" Target="../media/image50.svg"/><Relationship Id="rId169" Type="http://schemas.openxmlformats.org/officeDocument/2006/relationships/image" Target="../media/image2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26" Type="http://schemas.openxmlformats.org/officeDocument/2006/relationships/tags" Target="../tags/tag26.xml"/><Relationship Id="rId47" Type="http://schemas.openxmlformats.org/officeDocument/2006/relationships/tags" Target="../tags/tag47.xml"/><Relationship Id="rId68" Type="http://schemas.openxmlformats.org/officeDocument/2006/relationships/tags" Target="../tags/tag68.xml"/><Relationship Id="rId89" Type="http://schemas.openxmlformats.org/officeDocument/2006/relationships/tags" Target="../tags/tag89.xml"/><Relationship Id="rId112" Type="http://schemas.openxmlformats.org/officeDocument/2006/relationships/slideLayout" Target="../slideLayouts/slideLayout2.xml"/><Relationship Id="rId133" Type="http://schemas.openxmlformats.org/officeDocument/2006/relationships/image" Target="../media/image10.png"/><Relationship Id="rId154" Type="http://schemas.openxmlformats.org/officeDocument/2006/relationships/image" Target="../media/image40.svg"/><Relationship Id="rId16" Type="http://schemas.openxmlformats.org/officeDocument/2006/relationships/tags" Target="../tags/tag16.xml"/><Relationship Id="rId37" Type="http://schemas.openxmlformats.org/officeDocument/2006/relationships/tags" Target="../tags/tag37.xml"/><Relationship Id="rId58" Type="http://schemas.openxmlformats.org/officeDocument/2006/relationships/tags" Target="../tags/tag58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image" Target="../media/image5.png"/><Relationship Id="rId144" Type="http://schemas.openxmlformats.org/officeDocument/2006/relationships/image" Target="../media/image30.svg"/><Relationship Id="rId90" Type="http://schemas.openxmlformats.org/officeDocument/2006/relationships/tags" Target="../tags/tag90.xml"/><Relationship Id="rId165" Type="http://schemas.openxmlformats.org/officeDocument/2006/relationships/image" Target="../media/image26.png"/><Relationship Id="rId27" Type="http://schemas.openxmlformats.org/officeDocument/2006/relationships/tags" Target="../tags/tag27.xml"/><Relationship Id="rId48" Type="http://schemas.openxmlformats.org/officeDocument/2006/relationships/tags" Target="../tags/tag48.xml"/><Relationship Id="rId69" Type="http://schemas.openxmlformats.org/officeDocument/2006/relationships/tags" Target="../tags/tag69.xml"/><Relationship Id="rId113" Type="http://schemas.openxmlformats.org/officeDocument/2006/relationships/image" Target="../media/image1.png"/><Relationship Id="rId134" Type="http://schemas.openxmlformats.org/officeDocument/2006/relationships/image" Target="../media/image20.svg"/><Relationship Id="rId80" Type="http://schemas.openxmlformats.org/officeDocument/2006/relationships/tags" Target="../tags/tag80.xml"/><Relationship Id="rId155" Type="http://schemas.openxmlformats.org/officeDocument/2006/relationships/image" Target="../media/image21.png"/><Relationship Id="rId17" Type="http://schemas.openxmlformats.org/officeDocument/2006/relationships/tags" Target="../tags/tag17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2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137.xml"/><Relationship Id="rId117" Type="http://schemas.openxmlformats.org/officeDocument/2006/relationships/image" Target="../media/image52.svg"/><Relationship Id="rId21" Type="http://schemas.openxmlformats.org/officeDocument/2006/relationships/tags" Target="../tags/tag132.xml"/><Relationship Id="rId42" Type="http://schemas.openxmlformats.org/officeDocument/2006/relationships/tags" Target="../tags/tag153.xml"/><Relationship Id="rId47" Type="http://schemas.openxmlformats.org/officeDocument/2006/relationships/tags" Target="../tags/tag158.xml"/><Relationship Id="rId63" Type="http://schemas.openxmlformats.org/officeDocument/2006/relationships/notesSlide" Target="../notesSlides/notesSlide1.xml"/><Relationship Id="rId68" Type="http://schemas.openxmlformats.org/officeDocument/2006/relationships/image" Target="../media/image1.png"/><Relationship Id="rId84" Type="http://schemas.openxmlformats.org/officeDocument/2006/relationships/image" Target="../media/image10.png"/><Relationship Id="rId89" Type="http://schemas.openxmlformats.org/officeDocument/2006/relationships/image" Target="../media/image24.svg"/><Relationship Id="rId112" Type="http://schemas.openxmlformats.org/officeDocument/2006/relationships/image" Target="../media/image24.png"/><Relationship Id="rId16" Type="http://schemas.openxmlformats.org/officeDocument/2006/relationships/tags" Target="../tags/tag127.xml"/><Relationship Id="rId107" Type="http://schemas.openxmlformats.org/officeDocument/2006/relationships/image" Target="../media/image42.svg"/><Relationship Id="rId11" Type="http://schemas.openxmlformats.org/officeDocument/2006/relationships/tags" Target="../tags/tag122.xml"/><Relationship Id="rId32" Type="http://schemas.openxmlformats.org/officeDocument/2006/relationships/tags" Target="../tags/tag143.xml"/><Relationship Id="rId37" Type="http://schemas.openxmlformats.org/officeDocument/2006/relationships/tags" Target="../tags/tag148.xml"/><Relationship Id="rId53" Type="http://schemas.openxmlformats.org/officeDocument/2006/relationships/tags" Target="../tags/tag164.xml"/><Relationship Id="rId58" Type="http://schemas.openxmlformats.org/officeDocument/2006/relationships/tags" Target="../tags/tag169.xml"/><Relationship Id="rId74" Type="http://schemas.openxmlformats.org/officeDocument/2006/relationships/image" Target="../media/image5.png"/><Relationship Id="rId79" Type="http://schemas.openxmlformats.org/officeDocument/2006/relationships/image" Target="../media/image14.svg"/><Relationship Id="rId102" Type="http://schemas.openxmlformats.org/officeDocument/2006/relationships/image" Target="../media/image19.png"/><Relationship Id="rId5" Type="http://schemas.openxmlformats.org/officeDocument/2006/relationships/tags" Target="../tags/tag116.xml"/><Relationship Id="rId90" Type="http://schemas.openxmlformats.org/officeDocument/2006/relationships/image" Target="../media/image13.png"/><Relationship Id="rId95" Type="http://schemas.openxmlformats.org/officeDocument/2006/relationships/image" Target="../media/image30.svg"/><Relationship Id="rId22" Type="http://schemas.openxmlformats.org/officeDocument/2006/relationships/tags" Target="../tags/tag133.xml"/><Relationship Id="rId27" Type="http://schemas.openxmlformats.org/officeDocument/2006/relationships/tags" Target="../tags/tag138.xml"/><Relationship Id="rId43" Type="http://schemas.openxmlformats.org/officeDocument/2006/relationships/tags" Target="../tags/tag154.xml"/><Relationship Id="rId48" Type="http://schemas.openxmlformats.org/officeDocument/2006/relationships/tags" Target="../tags/tag159.xml"/><Relationship Id="rId64" Type="http://schemas.openxmlformats.org/officeDocument/2006/relationships/image" Target="../media/image3.png"/><Relationship Id="rId69" Type="http://schemas.openxmlformats.org/officeDocument/2006/relationships/image" Target="../media/image2.svg"/><Relationship Id="rId113" Type="http://schemas.openxmlformats.org/officeDocument/2006/relationships/image" Target="../media/image48.svg"/><Relationship Id="rId118" Type="http://schemas.openxmlformats.org/officeDocument/2006/relationships/image" Target="../media/image27.png"/><Relationship Id="rId80" Type="http://schemas.openxmlformats.org/officeDocument/2006/relationships/image" Target="../media/image8.png"/><Relationship Id="rId85" Type="http://schemas.openxmlformats.org/officeDocument/2006/relationships/image" Target="../media/image20.svg"/><Relationship Id="rId12" Type="http://schemas.openxmlformats.org/officeDocument/2006/relationships/tags" Target="../tags/tag123.xml"/><Relationship Id="rId17" Type="http://schemas.openxmlformats.org/officeDocument/2006/relationships/tags" Target="../tags/tag128.xml"/><Relationship Id="rId33" Type="http://schemas.openxmlformats.org/officeDocument/2006/relationships/tags" Target="../tags/tag144.xml"/><Relationship Id="rId38" Type="http://schemas.openxmlformats.org/officeDocument/2006/relationships/tags" Target="../tags/tag149.xml"/><Relationship Id="rId59" Type="http://schemas.openxmlformats.org/officeDocument/2006/relationships/tags" Target="../tags/tag170.xml"/><Relationship Id="rId103" Type="http://schemas.openxmlformats.org/officeDocument/2006/relationships/image" Target="../media/image38.svg"/><Relationship Id="rId108" Type="http://schemas.openxmlformats.org/officeDocument/2006/relationships/image" Target="../media/image22.png"/><Relationship Id="rId54" Type="http://schemas.openxmlformats.org/officeDocument/2006/relationships/tags" Target="../tags/tag165.xml"/><Relationship Id="rId70" Type="http://schemas.openxmlformats.org/officeDocument/2006/relationships/image" Target="../media/image2.png"/><Relationship Id="rId75" Type="http://schemas.openxmlformats.org/officeDocument/2006/relationships/image" Target="../media/image10.svg"/><Relationship Id="rId91" Type="http://schemas.openxmlformats.org/officeDocument/2006/relationships/image" Target="../media/image26.svg"/><Relationship Id="rId96" Type="http://schemas.openxmlformats.org/officeDocument/2006/relationships/image" Target="../media/image16.png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23" Type="http://schemas.openxmlformats.org/officeDocument/2006/relationships/tags" Target="../tags/tag134.xml"/><Relationship Id="rId28" Type="http://schemas.openxmlformats.org/officeDocument/2006/relationships/tags" Target="../tags/tag139.xml"/><Relationship Id="rId49" Type="http://schemas.openxmlformats.org/officeDocument/2006/relationships/tags" Target="../tags/tag160.xml"/><Relationship Id="rId114" Type="http://schemas.openxmlformats.org/officeDocument/2006/relationships/image" Target="../media/image25.png"/><Relationship Id="rId119" Type="http://schemas.openxmlformats.org/officeDocument/2006/relationships/image" Target="../media/image54.svg"/><Relationship Id="rId10" Type="http://schemas.openxmlformats.org/officeDocument/2006/relationships/tags" Target="../tags/tag121.xml"/><Relationship Id="rId31" Type="http://schemas.openxmlformats.org/officeDocument/2006/relationships/tags" Target="../tags/tag142.xml"/><Relationship Id="rId44" Type="http://schemas.openxmlformats.org/officeDocument/2006/relationships/tags" Target="../tags/tag155.xml"/><Relationship Id="rId52" Type="http://schemas.openxmlformats.org/officeDocument/2006/relationships/tags" Target="../tags/tag163.xml"/><Relationship Id="rId60" Type="http://schemas.openxmlformats.org/officeDocument/2006/relationships/tags" Target="../tags/tag171.xml"/><Relationship Id="rId73" Type="http://schemas.openxmlformats.org/officeDocument/2006/relationships/image" Target="../media/image8.svg"/><Relationship Id="rId78" Type="http://schemas.openxmlformats.org/officeDocument/2006/relationships/image" Target="../media/image7.png"/><Relationship Id="rId81" Type="http://schemas.openxmlformats.org/officeDocument/2006/relationships/image" Target="../media/image16.svg"/><Relationship Id="rId86" Type="http://schemas.openxmlformats.org/officeDocument/2006/relationships/image" Target="../media/image11.png"/><Relationship Id="rId94" Type="http://schemas.openxmlformats.org/officeDocument/2006/relationships/image" Target="../media/image15.png"/><Relationship Id="rId99" Type="http://schemas.openxmlformats.org/officeDocument/2006/relationships/image" Target="../media/image34.svg"/><Relationship Id="rId101" Type="http://schemas.openxmlformats.org/officeDocument/2006/relationships/image" Target="../media/image36.svg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3" Type="http://schemas.openxmlformats.org/officeDocument/2006/relationships/tags" Target="../tags/tag124.xml"/><Relationship Id="rId18" Type="http://schemas.openxmlformats.org/officeDocument/2006/relationships/tags" Target="../tags/tag129.xml"/><Relationship Id="rId39" Type="http://schemas.openxmlformats.org/officeDocument/2006/relationships/tags" Target="../tags/tag150.xml"/><Relationship Id="rId109" Type="http://schemas.openxmlformats.org/officeDocument/2006/relationships/image" Target="../media/image44.svg"/><Relationship Id="rId34" Type="http://schemas.openxmlformats.org/officeDocument/2006/relationships/tags" Target="../tags/tag145.xml"/><Relationship Id="rId50" Type="http://schemas.openxmlformats.org/officeDocument/2006/relationships/tags" Target="../tags/tag161.xml"/><Relationship Id="rId55" Type="http://schemas.openxmlformats.org/officeDocument/2006/relationships/tags" Target="../tags/tag166.xml"/><Relationship Id="rId76" Type="http://schemas.openxmlformats.org/officeDocument/2006/relationships/image" Target="../media/image6.png"/><Relationship Id="rId97" Type="http://schemas.openxmlformats.org/officeDocument/2006/relationships/image" Target="../media/image32.svg"/><Relationship Id="rId104" Type="http://schemas.openxmlformats.org/officeDocument/2006/relationships/image" Target="../media/image20.png"/><Relationship Id="rId120" Type="http://schemas.openxmlformats.org/officeDocument/2006/relationships/image" Target="../media/image30.png"/><Relationship Id="rId7" Type="http://schemas.openxmlformats.org/officeDocument/2006/relationships/tags" Target="../tags/tag118.xml"/><Relationship Id="rId71" Type="http://schemas.openxmlformats.org/officeDocument/2006/relationships/image" Target="../media/image4.svg"/><Relationship Id="rId92" Type="http://schemas.openxmlformats.org/officeDocument/2006/relationships/image" Target="../media/image14.png"/><Relationship Id="rId2" Type="http://schemas.openxmlformats.org/officeDocument/2006/relationships/tags" Target="../tags/tag113.xml"/><Relationship Id="rId29" Type="http://schemas.openxmlformats.org/officeDocument/2006/relationships/tags" Target="../tags/tag140.xml"/><Relationship Id="rId24" Type="http://schemas.openxmlformats.org/officeDocument/2006/relationships/tags" Target="../tags/tag135.xml"/><Relationship Id="rId40" Type="http://schemas.openxmlformats.org/officeDocument/2006/relationships/tags" Target="../tags/tag151.xml"/><Relationship Id="rId45" Type="http://schemas.openxmlformats.org/officeDocument/2006/relationships/tags" Target="../tags/tag156.xml"/><Relationship Id="rId87" Type="http://schemas.openxmlformats.org/officeDocument/2006/relationships/image" Target="../media/image22.svg"/><Relationship Id="rId110" Type="http://schemas.openxmlformats.org/officeDocument/2006/relationships/image" Target="../media/image23.png"/><Relationship Id="rId115" Type="http://schemas.openxmlformats.org/officeDocument/2006/relationships/image" Target="../media/image50.svg"/><Relationship Id="rId61" Type="http://schemas.openxmlformats.org/officeDocument/2006/relationships/tags" Target="../tags/tag172.xml"/><Relationship Id="rId82" Type="http://schemas.openxmlformats.org/officeDocument/2006/relationships/image" Target="../media/image9.png"/><Relationship Id="rId19" Type="http://schemas.openxmlformats.org/officeDocument/2006/relationships/tags" Target="../tags/tag130.xml"/><Relationship Id="rId14" Type="http://schemas.openxmlformats.org/officeDocument/2006/relationships/tags" Target="../tags/tag125.xml"/><Relationship Id="rId30" Type="http://schemas.openxmlformats.org/officeDocument/2006/relationships/tags" Target="../tags/tag141.xml"/><Relationship Id="rId35" Type="http://schemas.openxmlformats.org/officeDocument/2006/relationships/tags" Target="../tags/tag146.xml"/><Relationship Id="rId56" Type="http://schemas.openxmlformats.org/officeDocument/2006/relationships/tags" Target="../tags/tag167.xml"/><Relationship Id="rId77" Type="http://schemas.openxmlformats.org/officeDocument/2006/relationships/image" Target="../media/image12.svg"/><Relationship Id="rId100" Type="http://schemas.openxmlformats.org/officeDocument/2006/relationships/image" Target="../media/image18.png"/><Relationship Id="rId105" Type="http://schemas.openxmlformats.org/officeDocument/2006/relationships/image" Target="../media/image40.svg"/><Relationship Id="rId8" Type="http://schemas.openxmlformats.org/officeDocument/2006/relationships/tags" Target="../tags/tag119.xml"/><Relationship Id="rId51" Type="http://schemas.openxmlformats.org/officeDocument/2006/relationships/tags" Target="../tags/tag162.xml"/><Relationship Id="rId72" Type="http://schemas.openxmlformats.org/officeDocument/2006/relationships/image" Target="../media/image4.png"/><Relationship Id="rId93" Type="http://schemas.openxmlformats.org/officeDocument/2006/relationships/image" Target="../media/image28.svg"/><Relationship Id="rId98" Type="http://schemas.openxmlformats.org/officeDocument/2006/relationships/image" Target="../media/image17.png"/><Relationship Id="rId121" Type="http://schemas.openxmlformats.org/officeDocument/2006/relationships/image" Target="../media/image31.png"/><Relationship Id="rId3" Type="http://schemas.openxmlformats.org/officeDocument/2006/relationships/tags" Target="../tags/tag114.xml"/><Relationship Id="rId25" Type="http://schemas.openxmlformats.org/officeDocument/2006/relationships/tags" Target="../tags/tag136.xml"/><Relationship Id="rId46" Type="http://schemas.openxmlformats.org/officeDocument/2006/relationships/tags" Target="../tags/tag157.xml"/><Relationship Id="rId67" Type="http://schemas.openxmlformats.org/officeDocument/2006/relationships/image" Target="../media/image6.svg"/><Relationship Id="rId116" Type="http://schemas.openxmlformats.org/officeDocument/2006/relationships/image" Target="../media/image26.png"/><Relationship Id="rId20" Type="http://schemas.openxmlformats.org/officeDocument/2006/relationships/tags" Target="../tags/tag131.xml"/><Relationship Id="rId41" Type="http://schemas.openxmlformats.org/officeDocument/2006/relationships/tags" Target="../tags/tag152.xml"/><Relationship Id="rId62" Type="http://schemas.openxmlformats.org/officeDocument/2006/relationships/slideLayout" Target="../slideLayouts/slideLayout2.xml"/><Relationship Id="rId83" Type="http://schemas.openxmlformats.org/officeDocument/2006/relationships/image" Target="../media/image18.svg"/><Relationship Id="rId88" Type="http://schemas.openxmlformats.org/officeDocument/2006/relationships/image" Target="../media/image12.png"/><Relationship Id="rId111" Type="http://schemas.openxmlformats.org/officeDocument/2006/relationships/image" Target="../media/image46.svg"/><Relationship Id="rId15" Type="http://schemas.openxmlformats.org/officeDocument/2006/relationships/tags" Target="../tags/tag126.xml"/><Relationship Id="rId36" Type="http://schemas.openxmlformats.org/officeDocument/2006/relationships/tags" Target="../tags/tag147.xml"/><Relationship Id="rId57" Type="http://schemas.openxmlformats.org/officeDocument/2006/relationships/tags" Target="../tags/tag168.xml"/><Relationship Id="rId106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85.xml"/><Relationship Id="rId26" Type="http://schemas.openxmlformats.org/officeDocument/2006/relationships/image" Target="../media/image36.png"/><Relationship Id="rId3" Type="http://schemas.openxmlformats.org/officeDocument/2006/relationships/tags" Target="../tags/tag175.xml"/><Relationship Id="rId21" Type="http://schemas.openxmlformats.org/officeDocument/2006/relationships/image" Target="../media/image33.png"/><Relationship Id="rId34" Type="http://schemas.openxmlformats.org/officeDocument/2006/relationships/image" Target="../media/image40.png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image" Target="../media/image32.png"/><Relationship Id="rId25" Type="http://schemas.openxmlformats.org/officeDocument/2006/relationships/image" Target="../media/image66.svg"/><Relationship Id="rId33" Type="http://schemas.openxmlformats.org/officeDocument/2006/relationships/image" Target="../media/image74.svg"/><Relationship Id="rId2" Type="http://schemas.openxmlformats.org/officeDocument/2006/relationships/tags" Target="../tags/tag174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61.svg"/><Relationship Id="rId29" Type="http://schemas.openxmlformats.org/officeDocument/2006/relationships/image" Target="../media/image70.svg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image" Target="../media/image35.png"/><Relationship Id="rId32" Type="http://schemas.openxmlformats.org/officeDocument/2006/relationships/image" Target="../media/image39.png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image" Target="../media/image64.svg"/><Relationship Id="rId28" Type="http://schemas.openxmlformats.org/officeDocument/2006/relationships/image" Target="../media/image37.png"/><Relationship Id="rId10" Type="http://schemas.openxmlformats.org/officeDocument/2006/relationships/tags" Target="../tags/tag182.xml"/><Relationship Id="rId31" Type="http://schemas.openxmlformats.org/officeDocument/2006/relationships/image" Target="../media/image72.svg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image" Target="../media/image34.png"/><Relationship Id="rId27" Type="http://schemas.openxmlformats.org/officeDocument/2006/relationships/image" Target="../media/image68.svg"/><Relationship Id="rId30" Type="http://schemas.openxmlformats.org/officeDocument/2006/relationships/image" Target="../media/image38.png"/><Relationship Id="rId35" Type="http://schemas.openxmlformats.org/officeDocument/2006/relationships/image" Target="../media/image31.png"/><Relationship Id="rId8" Type="http://schemas.openxmlformats.org/officeDocument/2006/relationships/tags" Target="../tags/tag18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hyperlink" Target="http://www.rapidesign.cn/" TargetMode="Externa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矩形 5"/>
          <p:cNvSpPr/>
          <p:nvPr>
            <p:custDataLst>
              <p:tags r:id="rId1"/>
            </p:custDataLst>
          </p:nvPr>
        </p:nvSpPr>
        <p:spPr>
          <a:xfrm>
            <a:off x="1498061" y="1174749"/>
            <a:ext cx="9182910" cy="4529685"/>
          </a:xfrm>
          <a:prstGeom prst="rect">
            <a:avLst/>
          </a:prstGeom>
          <a:pattFill prst="diagBrick">
            <a:fgClr>
              <a:srgbClr val="9E0000"/>
            </a:fgClr>
            <a:bgClr>
              <a:srgbClr val="8A0000"/>
            </a:bgClr>
          </a:pattFill>
          <a:ln>
            <a:noFill/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16" name="PA_Graphic 8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3">
            <a:extLst>
              <a:ext uri="{96DAC541-7B7A-43D3-8B79-37D633B846F1}">
                <asvg:svgBlip xmlns:asvg="http://schemas.microsoft.com/office/drawing/2016/SVG/main" xmlns="" r:embed="rId116"/>
              </a:ext>
            </a:extLst>
          </a:blip>
          <a:stretch>
            <a:fillRect/>
          </a:stretch>
        </p:blipFill>
        <p:spPr>
          <a:xfrm>
            <a:off x="2589720" y="1908974"/>
            <a:ext cx="217927" cy="225191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821" name="PA_组合 820"/>
          <p:cNvGrpSpPr/>
          <p:nvPr>
            <p:custDataLst>
              <p:tags r:id="rId3"/>
            </p:custDataLst>
          </p:nvPr>
        </p:nvGrpSpPr>
        <p:grpSpPr>
          <a:xfrm>
            <a:off x="2193266" y="1612484"/>
            <a:ext cx="1071285" cy="693185"/>
            <a:chOff x="2193266" y="2012340"/>
            <a:chExt cx="1071285" cy="693185"/>
          </a:xfrm>
        </p:grpSpPr>
        <p:sp>
          <p:nvSpPr>
            <p:cNvPr id="820" name="任意多边形: 形状 819"/>
            <p:cNvSpPr/>
            <p:nvPr/>
          </p:nvSpPr>
          <p:spPr>
            <a:xfrm>
              <a:off x="2193266" y="2012340"/>
              <a:ext cx="1071285" cy="693185"/>
            </a:xfrm>
            <a:custGeom>
              <a:avLst/>
              <a:gdLst/>
              <a:ahLst/>
              <a:cxnLst/>
              <a:rect l="0" t="0" r="0" b="0"/>
              <a:pathLst>
                <a:path w="1071285" h="693185">
                  <a:moveTo>
                    <a:pt x="0" y="0"/>
                  </a:moveTo>
                  <a:lnTo>
                    <a:pt x="1071284" y="0"/>
                  </a:lnTo>
                  <a:lnTo>
                    <a:pt x="1071284" y="693184"/>
                  </a:lnTo>
                  <a:lnTo>
                    <a:pt x="0" y="69318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3" name="图形 602"/>
            <p:cNvPicPr>
              <a:picLocks noChangeAspect="1"/>
            </p:cNvPicPr>
            <p:nvPr/>
          </p:nvPicPr>
          <p:blipFill>
            <a:blip r:embed="rId117">
              <a:extLst>
                <a:ext uri="{96DAC541-7B7A-43D3-8B79-37D633B846F1}">
                  <asvg:svgBlip xmlns:asvg="http://schemas.microsoft.com/office/drawing/2016/SVG/main" xmlns="" r:embed="rId118"/>
                </a:ext>
              </a:extLst>
            </a:blip>
            <a:stretch>
              <a:fillRect/>
            </a:stretch>
          </p:blipFill>
          <p:spPr>
            <a:xfrm>
              <a:off x="2193266" y="2358933"/>
              <a:ext cx="535642" cy="34659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PA_Graphic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9">
            <a:extLst>
              <a:ext uri="{96DAC541-7B7A-43D3-8B79-37D633B846F1}">
                <asvg:svgBlip xmlns:asvg="http://schemas.microsoft.com/office/drawing/2016/SVG/main" xmlns="" r:embed="rId120"/>
              </a:ext>
            </a:extLst>
          </a:blip>
          <a:stretch>
            <a:fillRect/>
          </a:stretch>
        </p:blipFill>
        <p:spPr>
          <a:xfrm>
            <a:off x="4525166" y="3952350"/>
            <a:ext cx="3141668" cy="277206"/>
          </a:xfrm>
          <a:prstGeom prst="rect">
            <a:avLst/>
          </a:prstGeom>
        </p:spPr>
      </p:pic>
      <p:sp>
        <p:nvSpPr>
          <p:cNvPr id="120" name="PA_矩形 5"/>
          <p:cNvSpPr/>
          <p:nvPr>
            <p:custDataLst>
              <p:tags r:id="rId5"/>
            </p:custDataLst>
          </p:nvPr>
        </p:nvSpPr>
        <p:spPr>
          <a:xfrm rot="19510579">
            <a:off x="4421852" y="3018592"/>
            <a:ext cx="3449983" cy="2026615"/>
          </a:xfrm>
          <a:prstGeom prst="rect">
            <a:avLst/>
          </a:prstGeom>
          <a:pattFill prst="diagBrick">
            <a:fgClr>
              <a:srgbClr val="9E0000"/>
            </a:fgClr>
            <a:bgClr>
              <a:srgbClr val="8A0000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02" name="PA_Graphic 60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1">
            <a:extLst>
              <a:ext uri="{96DAC541-7B7A-43D3-8B79-37D633B846F1}">
                <asvg:svgBlip xmlns:asvg="http://schemas.microsoft.com/office/drawing/2016/SVG/main" xmlns="" r:embed="rId122"/>
              </a:ext>
            </a:extLst>
          </a:blip>
          <a:stretch>
            <a:fillRect/>
          </a:stretch>
        </p:blipFill>
        <p:spPr>
          <a:xfrm>
            <a:off x="2452261" y="3774250"/>
            <a:ext cx="553294" cy="1464601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4" name="PA_Graphic 8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3">
            <a:extLst>
              <a:ext uri="{96DAC541-7B7A-43D3-8B79-37D633B846F1}">
                <asvg:svgBlip xmlns:asvg="http://schemas.microsoft.com/office/drawing/2016/SVG/main" xmlns="" r:embed="rId124"/>
              </a:ext>
            </a:extLst>
          </a:blip>
          <a:stretch>
            <a:fillRect/>
          </a:stretch>
        </p:blipFill>
        <p:spPr>
          <a:xfrm>
            <a:off x="2216808" y="3395883"/>
            <a:ext cx="533825" cy="4337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0" name="PA_Graphic 8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5">
            <a:extLst>
              <a:ext uri="{96DAC541-7B7A-43D3-8B79-37D633B846F1}">
                <asvg:svgBlip xmlns:asvg="http://schemas.microsoft.com/office/drawing/2016/SVG/main" xmlns="" r:embed="rId126"/>
              </a:ext>
            </a:extLst>
          </a:blip>
          <a:stretch>
            <a:fillRect/>
          </a:stretch>
        </p:blipFill>
        <p:spPr>
          <a:xfrm>
            <a:off x="2672162" y="3530796"/>
            <a:ext cx="507138" cy="47332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2" name="PA_Graphic 8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7">
            <a:extLst>
              <a:ext uri="{96DAC541-7B7A-43D3-8B79-37D633B846F1}">
                <asvg:svgBlip xmlns:asvg="http://schemas.microsoft.com/office/drawing/2016/SVG/main" xmlns="" r:embed="rId128"/>
              </a:ext>
            </a:extLst>
          </a:blip>
          <a:stretch>
            <a:fillRect/>
          </a:stretch>
        </p:blipFill>
        <p:spPr>
          <a:xfrm>
            <a:off x="2444878" y="3536881"/>
            <a:ext cx="374522" cy="61285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3" name="PA_Graphic 8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9">
            <a:extLst>
              <a:ext uri="{96DAC541-7B7A-43D3-8B79-37D633B846F1}">
                <asvg:svgBlip xmlns:asvg="http://schemas.microsoft.com/office/drawing/2016/SVG/main" xmlns="" r:embed="rId130"/>
              </a:ext>
            </a:extLst>
          </a:blip>
          <a:stretch>
            <a:fillRect/>
          </a:stretch>
        </p:blipFill>
        <p:spPr>
          <a:xfrm>
            <a:off x="2271133" y="3534918"/>
            <a:ext cx="534317" cy="440025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1" name="PA_Graphic 8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31">
            <a:extLst>
              <a:ext uri="{96DAC541-7B7A-43D3-8B79-37D633B846F1}">
                <asvg:svgBlip xmlns:asvg="http://schemas.microsoft.com/office/drawing/2016/SVG/main" xmlns="" r:embed="rId132"/>
              </a:ext>
            </a:extLst>
          </a:blip>
          <a:stretch>
            <a:fillRect/>
          </a:stretch>
        </p:blipFill>
        <p:spPr>
          <a:xfrm>
            <a:off x="2657466" y="3498453"/>
            <a:ext cx="297616" cy="56216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9" name="PA_Graphic 80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3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2673151" y="3334944"/>
            <a:ext cx="598682" cy="457816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8" name="PA_Graphic 80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35">
            <a:extLst>
              <a:ext uri="{96DAC541-7B7A-43D3-8B79-37D633B846F1}">
                <asvg:svgBlip xmlns:asvg="http://schemas.microsoft.com/office/drawing/2016/SVG/main" xmlns="" r:embed="rId136"/>
              </a:ext>
            </a:extLst>
          </a:blip>
          <a:stretch>
            <a:fillRect/>
          </a:stretch>
        </p:blipFill>
        <p:spPr>
          <a:xfrm>
            <a:off x="2201026" y="3014118"/>
            <a:ext cx="458142" cy="372240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4" name="PA_Graphic 80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5">
            <a:extLst>
              <a:ext uri="{96DAC541-7B7A-43D3-8B79-37D633B846F1}">
                <asvg:svgBlip xmlns:asvg="http://schemas.microsoft.com/office/drawing/2016/SVG/main" xmlns="" r:embed="rId136"/>
              </a:ext>
            </a:extLst>
          </a:blip>
          <a:stretch>
            <a:fillRect/>
          </a:stretch>
        </p:blipFill>
        <p:spPr>
          <a:xfrm>
            <a:off x="2205976" y="3189073"/>
            <a:ext cx="529205" cy="42997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1" name="PA_Graphic 80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7">
            <a:extLst>
              <a:ext uri="{96DAC541-7B7A-43D3-8B79-37D633B846F1}">
                <asvg:svgBlip xmlns:asvg="http://schemas.microsoft.com/office/drawing/2016/SVG/main" xmlns="" r:embed="rId138"/>
              </a:ext>
            </a:extLst>
          </a:blip>
          <a:stretch>
            <a:fillRect/>
          </a:stretch>
        </p:blipFill>
        <p:spPr>
          <a:xfrm>
            <a:off x="2182855" y="2604058"/>
            <a:ext cx="554903" cy="424337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0" name="PA_Graphic 79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9">
            <a:extLst>
              <a:ext uri="{96DAC541-7B7A-43D3-8B79-37D633B846F1}">
                <asvg:svgBlip xmlns:asvg="http://schemas.microsoft.com/office/drawing/2016/SVG/main" xmlns="" r:embed="rId140"/>
              </a:ext>
            </a:extLst>
          </a:blip>
          <a:stretch>
            <a:fillRect/>
          </a:stretch>
        </p:blipFill>
        <p:spPr>
          <a:xfrm>
            <a:off x="2188109" y="2490898"/>
            <a:ext cx="484053" cy="3986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8" name="PA_Graphic 60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1">
            <a:extLst>
              <a:ext uri="{96DAC541-7B7A-43D3-8B79-37D633B846F1}">
                <asvg:svgBlip xmlns:asvg="http://schemas.microsoft.com/office/drawing/2016/SVG/main" xmlns="" r:embed="rId142"/>
              </a:ext>
            </a:extLst>
          </a:blip>
          <a:stretch>
            <a:fillRect/>
          </a:stretch>
        </p:blipFill>
        <p:spPr>
          <a:xfrm>
            <a:off x="2240763" y="2271507"/>
            <a:ext cx="554158" cy="456365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5" name="PA_Graphic 60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43">
            <a:extLst>
              <a:ext uri="{96DAC541-7B7A-43D3-8B79-37D633B846F1}">
                <asvg:svgBlip xmlns:asvg="http://schemas.microsoft.com/office/drawing/2016/SVG/main" xmlns="" r:embed="rId144"/>
              </a:ext>
            </a:extLst>
          </a:blip>
          <a:stretch>
            <a:fillRect/>
          </a:stretch>
        </p:blipFill>
        <p:spPr>
          <a:xfrm rot="555274">
            <a:off x="2283355" y="2118205"/>
            <a:ext cx="461451" cy="37492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7" name="PA_Graphic 60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45">
            <a:extLst>
              <a:ext uri="{96DAC541-7B7A-43D3-8B79-37D633B846F1}">
                <asvg:svgBlip xmlns:asvg="http://schemas.microsoft.com/office/drawing/2016/SVG/main" xmlns="" r:embed="rId146"/>
              </a:ext>
            </a:extLst>
          </a:blip>
          <a:stretch>
            <a:fillRect/>
          </a:stretch>
        </p:blipFill>
        <p:spPr>
          <a:xfrm rot="21433162">
            <a:off x="2639893" y="2281198"/>
            <a:ext cx="522732" cy="42471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99" name="PA_Graphic 798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47">
            <a:extLst>
              <a:ext uri="{96DAC541-7B7A-43D3-8B79-37D633B846F1}">
                <asvg:svgBlip xmlns:asvg="http://schemas.microsoft.com/office/drawing/2016/SVG/main" xmlns="" r:embed="rId148"/>
              </a:ext>
            </a:extLst>
          </a:blip>
          <a:stretch>
            <a:fillRect/>
          </a:stretch>
        </p:blipFill>
        <p:spPr>
          <a:xfrm>
            <a:off x="2622930" y="2470744"/>
            <a:ext cx="623686" cy="31184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6" name="PA_Graphic 60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49">
            <a:extLst>
              <a:ext uri="{96DAC541-7B7A-43D3-8B79-37D633B846F1}">
                <asvg:svgBlip xmlns:asvg="http://schemas.microsoft.com/office/drawing/2016/SVG/main" xmlns="" r:embed="rId150"/>
              </a:ext>
            </a:extLst>
          </a:blip>
          <a:stretch>
            <a:fillRect/>
          </a:stretch>
        </p:blipFill>
        <p:spPr>
          <a:xfrm>
            <a:off x="2695911" y="2163600"/>
            <a:ext cx="543507" cy="33214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3" name="PA_Graphic 80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51">
            <a:extLst>
              <a:ext uri="{96DAC541-7B7A-43D3-8B79-37D633B846F1}">
                <asvg:svgBlip xmlns:asvg="http://schemas.microsoft.com/office/drawing/2016/SVG/main" xmlns="" r:embed="rId152"/>
              </a:ext>
            </a:extLst>
          </a:blip>
          <a:stretch>
            <a:fillRect/>
          </a:stretch>
        </p:blipFill>
        <p:spPr>
          <a:xfrm>
            <a:off x="2253546" y="2711593"/>
            <a:ext cx="504650" cy="53829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4" name="PA_Graphic 60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53">
            <a:extLst>
              <a:ext uri="{96DAC541-7B7A-43D3-8B79-37D633B846F1}">
                <asvg:svgBlip xmlns:asvg="http://schemas.microsoft.com/office/drawing/2016/SVG/main" xmlns="" r:embed="rId154"/>
              </a:ext>
            </a:extLst>
          </a:blip>
          <a:stretch>
            <a:fillRect/>
          </a:stretch>
        </p:blipFill>
        <p:spPr>
          <a:xfrm>
            <a:off x="2659852" y="2023237"/>
            <a:ext cx="635472" cy="2824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6" name="PA_Graphic 805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155">
            <a:extLst>
              <a:ext uri="{96DAC541-7B7A-43D3-8B79-37D633B846F1}">
                <asvg:svgBlip xmlns:asvg="http://schemas.microsoft.com/office/drawing/2016/SVG/main" xmlns="" r:embed="rId156"/>
              </a:ext>
            </a:extLst>
          </a:blip>
          <a:stretch>
            <a:fillRect/>
          </a:stretch>
        </p:blipFill>
        <p:spPr>
          <a:xfrm>
            <a:off x="2630102" y="3146960"/>
            <a:ext cx="517464" cy="48512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7" name="PA_Graphic 806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157">
            <a:extLst>
              <a:ext uri="{96DAC541-7B7A-43D3-8B79-37D633B846F1}">
                <asvg:svgBlip xmlns:asvg="http://schemas.microsoft.com/office/drawing/2016/SVG/main" xmlns="" r:embed="rId158"/>
              </a:ext>
            </a:extLst>
          </a:blip>
          <a:stretch>
            <a:fillRect/>
          </a:stretch>
        </p:blipFill>
        <p:spPr>
          <a:xfrm>
            <a:off x="2622930" y="2942138"/>
            <a:ext cx="565138" cy="465408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5" name="PA_Graphic 804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59">
            <a:extLst>
              <a:ext uri="{96DAC541-7B7A-43D3-8B79-37D633B846F1}">
                <asvg:svgBlip xmlns:asvg="http://schemas.microsoft.com/office/drawing/2016/SVG/main" xmlns="" r:embed="rId160"/>
              </a:ext>
            </a:extLst>
          </a:blip>
          <a:stretch>
            <a:fillRect/>
          </a:stretch>
        </p:blipFill>
        <p:spPr>
          <a:xfrm>
            <a:off x="2351176" y="2919058"/>
            <a:ext cx="442887" cy="62742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02" name="PA_Graphic 80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161">
            <a:extLst>
              <a:ext uri="{96DAC541-7B7A-43D3-8B79-37D633B846F1}">
                <asvg:svgBlip xmlns:asvg="http://schemas.microsoft.com/office/drawing/2016/SVG/main" xmlns="" r:embed="rId162"/>
              </a:ext>
            </a:extLst>
          </a:blip>
          <a:stretch>
            <a:fillRect/>
          </a:stretch>
        </p:blipFill>
        <p:spPr>
          <a:xfrm>
            <a:off x="2607049" y="2776506"/>
            <a:ext cx="543013" cy="38330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98" name="PA_Graphic 79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163">
            <a:extLst>
              <a:ext uri="{96DAC541-7B7A-43D3-8B79-37D633B846F1}">
                <asvg:svgBlip xmlns:asvg="http://schemas.microsoft.com/office/drawing/2016/SVG/main" xmlns="" r:embed="rId164"/>
              </a:ext>
            </a:extLst>
          </a:blip>
          <a:stretch>
            <a:fillRect/>
          </a:stretch>
        </p:blipFill>
        <p:spPr>
          <a:xfrm>
            <a:off x="2651120" y="2624777"/>
            <a:ext cx="554621" cy="369748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5" name="PA_Graphic 81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65">
            <a:extLst>
              <a:ext uri="{96DAC541-7B7A-43D3-8B79-37D633B846F1}">
                <asvg:svgBlip xmlns:asvg="http://schemas.microsoft.com/office/drawing/2016/SVG/main" xmlns="" r:embed="rId166"/>
              </a:ext>
            </a:extLst>
          </a:blip>
          <a:stretch>
            <a:fillRect/>
          </a:stretch>
        </p:blipFill>
        <p:spPr>
          <a:xfrm>
            <a:off x="2333875" y="1110968"/>
            <a:ext cx="790066" cy="96181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26" name="PA_椭圆 825"/>
          <p:cNvSpPr/>
          <p:nvPr>
            <p:custDataLst>
              <p:tags r:id="rId30"/>
            </p:custDataLst>
          </p:nvPr>
        </p:nvSpPr>
        <p:spPr>
          <a:xfrm>
            <a:off x="2070100" y="-1652133"/>
            <a:ext cx="355600" cy="355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9" name="PA_文本框 828"/>
          <p:cNvSpPr txBox="1"/>
          <p:nvPr>
            <p:custDataLst>
              <p:tags r:id="rId31"/>
            </p:custDataLst>
          </p:nvPr>
        </p:nvSpPr>
        <p:spPr>
          <a:xfrm>
            <a:off x="7714932" y="4117659"/>
            <a:ext cx="45720" cy="45720"/>
          </a:xfrm>
          <a:prstGeom prst="rect">
            <a:avLst/>
          </a:prstGeom>
          <a:noFill/>
        </p:spPr>
        <p:txBody>
          <a:bodyPr vert="horz" rtlCol="0">
            <a:prstTxWarp prst="textPlain">
              <a:avLst/>
            </a:prstTxWarp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-10000" dirty="0">
                <a:solidFill>
                  <a:schemeClr val="bg1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932" name="PA_椭圆 931"/>
          <p:cNvSpPr>
            <a:spLocks noChangeAspect="1"/>
          </p:cNvSpPr>
          <p:nvPr>
            <p:custDataLst>
              <p:tags r:id="rId32"/>
            </p:custDataLst>
          </p:nvPr>
        </p:nvSpPr>
        <p:spPr>
          <a:xfrm>
            <a:off x="2619552" y="2058209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3" name="PA_椭圆 932"/>
          <p:cNvSpPr>
            <a:spLocks noChangeAspect="1"/>
          </p:cNvSpPr>
          <p:nvPr>
            <p:custDataLst>
              <p:tags r:id="rId33"/>
            </p:custDataLst>
          </p:nvPr>
        </p:nvSpPr>
        <p:spPr>
          <a:xfrm>
            <a:off x="2617275" y="2736617"/>
            <a:ext cx="38100" cy="38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4" name="PA_椭圆 933"/>
          <p:cNvSpPr>
            <a:spLocks noChangeAspect="1"/>
          </p:cNvSpPr>
          <p:nvPr>
            <p:custDataLst>
              <p:tags r:id="rId34"/>
            </p:custDataLst>
          </p:nvPr>
        </p:nvSpPr>
        <p:spPr>
          <a:xfrm>
            <a:off x="2589200" y="2416148"/>
            <a:ext cx="165100" cy="165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5" name="PA_椭圆 934"/>
          <p:cNvSpPr>
            <a:spLocks noChangeAspect="1"/>
          </p:cNvSpPr>
          <p:nvPr>
            <p:custDataLst>
              <p:tags r:id="rId35"/>
            </p:custDataLst>
          </p:nvPr>
        </p:nvSpPr>
        <p:spPr>
          <a:xfrm>
            <a:off x="2637913" y="2275191"/>
            <a:ext cx="101600" cy="101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6" name="PA_椭圆 935"/>
          <p:cNvSpPr>
            <a:spLocks noChangeAspect="1"/>
          </p:cNvSpPr>
          <p:nvPr>
            <p:custDataLst>
              <p:tags r:id="rId36"/>
            </p:custDataLst>
          </p:nvPr>
        </p:nvSpPr>
        <p:spPr>
          <a:xfrm>
            <a:off x="2612446" y="2588399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7" name="PA_椭圆 936"/>
          <p:cNvSpPr>
            <a:spLocks noChangeAspect="1"/>
          </p:cNvSpPr>
          <p:nvPr>
            <p:custDataLst>
              <p:tags r:id="rId37"/>
            </p:custDataLst>
          </p:nvPr>
        </p:nvSpPr>
        <p:spPr>
          <a:xfrm>
            <a:off x="2620457" y="2781814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8" name="PA_椭圆 937"/>
          <p:cNvSpPr>
            <a:spLocks noChangeAspect="1"/>
          </p:cNvSpPr>
          <p:nvPr>
            <p:custDataLst>
              <p:tags r:id="rId38"/>
            </p:custDataLst>
          </p:nvPr>
        </p:nvSpPr>
        <p:spPr>
          <a:xfrm>
            <a:off x="2587837" y="2934706"/>
            <a:ext cx="165100" cy="165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9" name="PA_椭圆 938"/>
          <p:cNvSpPr>
            <a:spLocks noChangeAspect="1"/>
          </p:cNvSpPr>
          <p:nvPr>
            <p:custDataLst>
              <p:tags r:id="rId39"/>
            </p:custDataLst>
          </p:nvPr>
        </p:nvSpPr>
        <p:spPr>
          <a:xfrm>
            <a:off x="2572047" y="3025489"/>
            <a:ext cx="203200" cy="203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0" name="PA_椭圆 939"/>
          <p:cNvSpPr>
            <a:spLocks noChangeAspect="1"/>
          </p:cNvSpPr>
          <p:nvPr>
            <p:custDataLst>
              <p:tags r:id="rId40"/>
            </p:custDataLst>
          </p:nvPr>
        </p:nvSpPr>
        <p:spPr>
          <a:xfrm>
            <a:off x="2578734" y="3227178"/>
            <a:ext cx="127000" cy="127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1" name="PA_椭圆 940"/>
          <p:cNvSpPr>
            <a:spLocks noChangeAspect="1"/>
          </p:cNvSpPr>
          <p:nvPr>
            <p:custDataLst>
              <p:tags r:id="rId41"/>
            </p:custDataLst>
          </p:nvPr>
        </p:nvSpPr>
        <p:spPr>
          <a:xfrm>
            <a:off x="2594779" y="3289970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2" name="PA_椭圆 941"/>
          <p:cNvSpPr>
            <a:spLocks noChangeAspect="1"/>
          </p:cNvSpPr>
          <p:nvPr>
            <p:custDataLst>
              <p:tags r:id="rId42"/>
            </p:custDataLst>
          </p:nvPr>
        </p:nvSpPr>
        <p:spPr>
          <a:xfrm>
            <a:off x="2626117" y="3509293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3" name="PA_椭圆 942"/>
          <p:cNvSpPr>
            <a:spLocks noChangeAspect="1"/>
          </p:cNvSpPr>
          <p:nvPr>
            <p:custDataLst>
              <p:tags r:id="rId43"/>
            </p:custDataLst>
          </p:nvPr>
        </p:nvSpPr>
        <p:spPr>
          <a:xfrm>
            <a:off x="2583036" y="3581937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4" name="PA_椭圆 943"/>
          <p:cNvSpPr>
            <a:spLocks noChangeAspect="1"/>
          </p:cNvSpPr>
          <p:nvPr>
            <p:custDataLst>
              <p:tags r:id="rId44"/>
            </p:custDataLst>
          </p:nvPr>
        </p:nvSpPr>
        <p:spPr>
          <a:xfrm>
            <a:off x="2638645" y="3790722"/>
            <a:ext cx="50800" cy="50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5" name="PA_椭圆 944"/>
          <p:cNvSpPr>
            <a:spLocks noChangeAspect="1"/>
          </p:cNvSpPr>
          <p:nvPr>
            <p:custDataLst>
              <p:tags r:id="rId45"/>
            </p:custDataLst>
          </p:nvPr>
        </p:nvSpPr>
        <p:spPr>
          <a:xfrm>
            <a:off x="2622306" y="3822579"/>
            <a:ext cx="139700" cy="139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6" name="PA_椭圆 945"/>
          <p:cNvSpPr>
            <a:spLocks noChangeAspect="1"/>
          </p:cNvSpPr>
          <p:nvPr>
            <p:custDataLst>
              <p:tags r:id="rId46"/>
            </p:custDataLst>
          </p:nvPr>
        </p:nvSpPr>
        <p:spPr>
          <a:xfrm>
            <a:off x="2616687" y="3966951"/>
            <a:ext cx="25400" cy="25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7" name="PA_椭圆 946"/>
          <p:cNvSpPr>
            <a:spLocks noChangeAspect="1"/>
          </p:cNvSpPr>
          <p:nvPr>
            <p:custDataLst>
              <p:tags r:id="rId47"/>
            </p:custDataLst>
          </p:nvPr>
        </p:nvSpPr>
        <p:spPr>
          <a:xfrm>
            <a:off x="2610337" y="4018879"/>
            <a:ext cx="38100" cy="38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8" name="PA_椭圆 947"/>
          <p:cNvSpPr>
            <a:spLocks noChangeAspect="1"/>
          </p:cNvSpPr>
          <p:nvPr>
            <p:custDataLst>
              <p:tags r:id="rId48"/>
            </p:custDataLst>
          </p:nvPr>
        </p:nvSpPr>
        <p:spPr>
          <a:xfrm>
            <a:off x="2525482" y="2205415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9" name="PA_椭圆 948"/>
          <p:cNvSpPr>
            <a:spLocks noChangeAspect="1"/>
          </p:cNvSpPr>
          <p:nvPr>
            <p:custDataLst>
              <p:tags r:id="rId49"/>
            </p:custDataLst>
          </p:nvPr>
        </p:nvSpPr>
        <p:spPr>
          <a:xfrm>
            <a:off x="2658577" y="2397870"/>
            <a:ext cx="101600" cy="101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0" name="PA_椭圆 949"/>
          <p:cNvSpPr>
            <a:spLocks noChangeAspect="1"/>
          </p:cNvSpPr>
          <p:nvPr>
            <p:custDataLst>
              <p:tags r:id="rId50"/>
            </p:custDataLst>
          </p:nvPr>
        </p:nvSpPr>
        <p:spPr>
          <a:xfrm>
            <a:off x="2525482" y="2505797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1" name="PA_椭圆 950"/>
          <p:cNvSpPr>
            <a:spLocks noChangeAspect="1"/>
          </p:cNvSpPr>
          <p:nvPr>
            <p:custDataLst>
              <p:tags r:id="rId51"/>
            </p:custDataLst>
          </p:nvPr>
        </p:nvSpPr>
        <p:spPr>
          <a:xfrm>
            <a:off x="2661529" y="2741419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2" name="PA_椭圆 951"/>
          <p:cNvSpPr>
            <a:spLocks noChangeAspect="1"/>
          </p:cNvSpPr>
          <p:nvPr>
            <p:custDataLst>
              <p:tags r:id="rId52"/>
            </p:custDataLst>
          </p:nvPr>
        </p:nvSpPr>
        <p:spPr>
          <a:xfrm>
            <a:off x="2610951" y="3213618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3" name="PA_椭圆 952"/>
          <p:cNvSpPr>
            <a:spLocks noChangeAspect="1"/>
          </p:cNvSpPr>
          <p:nvPr>
            <p:custDataLst>
              <p:tags r:id="rId53"/>
            </p:custDataLst>
          </p:nvPr>
        </p:nvSpPr>
        <p:spPr>
          <a:xfrm>
            <a:off x="5336444" y="4048635"/>
            <a:ext cx="171448" cy="1714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4" name="PA_椭圆 948"/>
          <p:cNvSpPr>
            <a:spLocks noChangeAspect="1"/>
          </p:cNvSpPr>
          <p:nvPr>
            <p:custDataLst>
              <p:tags r:id="rId54"/>
            </p:custDataLst>
          </p:nvPr>
        </p:nvSpPr>
        <p:spPr>
          <a:xfrm>
            <a:off x="5216861" y="4000520"/>
            <a:ext cx="159040" cy="159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5" name="PA_椭圆 952"/>
          <p:cNvSpPr>
            <a:spLocks noChangeAspect="1"/>
          </p:cNvSpPr>
          <p:nvPr>
            <p:custDataLst>
              <p:tags r:id="rId55"/>
            </p:custDataLst>
          </p:nvPr>
        </p:nvSpPr>
        <p:spPr>
          <a:xfrm>
            <a:off x="5244445" y="3928073"/>
            <a:ext cx="243840" cy="2438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1" name="PA_Graphic 815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113">
            <a:extLst>
              <a:ext uri="{96DAC541-7B7A-43D3-8B79-37D633B846F1}">
                <asvg:svgBlip xmlns:asvg="http://schemas.microsoft.com/office/drawing/2016/SVG/main" xmlns="" r:embed="rId116"/>
              </a:ext>
            </a:extLst>
          </a:blip>
          <a:stretch>
            <a:fillRect/>
          </a:stretch>
        </p:blipFill>
        <p:spPr>
          <a:xfrm>
            <a:off x="9166736" y="1922519"/>
            <a:ext cx="217927" cy="225191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42" name="PA_组合 820"/>
          <p:cNvGrpSpPr/>
          <p:nvPr>
            <p:custDataLst>
              <p:tags r:id="rId57"/>
            </p:custDataLst>
          </p:nvPr>
        </p:nvGrpSpPr>
        <p:grpSpPr>
          <a:xfrm>
            <a:off x="8770282" y="1626029"/>
            <a:ext cx="1071285" cy="693185"/>
            <a:chOff x="2193266" y="2012340"/>
            <a:chExt cx="1071285" cy="693185"/>
          </a:xfrm>
        </p:grpSpPr>
        <p:sp>
          <p:nvSpPr>
            <p:cNvPr id="343" name="任意多边形: 形状 342"/>
            <p:cNvSpPr/>
            <p:nvPr/>
          </p:nvSpPr>
          <p:spPr>
            <a:xfrm>
              <a:off x="2193266" y="2012340"/>
              <a:ext cx="1071285" cy="693185"/>
            </a:xfrm>
            <a:custGeom>
              <a:avLst/>
              <a:gdLst/>
              <a:ahLst/>
              <a:cxnLst/>
              <a:rect l="0" t="0" r="0" b="0"/>
              <a:pathLst>
                <a:path w="1071285" h="693185">
                  <a:moveTo>
                    <a:pt x="0" y="0"/>
                  </a:moveTo>
                  <a:lnTo>
                    <a:pt x="1071284" y="0"/>
                  </a:lnTo>
                  <a:lnTo>
                    <a:pt x="1071284" y="693184"/>
                  </a:lnTo>
                  <a:lnTo>
                    <a:pt x="0" y="69318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4" name="图形 343"/>
            <p:cNvPicPr>
              <a:picLocks noChangeAspect="1"/>
            </p:cNvPicPr>
            <p:nvPr/>
          </p:nvPicPr>
          <p:blipFill>
            <a:blip r:embed="rId117">
              <a:extLst>
                <a:ext uri="{96DAC541-7B7A-43D3-8B79-37D633B846F1}">
                  <asvg:svgBlip xmlns:asvg="http://schemas.microsoft.com/office/drawing/2016/SVG/main" xmlns="" r:embed="rId118"/>
                </a:ext>
              </a:extLst>
            </a:blip>
            <a:stretch>
              <a:fillRect/>
            </a:stretch>
          </p:blipFill>
          <p:spPr>
            <a:xfrm>
              <a:off x="2193266" y="2358933"/>
              <a:ext cx="535642" cy="34659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45" name="PA_Graphic 601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121">
            <a:extLst>
              <a:ext uri="{96DAC541-7B7A-43D3-8B79-37D633B846F1}">
                <asvg:svgBlip xmlns:asvg="http://schemas.microsoft.com/office/drawing/2016/SVG/main" xmlns="" r:embed="rId122"/>
              </a:ext>
            </a:extLst>
          </a:blip>
          <a:stretch>
            <a:fillRect/>
          </a:stretch>
        </p:blipFill>
        <p:spPr>
          <a:xfrm>
            <a:off x="9029277" y="3787795"/>
            <a:ext cx="553294" cy="1464601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6" name="PA_Graphic 813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123">
            <a:extLst>
              <a:ext uri="{96DAC541-7B7A-43D3-8B79-37D633B846F1}">
                <asvg:svgBlip xmlns:asvg="http://schemas.microsoft.com/office/drawing/2016/SVG/main" xmlns="" r:embed="rId124"/>
              </a:ext>
            </a:extLst>
          </a:blip>
          <a:stretch>
            <a:fillRect/>
          </a:stretch>
        </p:blipFill>
        <p:spPr>
          <a:xfrm>
            <a:off x="8793824" y="3409428"/>
            <a:ext cx="533825" cy="4337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7" name="PA_Graphic 809"/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125">
            <a:extLst>
              <a:ext uri="{96DAC541-7B7A-43D3-8B79-37D633B846F1}">
                <asvg:svgBlip xmlns:asvg="http://schemas.microsoft.com/office/drawing/2016/SVG/main" xmlns="" r:embed="rId126"/>
              </a:ext>
            </a:extLst>
          </a:blip>
          <a:stretch>
            <a:fillRect/>
          </a:stretch>
        </p:blipFill>
        <p:spPr>
          <a:xfrm>
            <a:off x="9249178" y="3544341"/>
            <a:ext cx="507138" cy="47332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8" name="PA_Graphic 811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127">
            <a:extLst>
              <a:ext uri="{96DAC541-7B7A-43D3-8B79-37D633B846F1}">
                <asvg:svgBlip xmlns:asvg="http://schemas.microsoft.com/office/drawing/2016/SVG/main" xmlns="" r:embed="rId128"/>
              </a:ext>
            </a:extLst>
          </a:blip>
          <a:stretch>
            <a:fillRect/>
          </a:stretch>
        </p:blipFill>
        <p:spPr>
          <a:xfrm>
            <a:off x="9021894" y="3550426"/>
            <a:ext cx="374522" cy="61285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9" name="PA_Graphic 812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129">
            <a:extLst>
              <a:ext uri="{96DAC541-7B7A-43D3-8B79-37D633B846F1}">
                <asvg:svgBlip xmlns:asvg="http://schemas.microsoft.com/office/drawing/2016/SVG/main" xmlns="" r:embed="rId130"/>
              </a:ext>
            </a:extLst>
          </a:blip>
          <a:stretch>
            <a:fillRect/>
          </a:stretch>
        </p:blipFill>
        <p:spPr>
          <a:xfrm>
            <a:off x="8848149" y="3548463"/>
            <a:ext cx="534317" cy="440025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0" name="PA_Graphic 810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131">
            <a:extLst>
              <a:ext uri="{96DAC541-7B7A-43D3-8B79-37D633B846F1}">
                <asvg:svgBlip xmlns:asvg="http://schemas.microsoft.com/office/drawing/2016/SVG/main" xmlns="" r:embed="rId132"/>
              </a:ext>
            </a:extLst>
          </a:blip>
          <a:stretch>
            <a:fillRect/>
          </a:stretch>
        </p:blipFill>
        <p:spPr>
          <a:xfrm>
            <a:off x="9234482" y="3511998"/>
            <a:ext cx="297616" cy="56216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1" name="PA_Graphic 808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133">
            <a:extLst>
              <a:ext uri="{96DAC541-7B7A-43D3-8B79-37D633B846F1}">
                <asvg:svgBlip xmlns:asvg="http://schemas.microsoft.com/office/drawing/2016/SVG/main" xmlns="" r:embed="rId134"/>
              </a:ext>
            </a:extLst>
          </a:blip>
          <a:stretch>
            <a:fillRect/>
          </a:stretch>
        </p:blipFill>
        <p:spPr>
          <a:xfrm>
            <a:off x="9250167" y="3348489"/>
            <a:ext cx="598682" cy="457816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2" name="PA_Graphic 807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135">
            <a:extLst>
              <a:ext uri="{96DAC541-7B7A-43D3-8B79-37D633B846F1}">
                <asvg:svgBlip xmlns:asvg="http://schemas.microsoft.com/office/drawing/2016/SVG/main" xmlns="" r:embed="rId136"/>
              </a:ext>
            </a:extLst>
          </a:blip>
          <a:stretch>
            <a:fillRect/>
          </a:stretch>
        </p:blipFill>
        <p:spPr>
          <a:xfrm>
            <a:off x="8778042" y="3027663"/>
            <a:ext cx="458142" cy="372240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3" name="PA_Graphic 803"/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135">
            <a:extLst>
              <a:ext uri="{96DAC541-7B7A-43D3-8B79-37D633B846F1}">
                <asvg:svgBlip xmlns:asvg="http://schemas.microsoft.com/office/drawing/2016/SVG/main" xmlns="" r:embed="rId136"/>
              </a:ext>
            </a:extLst>
          </a:blip>
          <a:stretch>
            <a:fillRect/>
          </a:stretch>
        </p:blipFill>
        <p:spPr>
          <a:xfrm>
            <a:off x="8782992" y="3202618"/>
            <a:ext cx="529205" cy="42997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4" name="PA_Graphic 800"/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137">
            <a:extLst>
              <a:ext uri="{96DAC541-7B7A-43D3-8B79-37D633B846F1}">
                <asvg:svgBlip xmlns:asvg="http://schemas.microsoft.com/office/drawing/2016/SVG/main" xmlns="" r:embed="rId138"/>
              </a:ext>
            </a:extLst>
          </a:blip>
          <a:stretch>
            <a:fillRect/>
          </a:stretch>
        </p:blipFill>
        <p:spPr>
          <a:xfrm>
            <a:off x="8759871" y="2617603"/>
            <a:ext cx="554903" cy="424337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5" name="PA_Graphic 799"/>
          <p:cNvPicPr>
            <a:picLocks noChangeAspect="1"/>
          </p:cNvPicPr>
          <p:nvPr>
            <p:custDataLst>
              <p:tags r:id="rId68"/>
            </p:custDataLst>
          </p:nvPr>
        </p:nvPicPr>
        <p:blipFill>
          <a:blip r:embed="rId139">
            <a:extLst>
              <a:ext uri="{96DAC541-7B7A-43D3-8B79-37D633B846F1}">
                <asvg:svgBlip xmlns:asvg="http://schemas.microsoft.com/office/drawing/2016/SVG/main" xmlns="" r:embed="rId140"/>
              </a:ext>
            </a:extLst>
          </a:blip>
          <a:stretch>
            <a:fillRect/>
          </a:stretch>
        </p:blipFill>
        <p:spPr>
          <a:xfrm>
            <a:off x="8765125" y="2504443"/>
            <a:ext cx="484053" cy="3986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6" name="PA_Graphic 607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141">
            <a:extLst>
              <a:ext uri="{96DAC541-7B7A-43D3-8B79-37D633B846F1}">
                <asvg:svgBlip xmlns:asvg="http://schemas.microsoft.com/office/drawing/2016/SVG/main" xmlns="" r:embed="rId142"/>
              </a:ext>
            </a:extLst>
          </a:blip>
          <a:stretch>
            <a:fillRect/>
          </a:stretch>
        </p:blipFill>
        <p:spPr>
          <a:xfrm>
            <a:off x="8817779" y="2285052"/>
            <a:ext cx="554158" cy="456365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7" name="PA_Graphic 604"/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143">
            <a:extLst>
              <a:ext uri="{96DAC541-7B7A-43D3-8B79-37D633B846F1}">
                <asvg:svgBlip xmlns:asvg="http://schemas.microsoft.com/office/drawing/2016/SVG/main" xmlns="" r:embed="rId144"/>
              </a:ext>
            </a:extLst>
          </a:blip>
          <a:stretch>
            <a:fillRect/>
          </a:stretch>
        </p:blipFill>
        <p:spPr>
          <a:xfrm rot="555274">
            <a:off x="8860371" y="2131750"/>
            <a:ext cx="461451" cy="37492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8" name="PA_Graphic 606"/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145">
            <a:extLst>
              <a:ext uri="{96DAC541-7B7A-43D3-8B79-37D633B846F1}">
                <asvg:svgBlip xmlns:asvg="http://schemas.microsoft.com/office/drawing/2016/SVG/main" xmlns="" r:embed="rId146"/>
              </a:ext>
            </a:extLst>
          </a:blip>
          <a:stretch>
            <a:fillRect/>
          </a:stretch>
        </p:blipFill>
        <p:spPr>
          <a:xfrm rot="21433162">
            <a:off x="9216909" y="2294743"/>
            <a:ext cx="522732" cy="42471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9" name="PA_Graphic 798"/>
          <p:cNvPicPr>
            <a:picLocks noChangeAspect="1"/>
          </p:cNvPicPr>
          <p:nvPr>
            <p:custDataLst>
              <p:tags r:id="rId72"/>
            </p:custDataLst>
          </p:nvPr>
        </p:nvPicPr>
        <p:blipFill>
          <a:blip r:embed="rId147">
            <a:extLst>
              <a:ext uri="{96DAC541-7B7A-43D3-8B79-37D633B846F1}">
                <asvg:svgBlip xmlns:asvg="http://schemas.microsoft.com/office/drawing/2016/SVG/main" xmlns="" r:embed="rId148"/>
              </a:ext>
            </a:extLst>
          </a:blip>
          <a:stretch>
            <a:fillRect/>
          </a:stretch>
        </p:blipFill>
        <p:spPr>
          <a:xfrm>
            <a:off x="9199946" y="2484289"/>
            <a:ext cx="623686" cy="31184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0" name="PA_Graphic 605"/>
          <p:cNvPicPr>
            <a:picLocks noChangeAspect="1"/>
          </p:cNvPicPr>
          <p:nvPr>
            <p:custDataLst>
              <p:tags r:id="rId73"/>
            </p:custDataLst>
          </p:nvPr>
        </p:nvPicPr>
        <p:blipFill>
          <a:blip r:embed="rId149">
            <a:extLst>
              <a:ext uri="{96DAC541-7B7A-43D3-8B79-37D633B846F1}">
                <asvg:svgBlip xmlns:asvg="http://schemas.microsoft.com/office/drawing/2016/SVG/main" xmlns="" r:embed="rId150"/>
              </a:ext>
            </a:extLst>
          </a:blip>
          <a:stretch>
            <a:fillRect/>
          </a:stretch>
        </p:blipFill>
        <p:spPr>
          <a:xfrm>
            <a:off x="9272927" y="2177145"/>
            <a:ext cx="543507" cy="33214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1" name="PA_Graphic 802"/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151">
            <a:extLst>
              <a:ext uri="{96DAC541-7B7A-43D3-8B79-37D633B846F1}">
                <asvg:svgBlip xmlns:asvg="http://schemas.microsoft.com/office/drawing/2016/SVG/main" xmlns="" r:embed="rId152"/>
              </a:ext>
            </a:extLst>
          </a:blip>
          <a:stretch>
            <a:fillRect/>
          </a:stretch>
        </p:blipFill>
        <p:spPr>
          <a:xfrm>
            <a:off x="8830562" y="2725138"/>
            <a:ext cx="504650" cy="53829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2" name="PA_Graphic 603"/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153">
            <a:extLst>
              <a:ext uri="{96DAC541-7B7A-43D3-8B79-37D633B846F1}">
                <asvg:svgBlip xmlns:asvg="http://schemas.microsoft.com/office/drawing/2016/SVG/main" xmlns="" r:embed="rId154"/>
              </a:ext>
            </a:extLst>
          </a:blip>
          <a:stretch>
            <a:fillRect/>
          </a:stretch>
        </p:blipFill>
        <p:spPr>
          <a:xfrm>
            <a:off x="9236868" y="2036782"/>
            <a:ext cx="635472" cy="28243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3" name="PA_Graphic 805"/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155">
            <a:extLst>
              <a:ext uri="{96DAC541-7B7A-43D3-8B79-37D633B846F1}">
                <asvg:svgBlip xmlns:asvg="http://schemas.microsoft.com/office/drawing/2016/SVG/main" xmlns="" r:embed="rId156"/>
              </a:ext>
            </a:extLst>
          </a:blip>
          <a:stretch>
            <a:fillRect/>
          </a:stretch>
        </p:blipFill>
        <p:spPr>
          <a:xfrm>
            <a:off x="9207118" y="3160505"/>
            <a:ext cx="517464" cy="485122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4" name="PA_Graphic 806"/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157">
            <a:extLst>
              <a:ext uri="{96DAC541-7B7A-43D3-8B79-37D633B846F1}">
                <asvg:svgBlip xmlns:asvg="http://schemas.microsoft.com/office/drawing/2016/SVG/main" xmlns="" r:embed="rId158"/>
              </a:ext>
            </a:extLst>
          </a:blip>
          <a:stretch>
            <a:fillRect/>
          </a:stretch>
        </p:blipFill>
        <p:spPr>
          <a:xfrm>
            <a:off x="9199946" y="2955683"/>
            <a:ext cx="565138" cy="465408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5" name="PA_Graphic 804"/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159">
            <a:extLst>
              <a:ext uri="{96DAC541-7B7A-43D3-8B79-37D633B846F1}">
                <asvg:svgBlip xmlns:asvg="http://schemas.microsoft.com/office/drawing/2016/SVG/main" xmlns="" r:embed="rId160"/>
              </a:ext>
            </a:extLst>
          </a:blip>
          <a:stretch>
            <a:fillRect/>
          </a:stretch>
        </p:blipFill>
        <p:spPr>
          <a:xfrm>
            <a:off x="8928192" y="2932603"/>
            <a:ext cx="442887" cy="62742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6" name="PA_Graphic 801"/>
          <p:cNvPicPr>
            <a:picLocks noChangeAspect="1"/>
          </p:cNvPicPr>
          <p:nvPr>
            <p:custDataLst>
              <p:tags r:id="rId79"/>
            </p:custDataLst>
          </p:nvPr>
        </p:nvPicPr>
        <p:blipFill>
          <a:blip r:embed="rId161">
            <a:extLst>
              <a:ext uri="{96DAC541-7B7A-43D3-8B79-37D633B846F1}">
                <asvg:svgBlip xmlns:asvg="http://schemas.microsoft.com/office/drawing/2016/SVG/main" xmlns="" r:embed="rId162"/>
              </a:ext>
            </a:extLst>
          </a:blip>
          <a:stretch>
            <a:fillRect/>
          </a:stretch>
        </p:blipFill>
        <p:spPr>
          <a:xfrm>
            <a:off x="9184065" y="2790051"/>
            <a:ext cx="543013" cy="383303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7" name="PA_Graphic 797"/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163">
            <a:extLst>
              <a:ext uri="{96DAC541-7B7A-43D3-8B79-37D633B846F1}">
                <asvg:svgBlip xmlns:asvg="http://schemas.microsoft.com/office/drawing/2016/SVG/main" xmlns="" r:embed="rId164"/>
              </a:ext>
            </a:extLst>
          </a:blip>
          <a:stretch>
            <a:fillRect/>
          </a:stretch>
        </p:blipFill>
        <p:spPr>
          <a:xfrm>
            <a:off x="9228136" y="2638322"/>
            <a:ext cx="554621" cy="369748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8" name="PA_Graphic 814"/>
          <p:cNvPicPr>
            <a:picLocks noChangeAspect="1"/>
          </p:cNvPicPr>
          <p:nvPr>
            <p:custDataLst>
              <p:tags r:id="rId81"/>
            </p:custDataLst>
          </p:nvPr>
        </p:nvPicPr>
        <p:blipFill>
          <a:blip r:embed="rId165">
            <a:extLst>
              <a:ext uri="{96DAC541-7B7A-43D3-8B79-37D633B846F1}">
                <asvg:svgBlip xmlns:asvg="http://schemas.microsoft.com/office/drawing/2016/SVG/main" xmlns="" r:embed="rId166"/>
              </a:ext>
            </a:extLst>
          </a:blip>
          <a:stretch>
            <a:fillRect/>
          </a:stretch>
        </p:blipFill>
        <p:spPr>
          <a:xfrm>
            <a:off x="8910891" y="1124513"/>
            <a:ext cx="790066" cy="961819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9" name="PA_椭圆 931"/>
          <p:cNvSpPr>
            <a:spLocks noChangeAspect="1"/>
          </p:cNvSpPr>
          <p:nvPr>
            <p:custDataLst>
              <p:tags r:id="rId82"/>
            </p:custDataLst>
          </p:nvPr>
        </p:nvSpPr>
        <p:spPr>
          <a:xfrm>
            <a:off x="9196568" y="2071754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0" name="PA_椭圆 932"/>
          <p:cNvSpPr>
            <a:spLocks noChangeAspect="1"/>
          </p:cNvSpPr>
          <p:nvPr>
            <p:custDataLst>
              <p:tags r:id="rId83"/>
            </p:custDataLst>
          </p:nvPr>
        </p:nvSpPr>
        <p:spPr>
          <a:xfrm>
            <a:off x="9194291" y="2750162"/>
            <a:ext cx="38100" cy="38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1" name="PA_椭圆 933"/>
          <p:cNvSpPr>
            <a:spLocks noChangeAspect="1"/>
          </p:cNvSpPr>
          <p:nvPr>
            <p:custDataLst>
              <p:tags r:id="rId84"/>
            </p:custDataLst>
          </p:nvPr>
        </p:nvSpPr>
        <p:spPr>
          <a:xfrm>
            <a:off x="9166216" y="2429693"/>
            <a:ext cx="165100" cy="165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2" name="PA_椭圆 934"/>
          <p:cNvSpPr>
            <a:spLocks noChangeAspect="1"/>
          </p:cNvSpPr>
          <p:nvPr>
            <p:custDataLst>
              <p:tags r:id="rId85"/>
            </p:custDataLst>
          </p:nvPr>
        </p:nvSpPr>
        <p:spPr>
          <a:xfrm>
            <a:off x="9214929" y="2288736"/>
            <a:ext cx="101600" cy="101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3" name="PA_椭圆 935"/>
          <p:cNvSpPr>
            <a:spLocks noChangeAspect="1"/>
          </p:cNvSpPr>
          <p:nvPr>
            <p:custDataLst>
              <p:tags r:id="rId86"/>
            </p:custDataLst>
          </p:nvPr>
        </p:nvSpPr>
        <p:spPr>
          <a:xfrm>
            <a:off x="9189462" y="2601944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4" name="PA_椭圆 936"/>
          <p:cNvSpPr>
            <a:spLocks noChangeAspect="1"/>
          </p:cNvSpPr>
          <p:nvPr>
            <p:custDataLst>
              <p:tags r:id="rId87"/>
            </p:custDataLst>
          </p:nvPr>
        </p:nvSpPr>
        <p:spPr>
          <a:xfrm>
            <a:off x="9197473" y="2795359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5" name="PA_椭圆 937"/>
          <p:cNvSpPr>
            <a:spLocks noChangeAspect="1"/>
          </p:cNvSpPr>
          <p:nvPr>
            <p:custDataLst>
              <p:tags r:id="rId88"/>
            </p:custDataLst>
          </p:nvPr>
        </p:nvSpPr>
        <p:spPr>
          <a:xfrm>
            <a:off x="9164853" y="2948251"/>
            <a:ext cx="165100" cy="165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6" name="PA_椭圆 938"/>
          <p:cNvSpPr>
            <a:spLocks noChangeAspect="1"/>
          </p:cNvSpPr>
          <p:nvPr>
            <p:custDataLst>
              <p:tags r:id="rId89"/>
            </p:custDataLst>
          </p:nvPr>
        </p:nvSpPr>
        <p:spPr>
          <a:xfrm>
            <a:off x="9149063" y="3039034"/>
            <a:ext cx="203200" cy="203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7" name="PA_椭圆 939"/>
          <p:cNvSpPr>
            <a:spLocks noChangeAspect="1"/>
          </p:cNvSpPr>
          <p:nvPr>
            <p:custDataLst>
              <p:tags r:id="rId90"/>
            </p:custDataLst>
          </p:nvPr>
        </p:nvSpPr>
        <p:spPr>
          <a:xfrm>
            <a:off x="9155750" y="3240723"/>
            <a:ext cx="127000" cy="127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8" name="PA_椭圆 940"/>
          <p:cNvSpPr>
            <a:spLocks noChangeAspect="1"/>
          </p:cNvSpPr>
          <p:nvPr>
            <p:custDataLst>
              <p:tags r:id="rId91"/>
            </p:custDataLst>
          </p:nvPr>
        </p:nvSpPr>
        <p:spPr>
          <a:xfrm>
            <a:off x="9171795" y="3303515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9" name="PA_椭圆 941"/>
          <p:cNvSpPr>
            <a:spLocks noChangeAspect="1"/>
          </p:cNvSpPr>
          <p:nvPr>
            <p:custDataLst>
              <p:tags r:id="rId92"/>
            </p:custDataLst>
          </p:nvPr>
        </p:nvSpPr>
        <p:spPr>
          <a:xfrm>
            <a:off x="9203133" y="3522838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0" name="PA_椭圆 942"/>
          <p:cNvSpPr>
            <a:spLocks noChangeAspect="1"/>
          </p:cNvSpPr>
          <p:nvPr>
            <p:custDataLst>
              <p:tags r:id="rId93"/>
            </p:custDataLst>
          </p:nvPr>
        </p:nvSpPr>
        <p:spPr>
          <a:xfrm>
            <a:off x="9160052" y="3595482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1" name="PA_椭圆 943"/>
          <p:cNvSpPr>
            <a:spLocks noChangeAspect="1"/>
          </p:cNvSpPr>
          <p:nvPr>
            <p:custDataLst>
              <p:tags r:id="rId94"/>
            </p:custDataLst>
          </p:nvPr>
        </p:nvSpPr>
        <p:spPr>
          <a:xfrm>
            <a:off x="9215661" y="3804267"/>
            <a:ext cx="50800" cy="50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2" name="PA_椭圆 944"/>
          <p:cNvSpPr>
            <a:spLocks noChangeAspect="1"/>
          </p:cNvSpPr>
          <p:nvPr>
            <p:custDataLst>
              <p:tags r:id="rId95"/>
            </p:custDataLst>
          </p:nvPr>
        </p:nvSpPr>
        <p:spPr>
          <a:xfrm>
            <a:off x="9199322" y="3836124"/>
            <a:ext cx="139700" cy="139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3" name="PA_椭圆 945"/>
          <p:cNvSpPr>
            <a:spLocks noChangeAspect="1"/>
          </p:cNvSpPr>
          <p:nvPr>
            <p:custDataLst>
              <p:tags r:id="rId96"/>
            </p:custDataLst>
          </p:nvPr>
        </p:nvSpPr>
        <p:spPr>
          <a:xfrm>
            <a:off x="9193703" y="3980496"/>
            <a:ext cx="25400" cy="25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4" name="PA_椭圆 946"/>
          <p:cNvSpPr>
            <a:spLocks noChangeAspect="1"/>
          </p:cNvSpPr>
          <p:nvPr>
            <p:custDataLst>
              <p:tags r:id="rId97"/>
            </p:custDataLst>
          </p:nvPr>
        </p:nvSpPr>
        <p:spPr>
          <a:xfrm>
            <a:off x="9187353" y="4032424"/>
            <a:ext cx="38100" cy="38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5" name="PA_椭圆 947"/>
          <p:cNvSpPr>
            <a:spLocks noChangeAspect="1"/>
          </p:cNvSpPr>
          <p:nvPr>
            <p:custDataLst>
              <p:tags r:id="rId98"/>
            </p:custDataLst>
          </p:nvPr>
        </p:nvSpPr>
        <p:spPr>
          <a:xfrm>
            <a:off x="9102498" y="2218960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6" name="PA_椭圆 948"/>
          <p:cNvSpPr>
            <a:spLocks noChangeAspect="1"/>
          </p:cNvSpPr>
          <p:nvPr>
            <p:custDataLst>
              <p:tags r:id="rId99"/>
            </p:custDataLst>
          </p:nvPr>
        </p:nvSpPr>
        <p:spPr>
          <a:xfrm>
            <a:off x="9235593" y="2411415"/>
            <a:ext cx="101600" cy="101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7" name="PA_椭圆 949"/>
          <p:cNvSpPr>
            <a:spLocks noChangeAspect="1"/>
          </p:cNvSpPr>
          <p:nvPr>
            <p:custDataLst>
              <p:tags r:id="rId100"/>
            </p:custDataLst>
          </p:nvPr>
        </p:nvSpPr>
        <p:spPr>
          <a:xfrm>
            <a:off x="9102498" y="2519342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8" name="PA_椭圆 950"/>
          <p:cNvSpPr>
            <a:spLocks noChangeAspect="1"/>
          </p:cNvSpPr>
          <p:nvPr>
            <p:custDataLst>
              <p:tags r:id="rId101"/>
            </p:custDataLst>
          </p:nvPr>
        </p:nvSpPr>
        <p:spPr>
          <a:xfrm>
            <a:off x="9238545" y="2754964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9" name="PA_椭圆 951"/>
          <p:cNvSpPr>
            <a:spLocks noChangeAspect="1"/>
          </p:cNvSpPr>
          <p:nvPr>
            <p:custDataLst>
              <p:tags r:id="rId102"/>
            </p:custDataLst>
          </p:nvPr>
        </p:nvSpPr>
        <p:spPr>
          <a:xfrm>
            <a:off x="9187967" y="3227163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93700" sx="102000" sy="102000" algn="ctr" rotWithShape="0">
              <a:schemeClr val="bg1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PA_Graphic 1"/>
          <p:cNvPicPr>
            <a:picLocks noChangeAspect="1"/>
          </p:cNvPicPr>
          <p:nvPr>
            <p:custDataLst>
              <p:tags r:id="rId103"/>
            </p:custDataLst>
          </p:nvPr>
        </p:nvPicPr>
        <p:blipFill>
          <a:blip r:embed="rId167">
            <a:extLst>
              <a:ext uri="{96DAC541-7B7A-43D3-8B79-37D633B846F1}">
                <asvg:svgBlip xmlns:asvg="http://schemas.microsoft.com/office/drawing/2016/SVG/main" xmlns="" r:embed="rId168"/>
              </a:ext>
            </a:extLst>
          </a:blip>
          <a:stretch>
            <a:fillRect/>
          </a:stretch>
        </p:blipFill>
        <p:spPr>
          <a:xfrm>
            <a:off x="5853698" y="3038099"/>
            <a:ext cx="484604" cy="484604"/>
          </a:xfrm>
          <a:prstGeom prst="rect">
            <a:avLst/>
          </a:prstGeom>
        </p:spPr>
      </p:pic>
      <p:sp>
        <p:nvSpPr>
          <p:cNvPr id="118" name="PA_任意多边形 117" hidden="1"/>
          <p:cNvSpPr/>
          <p:nvPr>
            <p:custDataLst>
              <p:tags r:id="rId104"/>
            </p:custDataLst>
          </p:nvPr>
        </p:nvSpPr>
        <p:spPr>
          <a:xfrm>
            <a:off x="-2700594" y="-1885950"/>
            <a:ext cx="17593188" cy="10263034"/>
          </a:xfrm>
          <a:custGeom>
            <a:avLst/>
            <a:gdLst>
              <a:gd name="connsiteX0" fmla="*/ 0 w 17593188"/>
              <a:gd name="connsiteY0" fmla="*/ 0 h 9896168"/>
              <a:gd name="connsiteX1" fmla="*/ 17593188 w 17593188"/>
              <a:gd name="connsiteY1" fmla="*/ 0 h 9896168"/>
              <a:gd name="connsiteX2" fmla="*/ 17593188 w 17593188"/>
              <a:gd name="connsiteY2" fmla="*/ 9896168 h 9896168"/>
              <a:gd name="connsiteX3" fmla="*/ 0 w 17593188"/>
              <a:gd name="connsiteY3" fmla="*/ 9896168 h 9896168"/>
              <a:gd name="connsiteX4" fmla="*/ 0 w 17593188"/>
              <a:gd name="connsiteY4" fmla="*/ 0 h 9896168"/>
              <a:gd name="connsiteX5" fmla="*/ 4237294 w 17593188"/>
              <a:gd name="connsiteY5" fmla="*/ 2700184 h 9896168"/>
              <a:gd name="connsiteX6" fmla="*/ 4237294 w 17593188"/>
              <a:gd name="connsiteY6" fmla="*/ 7195984 h 9896168"/>
              <a:gd name="connsiteX7" fmla="*/ 13368594 w 17593188"/>
              <a:gd name="connsiteY7" fmla="*/ 7195984 h 9896168"/>
              <a:gd name="connsiteX8" fmla="*/ 13368594 w 17593188"/>
              <a:gd name="connsiteY8" fmla="*/ 2700184 h 9896168"/>
              <a:gd name="connsiteX9" fmla="*/ 4237294 w 17593188"/>
              <a:gd name="connsiteY9" fmla="*/ 2700184 h 989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93188" h="9896168">
                <a:moveTo>
                  <a:pt x="0" y="0"/>
                </a:moveTo>
                <a:lnTo>
                  <a:pt x="17593188" y="0"/>
                </a:lnTo>
                <a:lnTo>
                  <a:pt x="17593188" y="9896168"/>
                </a:lnTo>
                <a:lnTo>
                  <a:pt x="0" y="9896168"/>
                </a:lnTo>
                <a:lnTo>
                  <a:pt x="0" y="0"/>
                </a:lnTo>
                <a:close/>
                <a:moveTo>
                  <a:pt x="4237294" y="2700184"/>
                </a:moveTo>
                <a:lnTo>
                  <a:pt x="4237294" y="7195984"/>
                </a:lnTo>
                <a:lnTo>
                  <a:pt x="13368594" y="7195984"/>
                </a:lnTo>
                <a:lnTo>
                  <a:pt x="13368594" y="2700184"/>
                </a:lnTo>
                <a:lnTo>
                  <a:pt x="4237294" y="2700184"/>
                </a:lnTo>
                <a:close/>
              </a:path>
            </a:pathLst>
          </a:custGeom>
          <a:pattFill prst="openDmnd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PA_图片 818" hidden="1"/>
          <p:cNvPicPr>
            <a:picLocks noChangeAspect="1"/>
          </p:cNvPicPr>
          <p:nvPr>
            <p:custDataLst>
              <p:tags r:id="rId105"/>
            </p:custDataLst>
          </p:nvPr>
        </p:nvPicPr>
        <p:blipFill>
          <a:blip r:embed="rId169"/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  <a:gd name="connsiteX4" fmla="*/ 0 w 12192000"/>
              <a:gd name="connsiteY4" fmla="*/ 0 h 6857999"/>
              <a:gd name="connsiteX5" fmla="*/ 1536700 w 12192000"/>
              <a:gd name="connsiteY5" fmla="*/ 1524000 h 6857999"/>
              <a:gd name="connsiteX6" fmla="*/ 1536700 w 12192000"/>
              <a:gd name="connsiteY6" fmla="*/ 6019800 h 6857999"/>
              <a:gd name="connsiteX7" fmla="*/ 10668000 w 12192000"/>
              <a:gd name="connsiteY7" fmla="*/ 6019800 h 6857999"/>
              <a:gd name="connsiteX8" fmla="*/ 10668000 w 12192000"/>
              <a:gd name="connsiteY8" fmla="*/ 1524000 h 6857999"/>
              <a:gd name="connsiteX9" fmla="*/ 1536700 w 12192000"/>
              <a:gd name="connsiteY9" fmla="*/ 15240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1536700" y="1524000"/>
                </a:moveTo>
                <a:lnTo>
                  <a:pt x="1536700" y="6019800"/>
                </a:lnTo>
                <a:lnTo>
                  <a:pt x="10668000" y="6019800"/>
                </a:lnTo>
                <a:lnTo>
                  <a:pt x="10668000" y="1524000"/>
                </a:lnTo>
                <a:lnTo>
                  <a:pt x="1536700" y="1524000"/>
                </a:lnTo>
                <a:close/>
              </a:path>
            </a:pathLst>
          </a:custGeom>
          <a:effectLst>
            <a:innerShdw blurRad="304800" dist="50800" dir="13500000">
              <a:prstClr val="black">
                <a:alpha val="29000"/>
              </a:prstClr>
            </a:innerShdw>
          </a:effectLst>
        </p:spPr>
      </p:pic>
      <p:grpSp>
        <p:nvGrpSpPr>
          <p:cNvPr id="23" name="PA_组合 22" hidden="1"/>
          <p:cNvGrpSpPr/>
          <p:nvPr>
            <p:custDataLst>
              <p:tags r:id="rId106"/>
            </p:custDataLst>
          </p:nvPr>
        </p:nvGrpSpPr>
        <p:grpSpPr>
          <a:xfrm>
            <a:off x="-2700594" y="-3000863"/>
            <a:ext cx="17593188" cy="13170033"/>
            <a:chOff x="-2700594" y="-3000863"/>
            <a:chExt cx="17593188" cy="13170033"/>
          </a:xfrm>
        </p:grpSpPr>
        <p:sp>
          <p:nvSpPr>
            <p:cNvPr id="117" name="PA_任意多边形 116" hidden="1"/>
            <p:cNvSpPr/>
            <p:nvPr>
              <p:custDataLst>
                <p:tags r:id="rId110"/>
              </p:custDataLst>
            </p:nvPr>
          </p:nvSpPr>
          <p:spPr>
            <a:xfrm>
              <a:off x="-2700594" y="-1519084"/>
              <a:ext cx="17593188" cy="9896168"/>
            </a:xfrm>
            <a:custGeom>
              <a:avLst/>
              <a:gdLst>
                <a:gd name="connsiteX0" fmla="*/ 0 w 17593188"/>
                <a:gd name="connsiteY0" fmla="*/ 0 h 9896168"/>
                <a:gd name="connsiteX1" fmla="*/ 17593188 w 17593188"/>
                <a:gd name="connsiteY1" fmla="*/ 0 h 9896168"/>
                <a:gd name="connsiteX2" fmla="*/ 17593188 w 17593188"/>
                <a:gd name="connsiteY2" fmla="*/ 9896168 h 9896168"/>
                <a:gd name="connsiteX3" fmla="*/ 0 w 17593188"/>
                <a:gd name="connsiteY3" fmla="*/ 9896168 h 9896168"/>
                <a:gd name="connsiteX4" fmla="*/ 0 w 17593188"/>
                <a:gd name="connsiteY4" fmla="*/ 0 h 9896168"/>
                <a:gd name="connsiteX5" fmla="*/ 4237294 w 17593188"/>
                <a:gd name="connsiteY5" fmla="*/ 2700184 h 9896168"/>
                <a:gd name="connsiteX6" fmla="*/ 4237294 w 17593188"/>
                <a:gd name="connsiteY6" fmla="*/ 7195984 h 9896168"/>
                <a:gd name="connsiteX7" fmla="*/ 13368594 w 17593188"/>
                <a:gd name="connsiteY7" fmla="*/ 7195984 h 9896168"/>
                <a:gd name="connsiteX8" fmla="*/ 13368594 w 17593188"/>
                <a:gd name="connsiteY8" fmla="*/ 2700184 h 9896168"/>
                <a:gd name="connsiteX9" fmla="*/ 4237294 w 17593188"/>
                <a:gd name="connsiteY9" fmla="*/ 2700184 h 989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93188" h="9896168">
                  <a:moveTo>
                    <a:pt x="0" y="0"/>
                  </a:moveTo>
                  <a:lnTo>
                    <a:pt x="17593188" y="0"/>
                  </a:lnTo>
                  <a:lnTo>
                    <a:pt x="17593188" y="9896168"/>
                  </a:lnTo>
                  <a:lnTo>
                    <a:pt x="0" y="9896168"/>
                  </a:lnTo>
                  <a:lnTo>
                    <a:pt x="0" y="0"/>
                  </a:lnTo>
                  <a:close/>
                  <a:moveTo>
                    <a:pt x="4237294" y="2700184"/>
                  </a:moveTo>
                  <a:lnTo>
                    <a:pt x="4237294" y="7195984"/>
                  </a:lnTo>
                  <a:lnTo>
                    <a:pt x="13368594" y="7195984"/>
                  </a:lnTo>
                  <a:lnTo>
                    <a:pt x="13368594" y="2700184"/>
                  </a:lnTo>
                  <a:lnTo>
                    <a:pt x="4237294" y="2700184"/>
                  </a:lnTo>
                  <a:close/>
                </a:path>
              </a:pathLst>
            </a:custGeom>
            <a:solidFill>
              <a:srgbClr val="DCC19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2" name="图形 131" hidden="1"/>
            <p:cNvPicPr>
              <a:picLocks noChangeAspect="1"/>
            </p:cNvPicPr>
            <p:nvPr>
              <p:custDataLst>
                <p:tags r:id="rId111"/>
              </p:custDataLst>
            </p:nvPr>
          </p:nvPicPr>
          <p:blipFill>
            <a:blip r:embed="rId170">
              <a:extLst>
                <a:ext uri="{96DAC541-7B7A-43D3-8B79-37D633B846F1}">
                  <asvg:svgBlip xmlns:asvg="http://schemas.microsoft.com/office/drawing/2016/SVG/main" xmlns="" r:embed="rId171"/>
                </a:ext>
              </a:extLst>
            </a:blip>
            <a:srcRect/>
            <a:stretch>
              <a:fillRect/>
            </a:stretch>
          </p:blipFill>
          <p:spPr>
            <a:xfrm rot="11194071">
              <a:off x="8159575" y="-3000863"/>
              <a:ext cx="4091373" cy="5458380"/>
            </a:xfrm>
            <a:custGeom>
              <a:avLst/>
              <a:gdLst>
                <a:gd name="connsiteX0" fmla="*/ 4091373 w 4091373"/>
                <a:gd name="connsiteY0" fmla="*/ 5458380 h 5458380"/>
                <a:gd name="connsiteX1" fmla="*/ 0 w 4091373"/>
                <a:gd name="connsiteY1" fmla="*/ 5458380 h 5458380"/>
                <a:gd name="connsiteX2" fmla="*/ 0 w 4091373"/>
                <a:gd name="connsiteY2" fmla="*/ 0 h 5458380"/>
                <a:gd name="connsiteX3" fmla="*/ 1064135 w 4091373"/>
                <a:gd name="connsiteY3" fmla="*/ 0 h 5458380"/>
                <a:gd name="connsiteX4" fmla="*/ 1045421 w 4091373"/>
                <a:gd name="connsiteY4" fmla="*/ 85698 h 5458380"/>
                <a:gd name="connsiteX5" fmla="*/ 1164254 w 4091373"/>
                <a:gd name="connsiteY5" fmla="*/ 166600 h 5458380"/>
                <a:gd name="connsiteX6" fmla="*/ 1154241 w 4091373"/>
                <a:gd name="connsiteY6" fmla="*/ 364642 h 5458380"/>
                <a:gd name="connsiteX7" fmla="*/ 1277976 w 4091373"/>
                <a:gd name="connsiteY7" fmla="*/ 373407 h 5458380"/>
                <a:gd name="connsiteX8" fmla="*/ 1296676 w 4091373"/>
                <a:gd name="connsiteY8" fmla="*/ 382748 h 5458380"/>
                <a:gd name="connsiteX9" fmla="*/ 1405996 w 4091373"/>
                <a:gd name="connsiteY9" fmla="*/ 1332241 h 5458380"/>
                <a:gd name="connsiteX10" fmla="*/ 3772315 w 4091373"/>
                <a:gd name="connsiteY10" fmla="*/ 1059794 h 5458380"/>
                <a:gd name="connsiteX11" fmla="*/ 3650295 w 4091373"/>
                <a:gd name="connsiteY11" fmla="*/ 0 h 5458380"/>
                <a:gd name="connsiteX12" fmla="*/ 4091373 w 4091373"/>
                <a:gd name="connsiteY12" fmla="*/ 0 h 5458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1373" h="5458380">
                  <a:moveTo>
                    <a:pt x="4091373" y="5458380"/>
                  </a:moveTo>
                  <a:lnTo>
                    <a:pt x="0" y="5458380"/>
                  </a:lnTo>
                  <a:lnTo>
                    <a:pt x="0" y="0"/>
                  </a:lnTo>
                  <a:lnTo>
                    <a:pt x="1064135" y="0"/>
                  </a:lnTo>
                  <a:lnTo>
                    <a:pt x="1045421" y="85698"/>
                  </a:lnTo>
                  <a:lnTo>
                    <a:pt x="1164254" y="166600"/>
                  </a:lnTo>
                  <a:lnTo>
                    <a:pt x="1154241" y="364642"/>
                  </a:lnTo>
                  <a:lnTo>
                    <a:pt x="1277976" y="373407"/>
                  </a:lnTo>
                  <a:lnTo>
                    <a:pt x="1296676" y="382748"/>
                  </a:lnTo>
                  <a:lnTo>
                    <a:pt x="1405996" y="1332241"/>
                  </a:lnTo>
                  <a:lnTo>
                    <a:pt x="3772315" y="1059794"/>
                  </a:lnTo>
                  <a:lnTo>
                    <a:pt x="3650295" y="0"/>
                  </a:lnTo>
                  <a:lnTo>
                    <a:pt x="4091373" y="0"/>
                  </a:lnTo>
                  <a:close/>
                </a:path>
              </a:pathLst>
            </a:custGeom>
          </p:spPr>
        </p:pic>
        <p:pic>
          <p:nvPicPr>
            <p:cNvPr id="141" name="图形 140" hidden="1"/>
            <p:cNvPicPr>
              <a:picLocks noChangeAspect="1"/>
            </p:cNvPicPr>
            <p:nvPr/>
          </p:nvPicPr>
          <p:blipFill>
            <a:blip r:embed="rId170">
              <a:extLst>
                <a:ext uri="{96DAC541-7B7A-43D3-8B79-37D633B846F1}">
                  <asvg:svgBlip xmlns:asvg="http://schemas.microsoft.com/office/drawing/2016/SVG/main" xmlns="" r:embed="rId171"/>
                </a:ext>
              </a:extLst>
            </a:blip>
            <a:srcRect/>
            <a:stretch>
              <a:fillRect/>
            </a:stretch>
          </p:blipFill>
          <p:spPr>
            <a:xfrm rot="19645966">
              <a:off x="184011" y="3913866"/>
              <a:ext cx="4688714" cy="6255304"/>
            </a:xfrm>
            <a:custGeom>
              <a:avLst/>
              <a:gdLst>
                <a:gd name="connsiteX0" fmla="*/ 4688714 w 4688714"/>
                <a:gd name="connsiteY0" fmla="*/ 0 h 6255304"/>
                <a:gd name="connsiteX1" fmla="*/ 4688714 w 4688714"/>
                <a:gd name="connsiteY1" fmla="*/ 1095388 h 6255304"/>
                <a:gd name="connsiteX2" fmla="*/ 3124826 w 4688714"/>
                <a:gd name="connsiteY2" fmla="*/ 96499 h 6255304"/>
                <a:gd name="connsiteX3" fmla="*/ 2721839 w 4688714"/>
                <a:gd name="connsiteY3" fmla="*/ 727427 h 6255304"/>
                <a:gd name="connsiteX4" fmla="*/ 2710487 w 4688714"/>
                <a:gd name="connsiteY4" fmla="*/ 720176 h 6255304"/>
                <a:gd name="connsiteX5" fmla="*/ 2250227 w 4688714"/>
                <a:gd name="connsiteY5" fmla="*/ 1440772 h 6255304"/>
                <a:gd name="connsiteX6" fmla="*/ 2261579 w 4688714"/>
                <a:gd name="connsiteY6" fmla="*/ 1448022 h 6255304"/>
                <a:gd name="connsiteX7" fmla="*/ 2260371 w 4688714"/>
                <a:gd name="connsiteY7" fmla="*/ 1449914 h 6255304"/>
                <a:gd name="connsiteX8" fmla="*/ 3967923 w 4688714"/>
                <a:gd name="connsiteY8" fmla="*/ 2540564 h 6255304"/>
                <a:gd name="connsiteX9" fmla="*/ 4688714 w 4688714"/>
                <a:gd name="connsiteY9" fmla="*/ 1412073 h 6255304"/>
                <a:gd name="connsiteX10" fmla="*/ 4688714 w 4688714"/>
                <a:gd name="connsiteY10" fmla="*/ 6255304 h 6255304"/>
                <a:gd name="connsiteX11" fmla="*/ 0 w 4688714"/>
                <a:gd name="connsiteY11" fmla="*/ 6255304 h 6255304"/>
                <a:gd name="connsiteX12" fmla="*/ 0 w 4688714"/>
                <a:gd name="connsiteY12" fmla="*/ 0 h 6255304"/>
                <a:gd name="connsiteX13" fmla="*/ 1277740 w 4688714"/>
                <a:gd name="connsiteY13" fmla="*/ 0 h 6255304"/>
                <a:gd name="connsiteX14" fmla="*/ 1254174 w 4688714"/>
                <a:gd name="connsiteY14" fmla="*/ 350989 h 6255304"/>
                <a:gd name="connsiteX15" fmla="*/ 1458473 w 4688714"/>
                <a:gd name="connsiteY15" fmla="*/ 451003 h 6255304"/>
                <a:gd name="connsiteX16" fmla="*/ 1562843 w 4688714"/>
                <a:gd name="connsiteY16" fmla="*/ 468906 h 6255304"/>
                <a:gd name="connsiteX17" fmla="*/ 1774909 w 4688714"/>
                <a:gd name="connsiteY17" fmla="*/ 165517 h 6255304"/>
                <a:gd name="connsiteX18" fmla="*/ 1724284 w 4688714"/>
                <a:gd name="connsiteY18" fmla="*/ 0 h 625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88714" h="6255304">
                  <a:moveTo>
                    <a:pt x="4688714" y="0"/>
                  </a:moveTo>
                  <a:lnTo>
                    <a:pt x="4688714" y="1095388"/>
                  </a:lnTo>
                  <a:lnTo>
                    <a:pt x="3124826" y="96499"/>
                  </a:lnTo>
                  <a:lnTo>
                    <a:pt x="2721839" y="727427"/>
                  </a:lnTo>
                  <a:lnTo>
                    <a:pt x="2710487" y="720176"/>
                  </a:lnTo>
                  <a:lnTo>
                    <a:pt x="2250227" y="1440772"/>
                  </a:lnTo>
                  <a:lnTo>
                    <a:pt x="2261579" y="1448022"/>
                  </a:lnTo>
                  <a:lnTo>
                    <a:pt x="2260371" y="1449914"/>
                  </a:lnTo>
                  <a:lnTo>
                    <a:pt x="3967923" y="2540564"/>
                  </a:lnTo>
                  <a:lnTo>
                    <a:pt x="4688714" y="1412073"/>
                  </a:lnTo>
                  <a:lnTo>
                    <a:pt x="4688714" y="6255304"/>
                  </a:lnTo>
                  <a:lnTo>
                    <a:pt x="0" y="6255304"/>
                  </a:lnTo>
                  <a:lnTo>
                    <a:pt x="0" y="0"/>
                  </a:lnTo>
                  <a:lnTo>
                    <a:pt x="1277740" y="0"/>
                  </a:lnTo>
                  <a:lnTo>
                    <a:pt x="1254174" y="350989"/>
                  </a:lnTo>
                  <a:lnTo>
                    <a:pt x="1458473" y="451003"/>
                  </a:lnTo>
                  <a:lnTo>
                    <a:pt x="1562843" y="468906"/>
                  </a:lnTo>
                  <a:lnTo>
                    <a:pt x="1774909" y="165517"/>
                  </a:lnTo>
                  <a:lnTo>
                    <a:pt x="1724284" y="0"/>
                  </a:lnTo>
                  <a:close/>
                </a:path>
              </a:pathLst>
            </a:custGeom>
          </p:spPr>
        </p:pic>
      </p:grpSp>
      <p:pic>
        <p:nvPicPr>
          <p:cNvPr id="149" name="PA_图片 148"/>
          <p:cNvPicPr>
            <a:picLocks noChangeAspect="1"/>
          </p:cNvPicPr>
          <p:nvPr>
            <p:custDataLst>
              <p:tags r:id="rId107"/>
            </p:custDataLst>
          </p:nvPr>
        </p:nvPicPr>
        <p:blipFill>
          <a:blip r:embed="rId172"/>
          <a:srcRect/>
          <a:stretch>
            <a:fillRect/>
          </a:stretch>
        </p:blipFill>
        <p:spPr>
          <a:xfrm>
            <a:off x="-2700594" y="-3225495"/>
            <a:ext cx="17593200" cy="14161124"/>
          </a:xfrm>
          <a:custGeom>
            <a:avLst/>
            <a:gdLst>
              <a:gd name="connsiteX0" fmla="*/ 4394383 w 17593200"/>
              <a:gd name="connsiteY0" fmla="*/ 6767147 h 14161124"/>
              <a:gd name="connsiteX1" fmla="*/ 4394383 w 17593200"/>
              <a:gd name="connsiteY1" fmla="*/ 8157797 h 14161124"/>
              <a:gd name="connsiteX2" fmla="*/ 7365405 w 17593200"/>
              <a:gd name="connsiteY2" fmla="*/ 8157797 h 14161124"/>
              <a:gd name="connsiteX3" fmla="*/ 7365405 w 17593200"/>
              <a:gd name="connsiteY3" fmla="*/ 6767147 h 14161124"/>
              <a:gd name="connsiteX4" fmla="*/ 0 w 17593200"/>
              <a:gd name="connsiteY4" fmla="*/ 0 h 14161124"/>
              <a:gd name="connsiteX5" fmla="*/ 17593200 w 17593200"/>
              <a:gd name="connsiteY5" fmla="*/ 0 h 14161124"/>
              <a:gd name="connsiteX6" fmla="*/ 17593200 w 17593200"/>
              <a:gd name="connsiteY6" fmla="*/ 14161124 h 14161124"/>
              <a:gd name="connsiteX7" fmla="*/ 0 w 17593200"/>
              <a:gd name="connsiteY7" fmla="*/ 14161124 h 1416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93200" h="14161124">
                <a:moveTo>
                  <a:pt x="4394383" y="6767147"/>
                </a:moveTo>
                <a:lnTo>
                  <a:pt x="4394383" y="8157797"/>
                </a:lnTo>
                <a:lnTo>
                  <a:pt x="7365405" y="8157797"/>
                </a:lnTo>
                <a:lnTo>
                  <a:pt x="7365405" y="6767147"/>
                </a:lnTo>
                <a:close/>
                <a:moveTo>
                  <a:pt x="0" y="0"/>
                </a:moveTo>
                <a:lnTo>
                  <a:pt x="17593200" y="0"/>
                </a:lnTo>
                <a:lnTo>
                  <a:pt x="17593200" y="14161124"/>
                </a:lnTo>
                <a:lnTo>
                  <a:pt x="0" y="14161124"/>
                </a:lnTo>
                <a:close/>
              </a:path>
            </a:pathLst>
          </a:custGeom>
          <a:effectLst>
            <a:innerShdw blurRad="495300">
              <a:prstClr val="black">
                <a:alpha val="63000"/>
              </a:prstClr>
            </a:innerShdw>
          </a:effectLst>
        </p:spPr>
      </p:pic>
      <p:sp>
        <p:nvSpPr>
          <p:cNvPr id="3" name="PA_椭圆 2"/>
          <p:cNvSpPr/>
          <p:nvPr>
            <p:custDataLst>
              <p:tags r:id="rId108"/>
            </p:custDataLst>
          </p:nvPr>
        </p:nvSpPr>
        <p:spPr>
          <a:xfrm>
            <a:off x="2070100" y="-2800350"/>
            <a:ext cx="935455" cy="781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9" name="PA_图片 4"/>
          <p:cNvPicPr>
            <a:picLocks noChangeAspect="1"/>
          </p:cNvPicPr>
          <p:nvPr>
            <p:custDataLst>
              <p:tags r:id="rId109"/>
            </p:custDataLst>
          </p:nvPr>
        </p:nvPicPr>
        <p:blipFill>
          <a:blip r:embed="rId173"/>
          <a:stretch>
            <a:fillRect/>
          </a:stretch>
        </p:blipFill>
        <p:spPr>
          <a:xfrm>
            <a:off x="9023935" y="5282569"/>
            <a:ext cx="1975275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0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8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6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6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6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6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8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84" dur="250" fill="hold"/>
                                        <p:tgtEl>
                                          <p:spTgt spid="8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7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0" dur="250" fill="hold"/>
                                        <p:tgtEl>
                                          <p:spTgt spid="7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8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16" dur="250" fill="hold"/>
                                        <p:tgtEl>
                                          <p:spTgt spid="8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24" dur="250" fill="hold"/>
                                        <p:tgtEl>
                                          <p:spTgt spid="8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32" dur="250" fill="hold"/>
                                        <p:tgtEl>
                                          <p:spTgt spid="8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mph" presetSubtype="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40" dur="250" fill="hold"/>
                                        <p:tgtEl>
                                          <p:spTgt spid="8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48" dur="250" fill="hold"/>
                                        <p:tgtEl>
                                          <p:spTgt spid="8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56" dur="250" fill="hold"/>
                                        <p:tgtEl>
                                          <p:spTgt spid="8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64" dur="250" fill="hold"/>
                                        <p:tgtEl>
                                          <p:spTgt spid="8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72" dur="250" fill="hold"/>
                                        <p:tgtEl>
                                          <p:spTgt spid="8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31" presetClass="entr" presetSubtype="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80" dur="250" fill="hold"/>
                                        <p:tgtEl>
                                          <p:spTgt spid="8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88" dur="250" fill="hold"/>
                                        <p:tgtEl>
                                          <p:spTgt spid="8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3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96" dur="250" fill="hold"/>
                                        <p:tgtEl>
                                          <p:spTgt spid="8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31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204" dur="250" fill="hold"/>
                                        <p:tgtEl>
                                          <p:spTgt spid="8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55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8" presetClass="emph" presetSubtype="0" repeatCount="2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300000">
                                      <p:cBhvr>
                                        <p:cTn id="211" dur="4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2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1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2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0" presetClass="entr" presetSubtype="0" fill="hold" grpId="0" nodeType="withEffect">
                                  <p:stCondLst>
                                    <p:cond delay="230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3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entr" presetSubtype="0" fill="hold" grpId="0" nodeType="withEffect">
                                  <p:stCondLst>
                                    <p:cond delay="2317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3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0" presetClass="entr" presetSubtype="0" fill="hold" grpId="0" nodeType="withEffect">
                                  <p:stCondLst>
                                    <p:cond delay="233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46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0" presetClass="entr" presetSubtype="0" fill="hold" grpId="0" nodeType="withEffect">
                                  <p:stCondLst>
                                    <p:cond delay="233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5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0" presetClass="entr" presetSubtype="0" fill="hold" grpId="0" nodeType="withEffect">
                                  <p:stCondLst>
                                    <p:cond delay="237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6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0" presetClass="entr" presetSubtype="0" fill="hold" grpId="0" nodeType="withEffect">
                                  <p:stCondLst>
                                    <p:cond delay="2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6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entr" presetSubtype="0" fill="hold" grpId="0" nodeType="withEffect">
                                  <p:stCondLst>
                                    <p:cond delay="2423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7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0" presetClass="entr" presetSubtype="0" fill="hold" grpId="0" nodeType="withEffect">
                                  <p:stCondLst>
                                    <p:cond delay="246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8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0" presetClass="entr" presetSubtype="0" fill="hold" grpId="0" nodeType="withEffect">
                                  <p:stCondLst>
                                    <p:cond delay="2488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8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entr" presetSubtype="0" fill="hold" grpId="0" nodeType="withEffect">
                                  <p:stCondLst>
                                    <p:cond delay="254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29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0" presetClass="entr" presetSubtype="0" fill="hold" grpId="0" nodeType="withEffect">
                                  <p:stCondLst>
                                    <p:cond delay="2544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0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entr" presetSubtype="0" fill="hold" grpId="0" nodeType="withEffect">
                                  <p:stCondLst>
                                    <p:cond delay="255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0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0" presetClass="entr" presetSubtype="0" fill="hold" grpId="0" nodeType="withEffect">
                                  <p:stCondLst>
                                    <p:cond delay="258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16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0" presetClass="entr" presetSubtype="0" fill="hold" grpId="0" nodeType="withEffect">
                                  <p:stCondLst>
                                    <p:cond delay="258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entr" presetSubtype="0" fill="hold" grpId="0" nodeType="withEffect">
                                  <p:stCondLst>
                                    <p:cond delay="261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3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3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0" presetClass="entr" presetSubtype="0" fill="hold" grpId="0" nodeType="withEffect">
                                  <p:stCondLst>
                                    <p:cond delay="2317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4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0" presetClass="entr" presetSubtype="0" fill="hold" grpId="0" nodeType="withEffect">
                                  <p:stCondLst>
                                    <p:cond delay="233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5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0" presetClass="entr" presetSubtype="0" fill="hold" grpId="0" nodeType="withEffect">
                                  <p:stCondLst>
                                    <p:cond delay="237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5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entr" presetSubtype="0" fill="hold" grpId="0" nodeType="withEffect">
                                  <p:stCondLst>
                                    <p:cond delay="2488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36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ntr" presetSubtype="1" decel="10000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decel="10000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1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1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81" dur="250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89" dur="250" fill="hold"/>
                                        <p:tgtEl>
                                          <p:spTgt spid="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97" dur="250" fill="hold"/>
                                        <p:tgtEl>
                                          <p:spTgt spid="3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05" dur="250" fill="hold"/>
                                        <p:tgtEl>
                                          <p:spTgt spid="3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3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413" dur="250" fill="hold"/>
                                        <p:tgtEl>
                                          <p:spTgt spid="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4" presetID="31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6" presetClass="emph" presetSubtype="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421" dur="250" fill="hold"/>
                                        <p:tgtEl>
                                          <p:spTgt spid="3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429" dur="250" fill="hold"/>
                                        <p:tgtEl>
                                          <p:spTgt spid="3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0" presetID="31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437" dur="250" fill="hold"/>
                                        <p:tgtEl>
                                          <p:spTgt spid="3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6" presetClass="emp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45" dur="250" fill="hold"/>
                                        <p:tgtEl>
                                          <p:spTgt spid="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6" presetID="31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453" dur="250" fill="hold"/>
                                        <p:tgtEl>
                                          <p:spTgt spid="3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4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461" dur="250" fill="hold"/>
                                        <p:tgtEl>
                                          <p:spTgt spid="3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3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6" presetClass="emph" presetSubtype="0" autoRev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69" dur="250" fill="hold"/>
                                        <p:tgtEl>
                                          <p:spTgt spid="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0" presetID="3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477" dur="250" fill="hold"/>
                                        <p:tgtEl>
                                          <p:spTgt spid="3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31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6" presetClass="emph" presetSubtype="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85" dur="250" fill="hold"/>
                                        <p:tgtEl>
                                          <p:spTgt spid="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6" presetID="3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6" presetClass="emph" presetSubtype="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93" dur="250" fill="hold"/>
                                        <p:tgtEl>
                                          <p:spTgt spid="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31" presetClass="entr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501" dur="250" fill="hold"/>
                                        <p:tgtEl>
                                          <p:spTgt spid="3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509" dur="250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0" presetID="31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517" dur="250" fill="hold"/>
                                        <p:tgtEl>
                                          <p:spTgt spid="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8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525" dur="250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6" presetID="31" presetClass="entr" presetSubtype="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533" dur="250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3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41" dur="250" fill="hold"/>
                                        <p:tgtEl>
                                          <p:spTgt spid="3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2" presetID="3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49" dur="250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0" presetID="31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57" dur="250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8" presetID="55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8" presetClass="emph" presetSubtype="0" repeatCount="2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300000">
                                      <p:cBhvr>
                                        <p:cTn id="564" dur="4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5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57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57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0" presetClass="entr" presetSubtype="0" fill="hold" grpId="0" nodeType="withEffect">
                                  <p:stCondLst>
                                    <p:cond delay="230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58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0" presetClass="entr" presetSubtype="0" fill="hold" grpId="0" nodeType="withEffect">
                                  <p:stCondLst>
                                    <p:cond delay="2317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59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0" presetClass="entr" presetSubtype="0" fill="hold" grpId="0" nodeType="withEffect">
                                  <p:stCondLst>
                                    <p:cond delay="233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59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0" presetClass="entr" presetSubtype="0" fill="hold" grpId="0" nodeType="withEffect">
                                  <p:stCondLst>
                                    <p:cond delay="2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06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0" presetClass="entr" presetSubtype="0" fill="hold" grpId="0" nodeType="withEffect">
                                  <p:stCondLst>
                                    <p:cond delay="2423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0" presetClass="entr" presetSubtype="0" fill="hold" grpId="0" nodeType="withEffect">
                                  <p:stCondLst>
                                    <p:cond delay="246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2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0" presetClass="entr" presetSubtype="0" fill="hold" grpId="0" nodeType="withEffect">
                                  <p:stCondLst>
                                    <p:cond delay="2488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2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0" presetClass="entr" presetSubtype="0" fill="hold" grpId="0" nodeType="withEffect">
                                  <p:stCondLst>
                                    <p:cond delay="254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3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0" presetClass="entr" presetSubtype="0" fill="hold" grpId="0" nodeType="withEffect">
                                  <p:stCondLst>
                                    <p:cond delay="2544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4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0" presetClass="entr" presetSubtype="0" fill="hold" grpId="0" nodeType="withEffect">
                                  <p:stCondLst>
                                    <p:cond delay="255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4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0" presetClass="entr" presetSubtype="0" fill="hold" grpId="0" nodeType="withEffect">
                                  <p:stCondLst>
                                    <p:cond delay="258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5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0" presetClass="entr" presetSubtype="0" fill="hold" grpId="0" nodeType="withEffect">
                                  <p:stCondLst>
                                    <p:cond delay="258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62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0" presetClass="entr" presetSubtype="0" fill="hold" grpId="0" nodeType="withEffect">
                                  <p:stCondLst>
                                    <p:cond delay="261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6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76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0" presetClass="entr" presetSubtype="0" fill="hold" grpId="0" nodeType="withEffect">
                                  <p:stCondLst>
                                    <p:cond delay="2317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8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0" presetClass="entr" presetSubtype="0" fill="hold" grpId="0" nodeType="withEffect">
                                  <p:stCondLst>
                                    <p:cond delay="233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9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0" presetClass="entr" presetSubtype="0" fill="hold" grpId="0" nodeType="withEffect">
                                  <p:stCondLst>
                                    <p:cond delay="2371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69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0" presetClass="entr" presetSubtype="0" fill="hold" grpId="0" nodeType="withEffect">
                                  <p:stCondLst>
                                    <p:cond delay="2488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70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42" presetClass="path" presetSubtype="0" accel="50000" decel="5000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33333E-6 -1.48148E-6 L 0.38763 0.63866 " pathEditMode="relative" rAng="0" ptsTypes="AA">
                                      <p:cBhvr>
                                        <p:cTn id="708" dur="4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31921"/>
                                    </p:animMotion>
                                  </p:childTnLst>
                                </p:cTn>
                              </p:par>
                              <p:par>
                                <p:cTn id="709" presetID="0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300"/>
                                  </p:iterate>
                                  <p:childTnLst>
                                    <p:animMotion origin="layout" path="M 4.58333E-6 -3.7037E-6 C -0.00508 0.00232 -0.01003 0.02547 -0.02761 0.03125 C -0.04532 0.03727 -0.07722 0.03403 -0.10625 0.03565 C -0.15912 0.03565 -0.17969 0.03125 -0.19206 0.00278 " pathEditMode="relative" rAng="0" ptsTypes="AAAA">
                                      <p:cBhvr from="" to="">
                                        <p:cTn id="7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9" y="1782"/>
                                    </p:animMotion>
                                    <p:animScale>
                                      <p:cBhvr>
                                        <p:cTn id="7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</p:cBhvr>
                                      <p:from x="100000" y="100000"/>
                                      <p:to x="50000" y="50000"/>
                                    </p:animScale>
                                    <p:animScale>
                                      <p:cBhvr>
                                        <p:cTn id="7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</p:cBhvr>
                                      <p:from x="50000" y="50000"/>
                                      <p:to x="0" y="0"/>
                                    </p:animScale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9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0" presetClass="entr" presetSubtype="0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72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0" presetClass="entr" presetSubtype="0" fill="hold" grpId="0" nodeType="withEffect">
                                  <p:stCondLst>
                                    <p:cond delay="4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73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0" presetClass="entr" presetSubtype="0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*sin(rand(0-360)+0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  <p:set>
                                      <p:cBhvr>
                                        <p:cTn id="74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0" grpId="1" animBg="1"/>
      <p:bldP spid="120" grpId="2" animBg="1"/>
      <p:bldP spid="826" grpId="0" animBg="1"/>
      <p:bldP spid="829" grpId="0"/>
      <p:bldP spid="829" grpId="1"/>
      <p:bldP spid="932" grpId="0" animBg="1" autoUpdateAnimBg="0"/>
      <p:bldP spid="933" grpId="0" animBg="1" autoUpdateAnimBg="0"/>
      <p:bldP spid="934" grpId="0" animBg="1" autoUpdateAnimBg="0"/>
      <p:bldP spid="935" grpId="0" animBg="1" autoUpdateAnimBg="0"/>
      <p:bldP spid="936" grpId="0" animBg="1" autoUpdateAnimBg="0"/>
      <p:bldP spid="937" grpId="0" animBg="1" autoUpdateAnimBg="0"/>
      <p:bldP spid="938" grpId="0" animBg="1" autoUpdateAnimBg="0"/>
      <p:bldP spid="939" grpId="0" animBg="1" autoUpdateAnimBg="0"/>
      <p:bldP spid="940" grpId="0" animBg="1" autoUpdateAnimBg="0"/>
      <p:bldP spid="941" grpId="0" animBg="1" autoUpdateAnimBg="0"/>
      <p:bldP spid="942" grpId="0" animBg="1" autoUpdateAnimBg="0"/>
      <p:bldP spid="943" grpId="0" animBg="1" autoUpdateAnimBg="0"/>
      <p:bldP spid="944" grpId="0" animBg="1" autoUpdateAnimBg="0"/>
      <p:bldP spid="945" grpId="0" animBg="1" autoUpdateAnimBg="0"/>
      <p:bldP spid="946" grpId="0" animBg="1" autoUpdateAnimBg="0"/>
      <p:bldP spid="947" grpId="0" animBg="1" autoUpdateAnimBg="0"/>
      <p:bldP spid="948" grpId="0" animBg="1" autoUpdateAnimBg="0"/>
      <p:bldP spid="949" grpId="0" animBg="1" autoUpdateAnimBg="0"/>
      <p:bldP spid="950" grpId="0" animBg="1" autoUpdateAnimBg="0"/>
      <p:bldP spid="951" grpId="0" animBg="1" autoUpdateAnimBg="0"/>
      <p:bldP spid="952" grpId="0" animBg="1" autoUpdateAnimBg="0"/>
      <p:bldP spid="953" grpId="0" animBg="1" autoUpdateAnimBg="0"/>
      <p:bldP spid="954" grpId="0" animBg="1" autoUpdateAnimBg="0"/>
      <p:bldP spid="955" grpId="0" animBg="1" autoUpdateAnimBg="0"/>
      <p:bldP spid="369" grpId="0" animBg="1" autoUpdateAnimBg="0"/>
      <p:bldP spid="370" grpId="0" animBg="1" autoUpdateAnimBg="0"/>
      <p:bldP spid="371" grpId="0" animBg="1" autoUpdateAnimBg="0"/>
      <p:bldP spid="372" grpId="0" animBg="1" autoUpdateAnimBg="0"/>
      <p:bldP spid="373" grpId="0" animBg="1" autoUpdateAnimBg="0"/>
      <p:bldP spid="374" grpId="0" animBg="1" autoUpdateAnimBg="0"/>
      <p:bldP spid="375" grpId="0" animBg="1" autoUpdateAnimBg="0"/>
      <p:bldP spid="376" grpId="0" animBg="1" autoUpdateAnimBg="0"/>
      <p:bldP spid="377" grpId="0" animBg="1" autoUpdateAnimBg="0"/>
      <p:bldP spid="378" grpId="0" animBg="1" autoUpdateAnimBg="0"/>
      <p:bldP spid="379" grpId="0" animBg="1" autoUpdateAnimBg="0"/>
      <p:bldP spid="380" grpId="0" animBg="1" autoUpdateAnimBg="0"/>
      <p:bldP spid="381" grpId="0" animBg="1" autoUpdateAnimBg="0"/>
      <p:bldP spid="382" grpId="0" animBg="1" autoUpdateAnimBg="0"/>
      <p:bldP spid="383" grpId="0" animBg="1" autoUpdateAnimBg="0"/>
      <p:bldP spid="384" grpId="0" animBg="1" autoUpdateAnimBg="0"/>
      <p:bldP spid="385" grpId="0" animBg="1" autoUpdateAnimBg="0"/>
      <p:bldP spid="386" grpId="0" animBg="1" autoUpdateAnimBg="0"/>
      <p:bldP spid="387" grpId="0" animBg="1" autoUpdateAnimBg="0"/>
      <p:bldP spid="388" grpId="0" animBg="1" autoUpdateAnimBg="0"/>
      <p:bldP spid="389" grpId="0" animBg="1" autoUpdateAnimBg="0"/>
      <p:bldP spid="118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A_矩形 5"/>
          <p:cNvSpPr/>
          <p:nvPr>
            <p:custDataLst>
              <p:tags r:id="rId1"/>
            </p:custDataLst>
          </p:nvPr>
        </p:nvSpPr>
        <p:spPr>
          <a:xfrm>
            <a:off x="-116606" y="-158684"/>
            <a:ext cx="12308606" cy="7267407"/>
          </a:xfrm>
          <a:prstGeom prst="rect">
            <a:avLst/>
          </a:prstGeom>
          <a:pattFill prst="diagBrick">
            <a:fgClr>
              <a:srgbClr val="9E0000"/>
            </a:fgClr>
            <a:bgClr>
              <a:srgbClr val="8A0000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PA_矩形 5"/>
          <p:cNvSpPr/>
          <p:nvPr>
            <p:custDataLst>
              <p:tags r:id="rId2"/>
            </p:custDataLst>
          </p:nvPr>
        </p:nvSpPr>
        <p:spPr>
          <a:xfrm>
            <a:off x="1498061" y="1174749"/>
            <a:ext cx="9182910" cy="4529685"/>
          </a:xfrm>
          <a:prstGeom prst="rect">
            <a:avLst/>
          </a:prstGeom>
          <a:pattFill prst="diagBrick">
            <a:fgClr>
              <a:srgbClr val="9E0000"/>
            </a:fgClr>
            <a:bgClr>
              <a:srgbClr val="8A0000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PA_Graphic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xmlns="" r:embed="rId67"/>
              </a:ext>
            </a:extLst>
          </a:blip>
          <a:stretch>
            <a:fillRect/>
          </a:stretch>
        </p:blipFill>
        <p:spPr>
          <a:xfrm>
            <a:off x="4525166" y="3952350"/>
            <a:ext cx="3141668" cy="277206"/>
          </a:xfrm>
          <a:prstGeom prst="rect">
            <a:avLst/>
          </a:prstGeom>
        </p:spPr>
      </p:pic>
      <p:grpSp>
        <p:nvGrpSpPr>
          <p:cNvPr id="4" name="PA_组合 3"/>
          <p:cNvGrpSpPr/>
          <p:nvPr>
            <p:custDataLst>
              <p:tags r:id="rId4"/>
            </p:custDataLst>
          </p:nvPr>
        </p:nvGrpSpPr>
        <p:grpSpPr>
          <a:xfrm>
            <a:off x="2182855" y="1110968"/>
            <a:ext cx="1112469" cy="4127883"/>
            <a:chOff x="2182855" y="1110968"/>
            <a:chExt cx="1112469" cy="4127883"/>
          </a:xfrm>
        </p:grpSpPr>
        <p:pic>
          <p:nvPicPr>
            <p:cNvPr id="816" name="PA_Graphic 815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68">
              <a:extLst>
                <a:ext uri="{96DAC541-7B7A-43D3-8B79-37D633B846F1}">
                  <asvg:svgBlip xmlns:asvg="http://schemas.microsoft.com/office/drawing/2016/SVG/main" xmlns="" r:embed="rId69"/>
                </a:ext>
              </a:extLst>
            </a:blip>
            <a:stretch>
              <a:fillRect/>
            </a:stretch>
          </p:blipFill>
          <p:spPr>
            <a:xfrm>
              <a:off x="2589720" y="1908974"/>
              <a:ext cx="217927" cy="225191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21" name="PA_组合 820"/>
            <p:cNvGrpSpPr/>
            <p:nvPr>
              <p:custDataLst>
                <p:tags r:id="rId37"/>
              </p:custDataLst>
            </p:nvPr>
          </p:nvGrpSpPr>
          <p:grpSpPr>
            <a:xfrm>
              <a:off x="2193266" y="1612484"/>
              <a:ext cx="1071285" cy="693185"/>
              <a:chOff x="2193266" y="2012340"/>
              <a:chExt cx="1071285" cy="693185"/>
            </a:xfrm>
          </p:grpSpPr>
          <p:sp>
            <p:nvSpPr>
              <p:cNvPr id="820" name="任意多边形: 形状 819"/>
              <p:cNvSpPr/>
              <p:nvPr/>
            </p:nvSpPr>
            <p:spPr>
              <a:xfrm>
                <a:off x="2193266" y="2012340"/>
                <a:ext cx="1071285" cy="693185"/>
              </a:xfrm>
              <a:custGeom>
                <a:avLst/>
                <a:gdLst/>
                <a:ahLst/>
                <a:cxnLst/>
                <a:rect l="0" t="0" r="0" b="0"/>
                <a:pathLst>
                  <a:path w="1071285" h="693185">
                    <a:moveTo>
                      <a:pt x="0" y="0"/>
                    </a:moveTo>
                    <a:lnTo>
                      <a:pt x="1071284" y="0"/>
                    </a:lnTo>
                    <a:lnTo>
                      <a:pt x="1071284" y="693184"/>
                    </a:lnTo>
                    <a:lnTo>
                      <a:pt x="0" y="693184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03" name="图形 602"/>
              <p:cNvPicPr>
                <a:picLocks noChangeAspect="1"/>
              </p:cNvPicPr>
              <p:nvPr/>
            </p:nvPicPr>
            <p:blipFill>
              <a:blip r:embed="rId70">
                <a:extLst>
                  <a:ext uri="{96DAC541-7B7A-43D3-8B79-37D633B846F1}">
                    <asvg:svgBlip xmlns:asvg="http://schemas.microsoft.com/office/drawing/2016/SVG/main" xmlns="" r:embed="rId71"/>
                  </a:ext>
                </a:extLst>
              </a:blip>
              <a:stretch>
                <a:fillRect/>
              </a:stretch>
            </p:blipFill>
            <p:spPr>
              <a:xfrm>
                <a:off x="2193266" y="2358933"/>
                <a:ext cx="535642" cy="346592"/>
              </a:xfrm>
              <a:prstGeom prst="rect">
                <a:avLst/>
              </a:prstGeom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602" name="PA_Graphic 601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72">
              <a:extLst>
                <a:ext uri="{96DAC541-7B7A-43D3-8B79-37D633B846F1}">
                  <asvg:svgBlip xmlns:asvg="http://schemas.microsoft.com/office/drawing/2016/SVG/main" xmlns="" r:embed="rId73"/>
                </a:ext>
              </a:extLst>
            </a:blip>
            <a:stretch>
              <a:fillRect/>
            </a:stretch>
          </p:blipFill>
          <p:spPr>
            <a:xfrm>
              <a:off x="2452261" y="3774250"/>
              <a:ext cx="553294" cy="1464601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4" name="PA_Graphic 813"/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74">
              <a:extLst>
                <a:ext uri="{96DAC541-7B7A-43D3-8B79-37D633B846F1}">
                  <asvg:svgBlip xmlns:asvg="http://schemas.microsoft.com/office/drawing/2016/SVG/main" xmlns="" r:embed="rId75"/>
                </a:ext>
              </a:extLst>
            </a:blip>
            <a:stretch>
              <a:fillRect/>
            </a:stretch>
          </p:blipFill>
          <p:spPr>
            <a:xfrm>
              <a:off x="2216808" y="3395883"/>
              <a:ext cx="533825" cy="4337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0" name="PA_Graphic 809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76">
              <a:extLst>
                <a:ext uri="{96DAC541-7B7A-43D3-8B79-37D633B846F1}">
                  <asvg:svgBlip xmlns:asvg="http://schemas.microsoft.com/office/drawing/2016/SVG/main" xmlns="" r:embed="rId77"/>
                </a:ext>
              </a:extLst>
            </a:blip>
            <a:stretch>
              <a:fillRect/>
            </a:stretch>
          </p:blipFill>
          <p:spPr>
            <a:xfrm>
              <a:off x="2672162" y="3530796"/>
              <a:ext cx="507138" cy="47332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2" name="PA_Graphic 811"/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78">
              <a:extLst>
                <a:ext uri="{96DAC541-7B7A-43D3-8B79-37D633B846F1}">
                  <asvg:svgBlip xmlns:asvg="http://schemas.microsoft.com/office/drawing/2016/SVG/main" xmlns="" r:embed="rId79"/>
                </a:ext>
              </a:extLst>
            </a:blip>
            <a:stretch>
              <a:fillRect/>
            </a:stretch>
          </p:blipFill>
          <p:spPr>
            <a:xfrm>
              <a:off x="2444878" y="3536881"/>
              <a:ext cx="374522" cy="61285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3" name="PA_Graphic 812"/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80">
              <a:extLst>
                <a:ext uri="{96DAC541-7B7A-43D3-8B79-37D633B846F1}">
                  <asvg:svgBlip xmlns:asvg="http://schemas.microsoft.com/office/drawing/2016/SVG/main" xmlns="" r:embed="rId81"/>
                </a:ext>
              </a:extLst>
            </a:blip>
            <a:stretch>
              <a:fillRect/>
            </a:stretch>
          </p:blipFill>
          <p:spPr>
            <a:xfrm>
              <a:off x="2271133" y="3534918"/>
              <a:ext cx="534317" cy="440025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1" name="PA_Graphic 810"/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>
            <a:blip r:embed="rId82">
              <a:extLst>
                <a:ext uri="{96DAC541-7B7A-43D3-8B79-37D633B846F1}">
                  <asvg:svgBlip xmlns:asvg="http://schemas.microsoft.com/office/drawing/2016/SVG/main" xmlns="" r:embed="rId83"/>
                </a:ext>
              </a:extLst>
            </a:blip>
            <a:stretch>
              <a:fillRect/>
            </a:stretch>
          </p:blipFill>
          <p:spPr>
            <a:xfrm>
              <a:off x="2657466" y="3498453"/>
              <a:ext cx="297616" cy="56216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9" name="PA_Graphic 808"/>
            <p:cNvPicPr>
              <a:picLocks noChangeAspect="1"/>
            </p:cNvPicPr>
            <p:nvPr>
              <p:custDataLst>
                <p:tags r:id="rId44"/>
              </p:custDataLst>
            </p:nvPr>
          </p:nvPicPr>
          <p:blipFill>
            <a:blip r:embed="rId84">
              <a:extLst>
                <a:ext uri="{96DAC541-7B7A-43D3-8B79-37D633B846F1}">
                  <asvg:svgBlip xmlns:asvg="http://schemas.microsoft.com/office/drawing/2016/SVG/main" xmlns="" r:embed="rId85"/>
                </a:ext>
              </a:extLst>
            </a:blip>
            <a:stretch>
              <a:fillRect/>
            </a:stretch>
          </p:blipFill>
          <p:spPr>
            <a:xfrm>
              <a:off x="2673151" y="3334944"/>
              <a:ext cx="598682" cy="457816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8" name="PA_Graphic 807"/>
            <p:cNvPicPr>
              <a:picLocks noChangeAspect="1"/>
            </p:cNvPicPr>
            <p:nvPr>
              <p:custDataLst>
                <p:tags r:id="rId45"/>
              </p:custDataLst>
            </p:nvPr>
          </p:nvPicPr>
          <p:blipFill>
            <a:blip r:embed="rId86">
              <a:extLst>
                <a:ext uri="{96DAC541-7B7A-43D3-8B79-37D633B846F1}">
                  <asvg:svgBlip xmlns:asvg="http://schemas.microsoft.com/office/drawing/2016/SVG/main" xmlns="" r:embed="rId87"/>
                </a:ext>
              </a:extLst>
            </a:blip>
            <a:stretch>
              <a:fillRect/>
            </a:stretch>
          </p:blipFill>
          <p:spPr>
            <a:xfrm>
              <a:off x="2201026" y="3014118"/>
              <a:ext cx="458142" cy="372240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4" name="PA_Graphic 803"/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86">
              <a:extLst>
                <a:ext uri="{96DAC541-7B7A-43D3-8B79-37D633B846F1}">
                  <asvg:svgBlip xmlns:asvg="http://schemas.microsoft.com/office/drawing/2016/SVG/main" xmlns="" r:embed="rId87"/>
                </a:ext>
              </a:extLst>
            </a:blip>
            <a:stretch>
              <a:fillRect/>
            </a:stretch>
          </p:blipFill>
          <p:spPr>
            <a:xfrm>
              <a:off x="2205976" y="3189073"/>
              <a:ext cx="529205" cy="42997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1" name="PA_Graphic 800"/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>
            <a:blip r:embed="rId88">
              <a:extLst>
                <a:ext uri="{96DAC541-7B7A-43D3-8B79-37D633B846F1}">
                  <asvg:svgBlip xmlns:asvg="http://schemas.microsoft.com/office/drawing/2016/SVG/main" xmlns="" r:embed="rId89"/>
                </a:ext>
              </a:extLst>
            </a:blip>
            <a:stretch>
              <a:fillRect/>
            </a:stretch>
          </p:blipFill>
          <p:spPr>
            <a:xfrm>
              <a:off x="2182855" y="2604058"/>
              <a:ext cx="554903" cy="424337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0" name="PA_Graphic 799"/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90">
              <a:extLst>
                <a:ext uri="{96DAC541-7B7A-43D3-8B79-37D633B846F1}">
                  <asvg:svgBlip xmlns:asvg="http://schemas.microsoft.com/office/drawing/2016/SVG/main" xmlns="" r:embed="rId91"/>
                </a:ext>
              </a:extLst>
            </a:blip>
            <a:stretch>
              <a:fillRect/>
            </a:stretch>
          </p:blipFill>
          <p:spPr>
            <a:xfrm>
              <a:off x="2188109" y="2490898"/>
              <a:ext cx="484053" cy="3986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8" name="PA_Graphic 607"/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>
            <a:blip r:embed="rId92">
              <a:extLst>
                <a:ext uri="{96DAC541-7B7A-43D3-8B79-37D633B846F1}">
                  <asvg:svgBlip xmlns:asvg="http://schemas.microsoft.com/office/drawing/2016/SVG/main" xmlns="" r:embed="rId93"/>
                </a:ext>
              </a:extLst>
            </a:blip>
            <a:stretch>
              <a:fillRect/>
            </a:stretch>
          </p:blipFill>
          <p:spPr>
            <a:xfrm>
              <a:off x="2240763" y="2271507"/>
              <a:ext cx="554158" cy="456365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5" name="PA_Graphic 604"/>
            <p:cNvPicPr>
              <a:picLocks noChangeAspect="1"/>
            </p:cNvPicPr>
            <p:nvPr>
              <p:custDataLst>
                <p:tags r:id="rId50"/>
              </p:custDataLst>
            </p:nvPr>
          </p:nvPicPr>
          <p:blipFill>
            <a:blip r:embed="rId94">
              <a:extLst>
                <a:ext uri="{96DAC541-7B7A-43D3-8B79-37D633B846F1}">
                  <asvg:svgBlip xmlns:asvg="http://schemas.microsoft.com/office/drawing/2016/SVG/main" xmlns="" r:embed="rId95"/>
                </a:ext>
              </a:extLst>
            </a:blip>
            <a:stretch>
              <a:fillRect/>
            </a:stretch>
          </p:blipFill>
          <p:spPr>
            <a:xfrm rot="555274">
              <a:off x="2283355" y="2118205"/>
              <a:ext cx="461451" cy="37492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7" name="PA_Graphic 606"/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96">
              <a:extLst>
                <a:ext uri="{96DAC541-7B7A-43D3-8B79-37D633B846F1}">
                  <asvg:svgBlip xmlns:asvg="http://schemas.microsoft.com/office/drawing/2016/SVG/main" xmlns="" r:embed="rId97"/>
                </a:ext>
              </a:extLst>
            </a:blip>
            <a:stretch>
              <a:fillRect/>
            </a:stretch>
          </p:blipFill>
          <p:spPr>
            <a:xfrm rot="21433162">
              <a:off x="2639893" y="2281198"/>
              <a:ext cx="522732" cy="42471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9" name="PA_Graphic 798"/>
            <p:cNvPicPr>
              <a:picLocks noChangeAspect="1"/>
            </p:cNvPicPr>
            <p:nvPr>
              <p:custDataLst>
                <p:tags r:id="rId52"/>
              </p:custDataLst>
            </p:nvPr>
          </p:nvPicPr>
          <p:blipFill>
            <a:blip r:embed="rId98">
              <a:extLst>
                <a:ext uri="{96DAC541-7B7A-43D3-8B79-37D633B846F1}">
                  <asvg:svgBlip xmlns:asvg="http://schemas.microsoft.com/office/drawing/2016/SVG/main" xmlns="" r:embed="rId99"/>
                </a:ext>
              </a:extLst>
            </a:blip>
            <a:stretch>
              <a:fillRect/>
            </a:stretch>
          </p:blipFill>
          <p:spPr>
            <a:xfrm>
              <a:off x="2622930" y="2470744"/>
              <a:ext cx="623686" cy="31184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6" name="PA_Graphic 605"/>
            <p:cNvPicPr>
              <a:picLocks noChangeAspect="1"/>
            </p:cNvPicPr>
            <p:nvPr>
              <p:custDataLst>
                <p:tags r:id="rId53"/>
              </p:custDataLst>
            </p:nvPr>
          </p:nvPicPr>
          <p:blipFill>
            <a:blip r:embed="rId100">
              <a:extLst>
                <a:ext uri="{96DAC541-7B7A-43D3-8B79-37D633B846F1}">
                  <asvg:svgBlip xmlns:asvg="http://schemas.microsoft.com/office/drawing/2016/SVG/main" xmlns="" r:embed="rId101"/>
                </a:ext>
              </a:extLst>
            </a:blip>
            <a:stretch>
              <a:fillRect/>
            </a:stretch>
          </p:blipFill>
          <p:spPr>
            <a:xfrm>
              <a:off x="2695911" y="2163600"/>
              <a:ext cx="543507" cy="33214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3" name="PA_Graphic 802"/>
            <p:cNvPicPr>
              <a:picLocks noChangeAspect="1"/>
            </p:cNvPicPr>
            <p:nvPr>
              <p:custDataLst>
                <p:tags r:id="rId54"/>
              </p:custDataLst>
            </p:nvPr>
          </p:nvPicPr>
          <p:blipFill>
            <a:blip r:embed="rId102">
              <a:extLst>
                <a:ext uri="{96DAC541-7B7A-43D3-8B79-37D633B846F1}">
                  <asvg:svgBlip xmlns:asvg="http://schemas.microsoft.com/office/drawing/2016/SVG/main" xmlns="" r:embed="rId103"/>
                </a:ext>
              </a:extLst>
            </a:blip>
            <a:stretch>
              <a:fillRect/>
            </a:stretch>
          </p:blipFill>
          <p:spPr>
            <a:xfrm>
              <a:off x="2253546" y="2711593"/>
              <a:ext cx="504650" cy="53829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4" name="PA_Graphic 603"/>
            <p:cNvPicPr>
              <a:picLocks noChangeAspect="1"/>
            </p:cNvPicPr>
            <p:nvPr>
              <p:custDataLst>
                <p:tags r:id="rId55"/>
              </p:custDataLst>
            </p:nvPr>
          </p:nvPicPr>
          <p:blipFill>
            <a:blip r:embed="rId104">
              <a:extLst>
                <a:ext uri="{96DAC541-7B7A-43D3-8B79-37D633B846F1}">
                  <asvg:svgBlip xmlns:asvg="http://schemas.microsoft.com/office/drawing/2016/SVG/main" xmlns="" r:embed="rId105"/>
                </a:ext>
              </a:extLst>
            </a:blip>
            <a:stretch>
              <a:fillRect/>
            </a:stretch>
          </p:blipFill>
          <p:spPr>
            <a:xfrm>
              <a:off x="2659852" y="2023237"/>
              <a:ext cx="635472" cy="2824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6" name="PA_Graphic 805"/>
            <p:cNvPicPr>
              <a:picLocks noChangeAspect="1"/>
            </p:cNvPicPr>
            <p:nvPr>
              <p:custDataLst>
                <p:tags r:id="rId56"/>
              </p:custDataLst>
            </p:nvPr>
          </p:nvPicPr>
          <p:blipFill>
            <a:blip r:embed="rId106">
              <a:extLst>
                <a:ext uri="{96DAC541-7B7A-43D3-8B79-37D633B846F1}">
                  <asvg:svgBlip xmlns:asvg="http://schemas.microsoft.com/office/drawing/2016/SVG/main" xmlns="" r:embed="rId107"/>
                </a:ext>
              </a:extLst>
            </a:blip>
            <a:stretch>
              <a:fillRect/>
            </a:stretch>
          </p:blipFill>
          <p:spPr>
            <a:xfrm>
              <a:off x="2630102" y="3146960"/>
              <a:ext cx="517464" cy="48512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7" name="PA_Graphic 806"/>
            <p:cNvPicPr>
              <a:picLocks noChangeAspect="1"/>
            </p:cNvPicPr>
            <p:nvPr>
              <p:custDataLst>
                <p:tags r:id="rId57"/>
              </p:custDataLst>
            </p:nvPr>
          </p:nvPicPr>
          <p:blipFill>
            <a:blip r:embed="rId108">
              <a:extLst>
                <a:ext uri="{96DAC541-7B7A-43D3-8B79-37D633B846F1}">
                  <asvg:svgBlip xmlns:asvg="http://schemas.microsoft.com/office/drawing/2016/SVG/main" xmlns="" r:embed="rId109"/>
                </a:ext>
              </a:extLst>
            </a:blip>
            <a:stretch>
              <a:fillRect/>
            </a:stretch>
          </p:blipFill>
          <p:spPr>
            <a:xfrm>
              <a:off x="2622930" y="2942138"/>
              <a:ext cx="565138" cy="465408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5" name="PA_Graphic 804"/>
            <p:cNvPicPr>
              <a:picLocks noChangeAspect="1"/>
            </p:cNvPicPr>
            <p:nvPr>
              <p:custDataLst>
                <p:tags r:id="rId58"/>
              </p:custDataLst>
            </p:nvPr>
          </p:nvPicPr>
          <p:blipFill>
            <a:blip r:embed="rId110">
              <a:extLst>
                <a:ext uri="{96DAC541-7B7A-43D3-8B79-37D633B846F1}">
                  <asvg:svgBlip xmlns:asvg="http://schemas.microsoft.com/office/drawing/2016/SVG/main" xmlns="" r:embed="rId111"/>
                </a:ext>
              </a:extLst>
            </a:blip>
            <a:stretch>
              <a:fillRect/>
            </a:stretch>
          </p:blipFill>
          <p:spPr>
            <a:xfrm>
              <a:off x="2351176" y="2919058"/>
              <a:ext cx="442887" cy="62742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2" name="PA_Graphic 801"/>
            <p:cNvPicPr>
              <a:picLocks noChangeAspect="1"/>
            </p:cNvPicPr>
            <p:nvPr>
              <p:custDataLst>
                <p:tags r:id="rId59"/>
              </p:custDataLst>
            </p:nvPr>
          </p:nvPicPr>
          <p:blipFill>
            <a:blip r:embed="rId112">
              <a:extLst>
                <a:ext uri="{96DAC541-7B7A-43D3-8B79-37D633B846F1}">
                  <asvg:svgBlip xmlns:asvg="http://schemas.microsoft.com/office/drawing/2016/SVG/main" xmlns="" r:embed="rId113"/>
                </a:ext>
              </a:extLst>
            </a:blip>
            <a:stretch>
              <a:fillRect/>
            </a:stretch>
          </p:blipFill>
          <p:spPr>
            <a:xfrm>
              <a:off x="2607049" y="2776506"/>
              <a:ext cx="543013" cy="38330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8" name="PA_Graphic 797"/>
            <p:cNvPicPr>
              <a:picLocks noChangeAspect="1"/>
            </p:cNvPicPr>
            <p:nvPr>
              <p:custDataLst>
                <p:tags r:id="rId60"/>
              </p:custDataLst>
            </p:nvPr>
          </p:nvPicPr>
          <p:blipFill>
            <a:blip r:embed="rId114">
              <a:extLst>
                <a:ext uri="{96DAC541-7B7A-43D3-8B79-37D633B846F1}">
                  <asvg:svgBlip xmlns:asvg="http://schemas.microsoft.com/office/drawing/2016/SVG/main" xmlns="" r:embed="rId115"/>
                </a:ext>
              </a:extLst>
            </a:blip>
            <a:stretch>
              <a:fillRect/>
            </a:stretch>
          </p:blipFill>
          <p:spPr>
            <a:xfrm>
              <a:off x="2651120" y="2624777"/>
              <a:ext cx="554621" cy="369748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5" name="PA_Graphic 814"/>
            <p:cNvPicPr>
              <a:picLocks noChangeAspect="1"/>
            </p:cNvPicPr>
            <p:nvPr>
              <p:custDataLst>
                <p:tags r:id="rId61"/>
              </p:custDataLst>
            </p:nvPr>
          </p:nvPicPr>
          <p:blipFill>
            <a:blip r:embed="rId116">
              <a:extLst>
                <a:ext uri="{96DAC541-7B7A-43D3-8B79-37D633B846F1}">
                  <asvg:svgBlip xmlns:asvg="http://schemas.microsoft.com/office/drawing/2016/SVG/main" xmlns="" r:embed="rId117"/>
                </a:ext>
              </a:extLst>
            </a:blip>
            <a:stretch>
              <a:fillRect/>
            </a:stretch>
          </p:blipFill>
          <p:spPr>
            <a:xfrm>
              <a:off x="2333875" y="1110968"/>
              <a:ext cx="790066" cy="96181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6" name="PA_椭圆 825"/>
          <p:cNvSpPr/>
          <p:nvPr>
            <p:custDataLst>
              <p:tags r:id="rId5"/>
            </p:custDataLst>
          </p:nvPr>
        </p:nvSpPr>
        <p:spPr>
          <a:xfrm>
            <a:off x="2070100" y="-1652133"/>
            <a:ext cx="355600" cy="355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PA_组合 2"/>
          <p:cNvGrpSpPr/>
          <p:nvPr>
            <p:custDataLst>
              <p:tags r:id="rId6"/>
            </p:custDataLst>
          </p:nvPr>
        </p:nvGrpSpPr>
        <p:grpSpPr>
          <a:xfrm>
            <a:off x="8759871" y="1124513"/>
            <a:ext cx="1112469" cy="4127883"/>
            <a:chOff x="8759871" y="1124513"/>
            <a:chExt cx="1112469" cy="4127883"/>
          </a:xfrm>
        </p:grpSpPr>
        <p:pic>
          <p:nvPicPr>
            <p:cNvPr id="341" name="PA_Graphic 81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68">
              <a:extLst>
                <a:ext uri="{96DAC541-7B7A-43D3-8B79-37D633B846F1}">
                  <asvg:svgBlip xmlns:asvg="http://schemas.microsoft.com/office/drawing/2016/SVG/main" xmlns="" r:embed="rId69"/>
                </a:ext>
              </a:extLst>
            </a:blip>
            <a:stretch>
              <a:fillRect/>
            </a:stretch>
          </p:blipFill>
          <p:spPr>
            <a:xfrm>
              <a:off x="9166736" y="1922519"/>
              <a:ext cx="217927" cy="225191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42" name="PA_组合 820"/>
            <p:cNvGrpSpPr/>
            <p:nvPr>
              <p:custDataLst>
                <p:tags r:id="rId11"/>
              </p:custDataLst>
            </p:nvPr>
          </p:nvGrpSpPr>
          <p:grpSpPr>
            <a:xfrm>
              <a:off x="8770282" y="1626029"/>
              <a:ext cx="1071285" cy="693185"/>
              <a:chOff x="2193266" y="2012340"/>
              <a:chExt cx="1071285" cy="693185"/>
            </a:xfrm>
          </p:grpSpPr>
          <p:sp>
            <p:nvSpPr>
              <p:cNvPr id="343" name="任意多边形: 形状 342"/>
              <p:cNvSpPr/>
              <p:nvPr/>
            </p:nvSpPr>
            <p:spPr>
              <a:xfrm>
                <a:off x="2193266" y="2012340"/>
                <a:ext cx="1071285" cy="693185"/>
              </a:xfrm>
              <a:custGeom>
                <a:avLst/>
                <a:gdLst/>
                <a:ahLst/>
                <a:cxnLst/>
                <a:rect l="0" t="0" r="0" b="0"/>
                <a:pathLst>
                  <a:path w="1071285" h="693185">
                    <a:moveTo>
                      <a:pt x="0" y="0"/>
                    </a:moveTo>
                    <a:lnTo>
                      <a:pt x="1071284" y="0"/>
                    </a:lnTo>
                    <a:lnTo>
                      <a:pt x="1071284" y="693184"/>
                    </a:lnTo>
                    <a:lnTo>
                      <a:pt x="0" y="693184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4" name="图形 343"/>
              <p:cNvPicPr>
                <a:picLocks noChangeAspect="1"/>
              </p:cNvPicPr>
              <p:nvPr/>
            </p:nvPicPr>
            <p:blipFill>
              <a:blip r:embed="rId70">
                <a:extLst>
                  <a:ext uri="{96DAC541-7B7A-43D3-8B79-37D633B846F1}">
                    <asvg:svgBlip xmlns:asvg="http://schemas.microsoft.com/office/drawing/2016/SVG/main" xmlns="" r:embed="rId71"/>
                  </a:ext>
                </a:extLst>
              </a:blip>
              <a:stretch>
                <a:fillRect/>
              </a:stretch>
            </p:blipFill>
            <p:spPr>
              <a:xfrm>
                <a:off x="2193266" y="2358933"/>
                <a:ext cx="535642" cy="346592"/>
              </a:xfrm>
              <a:prstGeom prst="rect">
                <a:avLst/>
              </a:prstGeom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345" name="PA_Graphic 60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72">
              <a:extLst>
                <a:ext uri="{96DAC541-7B7A-43D3-8B79-37D633B846F1}">
                  <asvg:svgBlip xmlns:asvg="http://schemas.microsoft.com/office/drawing/2016/SVG/main" xmlns="" r:embed="rId73"/>
                </a:ext>
              </a:extLst>
            </a:blip>
            <a:stretch>
              <a:fillRect/>
            </a:stretch>
          </p:blipFill>
          <p:spPr>
            <a:xfrm>
              <a:off x="9029277" y="3787795"/>
              <a:ext cx="553294" cy="1464601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6" name="PA_Graphic 81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74">
              <a:extLst>
                <a:ext uri="{96DAC541-7B7A-43D3-8B79-37D633B846F1}">
                  <asvg:svgBlip xmlns:asvg="http://schemas.microsoft.com/office/drawing/2016/SVG/main" xmlns="" r:embed="rId75"/>
                </a:ext>
              </a:extLst>
            </a:blip>
            <a:stretch>
              <a:fillRect/>
            </a:stretch>
          </p:blipFill>
          <p:spPr>
            <a:xfrm>
              <a:off x="8793824" y="3409428"/>
              <a:ext cx="533825" cy="4337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7" name="PA_Graphic 809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76">
              <a:extLst>
                <a:ext uri="{96DAC541-7B7A-43D3-8B79-37D633B846F1}">
                  <asvg:svgBlip xmlns:asvg="http://schemas.microsoft.com/office/drawing/2016/SVG/main" xmlns="" r:embed="rId77"/>
                </a:ext>
              </a:extLst>
            </a:blip>
            <a:stretch>
              <a:fillRect/>
            </a:stretch>
          </p:blipFill>
          <p:spPr>
            <a:xfrm>
              <a:off x="9249178" y="3544341"/>
              <a:ext cx="507138" cy="47332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8" name="PA_Graphic 81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78">
              <a:extLst>
                <a:ext uri="{96DAC541-7B7A-43D3-8B79-37D633B846F1}">
                  <asvg:svgBlip xmlns:asvg="http://schemas.microsoft.com/office/drawing/2016/SVG/main" xmlns="" r:embed="rId79"/>
                </a:ext>
              </a:extLst>
            </a:blip>
            <a:stretch>
              <a:fillRect/>
            </a:stretch>
          </p:blipFill>
          <p:spPr>
            <a:xfrm>
              <a:off x="9021894" y="3550426"/>
              <a:ext cx="374522" cy="61285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9" name="PA_Graphic 8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80">
              <a:extLst>
                <a:ext uri="{96DAC541-7B7A-43D3-8B79-37D633B846F1}">
                  <asvg:svgBlip xmlns:asvg="http://schemas.microsoft.com/office/drawing/2016/SVG/main" xmlns="" r:embed="rId81"/>
                </a:ext>
              </a:extLst>
            </a:blip>
            <a:stretch>
              <a:fillRect/>
            </a:stretch>
          </p:blipFill>
          <p:spPr>
            <a:xfrm>
              <a:off x="8848149" y="3548463"/>
              <a:ext cx="534317" cy="440025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0" name="PA_Graphic 810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82">
              <a:extLst>
                <a:ext uri="{96DAC541-7B7A-43D3-8B79-37D633B846F1}">
                  <asvg:svgBlip xmlns:asvg="http://schemas.microsoft.com/office/drawing/2016/SVG/main" xmlns="" r:embed="rId83"/>
                </a:ext>
              </a:extLst>
            </a:blip>
            <a:stretch>
              <a:fillRect/>
            </a:stretch>
          </p:blipFill>
          <p:spPr>
            <a:xfrm>
              <a:off x="9234482" y="3511998"/>
              <a:ext cx="297616" cy="56216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1" name="PA_Graphic 808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84">
              <a:extLst>
                <a:ext uri="{96DAC541-7B7A-43D3-8B79-37D633B846F1}">
                  <asvg:svgBlip xmlns:asvg="http://schemas.microsoft.com/office/drawing/2016/SVG/main" xmlns="" r:embed="rId85"/>
                </a:ext>
              </a:extLst>
            </a:blip>
            <a:stretch>
              <a:fillRect/>
            </a:stretch>
          </p:blipFill>
          <p:spPr>
            <a:xfrm>
              <a:off x="9250167" y="3348489"/>
              <a:ext cx="598682" cy="457816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2" name="PA_Graphic 807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86">
              <a:extLst>
                <a:ext uri="{96DAC541-7B7A-43D3-8B79-37D633B846F1}">
                  <asvg:svgBlip xmlns:asvg="http://schemas.microsoft.com/office/drawing/2016/SVG/main" xmlns="" r:embed="rId87"/>
                </a:ext>
              </a:extLst>
            </a:blip>
            <a:stretch>
              <a:fillRect/>
            </a:stretch>
          </p:blipFill>
          <p:spPr>
            <a:xfrm>
              <a:off x="8778042" y="3027663"/>
              <a:ext cx="458142" cy="372240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3" name="PA_Graphic 803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86">
              <a:extLst>
                <a:ext uri="{96DAC541-7B7A-43D3-8B79-37D633B846F1}">
                  <asvg:svgBlip xmlns:asvg="http://schemas.microsoft.com/office/drawing/2016/SVG/main" xmlns="" r:embed="rId87"/>
                </a:ext>
              </a:extLst>
            </a:blip>
            <a:stretch>
              <a:fillRect/>
            </a:stretch>
          </p:blipFill>
          <p:spPr>
            <a:xfrm>
              <a:off x="8782992" y="3202618"/>
              <a:ext cx="529205" cy="42997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4" name="PA_Graphic 800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88">
              <a:extLst>
                <a:ext uri="{96DAC541-7B7A-43D3-8B79-37D633B846F1}">
                  <asvg:svgBlip xmlns:asvg="http://schemas.microsoft.com/office/drawing/2016/SVG/main" xmlns="" r:embed="rId89"/>
                </a:ext>
              </a:extLst>
            </a:blip>
            <a:stretch>
              <a:fillRect/>
            </a:stretch>
          </p:blipFill>
          <p:spPr>
            <a:xfrm>
              <a:off x="8759871" y="2617603"/>
              <a:ext cx="554903" cy="424337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5" name="PA_Graphic 799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90">
              <a:extLst>
                <a:ext uri="{96DAC541-7B7A-43D3-8B79-37D633B846F1}">
                  <asvg:svgBlip xmlns:asvg="http://schemas.microsoft.com/office/drawing/2016/SVG/main" xmlns="" r:embed="rId91"/>
                </a:ext>
              </a:extLst>
            </a:blip>
            <a:stretch>
              <a:fillRect/>
            </a:stretch>
          </p:blipFill>
          <p:spPr>
            <a:xfrm>
              <a:off x="8765125" y="2504443"/>
              <a:ext cx="484053" cy="3986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6" name="PA_Graphic 607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92">
              <a:extLst>
                <a:ext uri="{96DAC541-7B7A-43D3-8B79-37D633B846F1}">
                  <asvg:svgBlip xmlns:asvg="http://schemas.microsoft.com/office/drawing/2016/SVG/main" xmlns="" r:embed="rId93"/>
                </a:ext>
              </a:extLst>
            </a:blip>
            <a:stretch>
              <a:fillRect/>
            </a:stretch>
          </p:blipFill>
          <p:spPr>
            <a:xfrm>
              <a:off x="8817779" y="2285052"/>
              <a:ext cx="554158" cy="456365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7" name="PA_Graphic 60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94">
              <a:extLst>
                <a:ext uri="{96DAC541-7B7A-43D3-8B79-37D633B846F1}">
                  <asvg:svgBlip xmlns:asvg="http://schemas.microsoft.com/office/drawing/2016/SVG/main" xmlns="" r:embed="rId95"/>
                </a:ext>
              </a:extLst>
            </a:blip>
            <a:stretch>
              <a:fillRect/>
            </a:stretch>
          </p:blipFill>
          <p:spPr>
            <a:xfrm rot="555274">
              <a:off x="8860371" y="2131750"/>
              <a:ext cx="461451" cy="37492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8" name="PA_Graphic 606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96">
              <a:extLst>
                <a:ext uri="{96DAC541-7B7A-43D3-8B79-37D633B846F1}">
                  <asvg:svgBlip xmlns:asvg="http://schemas.microsoft.com/office/drawing/2016/SVG/main" xmlns="" r:embed="rId97"/>
                </a:ext>
              </a:extLst>
            </a:blip>
            <a:stretch>
              <a:fillRect/>
            </a:stretch>
          </p:blipFill>
          <p:spPr>
            <a:xfrm rot="21433162">
              <a:off x="9216909" y="2294743"/>
              <a:ext cx="522732" cy="42471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9" name="PA_Graphic 798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98">
              <a:extLst>
                <a:ext uri="{96DAC541-7B7A-43D3-8B79-37D633B846F1}">
                  <asvg:svgBlip xmlns:asvg="http://schemas.microsoft.com/office/drawing/2016/SVG/main" xmlns="" r:embed="rId99"/>
                </a:ext>
              </a:extLst>
            </a:blip>
            <a:stretch>
              <a:fillRect/>
            </a:stretch>
          </p:blipFill>
          <p:spPr>
            <a:xfrm>
              <a:off x="9199946" y="2484289"/>
              <a:ext cx="623686" cy="31184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0" name="PA_Graphic 60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100">
              <a:extLst>
                <a:ext uri="{96DAC541-7B7A-43D3-8B79-37D633B846F1}">
                  <asvg:svgBlip xmlns:asvg="http://schemas.microsoft.com/office/drawing/2016/SVG/main" xmlns="" r:embed="rId101"/>
                </a:ext>
              </a:extLst>
            </a:blip>
            <a:stretch>
              <a:fillRect/>
            </a:stretch>
          </p:blipFill>
          <p:spPr>
            <a:xfrm>
              <a:off x="9272927" y="2177145"/>
              <a:ext cx="543507" cy="33214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1" name="PA_Graphic 802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02">
              <a:extLst>
                <a:ext uri="{96DAC541-7B7A-43D3-8B79-37D633B846F1}">
                  <asvg:svgBlip xmlns:asvg="http://schemas.microsoft.com/office/drawing/2016/SVG/main" xmlns="" r:embed="rId103"/>
                </a:ext>
              </a:extLst>
            </a:blip>
            <a:stretch>
              <a:fillRect/>
            </a:stretch>
          </p:blipFill>
          <p:spPr>
            <a:xfrm>
              <a:off x="8830562" y="2725138"/>
              <a:ext cx="504650" cy="53829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2" name="PA_Graphic 603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104">
              <a:extLst>
                <a:ext uri="{96DAC541-7B7A-43D3-8B79-37D633B846F1}">
                  <asvg:svgBlip xmlns:asvg="http://schemas.microsoft.com/office/drawing/2016/SVG/main" xmlns="" r:embed="rId105"/>
                </a:ext>
              </a:extLst>
            </a:blip>
            <a:stretch>
              <a:fillRect/>
            </a:stretch>
          </p:blipFill>
          <p:spPr>
            <a:xfrm>
              <a:off x="9236868" y="2036782"/>
              <a:ext cx="635472" cy="28243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3" name="PA_Graphic 805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106">
              <a:extLst>
                <a:ext uri="{96DAC541-7B7A-43D3-8B79-37D633B846F1}">
                  <asvg:svgBlip xmlns:asvg="http://schemas.microsoft.com/office/drawing/2016/SVG/main" xmlns="" r:embed="rId107"/>
                </a:ext>
              </a:extLst>
            </a:blip>
            <a:stretch>
              <a:fillRect/>
            </a:stretch>
          </p:blipFill>
          <p:spPr>
            <a:xfrm>
              <a:off x="9207118" y="3160505"/>
              <a:ext cx="517464" cy="485122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4" name="PA_Graphic 806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108">
              <a:extLst>
                <a:ext uri="{96DAC541-7B7A-43D3-8B79-37D633B846F1}">
                  <asvg:svgBlip xmlns:asvg="http://schemas.microsoft.com/office/drawing/2016/SVG/main" xmlns="" r:embed="rId109"/>
                </a:ext>
              </a:extLst>
            </a:blip>
            <a:stretch>
              <a:fillRect/>
            </a:stretch>
          </p:blipFill>
          <p:spPr>
            <a:xfrm>
              <a:off x="9199946" y="2955683"/>
              <a:ext cx="565138" cy="465408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5" name="PA_Graphic 804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110">
              <a:extLst>
                <a:ext uri="{96DAC541-7B7A-43D3-8B79-37D633B846F1}">
                  <asvg:svgBlip xmlns:asvg="http://schemas.microsoft.com/office/drawing/2016/SVG/main" xmlns="" r:embed="rId111"/>
                </a:ext>
              </a:extLst>
            </a:blip>
            <a:stretch>
              <a:fillRect/>
            </a:stretch>
          </p:blipFill>
          <p:spPr>
            <a:xfrm>
              <a:off x="8928192" y="2932603"/>
              <a:ext cx="442887" cy="627424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6" name="PA_Graphic 801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112">
              <a:extLst>
                <a:ext uri="{96DAC541-7B7A-43D3-8B79-37D633B846F1}">
                  <asvg:svgBlip xmlns:asvg="http://schemas.microsoft.com/office/drawing/2016/SVG/main" xmlns="" r:embed="rId113"/>
                </a:ext>
              </a:extLst>
            </a:blip>
            <a:stretch>
              <a:fillRect/>
            </a:stretch>
          </p:blipFill>
          <p:spPr>
            <a:xfrm>
              <a:off x="9184065" y="2790051"/>
              <a:ext cx="543013" cy="383303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7" name="PA_Graphic 797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114">
              <a:extLst>
                <a:ext uri="{96DAC541-7B7A-43D3-8B79-37D633B846F1}">
                  <asvg:svgBlip xmlns:asvg="http://schemas.microsoft.com/office/drawing/2016/SVG/main" xmlns="" r:embed="rId115"/>
                </a:ext>
              </a:extLst>
            </a:blip>
            <a:stretch>
              <a:fillRect/>
            </a:stretch>
          </p:blipFill>
          <p:spPr>
            <a:xfrm>
              <a:off x="9228136" y="2638322"/>
              <a:ext cx="554621" cy="369748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8" name="PA_Graphic 814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116">
              <a:extLst>
                <a:ext uri="{96DAC541-7B7A-43D3-8B79-37D633B846F1}">
                  <asvg:svgBlip xmlns:asvg="http://schemas.microsoft.com/office/drawing/2016/SVG/main" xmlns="" r:embed="rId117"/>
                </a:ext>
              </a:extLst>
            </a:blip>
            <a:stretch>
              <a:fillRect/>
            </a:stretch>
          </p:blipFill>
          <p:spPr>
            <a:xfrm>
              <a:off x="8910891" y="1124513"/>
              <a:ext cx="790066" cy="961819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PA_Graphic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8">
            <a:extLst>
              <a:ext uri="{96DAC541-7B7A-43D3-8B79-37D633B846F1}">
                <asvg:svgBlip xmlns:asvg="http://schemas.microsoft.com/office/drawing/2016/SVG/main" xmlns="" r:embed="rId119"/>
              </a:ext>
            </a:extLst>
          </a:blip>
          <a:stretch>
            <a:fillRect/>
          </a:stretch>
        </p:blipFill>
        <p:spPr>
          <a:xfrm>
            <a:off x="5853698" y="3038099"/>
            <a:ext cx="484604" cy="484604"/>
          </a:xfrm>
          <a:prstGeom prst="rect">
            <a:avLst/>
          </a:prstGeom>
        </p:spPr>
      </p:pic>
      <p:pic>
        <p:nvPicPr>
          <p:cNvPr id="149" name="PA_A_图片 14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0"/>
          <a:srcRect/>
          <a:stretch>
            <a:fillRect/>
          </a:stretch>
        </p:blipFill>
        <p:spPr>
          <a:xfrm>
            <a:off x="-2700594" y="-3225495"/>
            <a:ext cx="17593200" cy="14161124"/>
          </a:xfrm>
          <a:custGeom>
            <a:avLst/>
            <a:gdLst>
              <a:gd name="connsiteX0" fmla="*/ 4394383 w 17593200"/>
              <a:gd name="connsiteY0" fmla="*/ 6767147 h 14161124"/>
              <a:gd name="connsiteX1" fmla="*/ 4394383 w 17593200"/>
              <a:gd name="connsiteY1" fmla="*/ 8157797 h 14161124"/>
              <a:gd name="connsiteX2" fmla="*/ 7365405 w 17593200"/>
              <a:gd name="connsiteY2" fmla="*/ 8157797 h 14161124"/>
              <a:gd name="connsiteX3" fmla="*/ 7365405 w 17593200"/>
              <a:gd name="connsiteY3" fmla="*/ 6767147 h 14161124"/>
              <a:gd name="connsiteX4" fmla="*/ 0 w 17593200"/>
              <a:gd name="connsiteY4" fmla="*/ 0 h 14161124"/>
              <a:gd name="connsiteX5" fmla="*/ 17593200 w 17593200"/>
              <a:gd name="connsiteY5" fmla="*/ 0 h 14161124"/>
              <a:gd name="connsiteX6" fmla="*/ 17593200 w 17593200"/>
              <a:gd name="connsiteY6" fmla="*/ 14161124 h 14161124"/>
              <a:gd name="connsiteX7" fmla="*/ 0 w 17593200"/>
              <a:gd name="connsiteY7" fmla="*/ 14161124 h 1416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93200" h="14161124">
                <a:moveTo>
                  <a:pt x="4394383" y="6767147"/>
                </a:moveTo>
                <a:lnTo>
                  <a:pt x="4394383" y="8157797"/>
                </a:lnTo>
                <a:lnTo>
                  <a:pt x="7365405" y="8157797"/>
                </a:lnTo>
                <a:lnTo>
                  <a:pt x="7365405" y="6767147"/>
                </a:lnTo>
                <a:close/>
                <a:moveTo>
                  <a:pt x="0" y="0"/>
                </a:moveTo>
                <a:lnTo>
                  <a:pt x="17593200" y="0"/>
                </a:lnTo>
                <a:lnTo>
                  <a:pt x="17593200" y="14161124"/>
                </a:lnTo>
                <a:lnTo>
                  <a:pt x="0" y="14161124"/>
                </a:lnTo>
                <a:close/>
              </a:path>
            </a:pathLst>
          </a:custGeom>
          <a:effectLst>
            <a:innerShdw blurRad="495300">
              <a:prstClr val="black">
                <a:alpha val="63000"/>
              </a:prstClr>
            </a:innerShdw>
          </a:effectLst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1"/>
          <a:stretch>
            <a:fillRect/>
          </a:stretch>
        </p:blipFill>
        <p:spPr>
          <a:xfrm>
            <a:off x="9023935" y="5282569"/>
            <a:ext cx="1975275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0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1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078 -0.02777 C 0.09427 -0.03402 0.11862 -0.03726 0.14427 -0.03726 C 0.17344 -0.03726 0.19675 -0.03402 0.21302 -0.02777 L 0.29115 -4.81481E-6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7" y="-18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L -0.07734 -0.04004 C -0.09336 -0.04907 -0.11745 -0.05393 -0.14271 -0.05393 C -0.17148 -0.05393 -0.19466 -0.04907 -0.21068 -0.04004 L -0.28776 -2.96296E-6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-270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0.046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0472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diagBrick">
            <a:fgClr>
              <a:srgbClr val="9E0000"/>
            </a:fgClr>
            <a:bgClr>
              <a:srgbClr val="8A0000"/>
            </a:bgClr>
          </a:pattFill>
          <a:ln>
            <a:noFill/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形 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>
            <a:off x="629575" y="-2862345"/>
            <a:ext cx="11650588" cy="14264502"/>
          </a:xfrm>
          <a:custGeom>
            <a:avLst/>
            <a:gdLst>
              <a:gd name="connsiteX0" fmla="*/ 0 w 2971800"/>
              <a:gd name="connsiteY0" fmla="*/ 0 h 3638550"/>
              <a:gd name="connsiteX1" fmla="*/ 2971800 w 2971800"/>
              <a:gd name="connsiteY1" fmla="*/ 0 h 3638550"/>
              <a:gd name="connsiteX2" fmla="*/ 2971800 w 2971800"/>
              <a:gd name="connsiteY2" fmla="*/ 3638550 h 3638550"/>
              <a:gd name="connsiteX3" fmla="*/ 0 w 2971800"/>
              <a:gd name="connsiteY3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3638550">
                <a:moveTo>
                  <a:pt x="0" y="0"/>
                </a:moveTo>
                <a:lnTo>
                  <a:pt x="2971800" y="0"/>
                </a:lnTo>
                <a:lnTo>
                  <a:pt x="2971800" y="3638550"/>
                </a:lnTo>
                <a:lnTo>
                  <a:pt x="0" y="3638550"/>
                </a:lnTo>
                <a:close/>
              </a:path>
            </a:pathLst>
          </a:custGeom>
        </p:spPr>
      </p:pic>
      <p:sp>
        <p:nvSpPr>
          <p:cNvPr id="34" name="矩形 33" hidden="1"/>
          <p:cNvSpPr/>
          <p:nvPr/>
        </p:nvSpPr>
        <p:spPr>
          <a:xfrm>
            <a:off x="-257741" y="-1064094"/>
            <a:ext cx="12970936" cy="12395311"/>
          </a:xfrm>
          <a:prstGeom prst="rect">
            <a:avLst/>
          </a:prstGeom>
          <a:blipFill dpi="0" rotWithShape="1">
            <a:blip r:embed="rId2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A_Graphic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9714374" y="5693454"/>
            <a:ext cx="2998821" cy="1694986"/>
          </a:xfrm>
          <a:prstGeom prst="rect">
            <a:avLst/>
          </a:prstGeom>
        </p:spPr>
      </p:pic>
      <p:pic>
        <p:nvPicPr>
          <p:cNvPr id="5" name="PA_Graphic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3178240" y="-1064093"/>
            <a:ext cx="1647825" cy="5076825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A_Graphic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4488782" y="-1321269"/>
            <a:ext cx="1619250" cy="5591175"/>
          </a:xfrm>
          <a:prstGeom prst="rect">
            <a:avLst/>
          </a:prstGeom>
          <a:effectLst>
            <a:outerShdw blurRad="5461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A_Graphic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5742202" y="-1321269"/>
            <a:ext cx="1314450" cy="5029200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A_Graphic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7257296" y="-2083269"/>
            <a:ext cx="1647825" cy="6353175"/>
          </a:xfrm>
          <a:prstGeom prst="rect">
            <a:avLst/>
          </a:prstGeom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PA_Graphic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3310035" y="4448586"/>
            <a:ext cx="524525" cy="524525"/>
          </a:xfrm>
          <a:prstGeom prst="rect">
            <a:avLst/>
          </a:prstGeom>
        </p:spPr>
      </p:pic>
      <p:sp>
        <p:nvSpPr>
          <p:cNvPr id="18" name="PA_矩形 17"/>
          <p:cNvSpPr/>
          <p:nvPr>
            <p:custDataLst>
              <p:tags r:id="rId9"/>
            </p:custDataLst>
          </p:nvPr>
        </p:nvSpPr>
        <p:spPr>
          <a:xfrm>
            <a:off x="3776102" y="4155020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60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atin typeface="方正特粗光辉繁体" panose="02000000000000000000" pitchFamily="2" charset="-122"/>
                <a:ea typeface="方正特粗光辉繁体" panose="02000000000000000000" pitchFamily="2" charset="-122"/>
              </a:rPr>
              <a:t>红</a:t>
            </a:r>
            <a:endParaRPr lang="zh-CN" altLang="en-US" sz="11500" dirty="0">
              <a:gradFill flip="none" rotWithShape="1">
                <a:gsLst>
                  <a:gs pos="60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9" name="PA_矩形 18"/>
          <p:cNvSpPr/>
          <p:nvPr>
            <p:custDataLst>
              <p:tags r:id="rId10"/>
            </p:custDataLst>
          </p:nvPr>
        </p:nvSpPr>
        <p:spPr>
          <a:xfrm>
            <a:off x="4795440" y="4155020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60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57000"/>
                      </a:schemeClr>
                    </a:gs>
                  </a:gsLst>
                  <a:lin ang="0" scaled="1"/>
                  <a:tileRect/>
                </a:gradFill>
                <a:latin typeface="方正特粗光辉繁体" panose="02000000000000000000" pitchFamily="2" charset="-122"/>
                <a:ea typeface="方正特粗光辉繁体" panose="02000000000000000000" pitchFamily="2" charset="-122"/>
              </a:rPr>
              <a:t>运</a:t>
            </a:r>
          </a:p>
        </p:txBody>
      </p:sp>
      <p:sp>
        <p:nvSpPr>
          <p:cNvPr id="20" name="PA_矩形 19"/>
          <p:cNvSpPr/>
          <p:nvPr>
            <p:custDataLst>
              <p:tags r:id="rId11"/>
            </p:custDataLst>
          </p:nvPr>
        </p:nvSpPr>
        <p:spPr>
          <a:xfrm>
            <a:off x="5742189" y="4145801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60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57000"/>
                      </a:schemeClr>
                    </a:gs>
                  </a:gsLst>
                  <a:lin ang="0" scaled="1"/>
                  <a:tileRect/>
                </a:gradFill>
                <a:latin typeface="方正特粗光辉繁体" panose="02000000000000000000" pitchFamily="2" charset="-122"/>
                <a:ea typeface="方正特粗光辉繁体" panose="02000000000000000000" pitchFamily="2" charset="-122"/>
              </a:rPr>
              <a:t>当</a:t>
            </a:r>
          </a:p>
        </p:txBody>
      </p:sp>
      <p:sp>
        <p:nvSpPr>
          <p:cNvPr id="17" name="PA_文本框 16"/>
          <p:cNvSpPr txBox="1"/>
          <p:nvPr>
            <p:custDataLst>
              <p:tags r:id="rId12"/>
            </p:custDataLst>
          </p:nvPr>
        </p:nvSpPr>
        <p:spPr>
          <a:xfrm>
            <a:off x="7020083" y="4145801"/>
            <a:ext cx="106453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bg1"/>
                </a:solidFill>
                <a:latin typeface="方正特粗光辉繁体" panose="02000000000000000000" pitchFamily="2" charset="-122"/>
                <a:ea typeface="方正特粗光辉繁体" panose="02000000000000000000" pitchFamily="2" charset="-122"/>
              </a:defRPr>
            </a:lvl1pPr>
          </a:lstStyle>
          <a:p>
            <a:r>
              <a:rPr lang="zh-CN" altLang="en-US" sz="11500" dirty="0"/>
              <a:t>头</a:t>
            </a:r>
          </a:p>
        </p:txBody>
      </p:sp>
      <p:sp>
        <p:nvSpPr>
          <p:cNvPr id="22" name="PA_图片 9"/>
          <p:cNvSpPr/>
          <p:nvPr>
            <p:custDataLst>
              <p:tags r:id="rId13"/>
            </p:custDataLst>
          </p:nvPr>
        </p:nvSpPr>
        <p:spPr>
          <a:xfrm>
            <a:off x="0" y="-4967463"/>
            <a:ext cx="12192001" cy="3145741"/>
          </a:xfrm>
          <a:custGeom>
            <a:avLst/>
            <a:gdLst/>
            <a:ahLst/>
            <a:cxnLst/>
            <a:rect l="0" t="0" r="0" b="0"/>
            <a:pathLst>
              <a:path w="12192001" h="3145741">
                <a:moveTo>
                  <a:pt x="0" y="0"/>
                </a:moveTo>
                <a:lnTo>
                  <a:pt x="12192000" y="0"/>
                </a:lnTo>
                <a:lnTo>
                  <a:pt x="12192000" y="3145740"/>
                </a:lnTo>
                <a:lnTo>
                  <a:pt x="0" y="3145740"/>
                </a:lnTo>
                <a:close/>
              </a:path>
            </a:pathLst>
          </a:custGeom>
          <a:blipFill dpi="0" rotWithShape="1">
            <a:blip r:embed="rId34">
              <a:alphaModFix amt="9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1050" y="-1321269"/>
            <a:ext cx="742950" cy="654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A_图片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0227589" y="6356330"/>
            <a:ext cx="1975275" cy="323116"/>
          </a:xfrm>
          <a:prstGeom prst="rect">
            <a:avLst/>
          </a:prstGeom>
        </p:spPr>
      </p:pic>
      <p:sp>
        <p:nvSpPr>
          <p:cNvPr id="23" name="PA_矩形 154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68131" y="5924551"/>
            <a:ext cx="150018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800" spc="300" dirty="0">
                <a:solidFill>
                  <a:srgbClr val="F2DBC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设计师</a:t>
            </a:r>
            <a:r>
              <a:rPr lang="en-US" altLang="zh-CN" sz="800" spc="300" dirty="0">
                <a:solidFill>
                  <a:srgbClr val="F2DBC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800" spc="300" dirty="0">
                <a:solidFill>
                  <a:srgbClr val="F2DBC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陈利波</a:t>
            </a:r>
            <a:endParaRPr lang="zh-CN" altLang="zh-CN" sz="800" spc="300" dirty="0">
              <a:solidFill>
                <a:srgbClr val="F2DBC7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135837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accel="50000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3.7037E-6 L 4.79167E-6 -0.65649 " pathEditMode="relative" rAng="0" ptsTypes="AA" p14:bounceEnd="25000">
                                          <p:cBhvr>
                                            <p:cTn id="9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100000" fill="hold" nodeType="withEffect" p14:presetBounceEnd="44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79167E-6 3.7037E-6 L -0.00287 -0.03542 " pathEditMode="relative" rAng="0" ptsTypes="AA" p14:bounceEnd="44000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4" presetClass="path" presetSubtype="0" accel="50000" fill="hold" nodeType="withEffect" p14:presetBounceEnd="25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4.58333E-6 3.7037E-6 L 4.58333E-6 -0.65649 " pathEditMode="relative" rAng="0" ptsTypes="AA" p14:bounceEnd="25000">
                                          <p:cBhvr>
                                            <p:cTn id="19" dur="1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100000" fill="hold" nodeType="withEffect" p14:presetBounceEnd="44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58333E-6 3.7037E-6 L -0.00079 -0.04098 " pathEditMode="relative" rAng="0" ptsTypes="AA" p14:bounceEnd="44000">
                                          <p:cBhvr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fill="hold" nodeType="withEffect" p14:presetBounceEnd="25000">
                                      <p:stCondLst>
                                        <p:cond delay="150"/>
                                      </p:stCondLst>
                                      <p:childTnLst>
                                        <p:animMotion origin="layout" path="M 2.08333E-7 -4.07407E-6 L 2.08333E-7 -0.65648 " pathEditMode="relative" rAng="0" ptsTypes="AA" p14:bounceEnd="25000">
                                          <p:cBhvr>
                                            <p:cTn id="29" dur="1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100000" fill="hold" nodeType="withEffect" p14:presetBounceEnd="44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7 -4.07407E-6 L 0.00065 -0.0324 " pathEditMode="relative" rAng="0" ptsTypes="AA" p14:bounceEnd="44000">
                                          <p:cBhvr>
                                            <p:cTn id="3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accel="50000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7.40741E-7 L -6.25E-7 -0.65648 " pathEditMode="relative" rAng="0" ptsTypes="AA" p14:bounceEnd="25000">
                                          <p:cBhvr>
                                            <p:cTn id="39" dur="1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80000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100000" fill="hold" nodeType="withEffect" p14:presetBounceEnd="44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7.40741E-7 L -0.00039 -0.04468 " pathEditMode="relative" rAng="0" ptsTypes="AA" p14:bounceEnd="44000">
                                          <p:cBhvr>
                                            <p:cTn id="43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0" presetClass="entr" presetSubtype="0" fill="hold" nodeType="withEffect">
                                      <p:stCondLst>
                                        <p:cond delay="32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47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8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 accumulate="none">
                                            <p:cTn id="49" dur="9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 accumulate="none"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1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7" presetClass="entr" presetSubtype="1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1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17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3.7037E-6 L 4.79167E-6 -0.65649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79167E-6 3.7037E-6 L -0.00287 -0.03542 " pathEditMode="relative" rAng="0" ptsTypes="AA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-1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4" presetClass="pat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4.58333E-6 3.7037E-6 L 4.58333E-6 -0.65649 " pathEditMode="relative" rAng="0" ptsTypes="AA">
                                          <p:cBhvr>
                                            <p:cTn id="19" dur="1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58333E-6 3.7037E-6 L -0.00079 -0.04098 " pathEditMode="relative" rAng="0" ptsTypes="AA">
                                          <p:cBhvr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Motion origin="layout" path="M 2.08333E-7 -4.07407E-6 L 2.08333E-7 -0.65648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Rot by="180000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7 -4.07407E-6 L 0.00065 -0.0324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7.40741E-7 L -6.25E-7 -0.65648 " pathEditMode="relative" rAng="0" ptsTypes="AA">
                                          <p:cBhvr>
                                            <p:cTn id="39" dur="1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80000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6.25E-7 -7.40741E-7 L -0.00039 -0.04468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0" presetClass="entr" presetSubtype="0" fill="hold" nodeType="withEffect">
                                      <p:stCondLst>
                                        <p:cond delay="32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47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8" dur="1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 accumulate="none">
                                            <p:cTn id="49" dur="9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 accumulate="none"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1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7" presetClass="entr" presetSubtype="1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1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17" grpId="0"/>
          <p:bldP spid="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-3831771" y="-853168"/>
            <a:ext cx="20290971" cy="9097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hlinkClick r:id="rId6"/>
          </p:cNvPr>
          <p:cNvSpPr/>
          <p:nvPr>
            <p:custDataLst>
              <p:tags r:id="rId2"/>
            </p:custDataLst>
          </p:nvPr>
        </p:nvSpPr>
        <p:spPr>
          <a:xfrm>
            <a:off x="-3831771" y="-853168"/>
            <a:ext cx="20290971" cy="9097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hlinkClick r:id="rId6"/>
          </p:cNvPr>
          <p:cNvSpPr/>
          <p:nvPr>
            <p:custDataLst>
              <p:tags r:id="rId3"/>
            </p:custDataLst>
          </p:nvPr>
        </p:nvSpPr>
        <p:spPr>
          <a:xfrm>
            <a:off x="-3831771" y="-853168"/>
            <a:ext cx="20290971" cy="9097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750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5|"/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6|"/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0|"/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ayhs3ir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3xz1l2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3xz1l2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0|"/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2|"/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3|"/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5|"/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6|"/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7|"/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8|"/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9|"/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0|"/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1|"/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2|"/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3|"/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4|"/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5|"/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6|"/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0|"/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5|"/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6|"/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0|"/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0|"/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2|"/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3|"/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5|"/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6|"/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7|"/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8|"/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9|"/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0|"/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1|"/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2|"/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3|"/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4|"/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5|"/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16|"/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0|"/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3,4|0,4|"/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13</Words>
  <Application>Microsoft Office PowerPoint</Application>
  <PresentationFormat>宽屏</PresentationFormat>
  <Paragraphs>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 Light</vt:lpstr>
      <vt:lpstr>方正特粗光辉繁体</vt:lpstr>
      <vt:lpstr>等线</vt:lpstr>
      <vt:lpstr>方正清刻本悦宋简体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YANGS</cp:lastModifiedBy>
  <cp:revision>67</cp:revision>
  <dcterms:created xsi:type="dcterms:W3CDTF">2016-12-26T02:56:58Z</dcterms:created>
  <dcterms:modified xsi:type="dcterms:W3CDTF">2018-01-21T13:33:54Z</dcterms:modified>
</cp:coreProperties>
</file>