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2" r:id="rId2"/>
    <p:sldMasterId id="2147483688" r:id="rId3"/>
  </p:sldMasterIdLst>
  <p:notesMasterIdLst>
    <p:notesMasterId r:id="rId42"/>
  </p:notesMasterIdLst>
  <p:sldIdLst>
    <p:sldId id="332" r:id="rId4"/>
    <p:sldId id="333" r:id="rId5"/>
    <p:sldId id="334"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9" r:id="rId19"/>
    <p:sldId id="347" r:id="rId20"/>
    <p:sldId id="326" r:id="rId21"/>
    <p:sldId id="300" r:id="rId22"/>
    <p:sldId id="301" r:id="rId23"/>
    <p:sldId id="287" r:id="rId24"/>
    <p:sldId id="314" r:id="rId25"/>
    <p:sldId id="258" r:id="rId26"/>
    <p:sldId id="321" r:id="rId27"/>
    <p:sldId id="327" r:id="rId28"/>
    <p:sldId id="290" r:id="rId29"/>
    <p:sldId id="322" r:id="rId30"/>
    <p:sldId id="307" r:id="rId31"/>
    <p:sldId id="293" r:id="rId32"/>
    <p:sldId id="294" r:id="rId33"/>
    <p:sldId id="296" r:id="rId34"/>
    <p:sldId id="328" r:id="rId35"/>
    <p:sldId id="298" r:id="rId36"/>
    <p:sldId id="299" r:id="rId37"/>
    <p:sldId id="302" r:id="rId38"/>
    <p:sldId id="312" r:id="rId39"/>
    <p:sldId id="303" r:id="rId40"/>
    <p:sldId id="350" r:id="rId41"/>
  </p:sldIdLst>
  <p:sldSz cx="12198350" cy="6859588"/>
  <p:notesSz cx="6858000" cy="9144000"/>
  <p:custDataLst>
    <p:tags r:id="rId43"/>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14" y="66"/>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gs" Target="tags/tag1.xml"/><Relationship Id="rId48"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75072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03116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3910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86529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66270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09205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5288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5795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3686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23</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30</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32160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37</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4035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58811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7940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47279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33659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627" rtl="0" eaLnBrk="1" fontAlgn="auto" latinLnBrk="0" hangingPunct="1">
              <a:lnSpc>
                <a:spcPct val="100000"/>
              </a:lnSpc>
              <a:spcBef>
                <a:spcPts val="0"/>
              </a:spcBef>
              <a:spcAft>
                <a:spcPts val="0"/>
              </a:spcAft>
              <a:buClrTx/>
              <a:buSzTx/>
              <a:buFontTx/>
              <a:buNone/>
              <a:tabLst/>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627"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13996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F994B06B-6497-4184-A241-A9FED96C3181}"/>
              </a:ext>
            </a:extLst>
          </p:cNvPr>
          <p:cNvSpPr>
            <a:spLocks noGrp="1"/>
          </p:cNvSpPr>
          <p:nvPr>
            <p:ph type="dt" sz="half" idx="10"/>
          </p:nvPr>
        </p:nvSpPr>
        <p:spPr/>
        <p:txBody>
          <a:bodyPr/>
          <a:lstStyle/>
          <a:p>
            <a:fld id="{495F616B-A955-4AD1-B405-34812271ADD0}" type="datetimeFigureOut">
              <a:rPr lang="zh-CN" altLang="en-US" smtClean="0"/>
              <a:t>2018/1/22</a:t>
            </a:fld>
            <a:endParaRPr lang="zh-CN" altLang="en-US"/>
          </a:p>
        </p:txBody>
      </p:sp>
      <p:sp>
        <p:nvSpPr>
          <p:cNvPr id="3" name="页脚占位符 2">
            <a:extLst>
              <a:ext uri="{FF2B5EF4-FFF2-40B4-BE49-F238E27FC236}">
                <a16:creationId xmlns:a16="http://schemas.microsoft.com/office/drawing/2014/main" xmlns="" id="{C182A91D-26BD-4F87-9E13-0AD96EBD0E7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2AEC788-52CD-4898-8182-D5A5B1FE662B}"/>
              </a:ext>
            </a:extLst>
          </p:cNvPr>
          <p:cNvSpPr>
            <a:spLocks noGrp="1"/>
          </p:cNvSpPr>
          <p:nvPr>
            <p:ph type="sldNum" sz="quarter" idx="12"/>
          </p:nvPr>
        </p:nvSpPr>
        <p:spPr/>
        <p:txBody>
          <a:bodyPr/>
          <a:lstStyle/>
          <a:p>
            <a:fld id="{3A649817-7728-4A41-912D-3A5071870B91}" type="slidenum">
              <a:rPr lang="zh-CN" altLang="en-US" smtClean="0"/>
              <a:t>‹#›</a:t>
            </a:fld>
            <a:endParaRPr lang="zh-CN" altLang="en-US"/>
          </a:p>
        </p:txBody>
      </p:sp>
    </p:spTree>
    <p:extLst>
      <p:ext uri="{BB962C8B-B14F-4D97-AF65-F5344CB8AC3E}">
        <p14:creationId xmlns:p14="http://schemas.microsoft.com/office/powerpoint/2010/main" val="3999473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8598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262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Tree>
    <p:extLst>
      <p:ext uri="{BB962C8B-B14F-4D97-AF65-F5344CB8AC3E}">
        <p14:creationId xmlns:p14="http://schemas.microsoft.com/office/powerpoint/2010/main" val="830487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76" y="16694"/>
            <a:ext cx="12191774" cy="6859588"/>
          </a:xfrm>
          <a:prstGeom prst="rect">
            <a:avLst/>
          </a:prstGeom>
        </p:spPr>
      </p:pic>
    </p:spTree>
    <p:extLst>
      <p:ext uri="{BB962C8B-B14F-4D97-AF65-F5344CB8AC3E}">
        <p14:creationId xmlns:p14="http://schemas.microsoft.com/office/powerpoint/2010/main" val="269349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1CEBD4-1D38-40BC-8E39-00DEF057AF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B03FFA2-08C3-4E37-B8DA-D394BC3664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EF340C4-0D59-4261-A9C2-BD0766FA6941}"/>
              </a:ext>
            </a:extLst>
          </p:cNvPr>
          <p:cNvSpPr>
            <a:spLocks noGrp="1"/>
          </p:cNvSpPr>
          <p:nvPr>
            <p:ph type="dt" sz="half" idx="10"/>
          </p:nvPr>
        </p:nvSpPr>
        <p:spPr/>
        <p:txBody>
          <a:bodyPr/>
          <a:lstStyle/>
          <a:p>
            <a:fld id="{1045CD33-A414-4AA9-9CE8-FCFB2560B1E2}" type="datetimeFigureOut">
              <a:rPr lang="zh-CN" altLang="en-US" smtClean="0"/>
              <a:t>2018/1/22</a:t>
            </a:fld>
            <a:endParaRPr lang="zh-CN" altLang="en-US"/>
          </a:p>
        </p:txBody>
      </p:sp>
      <p:sp>
        <p:nvSpPr>
          <p:cNvPr id="5" name="页脚占位符 4">
            <a:extLst>
              <a:ext uri="{FF2B5EF4-FFF2-40B4-BE49-F238E27FC236}">
                <a16:creationId xmlns:a16="http://schemas.microsoft.com/office/drawing/2014/main" xmlns="" id="{065CA01E-2F9A-40C6-8F17-2C7EC67D22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EDC88B-23B8-4815-849C-3DCF83CB7A1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384633083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2B7BC9C-FF5F-41C2-92AB-E3852952AEF2}"/>
              </a:ext>
            </a:extLst>
          </p:cNvPr>
          <p:cNvSpPr>
            <a:spLocks noGrp="1"/>
          </p:cNvSpPr>
          <p:nvPr>
            <p:ph type="title"/>
          </p:nvPr>
        </p:nvSpPr>
        <p:spPr>
          <a:xfrm>
            <a:off x="838200" y="365125"/>
            <a:ext cx="1052195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61FD2A8-C389-4315-A41C-F828EA3851A2}"/>
              </a:ext>
            </a:extLst>
          </p:cNvPr>
          <p:cNvSpPr>
            <a:spLocks noGrp="1"/>
          </p:cNvSpPr>
          <p:nvPr>
            <p:ph type="body" idx="1"/>
          </p:nvPr>
        </p:nvSpPr>
        <p:spPr>
          <a:xfrm>
            <a:off x="838200" y="1825625"/>
            <a:ext cx="10521950" cy="4352925"/>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DBC84BC-51AF-4EF1-AE8A-7DE98D411A82}"/>
              </a:ext>
            </a:extLst>
          </p:cNvPr>
          <p:cNvSpPr>
            <a:spLocks noGrp="1"/>
          </p:cNvSpPr>
          <p:nvPr>
            <p:ph type="dt" sz="half" idx="2"/>
          </p:nvPr>
        </p:nvSpPr>
        <p:spPr>
          <a:xfrm>
            <a:off x="838200" y="6357938"/>
            <a:ext cx="2744788"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5F616B-A955-4AD1-B405-34812271ADD0}" type="datetimeFigureOut">
              <a:rPr lang="zh-CN" altLang="en-US" smtClean="0"/>
              <a:t>2018/1/22</a:t>
            </a:fld>
            <a:endParaRPr lang="zh-CN" altLang="en-US"/>
          </a:p>
        </p:txBody>
      </p:sp>
      <p:sp>
        <p:nvSpPr>
          <p:cNvPr id="5" name="页脚占位符 4">
            <a:extLst>
              <a:ext uri="{FF2B5EF4-FFF2-40B4-BE49-F238E27FC236}">
                <a16:creationId xmlns:a16="http://schemas.microsoft.com/office/drawing/2014/main" xmlns="" id="{4EA54097-B8F7-4C74-822A-A54A4E160272}"/>
              </a:ext>
            </a:extLst>
          </p:cNvPr>
          <p:cNvSpPr>
            <a:spLocks noGrp="1"/>
          </p:cNvSpPr>
          <p:nvPr>
            <p:ph type="ftr" sz="quarter" idx="3"/>
          </p:nvPr>
        </p:nvSpPr>
        <p:spPr>
          <a:xfrm>
            <a:off x="4040188" y="6357938"/>
            <a:ext cx="41179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0A22CF8-60F4-46BD-9017-FA97FA2BE3D4}"/>
              </a:ext>
            </a:extLst>
          </p:cNvPr>
          <p:cNvSpPr>
            <a:spLocks noGrp="1"/>
          </p:cNvSpPr>
          <p:nvPr>
            <p:ph type="sldNum" sz="quarter" idx="4"/>
          </p:nvPr>
        </p:nvSpPr>
        <p:spPr>
          <a:xfrm>
            <a:off x="8615363" y="6357938"/>
            <a:ext cx="27447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649817-7728-4A41-912D-3A5071870B91}" type="slidenum">
              <a:rPr lang="zh-CN" altLang="en-US" smtClean="0"/>
              <a:t>‹#›</a:t>
            </a:fld>
            <a:endParaRPr lang="zh-CN" altLang="en-US"/>
          </a:p>
        </p:txBody>
      </p:sp>
    </p:spTree>
    <p:extLst>
      <p:ext uri="{BB962C8B-B14F-4D97-AF65-F5344CB8AC3E}">
        <p14:creationId xmlns:p14="http://schemas.microsoft.com/office/powerpoint/2010/main" val="925404287"/>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DE519EB-0425-4156-A988-C69CD34E4AC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95" y="497"/>
            <a:ext cx="12186960" cy="6858594"/>
          </a:xfrm>
          <a:prstGeom prst="rect">
            <a:avLst/>
          </a:prstGeom>
        </p:spPr>
      </p:pic>
    </p:spTree>
    <p:extLst>
      <p:ext uri="{BB962C8B-B14F-4D97-AF65-F5344CB8AC3E}">
        <p14:creationId xmlns:p14="http://schemas.microsoft.com/office/powerpoint/2010/main" val="7930750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7" r:id="rId4"/>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E8D571C-C05C-4704-96FB-B51F8A1E32CE}"/>
              </a:ext>
            </a:extLst>
          </p:cNvPr>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662C792-0535-4D02-B790-DB3416D76A31}"/>
              </a:ext>
            </a:extLst>
          </p:cNvPr>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41F81DD-9958-488C-914A-52F9B341BCCD}"/>
              </a:ext>
            </a:extLst>
          </p:cNvPr>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045CD33-A414-4AA9-9CE8-FCFB2560B1E2}" type="datetimeFigureOut">
              <a:rPr lang="zh-CN" altLang="en-US" smtClean="0"/>
              <a:t>2018/1/22</a:t>
            </a:fld>
            <a:endParaRPr lang="zh-CN" altLang="en-US"/>
          </a:p>
        </p:txBody>
      </p:sp>
      <p:sp>
        <p:nvSpPr>
          <p:cNvPr id="5" name="页脚占位符 4">
            <a:extLst>
              <a:ext uri="{FF2B5EF4-FFF2-40B4-BE49-F238E27FC236}">
                <a16:creationId xmlns:a16="http://schemas.microsoft.com/office/drawing/2014/main" xmlns="" id="{49602C0A-D8FE-4CA8-93D6-DBAFEE175617}"/>
              </a:ext>
            </a:extLst>
          </p:cNvPr>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04EE44A-2F63-4F87-91C5-3F992FC61958}"/>
              </a:ext>
            </a:extLst>
          </p:cNvPr>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2137607264"/>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98633" y="-1211595"/>
            <a:ext cx="609996" cy="609741"/>
          </a:xfrm>
          <a:prstGeom prst="rect">
            <a:avLst/>
          </a:prstGeom>
        </p:spPr>
      </p:pic>
      <p:sp>
        <p:nvSpPr>
          <p:cNvPr id="11" name="文本框 2"/>
          <p:cNvSpPr txBox="1"/>
          <p:nvPr/>
        </p:nvSpPr>
        <p:spPr>
          <a:xfrm>
            <a:off x="4216081" y="1766408"/>
            <a:ext cx="3728192" cy="156966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2016</a:t>
            </a:r>
          </a:p>
        </p:txBody>
      </p:sp>
      <p:sp>
        <p:nvSpPr>
          <p:cNvPr id="13" name="TextBox 12"/>
          <p:cNvSpPr txBox="1"/>
          <p:nvPr/>
        </p:nvSpPr>
        <p:spPr>
          <a:xfrm>
            <a:off x="4199857" y="3166183"/>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工作汇报年终总结</a:t>
            </a:r>
            <a:r>
              <a:rPr kumimoji="0" lang="en-US" altLang="zh-CN" sz="4400" b="1"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PPT</a:t>
            </a:r>
            <a:r>
              <a:rPr kumimoji="0" lang="zh-CN" altLang="en-US" sz="4400" b="1"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模板</a:t>
            </a:r>
          </a:p>
        </p:txBody>
      </p:sp>
      <p:sp>
        <p:nvSpPr>
          <p:cNvPr id="18" name="TextBox 17"/>
          <p:cNvSpPr txBox="1"/>
          <p:nvPr/>
        </p:nvSpPr>
        <p:spPr>
          <a:xfrm>
            <a:off x="4342957" y="3864886"/>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marL="0" marR="0" lvl="0" indent="0" algn="ctr" defTabSz="1219627" rtl="0" eaLnBrk="1" fontAlgn="base" latinLnBrk="0" hangingPunct="1">
              <a:lnSpc>
                <a:spcPct val="100000"/>
              </a:lnSpc>
              <a:spcBef>
                <a:spcPct val="2000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年终总结 新年计划 述职报告 工作汇报通用</a:t>
            </a:r>
            <a:r>
              <a:rPr kumimoji="0" lang="en-US" altLang="zh-CN" sz="18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PPT</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3" name="六边形 2"/>
          <p:cNvSpPr/>
          <p:nvPr/>
        </p:nvSpPr>
        <p:spPr>
          <a:xfrm>
            <a:off x="2290484" y="448116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六边形 9"/>
          <p:cNvSpPr/>
          <p:nvPr/>
        </p:nvSpPr>
        <p:spPr>
          <a:xfrm>
            <a:off x="602552" y="162821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六边形 11"/>
          <p:cNvSpPr/>
          <p:nvPr/>
        </p:nvSpPr>
        <p:spPr>
          <a:xfrm>
            <a:off x="2341760" y="694592"/>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六边形 13"/>
          <p:cNvSpPr/>
          <p:nvPr/>
        </p:nvSpPr>
        <p:spPr>
          <a:xfrm>
            <a:off x="602552" y="3517138"/>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六边形 14"/>
          <p:cNvSpPr/>
          <p:nvPr/>
        </p:nvSpPr>
        <p:spPr>
          <a:xfrm>
            <a:off x="2038968" y="2349541"/>
            <a:ext cx="2238975" cy="193015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2"/>
          <p:cNvSpPr txBox="1"/>
          <p:nvPr/>
        </p:nvSpPr>
        <p:spPr>
          <a:xfrm>
            <a:off x="2276891" y="2944566"/>
            <a:ext cx="3390236" cy="769441"/>
          </a:xfrm>
          <a:prstGeom prst="rect">
            <a:avLst/>
          </a:prstGeom>
          <a:noFill/>
        </p:spPr>
        <p:txBody>
          <a:bodyPr wrap="squar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LOGO</a:t>
            </a:r>
          </a:p>
        </p:txBody>
      </p:sp>
      <p:sp>
        <p:nvSpPr>
          <p:cNvPr id="4" name="圆角矩形 3"/>
          <p:cNvSpPr/>
          <p:nvPr/>
        </p:nvSpPr>
        <p:spPr>
          <a:xfrm>
            <a:off x="4629825" y="4499939"/>
            <a:ext cx="2431266" cy="3600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汇报人：路人甲</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5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ppt_x"/>
                                          </p:val>
                                        </p:tav>
                                        <p:tav tm="100000">
                                          <p:val>
                                            <p:strVal val="#ppt_x"/>
                                          </p:val>
                                        </p:tav>
                                      </p:tavLst>
                                    </p:anim>
                                    <p:anim calcmode="lin" valueType="num">
                                      <p:cBhvr additive="base">
                                        <p:cTn id="18" dur="75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0-#ppt_w/2"/>
                                          </p:val>
                                        </p:tav>
                                        <p:tav tm="100000">
                                          <p:val>
                                            <p:strVal val="#ppt_x"/>
                                          </p:val>
                                        </p:tav>
                                      </p:tavLst>
                                    </p:anim>
                                    <p:anim calcmode="lin" valueType="num">
                                      <p:cBhvr additive="base">
                                        <p:cTn id="22" dur="750" fill="hold"/>
                                        <p:tgtEl>
                                          <p:spTgt spid="10"/>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0-#ppt_w/2"/>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3"/>
                                        </p:tgtEl>
                                        <p:attrNameLst>
                                          <p:attrName>ppt_y</p:attrName>
                                        </p:attrNameLst>
                                      </p:cBhvr>
                                      <p:tavLst>
                                        <p:tav tm="0">
                                          <p:val>
                                            <p:strVal val="#ppt_y"/>
                                          </p:val>
                                        </p:tav>
                                        <p:tav tm="100000">
                                          <p:val>
                                            <p:strVal val="#ppt_y"/>
                                          </p:val>
                                        </p:tav>
                                      </p:tavLst>
                                    </p:anim>
                                    <p:anim calcmode="lin" valueType="num">
                                      <p:cBhvr>
                                        <p:cTn id="3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3"/>
                                        </p:tgtEl>
                                      </p:cBhvr>
                                    </p:animEffect>
                                  </p:childTnLst>
                                </p:cTn>
                              </p:par>
                            </p:childTnLst>
                          </p:cTn>
                        </p:par>
                        <p:par>
                          <p:cTn id="39" fill="hold">
                            <p:stCondLst>
                              <p:cond delay="19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 calcmode="lin" valueType="num">
                                      <p:cBhvr>
                                        <p:cTn id="4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1"/>
                                        </p:tgtEl>
                                      </p:cBhvr>
                                    </p:animEffect>
                                  </p:childTnLst>
                                </p:cTn>
                              </p:par>
                            </p:childTnLst>
                          </p:cTn>
                        </p:par>
                        <p:par>
                          <p:cTn id="47" fill="hold">
                            <p:stCondLst>
                              <p:cond delay="2550"/>
                            </p:stCondLst>
                            <p:childTnLst>
                              <p:par>
                                <p:cTn id="48" presetID="14" presetClass="entr" presetSubtype="1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800"/>
                                        <p:tgtEl>
                                          <p:spTgt spid="13"/>
                                        </p:tgtEl>
                                      </p:cBhvr>
                                    </p:animEffect>
                                  </p:childTnLst>
                                </p:cTn>
                              </p:par>
                            </p:childTnLst>
                          </p:cTn>
                        </p:par>
                        <p:par>
                          <p:cTn id="51" fill="hold">
                            <p:stCondLst>
                              <p:cond delay="335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0-#ppt_w/2"/>
                                          </p:val>
                                        </p:tav>
                                        <p:tav tm="100000">
                                          <p:val>
                                            <p:strVal val="#ppt_x"/>
                                          </p:val>
                                        </p:tav>
                                      </p:tavLst>
                                    </p:anim>
                                    <p:anim calcmode="lin" valueType="num">
                                      <p:cBhvr additive="base">
                                        <p:cTn id="6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xit" presetSubtype="32" fill="hold" grpId="1" nodeType="clickEffect">
                                  <p:stCondLst>
                                    <p:cond delay="0"/>
                                  </p:stCondLst>
                                  <p:childTnLst>
                                    <p:anim calcmode="lin" valueType="num">
                                      <p:cBhvr>
                                        <p:cTn id="66" dur="500"/>
                                        <p:tgtEl>
                                          <p:spTgt spid="12"/>
                                        </p:tgtEl>
                                        <p:attrNameLst>
                                          <p:attrName>ppt_w</p:attrName>
                                        </p:attrNameLst>
                                      </p:cBhvr>
                                      <p:tavLst>
                                        <p:tav tm="0">
                                          <p:val>
                                            <p:strVal val="ppt_w"/>
                                          </p:val>
                                        </p:tav>
                                        <p:tav tm="100000">
                                          <p:val>
                                            <p:fltVal val="0"/>
                                          </p:val>
                                        </p:tav>
                                      </p:tavLst>
                                    </p:anim>
                                    <p:anim calcmode="lin" valueType="num">
                                      <p:cBhvr>
                                        <p:cTn id="67" dur="500"/>
                                        <p:tgtEl>
                                          <p:spTgt spid="12"/>
                                        </p:tgtEl>
                                        <p:attrNameLst>
                                          <p:attrName>ppt_h</p:attrName>
                                        </p:attrNameLst>
                                      </p:cBhvr>
                                      <p:tavLst>
                                        <p:tav tm="0">
                                          <p:val>
                                            <p:strVal val="ppt_h"/>
                                          </p:val>
                                        </p:tav>
                                        <p:tav tm="100000">
                                          <p:val>
                                            <p:fltVal val="0"/>
                                          </p:val>
                                        </p:tav>
                                      </p:tavLst>
                                    </p:anim>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3" presetClass="exit" presetSubtype="32" fill="hold" grpId="1" nodeType="clickEffect">
                                  <p:stCondLst>
                                    <p:cond delay="0"/>
                                  </p:stCondLst>
                                  <p:childTnLst>
                                    <p:anim calcmode="lin" valueType="num">
                                      <p:cBhvr>
                                        <p:cTn id="73" dur="500"/>
                                        <p:tgtEl>
                                          <p:spTgt spid="10"/>
                                        </p:tgtEl>
                                        <p:attrNameLst>
                                          <p:attrName>ppt_w</p:attrName>
                                        </p:attrNameLst>
                                      </p:cBhvr>
                                      <p:tavLst>
                                        <p:tav tm="0">
                                          <p:val>
                                            <p:strVal val="ppt_w"/>
                                          </p:val>
                                        </p:tav>
                                        <p:tav tm="100000">
                                          <p:val>
                                            <p:fltVal val="0"/>
                                          </p:val>
                                        </p:tav>
                                      </p:tavLst>
                                    </p:anim>
                                    <p:anim calcmode="lin" valueType="num">
                                      <p:cBhvr>
                                        <p:cTn id="74" dur="500"/>
                                        <p:tgtEl>
                                          <p:spTgt spid="10"/>
                                        </p:tgtEl>
                                        <p:attrNameLst>
                                          <p:attrName>ppt_h</p:attrName>
                                        </p:attrNameLst>
                                      </p:cBhvr>
                                      <p:tavLst>
                                        <p:tav tm="0">
                                          <p:val>
                                            <p:strVal val="ppt_h"/>
                                          </p:val>
                                        </p:tav>
                                        <p:tav tm="100000">
                                          <p:val>
                                            <p:fltVal val="0"/>
                                          </p:val>
                                        </p:tav>
                                      </p:tavLst>
                                    </p:anim>
                                    <p:animEffect transition="out" filter="fade">
                                      <p:cBhvr>
                                        <p:cTn id="75" dur="500"/>
                                        <p:tgtEl>
                                          <p:spTgt spid="10"/>
                                        </p:tgtEl>
                                      </p:cBhvr>
                                    </p:animEffect>
                                    <p:set>
                                      <p:cBhvr>
                                        <p:cTn id="76" dur="1" fill="hold">
                                          <p:stCondLst>
                                            <p:cond delay="499"/>
                                          </p:stCondLst>
                                        </p:cTn>
                                        <p:tgtEl>
                                          <p:spTgt spid="10"/>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grpId="1" nodeType="clickEffect">
                                  <p:stCondLst>
                                    <p:cond delay="0"/>
                                  </p:stCondLst>
                                  <p:childTnLst>
                                    <p:anim calcmode="lin" valueType="num">
                                      <p:cBhvr>
                                        <p:cTn id="80" dur="500"/>
                                        <p:tgtEl>
                                          <p:spTgt spid="14"/>
                                        </p:tgtEl>
                                        <p:attrNameLst>
                                          <p:attrName>ppt_w</p:attrName>
                                        </p:attrNameLst>
                                      </p:cBhvr>
                                      <p:tavLst>
                                        <p:tav tm="0">
                                          <p:val>
                                            <p:strVal val="ppt_w"/>
                                          </p:val>
                                        </p:tav>
                                        <p:tav tm="100000">
                                          <p:val>
                                            <p:fltVal val="0"/>
                                          </p:val>
                                        </p:tav>
                                      </p:tavLst>
                                    </p:anim>
                                    <p:anim calcmode="lin" valueType="num">
                                      <p:cBhvr>
                                        <p:cTn id="81" dur="500"/>
                                        <p:tgtEl>
                                          <p:spTgt spid="14"/>
                                        </p:tgtEl>
                                        <p:attrNameLst>
                                          <p:attrName>ppt_h</p:attrName>
                                        </p:attrNameLst>
                                      </p:cBhvr>
                                      <p:tavLst>
                                        <p:tav tm="0">
                                          <p:val>
                                            <p:strVal val="ppt_h"/>
                                          </p:val>
                                        </p:tav>
                                        <p:tav tm="100000">
                                          <p:val>
                                            <p:fltVal val="0"/>
                                          </p:val>
                                        </p:tav>
                                      </p:tavLst>
                                    </p:anim>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3" presetClass="exit" presetSubtype="32" fill="hold" grpId="1" nodeType="clickEffect">
                                  <p:stCondLst>
                                    <p:cond delay="0"/>
                                  </p:stCondLst>
                                  <p:childTnLst>
                                    <p:anim calcmode="lin" valueType="num">
                                      <p:cBhvr>
                                        <p:cTn id="87" dur="500"/>
                                        <p:tgtEl>
                                          <p:spTgt spid="3"/>
                                        </p:tgtEl>
                                        <p:attrNameLst>
                                          <p:attrName>ppt_w</p:attrName>
                                        </p:attrNameLst>
                                      </p:cBhvr>
                                      <p:tavLst>
                                        <p:tav tm="0">
                                          <p:val>
                                            <p:strVal val="ppt_w"/>
                                          </p:val>
                                        </p:tav>
                                        <p:tav tm="100000">
                                          <p:val>
                                            <p:fltVal val="0"/>
                                          </p:val>
                                        </p:tav>
                                      </p:tavLst>
                                    </p:anim>
                                    <p:anim calcmode="lin" valueType="num">
                                      <p:cBhvr>
                                        <p:cTn id="88" dur="500"/>
                                        <p:tgtEl>
                                          <p:spTgt spid="3"/>
                                        </p:tgtEl>
                                        <p:attrNameLst>
                                          <p:attrName>ppt_h</p:attrName>
                                        </p:attrNameLst>
                                      </p:cBhvr>
                                      <p:tavLst>
                                        <p:tav tm="0">
                                          <p:val>
                                            <p:strVal val="ppt_h"/>
                                          </p:val>
                                        </p:tav>
                                        <p:tav tm="100000">
                                          <p:val>
                                            <p:fltVal val="0"/>
                                          </p:val>
                                        </p:tav>
                                      </p:tavLst>
                                    </p:anim>
                                    <p:animEffect transition="out" filter="fade">
                                      <p:cBhvr>
                                        <p:cTn id="89" dur="500"/>
                                        <p:tgtEl>
                                          <p:spTgt spid="3"/>
                                        </p:tgtEl>
                                      </p:cBhvr>
                                    </p:animEffect>
                                    <p:set>
                                      <p:cBhvr>
                                        <p:cTn id="90" dur="1" fill="hold">
                                          <p:stCondLst>
                                            <p:cond delay="499"/>
                                          </p:stCondLst>
                                        </p:cTn>
                                        <p:tgtEl>
                                          <p:spTgt spid="3"/>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2" fill="hold" grpId="1" nodeType="clickEffect">
                                  <p:stCondLst>
                                    <p:cond delay="0"/>
                                  </p:stCondLst>
                                  <p:childTnLst>
                                    <p:anim calcmode="lin" valueType="num">
                                      <p:cBhvr additive="base">
                                        <p:cTn id="94" dur="500"/>
                                        <p:tgtEl>
                                          <p:spTgt spid="15"/>
                                        </p:tgtEl>
                                        <p:attrNameLst>
                                          <p:attrName>ppt_x</p:attrName>
                                        </p:attrNameLst>
                                      </p:cBhvr>
                                      <p:tavLst>
                                        <p:tav tm="0">
                                          <p:val>
                                            <p:strVal val="ppt_x"/>
                                          </p:val>
                                        </p:tav>
                                        <p:tav tm="100000">
                                          <p:val>
                                            <p:strVal val="1+ppt_w/2"/>
                                          </p:val>
                                        </p:tav>
                                      </p:tavLst>
                                    </p:anim>
                                    <p:anim calcmode="lin" valueType="num">
                                      <p:cBhvr additive="base">
                                        <p:cTn id="95" dur="500"/>
                                        <p:tgtEl>
                                          <p:spTgt spid="15"/>
                                        </p:tgtEl>
                                        <p:attrNameLst>
                                          <p:attrName>ppt_y</p:attrName>
                                        </p:attrNameLst>
                                      </p:cBhvr>
                                      <p:tavLst>
                                        <p:tav tm="0">
                                          <p:val>
                                            <p:strVal val="ppt_y"/>
                                          </p:val>
                                        </p:tav>
                                        <p:tav tm="100000">
                                          <p:val>
                                            <p:strVal val="ppt_y"/>
                                          </p:val>
                                        </p:tav>
                                      </p:tavLst>
                                    </p:anim>
                                    <p:set>
                                      <p:cBhvr>
                                        <p:cTn id="96" dur="1" fill="hold">
                                          <p:stCondLst>
                                            <p:cond delay="499"/>
                                          </p:stCondLst>
                                        </p:cTn>
                                        <p:tgtEl>
                                          <p:spTgt spid="15"/>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 presetClass="exit" presetSubtype="2" fill="hold" grpId="1" nodeType="clickEffect">
                                  <p:stCondLst>
                                    <p:cond delay="0"/>
                                  </p:stCondLst>
                                  <p:iterate type="lt">
                                    <p:tmPct val="0"/>
                                  </p:iterate>
                                  <p:childTnLst>
                                    <p:anim calcmode="lin" valueType="num">
                                      <p:cBhvr additive="base">
                                        <p:cTn id="100" dur="500"/>
                                        <p:tgtEl>
                                          <p:spTgt spid="23"/>
                                        </p:tgtEl>
                                        <p:attrNameLst>
                                          <p:attrName>ppt_x</p:attrName>
                                        </p:attrNameLst>
                                      </p:cBhvr>
                                      <p:tavLst>
                                        <p:tav tm="0">
                                          <p:val>
                                            <p:strVal val="ppt_x"/>
                                          </p:val>
                                        </p:tav>
                                        <p:tav tm="100000">
                                          <p:val>
                                            <p:strVal val="1+ppt_w/2"/>
                                          </p:val>
                                        </p:tav>
                                      </p:tavLst>
                                    </p:anim>
                                    <p:anim calcmode="lin" valueType="num">
                                      <p:cBhvr additive="base">
                                        <p:cTn id="101" dur="500"/>
                                        <p:tgtEl>
                                          <p:spTgt spid="23"/>
                                        </p:tgtEl>
                                        <p:attrNameLst>
                                          <p:attrName>ppt_y</p:attrName>
                                        </p:attrNameLst>
                                      </p:cBhvr>
                                      <p:tavLst>
                                        <p:tav tm="0">
                                          <p:val>
                                            <p:strVal val="ppt_y"/>
                                          </p:val>
                                        </p:tav>
                                        <p:tav tm="100000">
                                          <p:val>
                                            <p:strVal val="ppt_y"/>
                                          </p:val>
                                        </p:tav>
                                      </p:tavLst>
                                    </p:anim>
                                    <p:set>
                                      <p:cBhvr>
                                        <p:cTn id="10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3"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3" grpId="0" animBg="1"/>
      <p:bldP spid="3" grpId="1" animBg="1"/>
      <p:bldP spid="10" grpId="0" animBg="1"/>
      <p:bldP spid="10" grpId="1" animBg="1"/>
      <p:bldP spid="12" grpId="0" animBg="1"/>
      <p:bldP spid="12" grpId="1" animBg="1"/>
      <p:bldP spid="14" grpId="0" animBg="1"/>
      <p:bldP spid="14" grpId="1" animBg="1"/>
      <p:bldP spid="15" grpId="0" animBg="1"/>
      <p:bldP spid="15" grpId="1" animBg="1"/>
      <p:bldP spid="23" grpId="0"/>
      <p:bldP spid="23" grpId="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a:t>
            </a:r>
            <a:r>
              <a:rPr kumimoji="0" lang="zh-CN" altLang="en-US" sz="15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a:t>
            </a:r>
            <a:r>
              <a:rPr kumimoji="0" lang="zh-CN" altLang="en-US" sz="15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a:t>
            </a:r>
            <a:r>
              <a:rPr kumimoji="0" lang="zh-CN" altLang="en-US" sz="15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a:t>
            </a:r>
            <a:r>
              <a:rPr kumimoji="0" lang="zh-CN" altLang="en-US" sz="15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10532287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9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9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9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9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4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4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项目一</a:t>
              </a:r>
              <a:endParaRPr kumimoji="0" lang="en-US" altLang="zh-CN"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项目二</a:t>
              </a:r>
              <a:endParaRPr kumimoji="0" lang="en-US" altLang="zh-CN"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项目三</a:t>
              </a:r>
              <a:endParaRPr kumimoji="0" lang="en-US" altLang="zh-CN"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rPr>
                <a:t>项目四</a:t>
              </a:r>
              <a:endParaRPr kumimoji="0" lang="en-US" altLang="zh-CN"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sp>
        <p:nvSpPr>
          <p:cNvPr id="20" name="Content Placeholder 2"/>
          <p:cNvSpPr txBox="1">
            <a:spLocks/>
          </p:cNvSpPr>
          <p:nvPr/>
        </p:nvSpPr>
        <p:spPr>
          <a:xfrm>
            <a:off x="669273" y="1328631"/>
            <a:ext cx="5363780" cy="29809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1" i="0" u="none" strike="noStrike" kern="1200" cap="none" spc="0" normalizeH="0" baseline="0" noProof="0" dirty="0">
                <a:ln>
                  <a:noFill/>
                </a:ln>
                <a:solidFill>
                  <a:srgbClr val="005DA2"/>
                </a:solidFill>
                <a:effectLst/>
                <a:uLnTx/>
                <a:uFillTx/>
                <a:latin typeface="Arial" pitchFamily="34" charset="0"/>
                <a:ea typeface="微软雅黑" pitchFamily="34" charset="-122"/>
                <a:cs typeface="Arial" pitchFamily="34" charset="0"/>
              </a:rPr>
              <a:t>点击添加小标题</a:t>
            </a:r>
            <a:endParaRPr kumimoji="0" lang="en-US" altLang="zh-CN" sz="2400" b="1" i="0" u="none" strike="noStrike" kern="1200" cap="none" spc="0" normalizeH="0" baseline="0" noProof="0" dirty="0">
              <a:ln>
                <a:noFill/>
              </a:ln>
              <a:solidFill>
                <a:srgbClr val="005DA2"/>
              </a:solidFill>
              <a:effectLst/>
              <a:uLnTx/>
              <a:uFillTx/>
              <a:latin typeface="Arial" pitchFamily="34" charset="0"/>
              <a:ea typeface="微软雅黑" pitchFamily="34" charset="-122"/>
              <a:cs typeface="Arial" pitchFamily="34"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最新精品</a:t>
            </a:r>
            <a:r>
              <a:rPr kumimoji="0" lang="en-US" altLang="zh-CN" sz="1800" b="0" i="0" u="none" strike="noStrike" kern="1200" cap="small"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POWER POINT</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模板，每个页面都是精心制作，所有内容可自行编辑修改，欢迎下载！</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最新精品</a:t>
            </a:r>
            <a:r>
              <a:rPr kumimoji="0" lang="en-US" altLang="zh-CN" sz="1800" b="0" i="0" u="none" strike="noStrike" kern="1200" cap="small"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POWER POINT</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模板，每个页面都是精心制作，所有内容可自行编辑修改，欢迎下载！最新精品</a:t>
            </a:r>
            <a:r>
              <a:rPr kumimoji="0" lang="en-US" altLang="zh-CN" sz="1800" b="0" i="0" u="none" strike="noStrike" kern="1200" cap="small"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POWER POINT</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pitchFamily="34" charset="0"/>
                <a:ea typeface="微软雅黑" pitchFamily="34" charset="-122"/>
                <a:cs typeface="Arial" pitchFamily="34" charset="0"/>
              </a:rPr>
              <a:t>模板，每个页面都是精心制作，所有内容可自行编辑修改，欢迎下载！</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itchFamily="34" charset="0"/>
                <a:ea typeface="宋体" panose="02010600030101010101" pitchFamily="2" charset="-122"/>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标题</a:t>
            </a:r>
          </a:p>
        </p:txBody>
      </p:sp>
      <p:sp>
        <p:nvSpPr>
          <p:cNvPr id="33" name="TextBox 70"/>
          <p:cNvSpPr txBox="1"/>
          <p:nvPr/>
        </p:nvSpPr>
        <p:spPr>
          <a:xfrm>
            <a:off x="9491538" y="3597438"/>
            <a:ext cx="1000125" cy="400110"/>
          </a:xfrm>
          <a:prstGeom prst="rect">
            <a:avLst/>
          </a:prstGeom>
          <a:noFill/>
        </p:spPr>
        <p:txBody>
          <a:bodyPr>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标题</a:t>
            </a:r>
          </a:p>
        </p:txBody>
      </p:sp>
      <p:sp>
        <p:nvSpPr>
          <p:cNvPr id="34" name="TextBox 71"/>
          <p:cNvSpPr txBox="1"/>
          <p:nvPr/>
        </p:nvSpPr>
        <p:spPr>
          <a:xfrm>
            <a:off x="2103934" y="5015483"/>
            <a:ext cx="1143000" cy="400110"/>
          </a:xfrm>
          <a:prstGeom prst="rect">
            <a:avLst/>
          </a:prstGeom>
          <a:noFill/>
        </p:spPr>
        <p:txBody>
          <a:bodyPr>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标题</a:t>
            </a:r>
          </a:p>
        </p:txBody>
      </p:sp>
      <p:sp>
        <p:nvSpPr>
          <p:cNvPr id="35" name="TextBox 73"/>
          <p:cNvSpPr txBox="1"/>
          <p:nvPr/>
        </p:nvSpPr>
        <p:spPr>
          <a:xfrm>
            <a:off x="3215952" y="2197348"/>
            <a:ext cx="7148513" cy="625171"/>
          </a:xfrm>
          <a:prstGeom prst="rect">
            <a:avLst/>
          </a:prstGeom>
          <a:noFill/>
        </p:spPr>
        <p:txBody>
          <a:bodyPr>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p>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285750" marR="0" lvl="0" indent="-285750" algn="l" defTabSz="1219627" rtl="0" eaLnBrk="0" fontAlgn="auto" latinLnBrk="0" hangingPunct="0">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98633" y="-1211595"/>
            <a:ext cx="609996" cy="609741"/>
          </a:xfrm>
          <a:prstGeom prst="rect">
            <a:avLst/>
          </a:prstGeom>
        </p:spPr>
      </p:pic>
      <p:sp>
        <p:nvSpPr>
          <p:cNvPr id="11" name="文本框 2"/>
          <p:cNvSpPr txBox="1"/>
          <p:nvPr/>
        </p:nvSpPr>
        <p:spPr>
          <a:xfrm>
            <a:off x="4731023" y="2424031"/>
            <a:ext cx="5987550" cy="144655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smtClean="0">
                <a:ln>
                  <a:noFill/>
                </a:ln>
                <a:solidFill>
                  <a:srgbClr val="0070C0"/>
                </a:solidFill>
                <a:effectLst/>
                <a:uLnTx/>
                <a:uFillTx/>
                <a:latin typeface="微软雅黑" pitchFamily="34" charset="-122"/>
                <a:ea typeface="微软雅黑" pitchFamily="34" charset="-122"/>
                <a:cs typeface="+mn-cs"/>
              </a:rPr>
              <a:t>THANKS</a:t>
            </a:r>
            <a:endParaRPr kumimoji="0" lang="en-US" altLang="zh-CN" sz="8800"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18" name="TextBox 17"/>
          <p:cNvSpPr txBox="1"/>
          <p:nvPr/>
        </p:nvSpPr>
        <p:spPr>
          <a:xfrm>
            <a:off x="4857899" y="3925811"/>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marL="0" marR="0" lvl="0" indent="0" algn="ctr" defTabSz="1219627" rtl="0" eaLnBrk="1" fontAlgn="base" latinLnBrk="0" hangingPunct="1">
              <a:lnSpc>
                <a:spcPct val="100000"/>
              </a:lnSpc>
              <a:spcBef>
                <a:spcPct val="20000"/>
              </a:spcBef>
              <a:spcAft>
                <a:spcPct val="0"/>
              </a:spcAft>
              <a:buClrTx/>
              <a:buSzTx/>
              <a:buFontTx/>
              <a:buNone/>
              <a:tabLst/>
              <a:defRPr/>
            </a:pPr>
            <a:r>
              <a:rPr lang="zh-CN" altLang="en-US" sz="1800" b="1" dirty="0">
                <a:solidFill>
                  <a:prstClr val="black">
                    <a:lumMod val="85000"/>
                    <a:lumOff val="15000"/>
                  </a:prstClr>
                </a:solidFill>
              </a:rPr>
              <a:t>汇报</a:t>
            </a:r>
            <a:r>
              <a:rPr lang="zh-CN" altLang="en-US" sz="1800" b="1" dirty="0" smtClean="0">
                <a:solidFill>
                  <a:prstClr val="black">
                    <a:lumMod val="85000"/>
                    <a:lumOff val="15000"/>
                  </a:prstClr>
                </a:solidFill>
              </a:rPr>
              <a:t>人：</a:t>
            </a:r>
            <a:r>
              <a:rPr lang="en-US" altLang="zh-CN" sz="1800" b="1" dirty="0" smtClean="0">
                <a:solidFill>
                  <a:prstClr val="black">
                    <a:lumMod val="85000"/>
                    <a:lumOff val="15000"/>
                  </a:prstClr>
                </a:solidFill>
              </a:rPr>
              <a:t>xxx   </a:t>
            </a:r>
            <a:r>
              <a:rPr lang="zh-CN" altLang="en-US" sz="1800" b="1" dirty="0" smtClean="0">
                <a:solidFill>
                  <a:prstClr val="black">
                    <a:lumMod val="85000"/>
                    <a:lumOff val="15000"/>
                  </a:prstClr>
                </a:solidFill>
              </a:rPr>
              <a:t>部门：</a:t>
            </a:r>
            <a:r>
              <a:rPr lang="en-US" altLang="zh-CN" sz="1800" b="1" dirty="0" smtClean="0">
                <a:solidFill>
                  <a:prstClr val="black">
                    <a:lumMod val="85000"/>
                    <a:lumOff val="15000"/>
                  </a:prstClr>
                </a:solidFill>
              </a:rPr>
              <a:t>xxx  </a:t>
            </a:r>
            <a:r>
              <a:rPr lang="zh-CN" altLang="en-US" sz="1800" b="1" dirty="0" smtClean="0">
                <a:solidFill>
                  <a:prstClr val="black">
                    <a:lumMod val="85000"/>
                    <a:lumOff val="15000"/>
                  </a:prstClr>
                </a:solidFill>
              </a:rPr>
              <a:t>时间：</a:t>
            </a:r>
            <a:r>
              <a:rPr lang="en-US" altLang="zh-CN" sz="1800" b="1" dirty="0" smtClean="0">
                <a:solidFill>
                  <a:prstClr val="black">
                    <a:lumMod val="85000"/>
                    <a:lumOff val="15000"/>
                  </a:prstClr>
                </a:solidFill>
              </a:rPr>
              <a:t>xxx</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3" name="六边形 2"/>
          <p:cNvSpPr/>
          <p:nvPr/>
        </p:nvSpPr>
        <p:spPr>
          <a:xfrm>
            <a:off x="2290484" y="448116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六边形 9"/>
          <p:cNvSpPr/>
          <p:nvPr/>
        </p:nvSpPr>
        <p:spPr>
          <a:xfrm>
            <a:off x="602552" y="162821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六边形 11"/>
          <p:cNvSpPr/>
          <p:nvPr/>
        </p:nvSpPr>
        <p:spPr>
          <a:xfrm>
            <a:off x="2341760" y="694592"/>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六边形 13"/>
          <p:cNvSpPr/>
          <p:nvPr/>
        </p:nvSpPr>
        <p:spPr>
          <a:xfrm>
            <a:off x="602552" y="3517138"/>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六边形 14"/>
          <p:cNvSpPr/>
          <p:nvPr/>
        </p:nvSpPr>
        <p:spPr>
          <a:xfrm>
            <a:off x="2038968" y="2349541"/>
            <a:ext cx="2238975" cy="193015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2"/>
          <p:cNvSpPr txBox="1"/>
          <p:nvPr/>
        </p:nvSpPr>
        <p:spPr>
          <a:xfrm>
            <a:off x="2276891" y="2944566"/>
            <a:ext cx="3390236" cy="769441"/>
          </a:xfrm>
          <a:prstGeom prst="rect">
            <a:avLst/>
          </a:prstGeom>
          <a:noFill/>
        </p:spPr>
        <p:txBody>
          <a:bodyPr wrap="squar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LOGO</a:t>
            </a:r>
          </a:p>
        </p:txBody>
      </p:sp>
    </p:spTree>
    <p:extLst>
      <p:ext uri="{BB962C8B-B14F-4D97-AF65-F5344CB8AC3E}">
        <p14:creationId xmlns:p14="http://schemas.microsoft.com/office/powerpoint/2010/main" val="3361450402"/>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5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ppt_x"/>
                                          </p:val>
                                        </p:tav>
                                        <p:tav tm="100000">
                                          <p:val>
                                            <p:strVal val="#ppt_x"/>
                                          </p:val>
                                        </p:tav>
                                      </p:tavLst>
                                    </p:anim>
                                    <p:anim calcmode="lin" valueType="num">
                                      <p:cBhvr additive="base">
                                        <p:cTn id="18" dur="75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0-#ppt_w/2"/>
                                          </p:val>
                                        </p:tav>
                                        <p:tav tm="100000">
                                          <p:val>
                                            <p:strVal val="#ppt_x"/>
                                          </p:val>
                                        </p:tav>
                                      </p:tavLst>
                                    </p:anim>
                                    <p:anim calcmode="lin" valueType="num">
                                      <p:cBhvr additive="base">
                                        <p:cTn id="22" dur="750" fill="hold"/>
                                        <p:tgtEl>
                                          <p:spTgt spid="10"/>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0-#ppt_w/2"/>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3"/>
                                        </p:tgtEl>
                                        <p:attrNameLst>
                                          <p:attrName>ppt_y</p:attrName>
                                        </p:attrNameLst>
                                      </p:cBhvr>
                                      <p:tavLst>
                                        <p:tav tm="0">
                                          <p:val>
                                            <p:strVal val="#ppt_y"/>
                                          </p:val>
                                        </p:tav>
                                        <p:tav tm="100000">
                                          <p:val>
                                            <p:strVal val="#ppt_y"/>
                                          </p:val>
                                        </p:tav>
                                      </p:tavLst>
                                    </p:anim>
                                    <p:anim calcmode="lin" valueType="num">
                                      <p:cBhvr>
                                        <p:cTn id="3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3"/>
                                        </p:tgtEl>
                                      </p:cBhvr>
                                    </p:animEffect>
                                  </p:childTnLst>
                                </p:cTn>
                              </p:par>
                            </p:childTnLst>
                          </p:cTn>
                        </p:par>
                        <p:par>
                          <p:cTn id="39" fill="hold">
                            <p:stCondLst>
                              <p:cond delay="19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 calcmode="lin" valueType="num">
                                      <p:cBhvr>
                                        <p:cTn id="4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1"/>
                                        </p:tgtEl>
                                      </p:cBhvr>
                                    </p:animEffect>
                                  </p:childTnLst>
                                </p:cTn>
                              </p:par>
                            </p:childTnLst>
                          </p:cTn>
                        </p:par>
                        <p:par>
                          <p:cTn id="47" fill="hold">
                            <p:stCondLst>
                              <p:cond delay="265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xit" presetSubtype="32" fill="hold" grpId="1" nodeType="clickEffect">
                                  <p:stCondLst>
                                    <p:cond delay="0"/>
                                  </p:stCondLst>
                                  <p:childTnLst>
                                    <p:anim calcmode="lin" valueType="num">
                                      <p:cBhvr>
                                        <p:cTn id="56" dur="500"/>
                                        <p:tgtEl>
                                          <p:spTgt spid="12"/>
                                        </p:tgtEl>
                                        <p:attrNameLst>
                                          <p:attrName>ppt_w</p:attrName>
                                        </p:attrNameLst>
                                      </p:cBhvr>
                                      <p:tavLst>
                                        <p:tav tm="0">
                                          <p:val>
                                            <p:strVal val="ppt_w"/>
                                          </p:val>
                                        </p:tav>
                                        <p:tav tm="100000">
                                          <p:val>
                                            <p:fltVal val="0"/>
                                          </p:val>
                                        </p:tav>
                                      </p:tavLst>
                                    </p:anim>
                                    <p:anim calcmode="lin" valueType="num">
                                      <p:cBhvr>
                                        <p:cTn id="57" dur="500"/>
                                        <p:tgtEl>
                                          <p:spTgt spid="12"/>
                                        </p:tgtEl>
                                        <p:attrNameLst>
                                          <p:attrName>ppt_h</p:attrName>
                                        </p:attrNameLst>
                                      </p:cBhvr>
                                      <p:tavLst>
                                        <p:tav tm="0">
                                          <p:val>
                                            <p:strVal val="ppt_h"/>
                                          </p:val>
                                        </p:tav>
                                        <p:tav tm="100000">
                                          <p:val>
                                            <p:fltVal val="0"/>
                                          </p:val>
                                        </p:tav>
                                      </p:tavLst>
                                    </p:anim>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53" presetClass="exit" presetSubtype="32" fill="hold" grpId="1" nodeType="clickEffect">
                                  <p:stCondLst>
                                    <p:cond delay="0"/>
                                  </p:stCondLst>
                                  <p:childTnLst>
                                    <p:anim calcmode="lin" valueType="num">
                                      <p:cBhvr>
                                        <p:cTn id="63" dur="500"/>
                                        <p:tgtEl>
                                          <p:spTgt spid="10"/>
                                        </p:tgtEl>
                                        <p:attrNameLst>
                                          <p:attrName>ppt_w</p:attrName>
                                        </p:attrNameLst>
                                      </p:cBhvr>
                                      <p:tavLst>
                                        <p:tav tm="0">
                                          <p:val>
                                            <p:strVal val="ppt_w"/>
                                          </p:val>
                                        </p:tav>
                                        <p:tav tm="100000">
                                          <p:val>
                                            <p:fltVal val="0"/>
                                          </p:val>
                                        </p:tav>
                                      </p:tavLst>
                                    </p:anim>
                                    <p:anim calcmode="lin" valueType="num">
                                      <p:cBhvr>
                                        <p:cTn id="64" dur="500"/>
                                        <p:tgtEl>
                                          <p:spTgt spid="10"/>
                                        </p:tgtEl>
                                        <p:attrNameLst>
                                          <p:attrName>ppt_h</p:attrName>
                                        </p:attrNameLst>
                                      </p:cBhvr>
                                      <p:tavLst>
                                        <p:tav tm="0">
                                          <p:val>
                                            <p:strVal val="ppt_h"/>
                                          </p:val>
                                        </p:tav>
                                        <p:tav tm="100000">
                                          <p:val>
                                            <p:fltVal val="0"/>
                                          </p:val>
                                        </p:tav>
                                      </p:tavLst>
                                    </p:anim>
                                    <p:animEffect transition="out" filter="fade">
                                      <p:cBhvr>
                                        <p:cTn id="65" dur="500"/>
                                        <p:tgtEl>
                                          <p:spTgt spid="10"/>
                                        </p:tgtEl>
                                      </p:cBhvr>
                                    </p:animEffect>
                                    <p:set>
                                      <p:cBhvr>
                                        <p:cTn id="66" dur="1" fill="hold">
                                          <p:stCondLst>
                                            <p:cond delay="499"/>
                                          </p:stCondLst>
                                        </p:cTn>
                                        <p:tgtEl>
                                          <p:spTgt spid="1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53" presetClass="exit" presetSubtype="32" fill="hold" grpId="1" nodeType="clickEffect">
                                  <p:stCondLst>
                                    <p:cond delay="0"/>
                                  </p:stCondLst>
                                  <p:childTnLst>
                                    <p:anim calcmode="lin" valueType="num">
                                      <p:cBhvr>
                                        <p:cTn id="70" dur="500"/>
                                        <p:tgtEl>
                                          <p:spTgt spid="14"/>
                                        </p:tgtEl>
                                        <p:attrNameLst>
                                          <p:attrName>ppt_w</p:attrName>
                                        </p:attrNameLst>
                                      </p:cBhvr>
                                      <p:tavLst>
                                        <p:tav tm="0">
                                          <p:val>
                                            <p:strVal val="ppt_w"/>
                                          </p:val>
                                        </p:tav>
                                        <p:tav tm="100000">
                                          <p:val>
                                            <p:fltVal val="0"/>
                                          </p:val>
                                        </p:tav>
                                      </p:tavLst>
                                    </p:anim>
                                    <p:anim calcmode="lin" valueType="num">
                                      <p:cBhvr>
                                        <p:cTn id="71" dur="500"/>
                                        <p:tgtEl>
                                          <p:spTgt spid="14"/>
                                        </p:tgtEl>
                                        <p:attrNameLst>
                                          <p:attrName>ppt_h</p:attrName>
                                        </p:attrNameLst>
                                      </p:cBhvr>
                                      <p:tavLst>
                                        <p:tav tm="0">
                                          <p:val>
                                            <p:strVal val="ppt_h"/>
                                          </p:val>
                                        </p:tav>
                                        <p:tav tm="100000">
                                          <p:val>
                                            <p:fltVal val="0"/>
                                          </p:val>
                                        </p:tav>
                                      </p:tavLst>
                                    </p:anim>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53" presetClass="exit" presetSubtype="32" fill="hold" grpId="1" nodeType="clickEffect">
                                  <p:stCondLst>
                                    <p:cond delay="0"/>
                                  </p:stCondLst>
                                  <p:childTnLst>
                                    <p:anim calcmode="lin" valueType="num">
                                      <p:cBhvr>
                                        <p:cTn id="77" dur="500"/>
                                        <p:tgtEl>
                                          <p:spTgt spid="3"/>
                                        </p:tgtEl>
                                        <p:attrNameLst>
                                          <p:attrName>ppt_w</p:attrName>
                                        </p:attrNameLst>
                                      </p:cBhvr>
                                      <p:tavLst>
                                        <p:tav tm="0">
                                          <p:val>
                                            <p:strVal val="ppt_w"/>
                                          </p:val>
                                        </p:tav>
                                        <p:tav tm="100000">
                                          <p:val>
                                            <p:fltVal val="0"/>
                                          </p:val>
                                        </p:tav>
                                      </p:tavLst>
                                    </p:anim>
                                    <p:anim calcmode="lin" valueType="num">
                                      <p:cBhvr>
                                        <p:cTn id="78" dur="500"/>
                                        <p:tgtEl>
                                          <p:spTgt spid="3"/>
                                        </p:tgtEl>
                                        <p:attrNameLst>
                                          <p:attrName>ppt_h</p:attrName>
                                        </p:attrNameLst>
                                      </p:cBhvr>
                                      <p:tavLst>
                                        <p:tav tm="0">
                                          <p:val>
                                            <p:strVal val="ppt_h"/>
                                          </p:val>
                                        </p:tav>
                                        <p:tav tm="100000">
                                          <p:val>
                                            <p:fltVal val="0"/>
                                          </p:val>
                                        </p:tav>
                                      </p:tavLst>
                                    </p:anim>
                                    <p:animEffect transition="out" filter="fade">
                                      <p:cBhvr>
                                        <p:cTn id="79" dur="500"/>
                                        <p:tgtEl>
                                          <p:spTgt spid="3"/>
                                        </p:tgtEl>
                                      </p:cBhvr>
                                    </p:animEffect>
                                    <p:set>
                                      <p:cBhvr>
                                        <p:cTn id="80" dur="1" fill="hold">
                                          <p:stCondLst>
                                            <p:cond delay="499"/>
                                          </p:stCondLst>
                                        </p:cTn>
                                        <p:tgtEl>
                                          <p:spTgt spid="3"/>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xit" presetSubtype="2" fill="hold" grpId="1" nodeType="clickEffect">
                                  <p:stCondLst>
                                    <p:cond delay="0"/>
                                  </p:stCondLst>
                                  <p:childTnLst>
                                    <p:anim calcmode="lin" valueType="num">
                                      <p:cBhvr additive="base">
                                        <p:cTn id="84" dur="500"/>
                                        <p:tgtEl>
                                          <p:spTgt spid="15"/>
                                        </p:tgtEl>
                                        <p:attrNameLst>
                                          <p:attrName>ppt_x</p:attrName>
                                        </p:attrNameLst>
                                      </p:cBhvr>
                                      <p:tavLst>
                                        <p:tav tm="0">
                                          <p:val>
                                            <p:strVal val="ppt_x"/>
                                          </p:val>
                                        </p:tav>
                                        <p:tav tm="100000">
                                          <p:val>
                                            <p:strVal val="1+ppt_w/2"/>
                                          </p:val>
                                        </p:tav>
                                      </p:tavLst>
                                    </p:anim>
                                    <p:anim calcmode="lin" valueType="num">
                                      <p:cBhvr additive="base">
                                        <p:cTn id="85" dur="500"/>
                                        <p:tgtEl>
                                          <p:spTgt spid="15"/>
                                        </p:tgtEl>
                                        <p:attrNameLst>
                                          <p:attrName>ppt_y</p:attrName>
                                        </p:attrNameLst>
                                      </p:cBhvr>
                                      <p:tavLst>
                                        <p:tav tm="0">
                                          <p:val>
                                            <p:strVal val="ppt_y"/>
                                          </p:val>
                                        </p:tav>
                                        <p:tav tm="100000">
                                          <p:val>
                                            <p:strVal val="ppt_y"/>
                                          </p:val>
                                        </p:tav>
                                      </p:tavLst>
                                    </p:anim>
                                    <p:set>
                                      <p:cBhvr>
                                        <p:cTn id="86" dur="1" fill="hold">
                                          <p:stCondLst>
                                            <p:cond delay="499"/>
                                          </p:stCondLst>
                                        </p:cTn>
                                        <p:tgtEl>
                                          <p:spTgt spid="1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 presetClass="exit" presetSubtype="2" fill="hold" grpId="1" nodeType="clickEffect">
                                  <p:stCondLst>
                                    <p:cond delay="0"/>
                                  </p:stCondLst>
                                  <p:iterate type="lt">
                                    <p:tmPct val="0"/>
                                  </p:iterate>
                                  <p:childTnLst>
                                    <p:anim calcmode="lin" valueType="num">
                                      <p:cBhvr additive="base">
                                        <p:cTn id="90" dur="500"/>
                                        <p:tgtEl>
                                          <p:spTgt spid="23"/>
                                        </p:tgtEl>
                                        <p:attrNameLst>
                                          <p:attrName>ppt_x</p:attrName>
                                        </p:attrNameLst>
                                      </p:cBhvr>
                                      <p:tavLst>
                                        <p:tav tm="0">
                                          <p:val>
                                            <p:strVal val="ppt_x"/>
                                          </p:val>
                                        </p:tav>
                                        <p:tav tm="100000">
                                          <p:val>
                                            <p:strVal val="1+ppt_w/2"/>
                                          </p:val>
                                        </p:tav>
                                      </p:tavLst>
                                    </p:anim>
                                    <p:anim calcmode="lin" valueType="num">
                                      <p:cBhvr additive="base">
                                        <p:cTn id="91" dur="500"/>
                                        <p:tgtEl>
                                          <p:spTgt spid="23"/>
                                        </p:tgtEl>
                                        <p:attrNameLst>
                                          <p:attrName>ppt_y</p:attrName>
                                        </p:attrNameLst>
                                      </p:cBhvr>
                                      <p:tavLst>
                                        <p:tav tm="0">
                                          <p:val>
                                            <p:strVal val="ppt_y"/>
                                          </p:val>
                                        </p:tav>
                                        <p:tav tm="100000">
                                          <p:val>
                                            <p:strVal val="ppt_y"/>
                                          </p:val>
                                        </p:tav>
                                      </p:tavLst>
                                    </p:anim>
                                    <p:set>
                                      <p:cBhvr>
                                        <p:cTn id="9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3"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8" grpId="0"/>
      <p:bldP spid="3" grpId="0" animBg="1"/>
      <p:bldP spid="3" grpId="1" animBg="1"/>
      <p:bldP spid="10" grpId="0" animBg="1"/>
      <p:bldP spid="10" grpId="1" animBg="1"/>
      <p:bldP spid="12" grpId="0" animBg="1"/>
      <p:bldP spid="12" grpId="1" animBg="1"/>
      <p:bldP spid="14" grpId="0" animBg="1"/>
      <p:bldP spid="14" grpId="1" animBg="1"/>
      <p:bldP spid="15" grpId="0" animBg="1"/>
      <p:bldP spid="15" grpId="1" animBg="1"/>
      <p:bldP spid="23" grpId="0"/>
      <p:bldP spid="2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A6440BC-99EE-4E96-9459-E15ADDFC1D38}"/>
              </a:ext>
            </a:extLst>
          </p:cNvPr>
          <p:cNvGrpSpPr/>
          <p:nvPr/>
        </p:nvGrpSpPr>
        <p:grpSpPr>
          <a:xfrm>
            <a:off x="1486825" y="1457955"/>
            <a:ext cx="9224701" cy="4165463"/>
            <a:chOff x="1687889" y="1457617"/>
            <a:chExt cx="9222566" cy="4164499"/>
          </a:xfrm>
        </p:grpSpPr>
        <p:sp>
          <p:nvSpPr>
            <p:cNvPr id="4" name="矩形 3">
              <a:extLst>
                <a:ext uri="{FF2B5EF4-FFF2-40B4-BE49-F238E27FC236}">
                  <a16:creationId xmlns:a16="http://schemas.microsoft.com/office/drawing/2014/main" xmlns="" id="{6321D9DD-1E4A-4838-9E0B-A3813A6D9065}"/>
                </a:ext>
              </a:extLst>
            </p:cNvPr>
            <p:cNvSpPr/>
            <p:nvPr/>
          </p:nvSpPr>
          <p:spPr>
            <a:xfrm>
              <a:off x="2805546" y="1457617"/>
              <a:ext cx="8104909" cy="307462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83" eaLnBrk="0" fontAlgn="base" hangingPunct="0">
                <a:spcBef>
                  <a:spcPct val="0"/>
                </a:spcBef>
                <a:spcAft>
                  <a:spcPct val="0"/>
                </a:spcAft>
                <a:defRPr/>
              </a:pPr>
              <a:endParaRPr lang="zh-CN" altLang="en-US" sz="1800">
                <a:solidFill>
                  <a:srgbClr val="4EA4DD"/>
                </a:solidFill>
                <a:latin typeface="微软雅黑"/>
                <a:ea typeface="微软雅黑"/>
              </a:endParaRPr>
            </a:p>
          </p:txBody>
        </p:sp>
        <p:pic>
          <p:nvPicPr>
            <p:cNvPr id="5" name="图片 4">
              <a:extLst>
                <a:ext uri="{FF2B5EF4-FFF2-40B4-BE49-F238E27FC236}">
                  <a16:creationId xmlns:a16="http://schemas.microsoft.com/office/drawing/2014/main" xmlns="" id="{2395325A-092B-42B6-B43A-3CCD633544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889" y="1744304"/>
              <a:ext cx="2510037" cy="2510037"/>
            </a:xfrm>
            <a:prstGeom prst="rect">
              <a:avLst/>
            </a:prstGeom>
          </p:spPr>
        </p:pic>
        <p:sp>
          <p:nvSpPr>
            <p:cNvPr id="6" name="文本框 5">
              <a:extLst>
                <a:ext uri="{FF2B5EF4-FFF2-40B4-BE49-F238E27FC236}">
                  <a16:creationId xmlns:a16="http://schemas.microsoft.com/office/drawing/2014/main" xmlns="" id="{5A07AC3D-83DF-4366-B1DF-53DB17F3A61E}"/>
                </a:ext>
              </a:extLst>
            </p:cNvPr>
            <p:cNvSpPr txBox="1"/>
            <p:nvPr/>
          </p:nvSpPr>
          <p:spPr>
            <a:xfrm>
              <a:off x="5428617" y="1890847"/>
              <a:ext cx="4813077" cy="2308324"/>
            </a:xfrm>
            <a:prstGeom prst="rect">
              <a:avLst/>
            </a:prstGeom>
            <a:noFill/>
          </p:spPr>
          <p:txBody>
            <a:bodyPr wrap="square" rtlCol="0">
              <a:spAutoFit/>
            </a:bodyPr>
            <a:lstStyle/>
            <a:p>
              <a:pPr defTabSz="914583">
                <a:lnSpc>
                  <a:spcPct val="200000"/>
                </a:lnSpc>
              </a:pPr>
              <a:r>
                <a:rPr lang="zh-CN" altLang="en-US" sz="1800" dirty="0">
                  <a:solidFill>
                    <a:prstClr val="black"/>
                  </a:solidFill>
                  <a:latin typeface="微软雅黑" panose="020B0503020204020204" pitchFamily="34" charset="-122"/>
                  <a:ea typeface="微软雅黑" panose="020B0503020204020204" pitchFamily="34" charset="-122"/>
                </a:rPr>
                <a:t>该模板一共</a:t>
              </a:r>
              <a:r>
                <a:rPr lang="en-US" altLang="zh-CN" sz="1800" dirty="0">
                  <a:solidFill>
                    <a:prstClr val="black"/>
                  </a:solidFill>
                  <a:latin typeface="微软雅黑" panose="020B0503020204020204" pitchFamily="34" charset="-122"/>
                  <a:ea typeface="微软雅黑" panose="020B0503020204020204" pitchFamily="34" charset="-122"/>
                </a:rPr>
                <a:t>35</a:t>
              </a:r>
              <a:r>
                <a:rPr lang="zh-CN" altLang="en-US" sz="1800" dirty="0">
                  <a:solidFill>
                    <a:prstClr val="black"/>
                  </a:solidFill>
                  <a:latin typeface="微软雅黑" panose="020B0503020204020204" pitchFamily="34" charset="-122"/>
                  <a:ea typeface="微软雅黑" panose="020B0503020204020204" pitchFamily="34" charset="-122"/>
                </a:rPr>
                <a:t>页，获取完整版。</a:t>
              </a:r>
              <a:endParaRPr lang="en-US" altLang="zh-CN" sz="1800" dirty="0">
                <a:solidFill>
                  <a:prstClr val="black"/>
                </a:solidFill>
                <a:latin typeface="微软雅黑" panose="020B0503020204020204" pitchFamily="34" charset="-122"/>
                <a:ea typeface="微软雅黑" panose="020B0503020204020204" pitchFamily="34" charset="-122"/>
              </a:endParaRPr>
            </a:p>
            <a:p>
              <a:pPr defTabSz="914583">
                <a:lnSpc>
                  <a:spcPct val="200000"/>
                </a:lnSpc>
              </a:pPr>
              <a:r>
                <a:rPr lang="zh-CN" altLang="en-US" sz="1800" dirty="0">
                  <a:solidFill>
                    <a:prstClr val="black"/>
                  </a:solidFill>
                  <a:latin typeface="微软雅黑" panose="020B0503020204020204" pitchFamily="34" charset="-122"/>
                  <a:ea typeface="微软雅黑" panose="020B0503020204020204" pitchFamily="34" charset="-122"/>
                </a:rPr>
                <a:t>请扫描上方二维码，关注“精美</a:t>
              </a:r>
              <a:r>
                <a:rPr lang="en-US" altLang="zh-CN" sz="1800" dirty="0">
                  <a:solidFill>
                    <a:prstClr val="black"/>
                  </a:solidFill>
                  <a:latin typeface="微软雅黑" panose="020B0503020204020204" pitchFamily="34" charset="-122"/>
                  <a:ea typeface="微软雅黑" panose="020B0503020204020204" pitchFamily="34" charset="-122"/>
                </a:rPr>
                <a:t>PPT</a:t>
              </a:r>
              <a:r>
                <a:rPr lang="zh-CN" altLang="en-US" sz="1800" dirty="0">
                  <a:solidFill>
                    <a:prstClr val="black"/>
                  </a:solidFill>
                  <a:latin typeface="微软雅黑" panose="020B0503020204020204" pitchFamily="34" charset="-122"/>
                  <a:ea typeface="微软雅黑" panose="020B0503020204020204" pitchFamily="34" charset="-122"/>
                </a:rPr>
                <a:t>模板”</a:t>
              </a:r>
              <a:endParaRPr lang="en-US" altLang="zh-CN" sz="1800" dirty="0">
                <a:solidFill>
                  <a:prstClr val="black"/>
                </a:solidFill>
                <a:latin typeface="微软雅黑" panose="020B0503020204020204" pitchFamily="34" charset="-122"/>
                <a:ea typeface="微软雅黑" panose="020B0503020204020204" pitchFamily="34" charset="-122"/>
              </a:endParaRPr>
            </a:p>
            <a:p>
              <a:pPr defTabSz="914583">
                <a:lnSpc>
                  <a:spcPct val="200000"/>
                </a:lnSpc>
              </a:pPr>
              <a:r>
                <a:rPr lang="zh-CN" altLang="en-US" sz="1800" dirty="0">
                  <a:solidFill>
                    <a:prstClr val="black"/>
                  </a:solidFill>
                  <a:latin typeface="微软雅黑" panose="020B0503020204020204" pitchFamily="34" charset="-122"/>
                  <a:ea typeface="微软雅黑" panose="020B0503020204020204" pitchFamily="34" charset="-122"/>
                </a:rPr>
                <a:t>回复“</a:t>
              </a:r>
              <a:r>
                <a:rPr lang="en-US" altLang="zh-CN" sz="1800" b="1" dirty="0">
                  <a:solidFill>
                    <a:prstClr val="black"/>
                  </a:solidFill>
                  <a:latin typeface="微软雅黑" panose="020B0503020204020204" pitchFamily="34" charset="-122"/>
                  <a:ea typeface="微软雅黑" panose="020B0503020204020204" pitchFamily="34" charset="-122"/>
                </a:rPr>
                <a:t>0122</a:t>
              </a:r>
              <a:r>
                <a:rPr lang="zh-CN" altLang="en-US" sz="1800" dirty="0">
                  <a:solidFill>
                    <a:prstClr val="black"/>
                  </a:solidFill>
                  <a:latin typeface="微软雅黑" panose="020B0503020204020204" pitchFamily="34" charset="-122"/>
                  <a:ea typeface="微软雅黑" panose="020B0503020204020204" pitchFamily="34" charset="-122"/>
                </a:rPr>
                <a:t>”，即可免费下载。</a:t>
              </a:r>
              <a:endParaRPr lang="en-US" altLang="zh-CN" sz="1800" dirty="0">
                <a:solidFill>
                  <a:prstClr val="black"/>
                </a:solidFill>
                <a:latin typeface="微软雅黑" panose="020B0503020204020204" pitchFamily="34" charset="-122"/>
                <a:ea typeface="微软雅黑" panose="020B0503020204020204" pitchFamily="34" charset="-122"/>
              </a:endParaRPr>
            </a:p>
            <a:p>
              <a:pPr defTabSz="914583">
                <a:lnSpc>
                  <a:spcPct val="200000"/>
                </a:lnSpc>
              </a:pPr>
              <a:r>
                <a:rPr lang="en-US" altLang="zh-CN" sz="1800" dirty="0">
                  <a:solidFill>
                    <a:prstClr val="black"/>
                  </a:solidFill>
                  <a:latin typeface="微软雅黑" panose="020B0503020204020204" pitchFamily="34" charset="-122"/>
                  <a:ea typeface="微软雅黑" panose="020B0503020204020204" pitchFamily="34" charset="-122"/>
                </a:rPr>
                <a:t>1598</a:t>
              </a:r>
              <a:r>
                <a:rPr lang="zh-CN" altLang="en-US" sz="1800" dirty="0">
                  <a:solidFill>
                    <a:prstClr val="black"/>
                  </a:solidFill>
                  <a:latin typeface="微软雅黑" panose="020B0503020204020204" pitchFamily="34" charset="-122"/>
                  <a:ea typeface="微软雅黑" panose="020B0503020204020204" pitchFamily="34" charset="-122"/>
                </a:rPr>
                <a:t>套对应回复“</a:t>
              </a:r>
              <a:r>
                <a:rPr lang="en-US" altLang="zh-CN" sz="1800" dirty="0">
                  <a:solidFill>
                    <a:prstClr val="black"/>
                  </a:solidFill>
                  <a:latin typeface="微软雅黑" panose="020B0503020204020204" pitchFamily="34" charset="-122"/>
                  <a:ea typeface="微软雅黑" panose="020B0503020204020204" pitchFamily="34" charset="-122"/>
                </a:rPr>
                <a:t>1598</a:t>
              </a:r>
              <a:r>
                <a:rPr lang="zh-CN" altLang="en-US" sz="1800" dirty="0">
                  <a:solidFill>
                    <a:prstClr val="black"/>
                  </a:solidFill>
                  <a:latin typeface="微软雅黑" panose="020B0503020204020204" pitchFamily="34" charset="-122"/>
                  <a:ea typeface="微软雅黑" panose="020B0503020204020204" pitchFamily="34" charset="-122"/>
                </a:rPr>
                <a:t>”</a:t>
              </a:r>
            </a:p>
          </p:txBody>
        </p:sp>
        <p:sp>
          <p:nvSpPr>
            <p:cNvPr id="7" name="矩形 6">
              <a:extLst>
                <a:ext uri="{FF2B5EF4-FFF2-40B4-BE49-F238E27FC236}">
                  <a16:creationId xmlns:a16="http://schemas.microsoft.com/office/drawing/2014/main" xmlns="" id="{E7A71E01-DFF9-4BD6-8497-6BDBE78D8F53}"/>
                </a:ext>
              </a:extLst>
            </p:cNvPr>
            <p:cNvSpPr/>
            <p:nvPr/>
          </p:nvSpPr>
          <p:spPr>
            <a:xfrm>
              <a:off x="3251172" y="4975785"/>
              <a:ext cx="6096000" cy="646331"/>
            </a:xfrm>
            <a:prstGeom prst="rect">
              <a:avLst/>
            </a:prstGeom>
          </p:spPr>
          <p:txBody>
            <a:bodyPr>
              <a:spAutoFit/>
            </a:bodyPr>
            <a:lstStyle/>
            <a:p>
              <a:pPr algn="ctr" defTabSz="914583"/>
              <a:r>
                <a:rPr lang="en-US" altLang="zh-CN" sz="1800" dirty="0">
                  <a:solidFill>
                    <a:srgbClr val="44546A">
                      <a:lumMod val="25000"/>
                    </a:srgbClr>
                  </a:solidFill>
                  <a:latin typeface="等线" panose="020F0502020204030204"/>
                  <a:ea typeface="等线" panose="02010600030101010101" pitchFamily="2" charset="-122"/>
                </a:rPr>
                <a:t>1598</a:t>
              </a:r>
              <a:r>
                <a:rPr lang="zh-CN" altLang="en-US" sz="1800" dirty="0">
                  <a:solidFill>
                    <a:srgbClr val="44546A">
                      <a:lumMod val="25000"/>
                    </a:srgbClr>
                  </a:solidFill>
                  <a:latin typeface="等线" panose="020F0502020204030204"/>
                  <a:ea typeface="等线" panose="02010600030101010101" pitchFamily="2" charset="-122"/>
                </a:rPr>
                <a:t>套模板免费下载地址：</a:t>
              </a:r>
              <a:r>
                <a:rPr lang="en-US" altLang="zh-CN" sz="1800" dirty="0">
                  <a:solidFill>
                    <a:srgbClr val="44546A">
                      <a:lumMod val="25000"/>
                    </a:srgbClr>
                  </a:solidFill>
                  <a:latin typeface="等线" panose="020F0502020204030204"/>
                  <a:ea typeface="等线" panose="02010600030101010101" pitchFamily="2" charset="-122"/>
                </a:rPr>
                <a:t>http://mp.weixin.qq.com/s/bhnaDzj_ay8cY4GU987vZg</a:t>
              </a:r>
            </a:p>
          </p:txBody>
        </p:sp>
      </p:grpSp>
    </p:spTree>
    <p:extLst>
      <p:ext uri="{BB962C8B-B14F-4D97-AF65-F5344CB8AC3E}">
        <p14:creationId xmlns:p14="http://schemas.microsoft.com/office/powerpoint/2010/main" val="280054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E10F3ED1-D85B-40C4-BEE3-F80250054C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372187175"/>
      </p:ext>
    </p:extLst>
  </p:cSld>
  <p:clrMapOvr>
    <a:masterClrMapping/>
  </p:clrMapOvr>
  <p:transition spd="slow" advClick="0" advTm="0">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11E4A0A-47D9-4EAD-A63A-D8C0167C96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0070C0"/>
            </a:solidFill>
            <a:miter lim="800000"/>
            <a:headEnd/>
            <a:tailEnd/>
          </a:ln>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Calibri"/>
              <a:ea typeface="宋体" panose="02010600030101010101" pitchFamily="2" charset="-122"/>
              <a:cs typeface="+mn-cs"/>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black"/>
              </a:solidFill>
              <a:effectLst/>
              <a:uLnTx/>
              <a:uFillTx/>
              <a:latin typeface="Calibri"/>
              <a:ea typeface="宋体" panose="02010600030101010101" pitchFamily="2" charset="-122"/>
              <a:cs typeface="+mn-cs"/>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方正大黑简体" pitchFamily="65" charset="-122"/>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marL="0" marR="0" lvl="0" indent="0" algn="just" defTabSz="1219627"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回顾这一年的工作，在取得成绩的同时，我们也找到了工作中的不足和问题，主要反映于</a:t>
            </a:r>
            <a:r>
              <a:rPr kumimoji="0" lang="en-US" altLang="zh-CN"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xx</a:t>
            </a:r>
            <a:r>
              <a:rPr kumimoji="0" lang="zh-CN" altLang="en-US"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及</a:t>
            </a:r>
            <a:r>
              <a:rPr kumimoji="0" lang="en-US" altLang="zh-CN"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xxx</a:t>
            </a:r>
            <a:r>
              <a:rPr kumimoji="0" lang="zh-CN" altLang="en-US"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的风格、定型还有待进一步探索，尤其是网上的公司产品库充分体现我们</a:t>
            </a:r>
            <a:r>
              <a:rPr kumimoji="0" lang="en-US" altLang="zh-CN" sz="2000" b="0" i="0" u="none" strike="noStrike" kern="1200" cap="none" spc="0" normalizeH="0" baseline="0" noProof="0" dirty="0" err="1">
                <a:ln>
                  <a:noFill/>
                </a:ln>
                <a:solidFill>
                  <a:srgbClr val="0C0C0C"/>
                </a:solidFill>
                <a:effectLst/>
                <a:uLnTx/>
                <a:uFillTx/>
                <a:latin typeface="微软雅黑" pitchFamily="34" charset="-122"/>
                <a:ea typeface="微软雅黑" pitchFamily="34" charset="-122"/>
                <a:cs typeface="+mn-cs"/>
                <a:sym typeface="微软雅黑" pitchFamily="34" charset="-122"/>
              </a:rPr>
              <a:t>xxxxx</a:t>
            </a:r>
            <a:r>
              <a:rPr kumimoji="0" lang="zh-CN" altLang="en-US" sz="2000" b="0" i="0" u="none" strike="noStrike" kern="1200" cap="none" spc="0" normalizeH="0" baseline="0" noProof="0" dirty="0">
                <a:ln>
                  <a:noFill/>
                </a:ln>
                <a:solidFill>
                  <a:srgbClr val="0C0C0C"/>
                </a:solidFill>
                <a:effectLst/>
                <a:uLnTx/>
                <a:uFillTx/>
                <a:latin typeface="微软雅黑" pitchFamily="34" charset="-122"/>
                <a:ea typeface="微软雅黑" pitchFamily="34" charset="-122"/>
                <a:cs typeface="+mn-cs"/>
                <a:sym typeface="微软雅黑" pitchFamily="34" charset="-122"/>
              </a:rPr>
              <a:t>和我们这个平台能为客户提供良好的商机和快捷方便的信息、导航的功能发挥。展望新的一年，我们将继续努力，力争各项工作更上一个新台阶。</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我们所向披靡，</a:t>
            </a:r>
            <a:r>
              <a:rPr kumimoji="0" lang="en-US" altLang="zh-CN"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2017</a:t>
            </a:r>
            <a:r>
              <a:rPr kumimoji="0" lang="zh-CN" altLang="en-US" sz="2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我们勇往直前！</a:t>
            </a:r>
            <a:endParaRPr kumimoji="0" lang="zh-CN" altLang="en-US" sz="20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0806A96-A85F-430B-897A-6C91222C4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435763306"/>
      </p:ext>
    </p:extLst>
  </p:cSld>
  <p:clrMapOvr>
    <a:masterClrMapping/>
  </p:clrMapOvr>
  <p:transition spd="slow" advClick="0" advTm="0">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D05B1C9-9C2C-48B5-8FF3-8CE1400970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3324872723"/>
      </p:ext>
    </p:extLst>
  </p:cSld>
  <p:clrMapOvr>
    <a:masterClrMapping/>
  </p:clrMapOvr>
  <p:transition spd="slow" advClick="0" advTm="0">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EED0B14-2394-4ECF-A39F-528917AEF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357250287"/>
      </p:ext>
    </p:extLst>
  </p:cSld>
  <p:clrMapOvr>
    <a:masterClrMapping/>
  </p:clrMapOvr>
  <p:transition spd="slow" advClick="0" advTm="0">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199476B-CC6E-485A-BDDD-CC9930014E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3771595045"/>
      </p:ext>
    </p:extLst>
  </p:cSld>
  <p:clrMapOvr>
    <a:masterClrMapping/>
  </p:clrMapOvr>
  <p:transition spd="slow" advClick="0" advTm="0">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51CA758-CB3A-4630-A785-AA822D9C1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041170977"/>
      </p:ext>
    </p:extLst>
  </p:cSld>
  <p:clrMapOvr>
    <a:masterClrMapping/>
  </p:clrMapOvr>
  <p:transition spd="slow" advClick="0" advTm="0">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C16F297-5383-4EC1-B1B4-09F4E7DA2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384729572"/>
      </p:ext>
    </p:extLst>
  </p:cSld>
  <p:clrMapOvr>
    <a:masterClrMapping/>
  </p:clrMapOvr>
  <p:transition spd="slow" advClick="0" advTm="0">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9AFCFD5-A88E-4E27-83E2-99D629D3C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BB06881-64D9-4908-95C7-2714A8A20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77529678"/>
      </p:ext>
    </p:extLst>
  </p:cSld>
  <p:clrMapOvr>
    <a:masterClrMapping/>
  </p:clrMapOvr>
  <p:transition spd="slow" advClick="0" advTm="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2370E12-A199-420A-B50F-373093D32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544980916"/>
      </p:ext>
    </p:extLst>
  </p:cSld>
  <p:clrMapOvr>
    <a:masterClrMapping/>
  </p:clrMapOvr>
  <p:transition spd="slow" advClick="0" advTm="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0C14F6B-20C8-496A-B6D9-D8983C636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642945958"/>
      </p:ext>
    </p:extLst>
  </p:cSld>
  <p:clrMapOvr>
    <a:masterClrMapping/>
  </p:clrMapOvr>
  <p:transition spd="slow" advClick="0" advTm="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1</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2</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3</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4</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5</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marL="0" marR="0" lvl="0" indent="0" algn="r" defTabSz="121962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rPr>
              <a:t>目录 </a:t>
            </a:r>
            <a:endParaRPr kumimoji="0" lang="en-US" altLang="zh-CN" sz="48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endParaRPr>
          </a:p>
          <a:p>
            <a:pPr marL="0" marR="0" lvl="0" indent="0" algn="r" defTabSz="1219627"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rPr>
              <a:t>CONTENTS</a:t>
            </a:r>
            <a:endParaRPr kumimoji="0" lang="zh-CN" altLang="en-US" sz="32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48B287A-70F7-4537-9618-A49355873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642945958"/>
      </p:ext>
    </p:extLst>
  </p:cSld>
  <p:clrMapOvr>
    <a:masterClrMapping/>
  </p:clrMapOvr>
  <p:transition spd="slow" advClick="0" advTm="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4DAEA17-0233-4A1E-BCDA-1CFC83C19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CF40BE30-FF01-4123-AAC4-335F91D0D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384729572"/>
      </p:ext>
    </p:extLst>
  </p:cSld>
  <p:clrMapOvr>
    <a:masterClrMapping/>
  </p:clrMapOvr>
  <p:transition spd="slow" advClick="0" advTm="0">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74866EB-97A7-46AC-89EE-BF8DF41B43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322293095"/>
      </p:ext>
    </p:extLst>
  </p:cSld>
  <p:clrMapOvr>
    <a:masterClrMapping/>
  </p:clrMapOvr>
  <p:transition spd="slow" advClick="0" advTm="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BB13FAA-3C33-4DFC-902C-B5242E0575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3E2ED22-9C9F-4975-B8E6-60BECDCCAD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435763306"/>
      </p:ext>
    </p:extLst>
  </p:cSld>
  <p:clrMapOvr>
    <a:masterClrMapping/>
  </p:clrMapOvr>
  <p:transition spd="slow" advClick="0" advTm="0">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C3F5C6-238B-405B-95E4-387674CE71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1473563180"/>
      </p:ext>
    </p:extLst>
  </p:cSld>
  <p:clrMapOvr>
    <a:masterClrMapping/>
  </p:clrMapOvr>
  <p:transition spd="slow" advClick="0" advTm="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C6A47F2-E3BD-478D-BE79-5F073885B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8350" cy="6856215"/>
          </a:xfrm>
          <a:prstGeom prst="rect">
            <a:avLst/>
          </a:prstGeom>
        </p:spPr>
      </p:pic>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6250" y="3198168"/>
            <a:ext cx="6405856" cy="2308324"/>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a:t>
            </a:r>
            <a:r>
              <a:rPr lang="zh-CN" altLang="zh-CN" kern="100" dirty="0">
                <a:latin typeface="Calibri" panose="020F0502020204030204" pitchFamily="34" charset="0"/>
                <a:ea typeface="宋体" panose="02010600030101010101" pitchFamily="2" charset="-122"/>
                <a:cs typeface="Times New Roman" panose="02020603050405020304" pitchFamily="18" charset="0"/>
              </a:rPr>
              <a:t>（小二演示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原创作品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7562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a:t>
            </a:r>
            <a:r>
              <a:rPr kumimoji="0" lang="zh-CN" altLang="en-US" sz="1600"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marL="0" marR="0" lvl="0" indent="0" algn="l" defTabSz="1219627"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a:t>
            </a:r>
            <a:r>
              <a:rPr kumimoji="0" lang="zh-CN" altLang="en-US" sz="1600" b="0" i="0" u="none" strike="noStrike" kern="1200" cap="none" spc="0" normalizeH="0" baseline="0" noProof="0">
                <a:ln>
                  <a:noFill/>
                </a:ln>
                <a:solidFill>
                  <a:sysClr val="windowText" lastClr="000000"/>
                </a:solidFill>
                <a:effectLst/>
                <a:uLnTx/>
                <a:uFillTx/>
                <a:latin typeface="微软雅黑" pitchFamily="34" charset="-122"/>
                <a:ea typeface="微软雅黑" pitchFamily="34" charset="-122"/>
                <a:cs typeface="+mn-cs"/>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121962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月份</a:t>
              </a: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a:extLst/>
        </p:spPr>
        <p:txBody>
          <a:bodyPr/>
          <a:lstStyle/>
          <a:p>
            <a:pPr marL="0" marR="0" lvl="0" indent="0" algn="l" defTabSz="1219627"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1219627"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52%</a:t>
            </a:r>
            <a:endParaRPr kumimoji="0" lang="zh-CN" altLang="en-US"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1219627"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45%</a:t>
            </a:r>
            <a:endParaRPr kumimoji="0" lang="zh-CN" altLang="en-US"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1219627"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39%</a:t>
            </a:r>
            <a:endParaRPr kumimoji="0" lang="zh-CN" altLang="en-US"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algn="l" defTabSz="1219627" rtl="0" eaLnBrk="1" fontAlgn="base" latinLnBrk="0" hangingPunct="1">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rPr>
              <a:t>70%</a:t>
            </a:r>
            <a:endParaRPr kumimoji="0" lang="zh-CN" altLang="en-US" sz="4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marL="0" marR="0" lvl="0" indent="0" algn="l" defTabSz="1219627" rtl="0" eaLnBrk="1" fontAlgn="auto" latinLnBrk="0" hangingPunct="1">
              <a:lnSpc>
                <a:spcPct val="90000"/>
              </a:lnSpc>
              <a:spcBef>
                <a:spcPts val="0"/>
              </a:spcBef>
              <a:spcAft>
                <a:spcPts val="0"/>
              </a:spcAft>
              <a:buClrTx/>
              <a:buSzTx/>
              <a:buFontTx/>
              <a:buNone/>
              <a:tabLst/>
              <a:defRPr/>
            </a:pPr>
            <a:r>
              <a:rPr kumimoji="0" lang="zh-CN" alt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第一季度</a:t>
            </a:r>
            <a:endParaRPr kumimoji="0" 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marL="0" marR="0" lvl="0" indent="0" algn="l" defTabSz="1219627" rtl="0" eaLnBrk="1" fontAlgn="auto" latinLnBrk="0" hangingPunct="1">
              <a:lnSpc>
                <a:spcPct val="90000"/>
              </a:lnSpc>
              <a:spcBef>
                <a:spcPts val="0"/>
              </a:spcBef>
              <a:spcAft>
                <a:spcPts val="0"/>
              </a:spcAft>
              <a:buClrTx/>
              <a:buSzTx/>
              <a:buFontTx/>
              <a:buNone/>
              <a:tabLst/>
              <a:defRPr/>
            </a:pPr>
            <a:r>
              <a:rPr kumimoji="0" lang="zh-CN" alt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第二季度</a:t>
            </a:r>
            <a:endParaRPr kumimoji="0" 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marL="0" marR="0" lvl="0" indent="0" algn="l" defTabSz="1219627" rtl="0" eaLnBrk="1" fontAlgn="auto" latinLnBrk="0" hangingPunct="1">
              <a:lnSpc>
                <a:spcPct val="90000"/>
              </a:lnSpc>
              <a:spcBef>
                <a:spcPts val="0"/>
              </a:spcBef>
              <a:spcAft>
                <a:spcPts val="0"/>
              </a:spcAft>
              <a:buClrTx/>
              <a:buSzTx/>
              <a:buFontTx/>
              <a:buNone/>
              <a:tabLst/>
              <a:defRPr/>
            </a:pPr>
            <a:r>
              <a:rPr kumimoji="0" lang="zh-CN" alt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第三季度</a:t>
            </a:r>
            <a:endParaRPr kumimoji="0" 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marL="0" marR="0" lvl="0" indent="0" algn="l" defTabSz="1219627" rtl="0" eaLnBrk="1" fontAlgn="auto" latinLnBrk="0" hangingPunct="1">
              <a:lnSpc>
                <a:spcPct val="90000"/>
              </a:lnSpc>
              <a:spcBef>
                <a:spcPts val="0"/>
              </a:spcBef>
              <a:spcAft>
                <a:spcPts val="0"/>
              </a:spcAft>
              <a:buClrTx/>
              <a:buSzTx/>
              <a:buFontTx/>
              <a:buNone/>
              <a:tabLst/>
              <a:defRPr/>
            </a:pPr>
            <a:r>
              <a:rPr kumimoji="0" lang="zh-CN" alt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第四季度</a:t>
            </a:r>
            <a:endParaRPr kumimoji="0" lang="en-US" sz="2400" b="0" i="0" u="none" strike="noStrike" kern="1200" cap="small"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6" name="矩形 15"/>
          <p:cNvSpPr/>
          <p:nvPr/>
        </p:nvSpPr>
        <p:spPr>
          <a:xfrm>
            <a:off x="1634679" y="1160959"/>
            <a:ext cx="4220286" cy="1692771"/>
          </a:xfrm>
          <a:prstGeom prst="rect">
            <a:avLst/>
          </a:prstGeom>
        </p:spPr>
        <p:txBody>
          <a:bodyPr wrap="square">
            <a:spAutoFit/>
          </a:bodyPr>
          <a:lstStyle/>
          <a:p>
            <a:pPr marL="0" marR="0" lvl="0" indent="0" algn="l" defTabSz="1219627" rtl="0" eaLnBrk="1" fontAlgn="auto" latinLnBrk="0" hangingPunct="1">
              <a:lnSpc>
                <a:spcPct val="2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点击添加小标题</a:t>
            </a:r>
            <a:endParaRPr kumimoji="0" lang="en-US" altLang="zh-CN" sz="20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endParaRPr>
          </a:p>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6" name="TextBox 45"/>
          <p:cNvSpPr txBox="1"/>
          <p:nvPr/>
        </p:nvSpPr>
        <p:spPr>
          <a:xfrm>
            <a:off x="5034572"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20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7" name="TextBox 46"/>
          <p:cNvSpPr txBox="1"/>
          <p:nvPr/>
        </p:nvSpPr>
        <p:spPr>
          <a:xfrm>
            <a:off x="4554519"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30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8" name="TextBox 47"/>
          <p:cNvSpPr txBox="1"/>
          <p:nvPr/>
        </p:nvSpPr>
        <p:spPr>
          <a:xfrm>
            <a:off x="4074466"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40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49" name="TextBox 48"/>
          <p:cNvSpPr txBox="1"/>
          <p:nvPr/>
        </p:nvSpPr>
        <p:spPr>
          <a:xfrm>
            <a:off x="3594413"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50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0" name="TextBox 49"/>
          <p:cNvSpPr txBox="1"/>
          <p:nvPr/>
        </p:nvSpPr>
        <p:spPr>
          <a:xfrm>
            <a:off x="3114360"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60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1" name="TextBox 50"/>
          <p:cNvSpPr txBox="1"/>
          <p:nvPr/>
        </p:nvSpPr>
        <p:spPr>
          <a:xfrm>
            <a:off x="2634307"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70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2" name="TextBox 51"/>
          <p:cNvSpPr txBox="1"/>
          <p:nvPr/>
        </p:nvSpPr>
        <p:spPr>
          <a:xfrm>
            <a:off x="2154254"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80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3" name="TextBox 52"/>
          <p:cNvSpPr txBox="1"/>
          <p:nvPr/>
        </p:nvSpPr>
        <p:spPr>
          <a:xfrm>
            <a:off x="1674201"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90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4" name="TextBox 53"/>
          <p:cNvSpPr txBox="1"/>
          <p:nvPr/>
        </p:nvSpPr>
        <p:spPr>
          <a:xfrm>
            <a:off x="1149264" y="1867104"/>
            <a:ext cx="545342"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100</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5" name="TextBox 54"/>
          <p:cNvSpPr txBox="1"/>
          <p:nvPr/>
        </p:nvSpPr>
        <p:spPr>
          <a:xfrm>
            <a:off x="6072118"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6" name="TextBox 55"/>
          <p:cNvSpPr txBox="1"/>
          <p:nvPr/>
        </p:nvSpPr>
        <p:spPr>
          <a:xfrm>
            <a:off x="6550043"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20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7" name="TextBox 56"/>
          <p:cNvSpPr txBox="1"/>
          <p:nvPr/>
        </p:nvSpPr>
        <p:spPr>
          <a:xfrm>
            <a:off x="7030096"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30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8" name="TextBox 57"/>
          <p:cNvSpPr txBox="1"/>
          <p:nvPr/>
        </p:nvSpPr>
        <p:spPr>
          <a:xfrm>
            <a:off x="7510149"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40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59" name="TextBox 58"/>
          <p:cNvSpPr txBox="1"/>
          <p:nvPr/>
        </p:nvSpPr>
        <p:spPr>
          <a:xfrm>
            <a:off x="7990202"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50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0" name="TextBox 59"/>
          <p:cNvSpPr txBox="1"/>
          <p:nvPr/>
        </p:nvSpPr>
        <p:spPr>
          <a:xfrm>
            <a:off x="8470255"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60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1" name="TextBox 60"/>
          <p:cNvSpPr txBox="1"/>
          <p:nvPr/>
        </p:nvSpPr>
        <p:spPr>
          <a:xfrm>
            <a:off x="8950308"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70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2" name="TextBox 61"/>
          <p:cNvSpPr txBox="1"/>
          <p:nvPr/>
        </p:nvSpPr>
        <p:spPr>
          <a:xfrm>
            <a:off x="9430361"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80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3" name="TextBox 62"/>
          <p:cNvSpPr txBox="1"/>
          <p:nvPr/>
        </p:nvSpPr>
        <p:spPr>
          <a:xfrm>
            <a:off x="9910414" y="1867104"/>
            <a:ext cx="425116"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90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4" name="TextBox 63"/>
          <p:cNvSpPr txBox="1"/>
          <p:nvPr/>
        </p:nvSpPr>
        <p:spPr>
          <a:xfrm>
            <a:off x="10345586" y="1867104"/>
            <a:ext cx="545342"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100</a:t>
            </a:r>
            <a:endParaRPr kumimoji="0" lang="zh-CN" altLang="en-US" sz="16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2" name="TextBox 71"/>
          <p:cNvSpPr txBox="1"/>
          <p:nvPr/>
        </p:nvSpPr>
        <p:spPr>
          <a:xfrm>
            <a:off x="1532425" y="2704521"/>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6" name="TextBox 85"/>
          <p:cNvSpPr txBox="1"/>
          <p:nvPr/>
        </p:nvSpPr>
        <p:spPr>
          <a:xfrm>
            <a:off x="7936172" y="2704521"/>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A</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4" name="TextBox 93"/>
          <p:cNvSpPr txBox="1"/>
          <p:nvPr/>
        </p:nvSpPr>
        <p:spPr>
          <a:xfrm>
            <a:off x="5791507" y="3221705"/>
            <a:ext cx="344966"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B</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5" name="TextBox 94"/>
          <p:cNvSpPr txBox="1"/>
          <p:nvPr/>
        </p:nvSpPr>
        <p:spPr>
          <a:xfrm>
            <a:off x="5791507" y="3773766"/>
            <a:ext cx="356188"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C</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6" name="TextBox 95"/>
          <p:cNvSpPr txBox="1"/>
          <p:nvPr/>
        </p:nvSpPr>
        <p:spPr>
          <a:xfrm>
            <a:off x="5791507" y="4325827"/>
            <a:ext cx="380232"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D</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7" name="TextBox 96"/>
          <p:cNvSpPr txBox="1"/>
          <p:nvPr/>
        </p:nvSpPr>
        <p:spPr>
          <a:xfrm>
            <a:off x="5791507" y="4877888"/>
            <a:ext cx="325730"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E</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8" name="TextBox 97"/>
          <p:cNvSpPr txBox="1"/>
          <p:nvPr/>
        </p:nvSpPr>
        <p:spPr>
          <a:xfrm>
            <a:off x="5791507" y="5429949"/>
            <a:ext cx="320922"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F</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99" name="TextBox 98"/>
          <p:cNvSpPr txBox="1"/>
          <p:nvPr/>
        </p:nvSpPr>
        <p:spPr>
          <a:xfrm>
            <a:off x="5791507" y="5982012"/>
            <a:ext cx="375424" cy="400110"/>
          </a:xfrm>
          <a:prstGeom prst="rect">
            <a:avLst/>
          </a:prstGeom>
          <a:noFill/>
        </p:spPr>
        <p:txBody>
          <a:bodyPr wrap="none" rtlCol="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rPr>
              <a:t>G</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3</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4</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5</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6</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8</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9</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10</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11</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12</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7</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marL="0" marR="0" lvl="0" indent="0" algn="l" defTabSz="1219627" rtl="0" eaLnBrk="1" fontAlgn="auto" latinLnBrk="0" hangingPunct="1">
              <a:lnSpc>
                <a:spcPct val="2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点击添加小标题</a:t>
            </a:r>
            <a:endParaRPr kumimoji="0" lang="en-US" altLang="zh-CN" sz="20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endParaRPr>
          </a:p>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5DA2"/>
                </a:solidFill>
                <a:effectLst/>
                <a:uLnTx/>
                <a:uFillTx/>
                <a:latin typeface="微软雅黑" pitchFamily="34" charset="-122"/>
                <a:ea typeface="微软雅黑" pitchFamily="34" charset="-122"/>
                <a:cs typeface="+mn-cs"/>
              </a:rPr>
              <a:t>点击输入标题内容</a:t>
            </a: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1</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2</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3</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4</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rPr>
              <a:t>5</a:t>
            </a: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Calibri"/>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marL="0" marR="0" lvl="0" indent="0" algn="l" defTabSz="1219627" rtl="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marL="0" marR="0" lvl="0" indent="0" algn="r" defTabSz="121962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rPr>
              <a:t>目录 </a:t>
            </a:r>
            <a:endParaRPr kumimoji="0" lang="en-US" altLang="zh-CN" sz="48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endParaRPr>
          </a:p>
          <a:p>
            <a:pPr marL="0" marR="0" lvl="0" indent="0" algn="r" defTabSz="1219627"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rPr>
              <a:t>CONTENTS</a:t>
            </a:r>
            <a:endParaRPr kumimoji="0" lang="zh-CN" altLang="en-US" sz="3200" b="1" i="0" u="none" strike="noStrike" kern="1200" cap="none" spc="20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62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ULTRA_SCORM_COURSE_ID" val="F52F545F-7086-4DD7-B1D1-AECC57BB0418"/>
  <p:tag name="ISPRING_SCORM_RATE_SLIDES" val="1"/>
  <p:tag name="ISPRINGONLINEFOLDERID" val="0"/>
  <p:tag name="ISPRINGONLINEFOLDERPATH" val="Content List"/>
  <p:tag name="ISPRINGCLOUDFOLDERID" val="0"/>
  <p:tag name="ISPRINGCLOUDFOLDERPATH" val="Content List"/>
  <p:tag name="ISPRING_PLAYERS_CUSTOMIZATION" val="UEsDBBQAAgAIADy6r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uqx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y6r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PLqs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PLqs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Lqs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PLqs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PLqs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PbqsSC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PbqsSHBr3rpLAAAAagAAABsAAAB1bml2ZXJzYWwvdW5pdmVyc2FsLnBuZy54bWyzsa/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sCAACwCAAAFAAAAAAAAAABAAAAAAC9EQAAdW5pdmVyc2FsL3BsYXllci54bWxQSwECAAAUAAIACAA8uqxIsIcj9GwBAAD3AgAAKQAAAAAAAAABAAAAAADqFAAAdW5pdmVyc2FsL3NraW5fY3VzdG9taXphdGlvbl9zZXR0aW5ncy54bWxQSwECAAAUAAIACAA9uqxIJOD/F8QMAABjGQAAFwAAAAAAAAAAAAAAAACdFgAAdW5pdmVyc2FsL3VuaXZlcnNhbC5wbmdQSwECAAAUAAIACAA9uqxIcGveuksAAABqAAAAGwAAAAAAAAABAAAAAACWIwAAdW5pdmVyc2FsL3VuaXZlcnNhbC5wbmcueG1sUEsFBgAAAAALAAsASQMAABokAAAAAA=="/>
  <p:tag name="ISPRING_PRESENTATION_TITLE" val="HG000603"/>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653</TotalTime>
  <Words>2434</Words>
  <Application>Microsoft Office PowerPoint</Application>
  <PresentationFormat>自定义</PresentationFormat>
  <Paragraphs>240</Paragraphs>
  <Slides>38</Slides>
  <Notes>36</Notes>
  <HiddenSlides>0</HiddenSlides>
  <MMClips>2</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38</vt:i4>
      </vt:variant>
    </vt:vector>
  </HeadingPairs>
  <TitlesOfParts>
    <vt:vector size="53" baseType="lpstr">
      <vt:lpstr>Arial Unicode MS</vt:lpstr>
      <vt:lpstr>Roboto condensed</vt:lpstr>
      <vt:lpstr>等线</vt:lpstr>
      <vt:lpstr>等线 Light</vt:lpstr>
      <vt:lpstr>方正大黑简体</vt:lpstr>
      <vt:lpstr>华文黑体</vt:lpstr>
      <vt:lpstr>宋体</vt:lpstr>
      <vt:lpstr>微软雅黑</vt:lpstr>
      <vt:lpstr>Arial</vt:lpstr>
      <vt:lpstr>Arial Black</vt:lpstr>
      <vt:lpstr>Calibri</vt:lpstr>
      <vt:lpstr>Times New Roman</vt:lpstr>
      <vt:lpstr>Nordri ToolsTheme</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精美PPT（小二演示）</dc:creator>
  <cp:keywords>www.51pptmoban.com</cp:keywords>
  <cp:lastModifiedBy>YANGS</cp:lastModifiedBy>
  <cp:revision>4</cp:revision>
  <dcterms:created xsi:type="dcterms:W3CDTF">2014-08-23T07:50:08Z</dcterms:created>
  <dcterms:modified xsi:type="dcterms:W3CDTF">2018-01-22T13:55:29Z</dcterms:modified>
</cp:coreProperties>
</file>