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7" r:id="rId4"/>
    <p:sldId id="259" r:id="rId5"/>
    <p:sldId id="265" r:id="rId6"/>
    <p:sldId id="266" r:id="rId7"/>
    <p:sldId id="261" r:id="rId8"/>
    <p:sldId id="262" r:id="rId9"/>
    <p:sldId id="263" r:id="rId10"/>
    <p:sldId id="264" r:id="rId11"/>
    <p:sldId id="260" r:id="rId12"/>
    <p:sldId id="267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8" autoAdjust="0"/>
    <p:restoredTop sz="94660"/>
  </p:normalViewPr>
  <p:slideViewPr>
    <p:cSldViewPr>
      <p:cViewPr>
        <p:scale>
          <a:sx n="75" d="100"/>
          <a:sy n="75" d="100"/>
        </p:scale>
        <p:origin x="1296" y="45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49B7C-0E5E-4A61-8BED-02418074D1CF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1C2A3-4060-4CB0-A869-86681C9FD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26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80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123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911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112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097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27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76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591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79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137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1C2A3-4060-4CB0-A869-86681C9FD1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00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-108520" y="843558"/>
            <a:ext cx="9361040" cy="3816424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istrator\桌面\2011831中秋\中秋1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3000">
                <a:schemeClr val="tx1">
                  <a:alpha val="20000"/>
                </a:schemeClr>
              </a:gs>
              <a:gs pos="100000">
                <a:schemeClr val="tx1">
                  <a:alpha val="6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9"/>
          <p:cNvPicPr>
            <a:picLocks noChangeAspect="1" noChangeArrowheads="1"/>
          </p:cNvPicPr>
          <p:nvPr/>
        </p:nvPicPr>
        <p:blipFill>
          <a:blip r:embed="rId5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0"/>
            <a:ext cx="1266951" cy="177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中圈内" descr="C:\Users\md\Desktop\未标题-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720" y="1441894"/>
            <a:ext cx="2229157" cy="222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中圈外" descr="C:\Users\md\Desktop\未标题-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962" y="834137"/>
            <a:ext cx="3444673" cy="344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内圈" descr="C:\Users\md\Desktop\未标题-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622" y="1844707"/>
            <a:ext cx="1431354" cy="142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外圈" descr="C:\Users\md\Desktop\未标题-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215" y="305541"/>
            <a:ext cx="4494167" cy="450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-223368" y="1875688"/>
            <a:ext cx="9590732" cy="1392123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67544" y="222441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中国红喜庆新年</a:t>
            </a:r>
            <a:r>
              <a:rPr lang="en-US" altLang="zh-CN" sz="36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PowerPoint</a:t>
            </a:r>
            <a:r>
              <a:rPr lang="zh-CN" altLang="en-US" sz="36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</a:t>
            </a:r>
            <a:endParaRPr lang="zh-CN" altLang="en-US" sz="36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7544" y="221171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中国红喜庆新年</a:t>
            </a:r>
            <a:r>
              <a:rPr lang="en-US" altLang="zh-CN" sz="36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PowerPoint</a:t>
            </a:r>
            <a:r>
              <a:rPr lang="zh-CN" altLang="en-US" sz="36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</a:t>
            </a:r>
            <a:endParaRPr lang="zh-CN" altLang="en-US" sz="36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春节序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39208" y="53080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36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3"/>
    </mc:Choice>
    <mc:Fallback xmlns="">
      <p:transition spd="slow" advTm="96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21600000">
                                      <p:cBhvr>
                                        <p:cTn id="12" dur="8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8" dur="8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6" dur="8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21600000">
                                      <p:cBhvr>
                                        <p:cTn id="34" dur="8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6" presetClass="entr" presetSubtype="42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32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4" grpId="0" animBg="1"/>
      <p:bldP spid="64" grpId="0"/>
      <p:bldP spid="64" grpId="1"/>
      <p:bldP spid="64" grpId="2"/>
    </p:bld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3787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单击此处添加标题</a:t>
            </a:r>
            <a:endParaRPr lang="zh-CN" altLang="en-US" sz="28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05099" y="2368995"/>
            <a:ext cx="4527141" cy="545610"/>
            <a:chOff x="2146420" y="2405690"/>
            <a:chExt cx="4527141" cy="545610"/>
          </a:xfrm>
        </p:grpSpPr>
        <p:cxnSp>
          <p:nvCxnSpPr>
            <p:cNvPr id="23" name="AutoShape 12"/>
            <p:cNvCxnSpPr>
              <a:cxnSpLocks noChangeAspect="1" noChangeShapeType="1"/>
              <a:stCxn id="27" idx="2"/>
            </p:cNvCxnSpPr>
            <p:nvPr/>
          </p:nvCxnSpPr>
          <p:spPr bwMode="auto">
            <a:xfrm rot="5400000">
              <a:off x="4264907" y="2678664"/>
              <a:ext cx="545271" cy="0"/>
            </a:xfrm>
            <a:prstGeom prst="straightConnector1">
              <a:avLst/>
            </a:prstGeom>
            <a:noFill/>
            <a:ln w="28575" cap="flat" cmpd="sng">
              <a:solidFill>
                <a:srgbClr val="FFC000"/>
              </a:solidFill>
              <a:round/>
              <a:headEnd/>
              <a:tailEnd/>
            </a:ln>
            <a:effectLst/>
          </p:spPr>
        </p:cxnSp>
        <p:cxnSp>
          <p:nvCxnSpPr>
            <p:cNvPr id="24" name="AutoShape 13"/>
            <p:cNvCxnSpPr>
              <a:cxnSpLocks noChangeAspect="1" noChangeShapeType="1"/>
              <a:stCxn id="27" idx="2"/>
            </p:cNvCxnSpPr>
            <p:nvPr/>
          </p:nvCxnSpPr>
          <p:spPr bwMode="auto">
            <a:xfrm rot="5400000">
              <a:off x="3069346" y="1483103"/>
              <a:ext cx="545271" cy="2391123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FFC000"/>
              </a:solidFill>
              <a:round/>
              <a:headEnd/>
              <a:tailEnd/>
            </a:ln>
            <a:effectLst/>
          </p:spPr>
        </p:cxnSp>
        <p:cxnSp>
          <p:nvCxnSpPr>
            <p:cNvPr id="25" name="AutoShape 14"/>
            <p:cNvCxnSpPr>
              <a:cxnSpLocks noChangeAspect="1" noChangeShapeType="1"/>
              <a:stCxn id="27" idx="2"/>
            </p:cNvCxnSpPr>
            <p:nvPr/>
          </p:nvCxnSpPr>
          <p:spPr bwMode="auto">
            <a:xfrm rot="16200000" flipH="1">
              <a:off x="5333043" y="1610443"/>
              <a:ext cx="545271" cy="2135765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FFC000"/>
              </a:solidFill>
              <a:round/>
              <a:headEnd/>
              <a:tailEnd/>
            </a:ln>
            <a:effectLst/>
          </p:spPr>
        </p:cxnSp>
      </p:grpSp>
      <p:grpSp>
        <p:nvGrpSpPr>
          <p:cNvPr id="26" name="组合 25"/>
          <p:cNvGrpSpPr/>
          <p:nvPr/>
        </p:nvGrpSpPr>
        <p:grpSpPr>
          <a:xfrm>
            <a:off x="3746951" y="1131590"/>
            <a:ext cx="1598087" cy="1276132"/>
            <a:chOff x="5115103" y="1513385"/>
            <a:chExt cx="1598087" cy="1276132"/>
          </a:xfrm>
        </p:grpSpPr>
        <p:sp>
          <p:nvSpPr>
            <p:cNvPr id="27" name="AutoShape 5"/>
            <p:cNvSpPr>
              <a:spLocks noChangeAspect="1" noChangeArrowheads="1"/>
            </p:cNvSpPr>
            <p:nvPr/>
          </p:nvSpPr>
          <p:spPr bwMode="auto">
            <a:xfrm>
              <a:off x="5126676" y="1905569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FC000"/>
                  </a:solidFill>
                  <a:latin typeface="+mj-ea"/>
                  <a:ea typeface="+mj-ea"/>
                </a:rPr>
                <a:t>单击添加内容文字</a:t>
              </a: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5115103" y="1513385"/>
              <a:ext cx="1598087" cy="350489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FFC000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854233" y="2990055"/>
            <a:ext cx="1598087" cy="1276132"/>
            <a:chOff x="7222385" y="3371850"/>
            <a:chExt cx="1598087" cy="1276132"/>
          </a:xfrm>
        </p:grpSpPr>
        <p:sp>
          <p:nvSpPr>
            <p:cNvPr id="30" name="AutoShape 5"/>
            <p:cNvSpPr>
              <a:spLocks noChangeAspect="1" noChangeArrowheads="1"/>
            </p:cNvSpPr>
            <p:nvPr/>
          </p:nvSpPr>
          <p:spPr bwMode="auto">
            <a:xfrm>
              <a:off x="7233958" y="3764034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FC000"/>
                  </a:solidFill>
                  <a:latin typeface="+mj-ea"/>
                  <a:ea typeface="+mj-ea"/>
                </a:rPr>
                <a:t>单击添加内容文字</a:t>
              </a: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7222385" y="3371850"/>
              <a:ext cx="1598087" cy="350489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FFC000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09173" y="2948360"/>
            <a:ext cx="1598087" cy="1276132"/>
            <a:chOff x="5077325" y="3330155"/>
            <a:chExt cx="1598087" cy="1276132"/>
          </a:xfrm>
        </p:grpSpPr>
        <p:sp>
          <p:nvSpPr>
            <p:cNvPr id="33" name="AutoShape 5"/>
            <p:cNvSpPr>
              <a:spLocks noChangeAspect="1" noChangeArrowheads="1"/>
            </p:cNvSpPr>
            <p:nvPr/>
          </p:nvSpPr>
          <p:spPr bwMode="auto">
            <a:xfrm>
              <a:off x="5088898" y="3722339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FC000"/>
                  </a:solidFill>
                  <a:latin typeface="+mj-ea"/>
                  <a:ea typeface="+mj-ea"/>
                </a:rPr>
                <a:t>单击添加内容文字</a:t>
              </a: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5077325" y="3330155"/>
              <a:ext cx="1598087" cy="350489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FFC000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54305" y="2951705"/>
            <a:ext cx="1598087" cy="1276132"/>
            <a:chOff x="2722457" y="3333500"/>
            <a:chExt cx="1598087" cy="1276132"/>
          </a:xfrm>
        </p:grpSpPr>
        <p:sp>
          <p:nvSpPr>
            <p:cNvPr id="36" name="AutoShape 5"/>
            <p:cNvSpPr>
              <a:spLocks noChangeAspect="1" noChangeArrowheads="1"/>
            </p:cNvSpPr>
            <p:nvPr/>
          </p:nvSpPr>
          <p:spPr bwMode="auto">
            <a:xfrm>
              <a:off x="2734030" y="3725684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FC000"/>
                  </a:solidFill>
                  <a:latin typeface="+mj-ea"/>
                  <a:ea typeface="+mj-ea"/>
                </a:rPr>
                <a:t>单击添加内容文字</a:t>
              </a: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722457" y="3333500"/>
              <a:ext cx="1598087" cy="350489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FFC000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247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87">
        <p:push/>
      </p:transition>
    </mc:Choice>
    <mc:Fallback xmlns="">
      <p:transition spd="slow" advTm="2887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0"/>
            <a:ext cx="1266951" cy="177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中圈内" descr="C:\Users\md\Desktop\未标题-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720" y="1441894"/>
            <a:ext cx="2229157" cy="222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中圈外" descr="C:\Users\md\Desktop\未标题-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962" y="834137"/>
            <a:ext cx="3444673" cy="344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内圈" descr="C:\Users\md\Desktop\未标题-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622" y="1844707"/>
            <a:ext cx="1431354" cy="142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外圈" descr="C:\Users\md\Desktop\未标题-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215" y="305541"/>
            <a:ext cx="4494167" cy="450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-223368" y="1875688"/>
            <a:ext cx="9590732" cy="1392123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67544" y="222441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谢谢观赏</a:t>
            </a:r>
            <a:endParaRPr lang="zh-CN" altLang="en-US" sz="36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257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920">
        <p:fade/>
      </p:transition>
    </mc:Choice>
    <mc:Fallback xmlns="">
      <p:transition spd="med" advTm="109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8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8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8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022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8520" y="843558"/>
            <a:ext cx="9361040" cy="3816424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51520" y="237877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前言</a:t>
            </a:r>
          </a:p>
        </p:txBody>
      </p:sp>
      <p:pic>
        <p:nvPicPr>
          <p:cNvPr id="15" name="Picture 2" descr="C:\Users\md\Desktop\未命名 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768772">
            <a:off x="1499123" y="1230667"/>
            <a:ext cx="1537244" cy="3637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355976" y="1635645"/>
            <a:ext cx="4248472" cy="212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C000"/>
                </a:solidFill>
              </a:rPr>
              <a:t>单击此处添加文本，</a:t>
            </a:r>
            <a:r>
              <a:rPr lang="zh-CN" altLang="en-US" dirty="0">
                <a:solidFill>
                  <a:srgbClr val="FFC000"/>
                </a:solidFill>
              </a:rPr>
              <a:t>单击此处添加文本，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单击此处添加文本，单击此处添加文本，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单击此处添加文本，单击此处添加文本，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单击此处添加文本，单击此处添加文本，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单击此处添加文本，单击此处添加</a:t>
            </a:r>
            <a:r>
              <a:rPr lang="zh-CN" altLang="en-US" dirty="0" smtClean="0">
                <a:solidFill>
                  <a:srgbClr val="FFC000"/>
                </a:solidFill>
              </a:rPr>
              <a:t>文本</a:t>
            </a:r>
            <a:r>
              <a:rPr lang="zh-CN" altLang="en-US" dirty="0">
                <a:solidFill>
                  <a:srgbClr val="FFC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7497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30">
        <p:fade/>
      </p:transition>
    </mc:Choice>
    <mc:Fallback xmlns="">
      <p:transition spd="med" advTm="29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51520" y="237877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目录页</a:t>
            </a:r>
            <a:endParaRPr lang="zh-CN" altLang="en-US" sz="28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010158" y="1287813"/>
            <a:ext cx="5112568" cy="457652"/>
            <a:chOff x="2015144" y="1287813"/>
            <a:chExt cx="5112568" cy="457652"/>
          </a:xfrm>
        </p:grpSpPr>
        <p:grpSp>
          <p:nvGrpSpPr>
            <p:cNvPr id="23" name="组合 22"/>
            <p:cNvGrpSpPr/>
            <p:nvPr/>
          </p:nvGrpSpPr>
          <p:grpSpPr>
            <a:xfrm>
              <a:off x="2015144" y="1287813"/>
              <a:ext cx="5112568" cy="457652"/>
              <a:chOff x="2123728" y="1275606"/>
              <a:chExt cx="5112568" cy="457652"/>
            </a:xfrm>
          </p:grpSpPr>
          <p:pic>
            <p:nvPicPr>
              <p:cNvPr id="1026" name="Picture 2" descr="C:\Users\md\Desktop\未命名 2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3728" y="1275606"/>
                <a:ext cx="537264" cy="4576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Picture 2" descr="C:\Users\md\Desktop\未命名 2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699032" y="1275606"/>
                <a:ext cx="537264" cy="4576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2469946" y="1726983"/>
                <a:ext cx="4406310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2495673" y="1693368"/>
                <a:ext cx="4308575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498054" y="1319044"/>
                <a:ext cx="4306194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2541316" y="1281709"/>
                <a:ext cx="4334940" cy="6104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/>
            <p:cNvSpPr txBox="1"/>
            <p:nvPr/>
          </p:nvSpPr>
          <p:spPr>
            <a:xfrm>
              <a:off x="2361362" y="1347614"/>
              <a:ext cx="44063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0">
                        <a:srgbClr val="FFF200"/>
                      </a:gs>
                      <a:gs pos="70000">
                        <a:srgbClr val="FF7A00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单击此处添加标题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10158" y="2099835"/>
            <a:ext cx="5112568" cy="457652"/>
            <a:chOff x="2015144" y="1287813"/>
            <a:chExt cx="5112568" cy="457652"/>
          </a:xfrm>
        </p:grpSpPr>
        <p:grpSp>
          <p:nvGrpSpPr>
            <p:cNvPr id="51" name="组合 50"/>
            <p:cNvGrpSpPr/>
            <p:nvPr/>
          </p:nvGrpSpPr>
          <p:grpSpPr>
            <a:xfrm>
              <a:off x="2015144" y="1287813"/>
              <a:ext cx="5112568" cy="457652"/>
              <a:chOff x="2123728" y="1275606"/>
              <a:chExt cx="5112568" cy="457652"/>
            </a:xfrm>
          </p:grpSpPr>
          <p:pic>
            <p:nvPicPr>
              <p:cNvPr id="53" name="Picture 2" descr="C:\Users\md\Desktop\未命名 2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3728" y="1275606"/>
                <a:ext cx="537264" cy="4576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" name="Picture 2" descr="C:\Users\md\Desktop\未命名 2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699032" y="1275606"/>
                <a:ext cx="537264" cy="4576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55" name="直接连接符 54"/>
              <p:cNvCxnSpPr/>
              <p:nvPr/>
            </p:nvCxnSpPr>
            <p:spPr>
              <a:xfrm>
                <a:off x="2469946" y="1726983"/>
                <a:ext cx="4406310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2495673" y="1693368"/>
                <a:ext cx="4308575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2498054" y="1319044"/>
                <a:ext cx="4306194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2541316" y="1281709"/>
                <a:ext cx="4334940" cy="6104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/>
            <p:cNvSpPr txBox="1"/>
            <p:nvPr/>
          </p:nvSpPr>
          <p:spPr>
            <a:xfrm>
              <a:off x="2361362" y="1347614"/>
              <a:ext cx="44063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0">
                        <a:srgbClr val="FFF200"/>
                      </a:gs>
                      <a:gs pos="70000">
                        <a:srgbClr val="FF7A00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单击此处添加标题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10158" y="2911857"/>
            <a:ext cx="5112568" cy="457652"/>
            <a:chOff x="2015144" y="1287813"/>
            <a:chExt cx="5112568" cy="457652"/>
          </a:xfrm>
        </p:grpSpPr>
        <p:grpSp>
          <p:nvGrpSpPr>
            <p:cNvPr id="60" name="组合 59"/>
            <p:cNvGrpSpPr/>
            <p:nvPr/>
          </p:nvGrpSpPr>
          <p:grpSpPr>
            <a:xfrm>
              <a:off x="2015144" y="1287813"/>
              <a:ext cx="5112568" cy="457652"/>
              <a:chOff x="2123728" y="1275606"/>
              <a:chExt cx="5112568" cy="457652"/>
            </a:xfrm>
          </p:grpSpPr>
          <p:pic>
            <p:nvPicPr>
              <p:cNvPr id="62" name="Picture 2" descr="C:\Users\md\Desktop\未命名 2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3728" y="1275606"/>
                <a:ext cx="537264" cy="4576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2" descr="C:\Users\md\Desktop\未命名 2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699032" y="1275606"/>
                <a:ext cx="537264" cy="4576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64" name="直接连接符 63"/>
              <p:cNvCxnSpPr/>
              <p:nvPr/>
            </p:nvCxnSpPr>
            <p:spPr>
              <a:xfrm>
                <a:off x="2469946" y="1726983"/>
                <a:ext cx="4406310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2495673" y="1693368"/>
                <a:ext cx="4308575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2498054" y="1319044"/>
                <a:ext cx="4306194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2541316" y="1281709"/>
                <a:ext cx="4334940" cy="6104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Box 60"/>
            <p:cNvSpPr txBox="1"/>
            <p:nvPr/>
          </p:nvSpPr>
          <p:spPr>
            <a:xfrm>
              <a:off x="2361362" y="1347614"/>
              <a:ext cx="44063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0">
                        <a:srgbClr val="FFF200"/>
                      </a:gs>
                      <a:gs pos="70000">
                        <a:srgbClr val="FF7A00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单击此处添加标题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010158" y="3723878"/>
            <a:ext cx="5112568" cy="457652"/>
            <a:chOff x="2015144" y="1287813"/>
            <a:chExt cx="5112568" cy="457652"/>
          </a:xfrm>
        </p:grpSpPr>
        <p:grpSp>
          <p:nvGrpSpPr>
            <p:cNvPr id="69" name="组合 68"/>
            <p:cNvGrpSpPr/>
            <p:nvPr/>
          </p:nvGrpSpPr>
          <p:grpSpPr>
            <a:xfrm>
              <a:off x="2015144" y="1287813"/>
              <a:ext cx="5112568" cy="457652"/>
              <a:chOff x="2123728" y="1275606"/>
              <a:chExt cx="5112568" cy="457652"/>
            </a:xfrm>
          </p:grpSpPr>
          <p:pic>
            <p:nvPicPr>
              <p:cNvPr id="71" name="Picture 2" descr="C:\Users\md\Desktop\未命名 2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3728" y="1275606"/>
                <a:ext cx="537264" cy="4576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" name="Picture 2" descr="C:\Users\md\Desktop\未命名 2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699032" y="1275606"/>
                <a:ext cx="537264" cy="4576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3" name="直接连接符 72"/>
              <p:cNvCxnSpPr/>
              <p:nvPr/>
            </p:nvCxnSpPr>
            <p:spPr>
              <a:xfrm>
                <a:off x="2469946" y="1726983"/>
                <a:ext cx="4406310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2495673" y="1693368"/>
                <a:ext cx="4308575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2498054" y="1319044"/>
                <a:ext cx="4306194" cy="0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V="1">
                <a:off x="2541316" y="1281709"/>
                <a:ext cx="4334940" cy="6104"/>
              </a:xfrm>
              <a:prstGeom prst="line">
                <a:avLst/>
              </a:prstGeom>
              <a:ln w="127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TextBox 69"/>
            <p:cNvSpPr txBox="1"/>
            <p:nvPr/>
          </p:nvSpPr>
          <p:spPr>
            <a:xfrm>
              <a:off x="2361362" y="1347614"/>
              <a:ext cx="44063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gradFill flip="none" rotWithShape="1">
                    <a:gsLst>
                      <a:gs pos="0">
                        <a:srgbClr val="FFF200"/>
                      </a:gs>
                      <a:gs pos="70000">
                        <a:srgbClr val="FF7A00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927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250">
        <p:push/>
      </p:transition>
    </mc:Choice>
    <mc:Fallback xmlns="">
      <p:transition spd="slow" advTm="225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3787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单击此处添加标题</a:t>
            </a:r>
            <a:endParaRPr lang="zh-CN" altLang="en-US" sz="28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5536" y="1275606"/>
            <a:ext cx="2421296" cy="2410298"/>
            <a:chOff x="395536" y="1275606"/>
            <a:chExt cx="2421296" cy="2410298"/>
          </a:xfrm>
        </p:grpSpPr>
        <p:pic>
          <p:nvPicPr>
            <p:cNvPr id="7" name="Picture 4" descr="C:\Users\md\Desktop\未命名 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1275606"/>
              <a:ext cx="2421296" cy="2410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115616" y="2250592"/>
              <a:ext cx="9721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C000"/>
                  </a:solidFill>
                </a:rPr>
                <a:t>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11860" y="1275606"/>
            <a:ext cx="2421296" cy="2410298"/>
            <a:chOff x="3311860" y="1275606"/>
            <a:chExt cx="2421296" cy="2410298"/>
          </a:xfrm>
        </p:grpSpPr>
        <p:pic>
          <p:nvPicPr>
            <p:cNvPr id="3076" name="Picture 4" descr="C:\Users\md\Desktop\未命名 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1860" y="1275606"/>
              <a:ext cx="2421296" cy="2410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065482" y="2204425"/>
              <a:ext cx="9721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C000"/>
                  </a:solidFill>
                </a:rPr>
                <a:t>文本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28184" y="1275606"/>
            <a:ext cx="2421296" cy="2410298"/>
            <a:chOff x="6228184" y="1275606"/>
            <a:chExt cx="2421296" cy="2410298"/>
          </a:xfrm>
        </p:grpSpPr>
        <p:pic>
          <p:nvPicPr>
            <p:cNvPr id="8" name="Picture 4" descr="C:\Users\md\Desktop\未命名 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275606"/>
              <a:ext cx="2421296" cy="2410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952778" y="2222888"/>
              <a:ext cx="9721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C000"/>
                  </a:solidFill>
                </a:rPr>
                <a:t>文本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68102" y="3831526"/>
            <a:ext cx="1476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C000"/>
                </a:solidFill>
              </a:rPr>
              <a:t>添加文本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4426" y="3831526"/>
            <a:ext cx="1476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C000"/>
                </a:solidFill>
              </a:rPr>
              <a:t>添加文本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00750" y="3831526"/>
            <a:ext cx="1476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C000"/>
                </a:solidFill>
              </a:rPr>
              <a:t>添加文本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23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62">
        <p:push/>
      </p:transition>
    </mc:Choice>
    <mc:Fallback xmlns="">
      <p:transition spd="slow" advTm="4062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3787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单击此处添加标题</a:t>
            </a:r>
            <a:endParaRPr lang="zh-CN" altLang="en-US" sz="28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81435" y="1203598"/>
            <a:ext cx="1966429" cy="2957176"/>
            <a:chOff x="1381435" y="1203598"/>
            <a:chExt cx="1966429" cy="2957176"/>
          </a:xfrm>
        </p:grpSpPr>
        <p:grpSp>
          <p:nvGrpSpPr>
            <p:cNvPr id="2" name="组合 1"/>
            <p:cNvGrpSpPr/>
            <p:nvPr/>
          </p:nvGrpSpPr>
          <p:grpSpPr>
            <a:xfrm>
              <a:off x="1381435" y="1203598"/>
              <a:ext cx="1966429" cy="2957176"/>
              <a:chOff x="1043608" y="1203598"/>
              <a:chExt cx="1966429" cy="2957176"/>
            </a:xfrm>
          </p:grpSpPr>
          <p:pic>
            <p:nvPicPr>
              <p:cNvPr id="54" name="Picture 2" descr="C:\Users\md\Desktop\未命名 -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815380" y="2966117"/>
                <a:ext cx="439901" cy="19494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Picture 2" descr="C:\Users\md\Desktop\未命名 -3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 flipV="1">
                <a:off x="1798364" y="448842"/>
                <a:ext cx="439901" cy="19494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56" name="直接连接符 55"/>
              <p:cNvCxnSpPr/>
              <p:nvPr/>
            </p:nvCxnSpPr>
            <p:spPr>
              <a:xfrm>
                <a:off x="1187624" y="1532119"/>
                <a:ext cx="0" cy="2349129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2843808" y="1519419"/>
                <a:ext cx="0" cy="2361829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TextBox 3"/>
            <p:cNvSpPr txBox="1"/>
            <p:nvPr/>
          </p:nvSpPr>
          <p:spPr>
            <a:xfrm>
              <a:off x="1763688" y="2139702"/>
              <a:ext cx="118813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FFC000"/>
                  </a:solidFill>
                </a:rPr>
                <a:t>添加标题</a:t>
              </a:r>
              <a:endParaRPr lang="zh-CN" altLang="en-US" sz="28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85233" y="1275606"/>
            <a:ext cx="4491223" cy="490284"/>
            <a:chOff x="4329249" y="1398357"/>
            <a:chExt cx="4491223" cy="490284"/>
          </a:xfrm>
        </p:grpSpPr>
        <p:pic>
          <p:nvPicPr>
            <p:cNvPr id="34" name="Picture 4" descr="C:\Users\md\Desktop\未命名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9249" y="1398357"/>
              <a:ext cx="485501" cy="490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5004048" y="1458834"/>
              <a:ext cx="3816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</a:rPr>
                <a:t>单击此处添加文本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185233" y="2082597"/>
            <a:ext cx="4491223" cy="490284"/>
            <a:chOff x="4329249" y="1398357"/>
            <a:chExt cx="4491223" cy="490284"/>
          </a:xfrm>
        </p:grpSpPr>
        <p:pic>
          <p:nvPicPr>
            <p:cNvPr id="61" name="Picture 4" descr="C:\Users\md\Desktop\未命名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9249" y="1398357"/>
              <a:ext cx="485501" cy="490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TextBox 61"/>
            <p:cNvSpPr txBox="1"/>
            <p:nvPr/>
          </p:nvSpPr>
          <p:spPr>
            <a:xfrm>
              <a:off x="5004048" y="1458834"/>
              <a:ext cx="3816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</a:rPr>
                <a:t>单击此处添加文本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185233" y="2889588"/>
            <a:ext cx="4491223" cy="490284"/>
            <a:chOff x="4329249" y="1398357"/>
            <a:chExt cx="4491223" cy="490284"/>
          </a:xfrm>
        </p:grpSpPr>
        <p:pic>
          <p:nvPicPr>
            <p:cNvPr id="64" name="Picture 4" descr="C:\Users\md\Desktop\未命名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9249" y="1398357"/>
              <a:ext cx="485501" cy="490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TextBox 64"/>
            <p:cNvSpPr txBox="1"/>
            <p:nvPr/>
          </p:nvSpPr>
          <p:spPr>
            <a:xfrm>
              <a:off x="5004048" y="1458834"/>
              <a:ext cx="3816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</a:rPr>
                <a:t>单击此处添加文本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185233" y="3696580"/>
            <a:ext cx="4491223" cy="490284"/>
            <a:chOff x="4329249" y="1398357"/>
            <a:chExt cx="4491223" cy="490284"/>
          </a:xfrm>
        </p:grpSpPr>
        <p:pic>
          <p:nvPicPr>
            <p:cNvPr id="67" name="Picture 4" descr="C:\Users\md\Desktop\未命名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9249" y="1398357"/>
              <a:ext cx="485501" cy="490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TextBox 67"/>
            <p:cNvSpPr txBox="1"/>
            <p:nvPr/>
          </p:nvSpPr>
          <p:spPr>
            <a:xfrm>
              <a:off x="5004048" y="1458834"/>
              <a:ext cx="3816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C000"/>
                  </a:solidFill>
                </a:rPr>
                <a:t>单击此处添加文本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527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00">
        <p:push/>
      </p:transition>
    </mc:Choice>
    <mc:Fallback xmlns="">
      <p:transition spd="slow" advTm="330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3787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单击此处添加标题</a:t>
            </a:r>
            <a:endParaRPr lang="zh-CN" altLang="en-US" sz="28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Users\md\Desktop\未命名 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36677" y="1887194"/>
            <a:ext cx="2649355" cy="185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md\Desktop\未命名 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3341" y="1671983"/>
            <a:ext cx="2637292" cy="179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39752" y="1635645"/>
            <a:ext cx="4248472" cy="212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C000"/>
                </a:solidFill>
              </a:rPr>
              <a:t>单击此处添加文本，</a:t>
            </a:r>
            <a:r>
              <a:rPr lang="zh-CN" altLang="en-US" dirty="0">
                <a:solidFill>
                  <a:srgbClr val="FFC000"/>
                </a:solidFill>
              </a:rPr>
              <a:t>单击此处添加文本，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单击此处添加文本，单击此处添加文本，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单击此处添加文本，单击此处添加文本，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单击此处添加文本，单击此处添加文本，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单击此处添加文本，单击此处添加</a:t>
            </a:r>
            <a:r>
              <a:rPr lang="zh-CN" altLang="en-US" dirty="0" smtClean="0">
                <a:solidFill>
                  <a:srgbClr val="FFC000"/>
                </a:solidFill>
              </a:rPr>
              <a:t>文本</a:t>
            </a:r>
            <a:r>
              <a:rPr lang="zh-CN" altLang="en-US" dirty="0">
                <a:solidFill>
                  <a:srgbClr val="FFC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1629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481">
        <p:push/>
      </p:transition>
    </mc:Choice>
    <mc:Fallback xmlns="">
      <p:transition spd="slow" advTm="2481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3787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单击此处添加标题</a:t>
            </a:r>
            <a:endParaRPr lang="zh-CN" altLang="en-US" sz="28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59632" y="4011910"/>
            <a:ext cx="7200800" cy="0"/>
          </a:xfrm>
          <a:prstGeom prst="line">
            <a:avLst/>
          </a:prstGeom>
          <a:ln w="1905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259632" y="1203598"/>
            <a:ext cx="0" cy="2808312"/>
          </a:xfrm>
          <a:prstGeom prst="line">
            <a:avLst/>
          </a:prstGeom>
          <a:ln w="1905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27584" y="1779662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单击此处添加文本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835696" y="2351595"/>
            <a:ext cx="720080" cy="1660315"/>
            <a:chOff x="1835696" y="2351595"/>
            <a:chExt cx="720080" cy="1660315"/>
          </a:xfrm>
        </p:grpSpPr>
        <p:pic>
          <p:nvPicPr>
            <p:cNvPr id="20" name="Picture 3" descr="C:\Users\md\Desktop\未命名 -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2069465" y="2117826"/>
              <a:ext cx="252542" cy="720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1" name="直接连接符 20"/>
            <p:cNvCxnSpPr/>
            <p:nvPr/>
          </p:nvCxnSpPr>
          <p:spPr>
            <a:xfrm>
              <a:off x="1916180" y="2556512"/>
              <a:ext cx="0" cy="145539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459385" y="2571750"/>
              <a:ext cx="0" cy="144016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3131840" y="1919547"/>
            <a:ext cx="720080" cy="2092363"/>
            <a:chOff x="3131840" y="1919547"/>
            <a:chExt cx="720080" cy="2092363"/>
          </a:xfrm>
        </p:grpSpPr>
        <p:pic>
          <p:nvPicPr>
            <p:cNvPr id="25" name="Picture 3" descr="C:\Users\md\Desktop\未命名 -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3365609" y="1685778"/>
              <a:ext cx="252542" cy="720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6" name="直接连接符 25"/>
            <p:cNvCxnSpPr/>
            <p:nvPr/>
          </p:nvCxnSpPr>
          <p:spPr>
            <a:xfrm>
              <a:off x="3193274" y="2143514"/>
              <a:ext cx="0" cy="186839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780474" y="2139702"/>
              <a:ext cx="0" cy="187220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5579550" y="1919547"/>
            <a:ext cx="720080" cy="2092363"/>
            <a:chOff x="5579550" y="1919547"/>
            <a:chExt cx="720080" cy="2092363"/>
          </a:xfrm>
        </p:grpSpPr>
        <p:pic>
          <p:nvPicPr>
            <p:cNvPr id="36" name="Picture 3" descr="C:\Users\md\Desktop\未命名 -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5813319" y="1685778"/>
              <a:ext cx="252542" cy="720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7" name="直接连接符 36"/>
            <p:cNvCxnSpPr/>
            <p:nvPr/>
          </p:nvCxnSpPr>
          <p:spPr>
            <a:xfrm>
              <a:off x="5640984" y="2143514"/>
              <a:ext cx="0" cy="186839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228184" y="2139702"/>
              <a:ext cx="0" cy="187220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4438558" y="1915735"/>
            <a:ext cx="720080" cy="2092363"/>
            <a:chOff x="4438558" y="1915735"/>
            <a:chExt cx="720080" cy="2092363"/>
          </a:xfrm>
        </p:grpSpPr>
        <p:pic>
          <p:nvPicPr>
            <p:cNvPr id="39" name="Picture 3" descr="C:\Users\md\Desktop\未命名 -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4672327" y="1681966"/>
              <a:ext cx="252542" cy="720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0" name="直接连接符 39"/>
            <p:cNvCxnSpPr/>
            <p:nvPr/>
          </p:nvCxnSpPr>
          <p:spPr>
            <a:xfrm>
              <a:off x="4499992" y="2139702"/>
              <a:ext cx="0" cy="186839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087192" y="2135890"/>
              <a:ext cx="0" cy="187220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1835696" y="4010004"/>
            <a:ext cx="5761168" cy="369332"/>
            <a:chOff x="1835696" y="4010004"/>
            <a:chExt cx="5761168" cy="369332"/>
          </a:xfrm>
        </p:grpSpPr>
        <p:sp>
          <p:nvSpPr>
            <p:cNvPr id="35" name="矩形 34"/>
            <p:cNvSpPr/>
            <p:nvPr/>
          </p:nvSpPr>
          <p:spPr>
            <a:xfrm>
              <a:off x="1835696" y="4010004"/>
              <a:ext cx="7152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</a:rPr>
                <a:t>2010</a:t>
              </a:r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3140125" y="4010004"/>
              <a:ext cx="7175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</a:rPr>
                <a:t>2011</a:t>
              </a:r>
              <a:endParaRPr lang="zh-CN" altLang="en-US" dirty="0"/>
            </a:p>
          </p:txBody>
        </p:sp>
        <p:sp>
          <p:nvSpPr>
            <p:cNvPr id="44" name="矩形 43"/>
            <p:cNvSpPr/>
            <p:nvPr/>
          </p:nvSpPr>
          <p:spPr>
            <a:xfrm>
              <a:off x="6880514" y="4010004"/>
              <a:ext cx="7163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</a:rPr>
                <a:t>2014</a:t>
              </a:r>
              <a:endParaRPr lang="zh-CN" altLang="en-US" dirty="0"/>
            </a:p>
          </p:txBody>
        </p:sp>
        <p:sp>
          <p:nvSpPr>
            <p:cNvPr id="45" name="矩形 44"/>
            <p:cNvSpPr/>
            <p:nvPr/>
          </p:nvSpPr>
          <p:spPr>
            <a:xfrm>
              <a:off x="5640984" y="4010004"/>
              <a:ext cx="7188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</a:rPr>
                <a:t>2013</a:t>
              </a:r>
              <a:endParaRPr lang="zh-CN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4485348" y="4010004"/>
              <a:ext cx="720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</a:rPr>
                <a:t>2012</a:t>
              </a:r>
              <a:endParaRPr lang="zh-CN" altLang="en-US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875694" y="1347614"/>
            <a:ext cx="720080" cy="2664296"/>
            <a:chOff x="6875694" y="1347614"/>
            <a:chExt cx="720080" cy="2664296"/>
          </a:xfrm>
        </p:grpSpPr>
        <p:pic>
          <p:nvPicPr>
            <p:cNvPr id="30" name="Picture 3" descr="C:\Users\md\Desktop\未命名 -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7109463" y="1113845"/>
              <a:ext cx="252542" cy="720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1" name="直接连接符 30"/>
            <p:cNvCxnSpPr/>
            <p:nvPr/>
          </p:nvCxnSpPr>
          <p:spPr>
            <a:xfrm>
              <a:off x="6937128" y="1571581"/>
              <a:ext cx="0" cy="244032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524328" y="1567769"/>
              <a:ext cx="0" cy="244414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6958089" y="1785885"/>
              <a:ext cx="56624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FFC000"/>
                  </a:solidFill>
                </a:rPr>
                <a:t>单击添加</a:t>
              </a:r>
              <a:r>
                <a:rPr lang="zh-CN" altLang="en-US" dirty="0">
                  <a:solidFill>
                    <a:srgbClr val="FFC000"/>
                  </a:solidFill>
                </a:rPr>
                <a:t>文本</a:t>
              </a:r>
            </a:p>
          </p:txBody>
        </p:sp>
      </p:grpSp>
      <p:sp>
        <p:nvSpPr>
          <p:cNvPr id="53" name="右箭头 52"/>
          <p:cNvSpPr/>
          <p:nvPr/>
        </p:nvSpPr>
        <p:spPr>
          <a:xfrm>
            <a:off x="1886902" y="1034529"/>
            <a:ext cx="4701322" cy="1072877"/>
          </a:xfrm>
          <a:custGeom>
            <a:avLst/>
            <a:gdLst>
              <a:gd name="connsiteX0" fmla="*/ 0 w 3961107"/>
              <a:gd name="connsiteY0" fmla="*/ 200992 h 803969"/>
              <a:gd name="connsiteX1" fmla="*/ 3254322 w 3961107"/>
              <a:gd name="connsiteY1" fmla="*/ 200992 h 803969"/>
              <a:gd name="connsiteX2" fmla="*/ 3254322 w 3961107"/>
              <a:gd name="connsiteY2" fmla="*/ 0 h 803969"/>
              <a:gd name="connsiteX3" fmla="*/ 3961107 w 3961107"/>
              <a:gd name="connsiteY3" fmla="*/ 401985 h 803969"/>
              <a:gd name="connsiteX4" fmla="*/ 3254322 w 3961107"/>
              <a:gd name="connsiteY4" fmla="*/ 803969 h 803969"/>
              <a:gd name="connsiteX5" fmla="*/ 3254322 w 3961107"/>
              <a:gd name="connsiteY5" fmla="*/ 602977 h 803969"/>
              <a:gd name="connsiteX6" fmla="*/ 0 w 3961107"/>
              <a:gd name="connsiteY6" fmla="*/ 602977 h 803969"/>
              <a:gd name="connsiteX7" fmla="*/ 0 w 3961107"/>
              <a:gd name="connsiteY7" fmla="*/ 200992 h 803969"/>
              <a:gd name="connsiteX0" fmla="*/ 114300 w 4075407"/>
              <a:gd name="connsiteY0" fmla="*/ 200992 h 895077"/>
              <a:gd name="connsiteX1" fmla="*/ 3368622 w 4075407"/>
              <a:gd name="connsiteY1" fmla="*/ 200992 h 895077"/>
              <a:gd name="connsiteX2" fmla="*/ 3368622 w 4075407"/>
              <a:gd name="connsiteY2" fmla="*/ 0 h 895077"/>
              <a:gd name="connsiteX3" fmla="*/ 4075407 w 4075407"/>
              <a:gd name="connsiteY3" fmla="*/ 401985 h 895077"/>
              <a:gd name="connsiteX4" fmla="*/ 3368622 w 4075407"/>
              <a:gd name="connsiteY4" fmla="*/ 803969 h 895077"/>
              <a:gd name="connsiteX5" fmla="*/ 3368622 w 4075407"/>
              <a:gd name="connsiteY5" fmla="*/ 602977 h 895077"/>
              <a:gd name="connsiteX6" fmla="*/ 0 w 4075407"/>
              <a:gd name="connsiteY6" fmla="*/ 895077 h 895077"/>
              <a:gd name="connsiteX7" fmla="*/ 114300 w 4075407"/>
              <a:gd name="connsiteY7" fmla="*/ 200992 h 895077"/>
              <a:gd name="connsiteX0" fmla="*/ 114300 w 4075407"/>
              <a:gd name="connsiteY0" fmla="*/ 200992 h 895077"/>
              <a:gd name="connsiteX1" fmla="*/ 246698 w 4075407"/>
              <a:gd name="connsiteY1" fmla="*/ 83071 h 895077"/>
              <a:gd name="connsiteX2" fmla="*/ 3368622 w 4075407"/>
              <a:gd name="connsiteY2" fmla="*/ 200992 h 895077"/>
              <a:gd name="connsiteX3" fmla="*/ 3368622 w 4075407"/>
              <a:gd name="connsiteY3" fmla="*/ 0 h 895077"/>
              <a:gd name="connsiteX4" fmla="*/ 4075407 w 4075407"/>
              <a:gd name="connsiteY4" fmla="*/ 401985 h 895077"/>
              <a:gd name="connsiteX5" fmla="*/ 3368622 w 4075407"/>
              <a:gd name="connsiteY5" fmla="*/ 803969 h 895077"/>
              <a:gd name="connsiteX6" fmla="*/ 3368622 w 4075407"/>
              <a:gd name="connsiteY6" fmla="*/ 602977 h 895077"/>
              <a:gd name="connsiteX7" fmla="*/ 0 w 4075407"/>
              <a:gd name="connsiteY7" fmla="*/ 895077 h 895077"/>
              <a:gd name="connsiteX8" fmla="*/ 114300 w 4075407"/>
              <a:gd name="connsiteY8" fmla="*/ 200992 h 895077"/>
              <a:gd name="connsiteX0" fmla="*/ 114300 w 4075407"/>
              <a:gd name="connsiteY0" fmla="*/ 200992 h 895077"/>
              <a:gd name="connsiteX1" fmla="*/ 3368622 w 4075407"/>
              <a:gd name="connsiteY1" fmla="*/ 200992 h 895077"/>
              <a:gd name="connsiteX2" fmla="*/ 3368622 w 4075407"/>
              <a:gd name="connsiteY2" fmla="*/ 0 h 895077"/>
              <a:gd name="connsiteX3" fmla="*/ 4075407 w 4075407"/>
              <a:gd name="connsiteY3" fmla="*/ 401985 h 895077"/>
              <a:gd name="connsiteX4" fmla="*/ 3368622 w 4075407"/>
              <a:gd name="connsiteY4" fmla="*/ 803969 h 895077"/>
              <a:gd name="connsiteX5" fmla="*/ 3368622 w 4075407"/>
              <a:gd name="connsiteY5" fmla="*/ 602977 h 895077"/>
              <a:gd name="connsiteX6" fmla="*/ 0 w 4075407"/>
              <a:gd name="connsiteY6" fmla="*/ 895077 h 895077"/>
              <a:gd name="connsiteX7" fmla="*/ 114300 w 4075407"/>
              <a:gd name="connsiteY7" fmla="*/ 200992 h 895077"/>
              <a:gd name="connsiteX0" fmla="*/ 0 w 4075407"/>
              <a:gd name="connsiteY0" fmla="*/ 895077 h 895077"/>
              <a:gd name="connsiteX1" fmla="*/ 3368622 w 4075407"/>
              <a:gd name="connsiteY1" fmla="*/ 200992 h 895077"/>
              <a:gd name="connsiteX2" fmla="*/ 3368622 w 4075407"/>
              <a:gd name="connsiteY2" fmla="*/ 0 h 895077"/>
              <a:gd name="connsiteX3" fmla="*/ 4075407 w 4075407"/>
              <a:gd name="connsiteY3" fmla="*/ 401985 h 895077"/>
              <a:gd name="connsiteX4" fmla="*/ 3368622 w 4075407"/>
              <a:gd name="connsiteY4" fmla="*/ 803969 h 895077"/>
              <a:gd name="connsiteX5" fmla="*/ 3368622 w 4075407"/>
              <a:gd name="connsiteY5" fmla="*/ 602977 h 895077"/>
              <a:gd name="connsiteX6" fmla="*/ 0 w 4075407"/>
              <a:gd name="connsiteY6" fmla="*/ 895077 h 895077"/>
              <a:gd name="connsiteX0" fmla="*/ 0 w 4113507"/>
              <a:gd name="connsiteY0" fmla="*/ 1161777 h 1161777"/>
              <a:gd name="connsiteX1" fmla="*/ 3406722 w 4113507"/>
              <a:gd name="connsiteY1" fmla="*/ 200992 h 1161777"/>
              <a:gd name="connsiteX2" fmla="*/ 3406722 w 4113507"/>
              <a:gd name="connsiteY2" fmla="*/ 0 h 1161777"/>
              <a:gd name="connsiteX3" fmla="*/ 4113507 w 4113507"/>
              <a:gd name="connsiteY3" fmla="*/ 401985 h 1161777"/>
              <a:gd name="connsiteX4" fmla="*/ 3406722 w 4113507"/>
              <a:gd name="connsiteY4" fmla="*/ 803969 h 1161777"/>
              <a:gd name="connsiteX5" fmla="*/ 3406722 w 4113507"/>
              <a:gd name="connsiteY5" fmla="*/ 602977 h 1161777"/>
              <a:gd name="connsiteX6" fmla="*/ 0 w 4113507"/>
              <a:gd name="connsiteY6" fmla="*/ 1161777 h 1161777"/>
              <a:gd name="connsiteX0" fmla="*/ 0 w 4113507"/>
              <a:gd name="connsiteY0" fmla="*/ 1161777 h 1161777"/>
              <a:gd name="connsiteX1" fmla="*/ 3406722 w 4113507"/>
              <a:gd name="connsiteY1" fmla="*/ 200992 h 1161777"/>
              <a:gd name="connsiteX2" fmla="*/ 3406722 w 4113507"/>
              <a:gd name="connsiteY2" fmla="*/ 0 h 1161777"/>
              <a:gd name="connsiteX3" fmla="*/ 4113507 w 4113507"/>
              <a:gd name="connsiteY3" fmla="*/ 401985 h 1161777"/>
              <a:gd name="connsiteX4" fmla="*/ 3406722 w 4113507"/>
              <a:gd name="connsiteY4" fmla="*/ 803969 h 1161777"/>
              <a:gd name="connsiteX5" fmla="*/ 3406722 w 4113507"/>
              <a:gd name="connsiteY5" fmla="*/ 602977 h 1161777"/>
              <a:gd name="connsiteX6" fmla="*/ 0 w 4113507"/>
              <a:gd name="connsiteY6" fmla="*/ 1161777 h 1161777"/>
              <a:gd name="connsiteX0" fmla="*/ 0 w 4113507"/>
              <a:gd name="connsiteY0" fmla="*/ 1161777 h 1161777"/>
              <a:gd name="connsiteX1" fmla="*/ 3406722 w 4113507"/>
              <a:gd name="connsiteY1" fmla="*/ 200992 h 1161777"/>
              <a:gd name="connsiteX2" fmla="*/ 3406722 w 4113507"/>
              <a:gd name="connsiteY2" fmla="*/ 0 h 1161777"/>
              <a:gd name="connsiteX3" fmla="*/ 4113507 w 4113507"/>
              <a:gd name="connsiteY3" fmla="*/ 401985 h 1161777"/>
              <a:gd name="connsiteX4" fmla="*/ 3406722 w 4113507"/>
              <a:gd name="connsiteY4" fmla="*/ 803969 h 1161777"/>
              <a:gd name="connsiteX5" fmla="*/ 3406722 w 4113507"/>
              <a:gd name="connsiteY5" fmla="*/ 602977 h 1161777"/>
              <a:gd name="connsiteX6" fmla="*/ 0 w 4113507"/>
              <a:gd name="connsiteY6" fmla="*/ 1161777 h 1161777"/>
              <a:gd name="connsiteX0" fmla="*/ 0 w 4113507"/>
              <a:gd name="connsiteY0" fmla="*/ 1161777 h 1161777"/>
              <a:gd name="connsiteX1" fmla="*/ 3406722 w 4113507"/>
              <a:gd name="connsiteY1" fmla="*/ 200992 h 1161777"/>
              <a:gd name="connsiteX2" fmla="*/ 3406722 w 4113507"/>
              <a:gd name="connsiteY2" fmla="*/ 0 h 1161777"/>
              <a:gd name="connsiteX3" fmla="*/ 4113507 w 4113507"/>
              <a:gd name="connsiteY3" fmla="*/ 401985 h 1161777"/>
              <a:gd name="connsiteX4" fmla="*/ 3406722 w 4113507"/>
              <a:gd name="connsiteY4" fmla="*/ 803969 h 1161777"/>
              <a:gd name="connsiteX5" fmla="*/ 3394022 w 4113507"/>
              <a:gd name="connsiteY5" fmla="*/ 437877 h 1161777"/>
              <a:gd name="connsiteX6" fmla="*/ 0 w 4113507"/>
              <a:gd name="connsiteY6" fmla="*/ 1161777 h 1161777"/>
              <a:gd name="connsiteX0" fmla="*/ 0 w 4113507"/>
              <a:gd name="connsiteY0" fmla="*/ 1161777 h 1161777"/>
              <a:gd name="connsiteX1" fmla="*/ 3406722 w 4113507"/>
              <a:gd name="connsiteY1" fmla="*/ 200992 h 1161777"/>
              <a:gd name="connsiteX2" fmla="*/ 3406722 w 4113507"/>
              <a:gd name="connsiteY2" fmla="*/ 0 h 1161777"/>
              <a:gd name="connsiteX3" fmla="*/ 4113507 w 4113507"/>
              <a:gd name="connsiteY3" fmla="*/ 401985 h 1161777"/>
              <a:gd name="connsiteX4" fmla="*/ 3394022 w 4113507"/>
              <a:gd name="connsiteY4" fmla="*/ 689669 h 1161777"/>
              <a:gd name="connsiteX5" fmla="*/ 3394022 w 4113507"/>
              <a:gd name="connsiteY5" fmla="*/ 437877 h 1161777"/>
              <a:gd name="connsiteX6" fmla="*/ 0 w 4113507"/>
              <a:gd name="connsiteY6" fmla="*/ 1161777 h 1161777"/>
              <a:gd name="connsiteX0" fmla="*/ 0 w 3935707"/>
              <a:gd name="connsiteY0" fmla="*/ 1161777 h 1161777"/>
              <a:gd name="connsiteX1" fmla="*/ 3406722 w 3935707"/>
              <a:gd name="connsiteY1" fmla="*/ 200992 h 1161777"/>
              <a:gd name="connsiteX2" fmla="*/ 3406722 w 3935707"/>
              <a:gd name="connsiteY2" fmla="*/ 0 h 1161777"/>
              <a:gd name="connsiteX3" fmla="*/ 3935707 w 3935707"/>
              <a:gd name="connsiteY3" fmla="*/ 351185 h 1161777"/>
              <a:gd name="connsiteX4" fmla="*/ 3394022 w 3935707"/>
              <a:gd name="connsiteY4" fmla="*/ 689669 h 1161777"/>
              <a:gd name="connsiteX5" fmla="*/ 3394022 w 3935707"/>
              <a:gd name="connsiteY5" fmla="*/ 437877 h 1161777"/>
              <a:gd name="connsiteX6" fmla="*/ 0 w 3935707"/>
              <a:gd name="connsiteY6" fmla="*/ 1161777 h 1161777"/>
              <a:gd name="connsiteX0" fmla="*/ 0 w 3935707"/>
              <a:gd name="connsiteY0" fmla="*/ 1161777 h 1161777"/>
              <a:gd name="connsiteX1" fmla="*/ 3406722 w 3935707"/>
              <a:gd name="connsiteY1" fmla="*/ 200992 h 1161777"/>
              <a:gd name="connsiteX2" fmla="*/ 3406722 w 3935707"/>
              <a:gd name="connsiteY2" fmla="*/ 0 h 1161777"/>
              <a:gd name="connsiteX3" fmla="*/ 3935707 w 3935707"/>
              <a:gd name="connsiteY3" fmla="*/ 351185 h 1161777"/>
              <a:gd name="connsiteX4" fmla="*/ 3394022 w 3935707"/>
              <a:gd name="connsiteY4" fmla="*/ 562669 h 1161777"/>
              <a:gd name="connsiteX5" fmla="*/ 3394022 w 3935707"/>
              <a:gd name="connsiteY5" fmla="*/ 437877 h 1161777"/>
              <a:gd name="connsiteX6" fmla="*/ 0 w 3935707"/>
              <a:gd name="connsiteY6" fmla="*/ 1161777 h 1161777"/>
              <a:gd name="connsiteX0" fmla="*/ 0 w 3935707"/>
              <a:gd name="connsiteY0" fmla="*/ 1022077 h 1022077"/>
              <a:gd name="connsiteX1" fmla="*/ 3406722 w 3935707"/>
              <a:gd name="connsiteY1" fmla="*/ 61292 h 1022077"/>
              <a:gd name="connsiteX2" fmla="*/ 3444822 w 3935707"/>
              <a:gd name="connsiteY2" fmla="*/ 0 h 1022077"/>
              <a:gd name="connsiteX3" fmla="*/ 3935707 w 3935707"/>
              <a:gd name="connsiteY3" fmla="*/ 211485 h 1022077"/>
              <a:gd name="connsiteX4" fmla="*/ 3394022 w 3935707"/>
              <a:gd name="connsiteY4" fmla="*/ 422969 h 1022077"/>
              <a:gd name="connsiteX5" fmla="*/ 3394022 w 3935707"/>
              <a:gd name="connsiteY5" fmla="*/ 298177 h 1022077"/>
              <a:gd name="connsiteX6" fmla="*/ 0 w 3935707"/>
              <a:gd name="connsiteY6" fmla="*/ 1022077 h 1022077"/>
              <a:gd name="connsiteX0" fmla="*/ 0 w 3935707"/>
              <a:gd name="connsiteY0" fmla="*/ 1022077 h 1022077"/>
              <a:gd name="connsiteX1" fmla="*/ 3444822 w 3935707"/>
              <a:gd name="connsiteY1" fmla="*/ 112092 h 1022077"/>
              <a:gd name="connsiteX2" fmla="*/ 3444822 w 3935707"/>
              <a:gd name="connsiteY2" fmla="*/ 0 h 1022077"/>
              <a:gd name="connsiteX3" fmla="*/ 3935707 w 3935707"/>
              <a:gd name="connsiteY3" fmla="*/ 211485 h 1022077"/>
              <a:gd name="connsiteX4" fmla="*/ 3394022 w 3935707"/>
              <a:gd name="connsiteY4" fmla="*/ 422969 h 1022077"/>
              <a:gd name="connsiteX5" fmla="*/ 3394022 w 3935707"/>
              <a:gd name="connsiteY5" fmla="*/ 298177 h 1022077"/>
              <a:gd name="connsiteX6" fmla="*/ 0 w 3935707"/>
              <a:gd name="connsiteY6" fmla="*/ 1022077 h 1022077"/>
              <a:gd name="connsiteX0" fmla="*/ 0 w 3935707"/>
              <a:gd name="connsiteY0" fmla="*/ 1022077 h 1022077"/>
              <a:gd name="connsiteX1" fmla="*/ 3444822 w 3935707"/>
              <a:gd name="connsiteY1" fmla="*/ 112092 h 1022077"/>
              <a:gd name="connsiteX2" fmla="*/ 3444822 w 3935707"/>
              <a:gd name="connsiteY2" fmla="*/ 0 h 1022077"/>
              <a:gd name="connsiteX3" fmla="*/ 3935707 w 3935707"/>
              <a:gd name="connsiteY3" fmla="*/ 211485 h 1022077"/>
              <a:gd name="connsiteX4" fmla="*/ 3394022 w 3935707"/>
              <a:gd name="connsiteY4" fmla="*/ 422969 h 1022077"/>
              <a:gd name="connsiteX5" fmla="*/ 3394022 w 3935707"/>
              <a:gd name="connsiteY5" fmla="*/ 298177 h 1022077"/>
              <a:gd name="connsiteX6" fmla="*/ 0 w 3935707"/>
              <a:gd name="connsiteY6" fmla="*/ 1022077 h 1022077"/>
              <a:gd name="connsiteX0" fmla="*/ 0 w 3935707"/>
              <a:gd name="connsiteY0" fmla="*/ 1047477 h 1047477"/>
              <a:gd name="connsiteX1" fmla="*/ 3444822 w 3935707"/>
              <a:gd name="connsiteY1" fmla="*/ 137492 h 1047477"/>
              <a:gd name="connsiteX2" fmla="*/ 3317822 w 3935707"/>
              <a:gd name="connsiteY2" fmla="*/ 0 h 1047477"/>
              <a:gd name="connsiteX3" fmla="*/ 3935707 w 3935707"/>
              <a:gd name="connsiteY3" fmla="*/ 236885 h 1047477"/>
              <a:gd name="connsiteX4" fmla="*/ 3394022 w 3935707"/>
              <a:gd name="connsiteY4" fmla="*/ 448369 h 1047477"/>
              <a:gd name="connsiteX5" fmla="*/ 3394022 w 3935707"/>
              <a:gd name="connsiteY5" fmla="*/ 323577 h 1047477"/>
              <a:gd name="connsiteX6" fmla="*/ 0 w 3935707"/>
              <a:gd name="connsiteY6" fmla="*/ 1047477 h 1047477"/>
              <a:gd name="connsiteX0" fmla="*/ 0 w 3935707"/>
              <a:gd name="connsiteY0" fmla="*/ 1047477 h 1047477"/>
              <a:gd name="connsiteX1" fmla="*/ 3444822 w 3935707"/>
              <a:gd name="connsiteY1" fmla="*/ 137492 h 1047477"/>
              <a:gd name="connsiteX2" fmla="*/ 3317822 w 3935707"/>
              <a:gd name="connsiteY2" fmla="*/ 0 h 1047477"/>
              <a:gd name="connsiteX3" fmla="*/ 3935707 w 3935707"/>
              <a:gd name="connsiteY3" fmla="*/ 236885 h 1047477"/>
              <a:gd name="connsiteX4" fmla="*/ 3394022 w 3935707"/>
              <a:gd name="connsiteY4" fmla="*/ 448369 h 1047477"/>
              <a:gd name="connsiteX5" fmla="*/ 3470222 w 3935707"/>
              <a:gd name="connsiteY5" fmla="*/ 272777 h 1047477"/>
              <a:gd name="connsiteX6" fmla="*/ 0 w 3935707"/>
              <a:gd name="connsiteY6" fmla="*/ 1047477 h 1047477"/>
              <a:gd name="connsiteX0" fmla="*/ 0 w 3935707"/>
              <a:gd name="connsiteY0" fmla="*/ 1047477 h 1047477"/>
              <a:gd name="connsiteX1" fmla="*/ 3444822 w 3935707"/>
              <a:gd name="connsiteY1" fmla="*/ 137492 h 1047477"/>
              <a:gd name="connsiteX2" fmla="*/ 3317822 w 3935707"/>
              <a:gd name="connsiteY2" fmla="*/ 0 h 1047477"/>
              <a:gd name="connsiteX3" fmla="*/ 3935707 w 3935707"/>
              <a:gd name="connsiteY3" fmla="*/ 236885 h 1047477"/>
              <a:gd name="connsiteX4" fmla="*/ 3394022 w 3935707"/>
              <a:gd name="connsiteY4" fmla="*/ 448369 h 1047477"/>
              <a:gd name="connsiteX5" fmla="*/ 3470222 w 3935707"/>
              <a:gd name="connsiteY5" fmla="*/ 272777 h 1047477"/>
              <a:gd name="connsiteX6" fmla="*/ 0 w 3935707"/>
              <a:gd name="connsiteY6" fmla="*/ 1047477 h 1047477"/>
              <a:gd name="connsiteX0" fmla="*/ 0 w 3935707"/>
              <a:gd name="connsiteY0" fmla="*/ 1072877 h 1072877"/>
              <a:gd name="connsiteX1" fmla="*/ 3444822 w 3935707"/>
              <a:gd name="connsiteY1" fmla="*/ 162892 h 1072877"/>
              <a:gd name="connsiteX2" fmla="*/ 3368622 w 3935707"/>
              <a:gd name="connsiteY2" fmla="*/ 0 h 1072877"/>
              <a:gd name="connsiteX3" fmla="*/ 3935707 w 3935707"/>
              <a:gd name="connsiteY3" fmla="*/ 262285 h 1072877"/>
              <a:gd name="connsiteX4" fmla="*/ 3394022 w 3935707"/>
              <a:gd name="connsiteY4" fmla="*/ 473769 h 1072877"/>
              <a:gd name="connsiteX5" fmla="*/ 3470222 w 3935707"/>
              <a:gd name="connsiteY5" fmla="*/ 298177 h 1072877"/>
              <a:gd name="connsiteX6" fmla="*/ 0 w 3935707"/>
              <a:gd name="connsiteY6" fmla="*/ 1072877 h 1072877"/>
              <a:gd name="connsiteX0" fmla="*/ 0 w 3935707"/>
              <a:gd name="connsiteY0" fmla="*/ 1072877 h 1072877"/>
              <a:gd name="connsiteX1" fmla="*/ 3432122 w 3935707"/>
              <a:gd name="connsiteY1" fmla="*/ 124792 h 1072877"/>
              <a:gd name="connsiteX2" fmla="*/ 3368622 w 3935707"/>
              <a:gd name="connsiteY2" fmla="*/ 0 h 1072877"/>
              <a:gd name="connsiteX3" fmla="*/ 3935707 w 3935707"/>
              <a:gd name="connsiteY3" fmla="*/ 262285 h 1072877"/>
              <a:gd name="connsiteX4" fmla="*/ 3394022 w 3935707"/>
              <a:gd name="connsiteY4" fmla="*/ 473769 h 1072877"/>
              <a:gd name="connsiteX5" fmla="*/ 3470222 w 3935707"/>
              <a:gd name="connsiteY5" fmla="*/ 298177 h 1072877"/>
              <a:gd name="connsiteX6" fmla="*/ 0 w 3935707"/>
              <a:gd name="connsiteY6" fmla="*/ 1072877 h 1072877"/>
              <a:gd name="connsiteX0" fmla="*/ 0 w 3935707"/>
              <a:gd name="connsiteY0" fmla="*/ 1072877 h 1072877"/>
              <a:gd name="connsiteX1" fmla="*/ 3432122 w 3935707"/>
              <a:gd name="connsiteY1" fmla="*/ 124792 h 1072877"/>
              <a:gd name="connsiteX2" fmla="*/ 3368622 w 3935707"/>
              <a:gd name="connsiteY2" fmla="*/ 0 h 1072877"/>
              <a:gd name="connsiteX3" fmla="*/ 3935707 w 3935707"/>
              <a:gd name="connsiteY3" fmla="*/ 262285 h 1072877"/>
              <a:gd name="connsiteX4" fmla="*/ 3394022 w 3935707"/>
              <a:gd name="connsiteY4" fmla="*/ 473769 h 1072877"/>
              <a:gd name="connsiteX5" fmla="*/ 3470222 w 3935707"/>
              <a:gd name="connsiteY5" fmla="*/ 336277 h 1072877"/>
              <a:gd name="connsiteX6" fmla="*/ 0 w 3935707"/>
              <a:gd name="connsiteY6" fmla="*/ 1072877 h 1072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5707" h="1072877">
                <a:moveTo>
                  <a:pt x="0" y="1072877"/>
                </a:moveTo>
                <a:cubicBezTo>
                  <a:pt x="932374" y="397015"/>
                  <a:pt x="2245748" y="279954"/>
                  <a:pt x="3432122" y="124792"/>
                </a:cubicBezTo>
                <a:lnTo>
                  <a:pt x="3368622" y="0"/>
                </a:lnTo>
                <a:lnTo>
                  <a:pt x="3935707" y="262285"/>
                </a:lnTo>
                <a:lnTo>
                  <a:pt x="3394022" y="473769"/>
                </a:lnTo>
                <a:lnTo>
                  <a:pt x="3470222" y="336277"/>
                </a:lnTo>
                <a:cubicBezTo>
                  <a:pt x="2309248" y="433644"/>
                  <a:pt x="1364174" y="518310"/>
                  <a:pt x="0" y="1072877"/>
                </a:cubicBezTo>
                <a:close/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30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76">
        <p:push/>
      </p:transition>
    </mc:Choice>
    <mc:Fallback xmlns="">
      <p:transition spd="slow" advTm="4076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3787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单击此处添加标题</a:t>
            </a:r>
            <a:endParaRPr lang="zh-CN" altLang="en-US" sz="28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779246" y="897401"/>
            <a:ext cx="3639308" cy="3561929"/>
            <a:chOff x="923925" y="948105"/>
            <a:chExt cx="4968875" cy="5178987"/>
          </a:xfrm>
        </p:grpSpPr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3784600" y="1265199"/>
              <a:ext cx="2108200" cy="2929285"/>
            </a:xfrm>
            <a:custGeom>
              <a:avLst/>
              <a:gdLst/>
              <a:ahLst/>
              <a:cxnLst>
                <a:cxn ang="0">
                  <a:pos x="1158" y="1333"/>
                </a:cxn>
                <a:cxn ang="0">
                  <a:pos x="1157" y="1271"/>
                </a:cxn>
                <a:cxn ang="0">
                  <a:pos x="1153" y="1208"/>
                </a:cxn>
                <a:cxn ang="0">
                  <a:pos x="1146" y="1148"/>
                </a:cxn>
                <a:cxn ang="0">
                  <a:pos x="1136" y="1088"/>
                </a:cxn>
                <a:cxn ang="0">
                  <a:pos x="1125" y="1030"/>
                </a:cxn>
                <a:cxn ang="0">
                  <a:pos x="1109" y="971"/>
                </a:cxn>
                <a:cxn ang="0">
                  <a:pos x="1093" y="914"/>
                </a:cxn>
                <a:cxn ang="0">
                  <a:pos x="1073" y="859"/>
                </a:cxn>
                <a:cxn ang="0">
                  <a:pos x="1051" y="804"/>
                </a:cxn>
                <a:cxn ang="0">
                  <a:pos x="1027" y="751"/>
                </a:cxn>
                <a:cxn ang="0">
                  <a:pos x="1001" y="698"/>
                </a:cxn>
                <a:cxn ang="0">
                  <a:pos x="973" y="648"/>
                </a:cxn>
                <a:cxn ang="0">
                  <a:pos x="942" y="597"/>
                </a:cxn>
                <a:cxn ang="0">
                  <a:pos x="909" y="549"/>
                </a:cxn>
                <a:cxn ang="0">
                  <a:pos x="874" y="503"/>
                </a:cxn>
                <a:cxn ang="0">
                  <a:pos x="838" y="458"/>
                </a:cxn>
                <a:cxn ang="0">
                  <a:pos x="800" y="415"/>
                </a:cxn>
                <a:cxn ang="0">
                  <a:pos x="759" y="373"/>
                </a:cxn>
                <a:cxn ang="0">
                  <a:pos x="717" y="333"/>
                </a:cxn>
                <a:cxn ang="0">
                  <a:pos x="673" y="295"/>
                </a:cxn>
                <a:cxn ang="0">
                  <a:pos x="628" y="258"/>
                </a:cxn>
                <a:cxn ang="0">
                  <a:pos x="581" y="224"/>
                </a:cxn>
                <a:cxn ang="0">
                  <a:pos x="533" y="192"/>
                </a:cxn>
                <a:cxn ang="0">
                  <a:pos x="483" y="161"/>
                </a:cxn>
                <a:cxn ang="0">
                  <a:pos x="432" y="133"/>
                </a:cxn>
                <a:cxn ang="0">
                  <a:pos x="380" y="107"/>
                </a:cxn>
                <a:cxn ang="0">
                  <a:pos x="326" y="84"/>
                </a:cxn>
                <a:cxn ang="0">
                  <a:pos x="272" y="62"/>
                </a:cxn>
                <a:cxn ang="0">
                  <a:pos x="216" y="43"/>
                </a:cxn>
                <a:cxn ang="0">
                  <a:pos x="158" y="26"/>
                </a:cxn>
                <a:cxn ang="0">
                  <a:pos x="100" y="11"/>
                </a:cxn>
                <a:cxn ang="0">
                  <a:pos x="41" y="0"/>
                </a:cxn>
                <a:cxn ang="0">
                  <a:pos x="0" y="684"/>
                </a:cxn>
                <a:cxn ang="0">
                  <a:pos x="26" y="692"/>
                </a:cxn>
                <a:cxn ang="0">
                  <a:pos x="77" y="713"/>
                </a:cxn>
                <a:cxn ang="0">
                  <a:pos x="125" y="736"/>
                </a:cxn>
                <a:cxn ang="0">
                  <a:pos x="171" y="763"/>
                </a:cxn>
                <a:cxn ang="0">
                  <a:pos x="215" y="794"/>
                </a:cxn>
                <a:cxn ang="0">
                  <a:pos x="255" y="827"/>
                </a:cxn>
                <a:cxn ang="0">
                  <a:pos x="294" y="864"/>
                </a:cxn>
                <a:cxn ang="0">
                  <a:pos x="329" y="904"/>
                </a:cxn>
                <a:cxn ang="0">
                  <a:pos x="361" y="947"/>
                </a:cxn>
                <a:cxn ang="0">
                  <a:pos x="390" y="992"/>
                </a:cxn>
                <a:cxn ang="0">
                  <a:pos x="415" y="1039"/>
                </a:cxn>
                <a:cxn ang="0">
                  <a:pos x="436" y="1089"/>
                </a:cxn>
                <a:cxn ang="0">
                  <a:pos x="454" y="1140"/>
                </a:cxn>
                <a:cxn ang="0">
                  <a:pos x="468" y="1193"/>
                </a:cxn>
                <a:cxn ang="0">
                  <a:pos x="477" y="1248"/>
                </a:cxn>
                <a:cxn ang="0">
                  <a:pos x="481" y="1304"/>
                </a:cxn>
                <a:cxn ang="0">
                  <a:pos x="313" y="1332"/>
                </a:cxn>
                <a:cxn ang="0">
                  <a:pos x="1328" y="1333"/>
                </a:cxn>
              </a:cxnLst>
              <a:rect l="0" t="0" r="r" b="b"/>
              <a:pathLst>
                <a:path w="1328" h="1755">
                  <a:moveTo>
                    <a:pt x="1158" y="1333"/>
                  </a:moveTo>
                  <a:lnTo>
                    <a:pt x="1158" y="1333"/>
                  </a:lnTo>
                  <a:lnTo>
                    <a:pt x="1158" y="1301"/>
                  </a:lnTo>
                  <a:lnTo>
                    <a:pt x="1157" y="1271"/>
                  </a:lnTo>
                  <a:lnTo>
                    <a:pt x="1155" y="1239"/>
                  </a:lnTo>
                  <a:lnTo>
                    <a:pt x="1153" y="1208"/>
                  </a:lnTo>
                  <a:lnTo>
                    <a:pt x="1149" y="1179"/>
                  </a:lnTo>
                  <a:lnTo>
                    <a:pt x="1146" y="1148"/>
                  </a:lnTo>
                  <a:lnTo>
                    <a:pt x="1141" y="1118"/>
                  </a:lnTo>
                  <a:lnTo>
                    <a:pt x="1136" y="1088"/>
                  </a:lnTo>
                  <a:lnTo>
                    <a:pt x="1131" y="1059"/>
                  </a:lnTo>
                  <a:lnTo>
                    <a:pt x="1125" y="1030"/>
                  </a:lnTo>
                  <a:lnTo>
                    <a:pt x="1118" y="1000"/>
                  </a:lnTo>
                  <a:lnTo>
                    <a:pt x="1109" y="971"/>
                  </a:lnTo>
                  <a:lnTo>
                    <a:pt x="1101" y="943"/>
                  </a:lnTo>
                  <a:lnTo>
                    <a:pt x="1093" y="914"/>
                  </a:lnTo>
                  <a:lnTo>
                    <a:pt x="1083" y="887"/>
                  </a:lnTo>
                  <a:lnTo>
                    <a:pt x="1073" y="859"/>
                  </a:lnTo>
                  <a:lnTo>
                    <a:pt x="1062" y="831"/>
                  </a:lnTo>
                  <a:lnTo>
                    <a:pt x="1051" y="804"/>
                  </a:lnTo>
                  <a:lnTo>
                    <a:pt x="1040" y="777"/>
                  </a:lnTo>
                  <a:lnTo>
                    <a:pt x="1027" y="751"/>
                  </a:lnTo>
                  <a:lnTo>
                    <a:pt x="1014" y="724"/>
                  </a:lnTo>
                  <a:lnTo>
                    <a:pt x="1001" y="698"/>
                  </a:lnTo>
                  <a:lnTo>
                    <a:pt x="987" y="672"/>
                  </a:lnTo>
                  <a:lnTo>
                    <a:pt x="973" y="648"/>
                  </a:lnTo>
                  <a:lnTo>
                    <a:pt x="957" y="622"/>
                  </a:lnTo>
                  <a:lnTo>
                    <a:pt x="942" y="597"/>
                  </a:lnTo>
                  <a:lnTo>
                    <a:pt x="926" y="573"/>
                  </a:lnTo>
                  <a:lnTo>
                    <a:pt x="909" y="549"/>
                  </a:lnTo>
                  <a:lnTo>
                    <a:pt x="892" y="526"/>
                  </a:lnTo>
                  <a:lnTo>
                    <a:pt x="874" y="503"/>
                  </a:lnTo>
                  <a:lnTo>
                    <a:pt x="856" y="480"/>
                  </a:lnTo>
                  <a:lnTo>
                    <a:pt x="838" y="458"/>
                  </a:lnTo>
                  <a:lnTo>
                    <a:pt x="819" y="436"/>
                  </a:lnTo>
                  <a:lnTo>
                    <a:pt x="800" y="415"/>
                  </a:lnTo>
                  <a:lnTo>
                    <a:pt x="779" y="393"/>
                  </a:lnTo>
                  <a:lnTo>
                    <a:pt x="759" y="373"/>
                  </a:lnTo>
                  <a:lnTo>
                    <a:pt x="739" y="352"/>
                  </a:lnTo>
                  <a:lnTo>
                    <a:pt x="717" y="333"/>
                  </a:lnTo>
                  <a:lnTo>
                    <a:pt x="696" y="314"/>
                  </a:lnTo>
                  <a:lnTo>
                    <a:pt x="673" y="295"/>
                  </a:lnTo>
                  <a:lnTo>
                    <a:pt x="651" y="277"/>
                  </a:lnTo>
                  <a:lnTo>
                    <a:pt x="628" y="258"/>
                  </a:lnTo>
                  <a:lnTo>
                    <a:pt x="605" y="241"/>
                  </a:lnTo>
                  <a:lnTo>
                    <a:pt x="581" y="224"/>
                  </a:lnTo>
                  <a:lnTo>
                    <a:pt x="558" y="207"/>
                  </a:lnTo>
                  <a:lnTo>
                    <a:pt x="533" y="192"/>
                  </a:lnTo>
                  <a:lnTo>
                    <a:pt x="509" y="177"/>
                  </a:lnTo>
                  <a:lnTo>
                    <a:pt x="483" y="161"/>
                  </a:lnTo>
                  <a:lnTo>
                    <a:pt x="458" y="147"/>
                  </a:lnTo>
                  <a:lnTo>
                    <a:pt x="432" y="133"/>
                  </a:lnTo>
                  <a:lnTo>
                    <a:pt x="407" y="119"/>
                  </a:lnTo>
                  <a:lnTo>
                    <a:pt x="380" y="107"/>
                  </a:lnTo>
                  <a:lnTo>
                    <a:pt x="353" y="95"/>
                  </a:lnTo>
                  <a:lnTo>
                    <a:pt x="326" y="84"/>
                  </a:lnTo>
                  <a:lnTo>
                    <a:pt x="299" y="72"/>
                  </a:lnTo>
                  <a:lnTo>
                    <a:pt x="272" y="62"/>
                  </a:lnTo>
                  <a:lnTo>
                    <a:pt x="243" y="52"/>
                  </a:lnTo>
                  <a:lnTo>
                    <a:pt x="216" y="43"/>
                  </a:lnTo>
                  <a:lnTo>
                    <a:pt x="187" y="34"/>
                  </a:lnTo>
                  <a:lnTo>
                    <a:pt x="158" y="26"/>
                  </a:lnTo>
                  <a:lnTo>
                    <a:pt x="129" y="18"/>
                  </a:lnTo>
                  <a:lnTo>
                    <a:pt x="100" y="11"/>
                  </a:lnTo>
                  <a:lnTo>
                    <a:pt x="70" y="5"/>
                  </a:lnTo>
                  <a:lnTo>
                    <a:pt x="41" y="0"/>
                  </a:lnTo>
                  <a:lnTo>
                    <a:pt x="305" y="318"/>
                  </a:lnTo>
                  <a:lnTo>
                    <a:pt x="0" y="684"/>
                  </a:lnTo>
                  <a:lnTo>
                    <a:pt x="0" y="684"/>
                  </a:lnTo>
                  <a:lnTo>
                    <a:pt x="26" y="692"/>
                  </a:lnTo>
                  <a:lnTo>
                    <a:pt x="51" y="702"/>
                  </a:lnTo>
                  <a:lnTo>
                    <a:pt x="77" y="713"/>
                  </a:lnTo>
                  <a:lnTo>
                    <a:pt x="101" y="724"/>
                  </a:lnTo>
                  <a:lnTo>
                    <a:pt x="125" y="736"/>
                  </a:lnTo>
                  <a:lnTo>
                    <a:pt x="148" y="749"/>
                  </a:lnTo>
                  <a:lnTo>
                    <a:pt x="171" y="763"/>
                  </a:lnTo>
                  <a:lnTo>
                    <a:pt x="193" y="778"/>
                  </a:lnTo>
                  <a:lnTo>
                    <a:pt x="215" y="794"/>
                  </a:lnTo>
                  <a:lnTo>
                    <a:pt x="235" y="810"/>
                  </a:lnTo>
                  <a:lnTo>
                    <a:pt x="255" y="827"/>
                  </a:lnTo>
                  <a:lnTo>
                    <a:pt x="275" y="846"/>
                  </a:lnTo>
                  <a:lnTo>
                    <a:pt x="294" y="864"/>
                  </a:lnTo>
                  <a:lnTo>
                    <a:pt x="312" y="883"/>
                  </a:lnTo>
                  <a:lnTo>
                    <a:pt x="329" y="904"/>
                  </a:lnTo>
                  <a:lnTo>
                    <a:pt x="345" y="925"/>
                  </a:lnTo>
                  <a:lnTo>
                    <a:pt x="361" y="947"/>
                  </a:lnTo>
                  <a:lnTo>
                    <a:pt x="376" y="969"/>
                  </a:lnTo>
                  <a:lnTo>
                    <a:pt x="390" y="992"/>
                  </a:lnTo>
                  <a:lnTo>
                    <a:pt x="402" y="1015"/>
                  </a:lnTo>
                  <a:lnTo>
                    <a:pt x="415" y="1039"/>
                  </a:lnTo>
                  <a:lnTo>
                    <a:pt x="426" y="1063"/>
                  </a:lnTo>
                  <a:lnTo>
                    <a:pt x="436" y="1089"/>
                  </a:lnTo>
                  <a:lnTo>
                    <a:pt x="445" y="1114"/>
                  </a:lnTo>
                  <a:lnTo>
                    <a:pt x="454" y="1140"/>
                  </a:lnTo>
                  <a:lnTo>
                    <a:pt x="462" y="1166"/>
                  </a:lnTo>
                  <a:lnTo>
                    <a:pt x="468" y="1193"/>
                  </a:lnTo>
                  <a:lnTo>
                    <a:pt x="473" y="1221"/>
                  </a:lnTo>
                  <a:lnTo>
                    <a:pt x="477" y="1248"/>
                  </a:lnTo>
                  <a:lnTo>
                    <a:pt x="479" y="1276"/>
                  </a:lnTo>
                  <a:lnTo>
                    <a:pt x="481" y="1304"/>
                  </a:lnTo>
                  <a:lnTo>
                    <a:pt x="482" y="1332"/>
                  </a:lnTo>
                  <a:lnTo>
                    <a:pt x="313" y="1332"/>
                  </a:lnTo>
                  <a:lnTo>
                    <a:pt x="820" y="1755"/>
                  </a:lnTo>
                  <a:lnTo>
                    <a:pt x="1328" y="1333"/>
                  </a:lnTo>
                  <a:lnTo>
                    <a:pt x="1158" y="1333"/>
                  </a:lnTo>
                  <a:close/>
                </a:path>
              </a:pathLst>
            </a:cu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2803525" y="3912104"/>
              <a:ext cx="2787650" cy="2214988"/>
            </a:xfrm>
            <a:custGeom>
              <a:avLst/>
              <a:gdLst/>
              <a:ahLst/>
              <a:cxnLst>
                <a:cxn ang="0">
                  <a:pos x="423" y="1158"/>
                </a:cxn>
                <a:cxn ang="0">
                  <a:pos x="485" y="1156"/>
                </a:cxn>
                <a:cxn ang="0">
                  <a:pos x="546" y="1152"/>
                </a:cxn>
                <a:cxn ang="0">
                  <a:pos x="608" y="1146"/>
                </a:cxn>
                <a:cxn ang="0">
                  <a:pos x="667" y="1136"/>
                </a:cxn>
                <a:cxn ang="0">
                  <a:pos x="726" y="1124"/>
                </a:cxn>
                <a:cxn ang="0">
                  <a:pos x="785" y="1109"/>
                </a:cxn>
                <a:cxn ang="0">
                  <a:pos x="842" y="1092"/>
                </a:cxn>
                <a:cxn ang="0">
                  <a:pos x="897" y="1073"/>
                </a:cxn>
                <a:cxn ang="0">
                  <a:pos x="952" y="1051"/>
                </a:cxn>
                <a:cxn ang="0">
                  <a:pos x="1005" y="1027"/>
                </a:cxn>
                <a:cxn ang="0">
                  <a:pos x="1057" y="1000"/>
                </a:cxn>
                <a:cxn ang="0">
                  <a:pos x="1108" y="973"/>
                </a:cxn>
                <a:cxn ang="0">
                  <a:pos x="1158" y="942"/>
                </a:cxn>
                <a:cxn ang="0">
                  <a:pos x="1206" y="909"/>
                </a:cxn>
                <a:cxn ang="0">
                  <a:pos x="1252" y="875"/>
                </a:cxn>
                <a:cxn ang="0">
                  <a:pos x="1298" y="838"/>
                </a:cxn>
                <a:cxn ang="0">
                  <a:pos x="1341" y="799"/>
                </a:cxn>
                <a:cxn ang="0">
                  <a:pos x="1383" y="759"/>
                </a:cxn>
                <a:cxn ang="0">
                  <a:pos x="1423" y="717"/>
                </a:cxn>
                <a:cxn ang="0">
                  <a:pos x="1461" y="673"/>
                </a:cxn>
                <a:cxn ang="0">
                  <a:pos x="1498" y="628"/>
                </a:cxn>
                <a:cxn ang="0">
                  <a:pos x="1531" y="581"/>
                </a:cxn>
                <a:cxn ang="0">
                  <a:pos x="1564" y="533"/>
                </a:cxn>
                <a:cxn ang="0">
                  <a:pos x="1595" y="483"/>
                </a:cxn>
                <a:cxn ang="0">
                  <a:pos x="1622" y="432"/>
                </a:cxn>
                <a:cxn ang="0">
                  <a:pos x="1649" y="380"/>
                </a:cxn>
                <a:cxn ang="0">
                  <a:pos x="1672" y="326"/>
                </a:cxn>
                <a:cxn ang="0">
                  <a:pos x="1694" y="271"/>
                </a:cxn>
                <a:cxn ang="0">
                  <a:pos x="1713" y="215"/>
                </a:cxn>
                <a:cxn ang="0">
                  <a:pos x="1729" y="159"/>
                </a:cxn>
                <a:cxn ang="0">
                  <a:pos x="1744" y="100"/>
                </a:cxn>
                <a:cxn ang="0">
                  <a:pos x="1756" y="41"/>
                </a:cxn>
                <a:cxn ang="0">
                  <a:pos x="1072" y="0"/>
                </a:cxn>
                <a:cxn ang="0">
                  <a:pos x="1063" y="26"/>
                </a:cxn>
                <a:cxn ang="0">
                  <a:pos x="1043" y="77"/>
                </a:cxn>
                <a:cxn ang="0">
                  <a:pos x="1019" y="125"/>
                </a:cxn>
                <a:cxn ang="0">
                  <a:pos x="993" y="171"/>
                </a:cxn>
                <a:cxn ang="0">
                  <a:pos x="962" y="215"/>
                </a:cxn>
                <a:cxn ang="0">
                  <a:pos x="929" y="256"/>
                </a:cxn>
                <a:cxn ang="0">
                  <a:pos x="892" y="293"/>
                </a:cxn>
                <a:cxn ang="0">
                  <a:pos x="852" y="329"/>
                </a:cxn>
                <a:cxn ang="0">
                  <a:pos x="809" y="361"/>
                </a:cxn>
                <a:cxn ang="0">
                  <a:pos x="764" y="389"/>
                </a:cxn>
                <a:cxn ang="0">
                  <a:pos x="717" y="415"/>
                </a:cxn>
                <a:cxn ang="0">
                  <a:pos x="667" y="436"/>
                </a:cxn>
                <a:cxn ang="0">
                  <a:pos x="616" y="454"/>
                </a:cxn>
                <a:cxn ang="0">
                  <a:pos x="563" y="467"/>
                </a:cxn>
                <a:cxn ang="0">
                  <a:pos x="508" y="476"/>
                </a:cxn>
                <a:cxn ang="0">
                  <a:pos x="451" y="481"/>
                </a:cxn>
                <a:cxn ang="0">
                  <a:pos x="423" y="313"/>
                </a:cxn>
                <a:cxn ang="0">
                  <a:pos x="423" y="1327"/>
                </a:cxn>
              </a:cxnLst>
              <a:rect l="0" t="0" r="r" b="b"/>
              <a:pathLst>
                <a:path w="1756" h="1327">
                  <a:moveTo>
                    <a:pt x="423" y="1158"/>
                  </a:moveTo>
                  <a:lnTo>
                    <a:pt x="423" y="1158"/>
                  </a:lnTo>
                  <a:lnTo>
                    <a:pt x="455" y="1157"/>
                  </a:lnTo>
                  <a:lnTo>
                    <a:pt x="485" y="1156"/>
                  </a:lnTo>
                  <a:lnTo>
                    <a:pt x="516" y="1155"/>
                  </a:lnTo>
                  <a:lnTo>
                    <a:pt x="546" y="1152"/>
                  </a:lnTo>
                  <a:lnTo>
                    <a:pt x="577" y="1149"/>
                  </a:lnTo>
                  <a:lnTo>
                    <a:pt x="608" y="1146"/>
                  </a:lnTo>
                  <a:lnTo>
                    <a:pt x="637" y="1141"/>
                  </a:lnTo>
                  <a:lnTo>
                    <a:pt x="667" y="1136"/>
                  </a:lnTo>
                  <a:lnTo>
                    <a:pt x="697" y="1131"/>
                  </a:lnTo>
                  <a:lnTo>
                    <a:pt x="726" y="1124"/>
                  </a:lnTo>
                  <a:lnTo>
                    <a:pt x="756" y="1118"/>
                  </a:lnTo>
                  <a:lnTo>
                    <a:pt x="785" y="1109"/>
                  </a:lnTo>
                  <a:lnTo>
                    <a:pt x="813" y="1101"/>
                  </a:lnTo>
                  <a:lnTo>
                    <a:pt x="842" y="1092"/>
                  </a:lnTo>
                  <a:lnTo>
                    <a:pt x="869" y="1083"/>
                  </a:lnTo>
                  <a:lnTo>
                    <a:pt x="897" y="1073"/>
                  </a:lnTo>
                  <a:lnTo>
                    <a:pt x="924" y="1062"/>
                  </a:lnTo>
                  <a:lnTo>
                    <a:pt x="952" y="1051"/>
                  </a:lnTo>
                  <a:lnTo>
                    <a:pt x="979" y="1039"/>
                  </a:lnTo>
                  <a:lnTo>
                    <a:pt x="1005" y="1027"/>
                  </a:lnTo>
                  <a:lnTo>
                    <a:pt x="1032" y="1014"/>
                  </a:lnTo>
                  <a:lnTo>
                    <a:pt x="1057" y="1000"/>
                  </a:lnTo>
                  <a:lnTo>
                    <a:pt x="1083" y="987"/>
                  </a:lnTo>
                  <a:lnTo>
                    <a:pt x="1108" y="973"/>
                  </a:lnTo>
                  <a:lnTo>
                    <a:pt x="1134" y="957"/>
                  </a:lnTo>
                  <a:lnTo>
                    <a:pt x="1158" y="942"/>
                  </a:lnTo>
                  <a:lnTo>
                    <a:pt x="1182" y="926"/>
                  </a:lnTo>
                  <a:lnTo>
                    <a:pt x="1206" y="909"/>
                  </a:lnTo>
                  <a:lnTo>
                    <a:pt x="1230" y="892"/>
                  </a:lnTo>
                  <a:lnTo>
                    <a:pt x="1252" y="875"/>
                  </a:lnTo>
                  <a:lnTo>
                    <a:pt x="1276" y="856"/>
                  </a:lnTo>
                  <a:lnTo>
                    <a:pt x="1298" y="838"/>
                  </a:lnTo>
                  <a:lnTo>
                    <a:pt x="1320" y="818"/>
                  </a:lnTo>
                  <a:lnTo>
                    <a:pt x="1341" y="799"/>
                  </a:lnTo>
                  <a:lnTo>
                    <a:pt x="1363" y="780"/>
                  </a:lnTo>
                  <a:lnTo>
                    <a:pt x="1383" y="759"/>
                  </a:lnTo>
                  <a:lnTo>
                    <a:pt x="1404" y="739"/>
                  </a:lnTo>
                  <a:lnTo>
                    <a:pt x="1423" y="717"/>
                  </a:lnTo>
                  <a:lnTo>
                    <a:pt x="1442" y="696"/>
                  </a:lnTo>
                  <a:lnTo>
                    <a:pt x="1461" y="673"/>
                  </a:lnTo>
                  <a:lnTo>
                    <a:pt x="1479" y="651"/>
                  </a:lnTo>
                  <a:lnTo>
                    <a:pt x="1498" y="628"/>
                  </a:lnTo>
                  <a:lnTo>
                    <a:pt x="1515" y="605"/>
                  </a:lnTo>
                  <a:lnTo>
                    <a:pt x="1531" y="581"/>
                  </a:lnTo>
                  <a:lnTo>
                    <a:pt x="1549" y="558"/>
                  </a:lnTo>
                  <a:lnTo>
                    <a:pt x="1564" y="533"/>
                  </a:lnTo>
                  <a:lnTo>
                    <a:pt x="1579" y="509"/>
                  </a:lnTo>
                  <a:lnTo>
                    <a:pt x="1595" y="483"/>
                  </a:lnTo>
                  <a:lnTo>
                    <a:pt x="1609" y="458"/>
                  </a:lnTo>
                  <a:lnTo>
                    <a:pt x="1622" y="432"/>
                  </a:lnTo>
                  <a:lnTo>
                    <a:pt x="1635" y="406"/>
                  </a:lnTo>
                  <a:lnTo>
                    <a:pt x="1649" y="380"/>
                  </a:lnTo>
                  <a:lnTo>
                    <a:pt x="1661" y="353"/>
                  </a:lnTo>
                  <a:lnTo>
                    <a:pt x="1672" y="326"/>
                  </a:lnTo>
                  <a:lnTo>
                    <a:pt x="1683" y="298"/>
                  </a:lnTo>
                  <a:lnTo>
                    <a:pt x="1694" y="271"/>
                  </a:lnTo>
                  <a:lnTo>
                    <a:pt x="1704" y="243"/>
                  </a:lnTo>
                  <a:lnTo>
                    <a:pt x="1713" y="215"/>
                  </a:lnTo>
                  <a:lnTo>
                    <a:pt x="1722" y="187"/>
                  </a:lnTo>
                  <a:lnTo>
                    <a:pt x="1729" y="159"/>
                  </a:lnTo>
                  <a:lnTo>
                    <a:pt x="1738" y="129"/>
                  </a:lnTo>
                  <a:lnTo>
                    <a:pt x="1744" y="100"/>
                  </a:lnTo>
                  <a:lnTo>
                    <a:pt x="1750" y="71"/>
                  </a:lnTo>
                  <a:lnTo>
                    <a:pt x="1756" y="41"/>
                  </a:lnTo>
                  <a:lnTo>
                    <a:pt x="1438" y="306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63" y="26"/>
                  </a:lnTo>
                  <a:lnTo>
                    <a:pt x="1053" y="51"/>
                  </a:lnTo>
                  <a:lnTo>
                    <a:pt x="1043" y="77"/>
                  </a:lnTo>
                  <a:lnTo>
                    <a:pt x="1032" y="100"/>
                  </a:lnTo>
                  <a:lnTo>
                    <a:pt x="1019" y="125"/>
                  </a:lnTo>
                  <a:lnTo>
                    <a:pt x="1006" y="148"/>
                  </a:lnTo>
                  <a:lnTo>
                    <a:pt x="993" y="171"/>
                  </a:lnTo>
                  <a:lnTo>
                    <a:pt x="978" y="193"/>
                  </a:lnTo>
                  <a:lnTo>
                    <a:pt x="962" y="215"/>
                  </a:lnTo>
                  <a:lnTo>
                    <a:pt x="946" y="235"/>
                  </a:lnTo>
                  <a:lnTo>
                    <a:pt x="929" y="256"/>
                  </a:lnTo>
                  <a:lnTo>
                    <a:pt x="910" y="275"/>
                  </a:lnTo>
                  <a:lnTo>
                    <a:pt x="892" y="293"/>
                  </a:lnTo>
                  <a:lnTo>
                    <a:pt x="871" y="312"/>
                  </a:lnTo>
                  <a:lnTo>
                    <a:pt x="852" y="329"/>
                  </a:lnTo>
                  <a:lnTo>
                    <a:pt x="830" y="345"/>
                  </a:lnTo>
                  <a:lnTo>
                    <a:pt x="809" y="361"/>
                  </a:lnTo>
                  <a:lnTo>
                    <a:pt x="787" y="376"/>
                  </a:lnTo>
                  <a:lnTo>
                    <a:pt x="764" y="389"/>
                  </a:lnTo>
                  <a:lnTo>
                    <a:pt x="741" y="403"/>
                  </a:lnTo>
                  <a:lnTo>
                    <a:pt x="717" y="415"/>
                  </a:lnTo>
                  <a:lnTo>
                    <a:pt x="693" y="426"/>
                  </a:lnTo>
                  <a:lnTo>
                    <a:pt x="667" y="436"/>
                  </a:lnTo>
                  <a:lnTo>
                    <a:pt x="641" y="446"/>
                  </a:lnTo>
                  <a:lnTo>
                    <a:pt x="616" y="454"/>
                  </a:lnTo>
                  <a:lnTo>
                    <a:pt x="589" y="461"/>
                  </a:lnTo>
                  <a:lnTo>
                    <a:pt x="563" y="467"/>
                  </a:lnTo>
                  <a:lnTo>
                    <a:pt x="535" y="472"/>
                  </a:lnTo>
                  <a:lnTo>
                    <a:pt x="508" y="476"/>
                  </a:lnTo>
                  <a:lnTo>
                    <a:pt x="480" y="479"/>
                  </a:lnTo>
                  <a:lnTo>
                    <a:pt x="451" y="481"/>
                  </a:lnTo>
                  <a:lnTo>
                    <a:pt x="423" y="481"/>
                  </a:lnTo>
                  <a:lnTo>
                    <a:pt x="423" y="313"/>
                  </a:lnTo>
                  <a:lnTo>
                    <a:pt x="0" y="820"/>
                  </a:lnTo>
                  <a:lnTo>
                    <a:pt x="423" y="1327"/>
                  </a:lnTo>
                  <a:lnTo>
                    <a:pt x="423" y="1158"/>
                  </a:lnTo>
                  <a:close/>
                </a:path>
              </a:pathLst>
            </a:cu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923925" y="2880712"/>
              <a:ext cx="2108200" cy="2930620"/>
            </a:xfrm>
            <a:custGeom>
              <a:avLst/>
              <a:gdLst/>
              <a:ahLst/>
              <a:cxnLst>
                <a:cxn ang="0">
                  <a:pos x="170" y="423"/>
                </a:cxn>
                <a:cxn ang="0">
                  <a:pos x="171" y="485"/>
                </a:cxn>
                <a:cxn ang="0">
                  <a:pos x="175" y="547"/>
                </a:cxn>
                <a:cxn ang="0">
                  <a:pos x="182" y="608"/>
                </a:cxn>
                <a:cxn ang="0">
                  <a:pos x="191" y="667"/>
                </a:cxn>
                <a:cxn ang="0">
                  <a:pos x="203" y="726"/>
                </a:cxn>
                <a:cxn ang="0">
                  <a:pos x="219" y="785"/>
                </a:cxn>
                <a:cxn ang="0">
                  <a:pos x="235" y="841"/>
                </a:cxn>
                <a:cxn ang="0">
                  <a:pos x="254" y="897"/>
                </a:cxn>
                <a:cxn ang="0">
                  <a:pos x="277" y="952"/>
                </a:cxn>
                <a:cxn ang="0">
                  <a:pos x="300" y="1005"/>
                </a:cxn>
                <a:cxn ang="0">
                  <a:pos x="327" y="1057"/>
                </a:cxn>
                <a:cxn ang="0">
                  <a:pos x="355" y="1108"/>
                </a:cxn>
                <a:cxn ang="0">
                  <a:pos x="386" y="1158"/>
                </a:cxn>
                <a:cxn ang="0">
                  <a:pos x="419" y="1207"/>
                </a:cxn>
                <a:cxn ang="0">
                  <a:pos x="454" y="1252"/>
                </a:cxn>
                <a:cxn ang="0">
                  <a:pos x="490" y="1297"/>
                </a:cxn>
                <a:cxn ang="0">
                  <a:pos x="528" y="1341"/>
                </a:cxn>
                <a:cxn ang="0">
                  <a:pos x="569" y="1383"/>
                </a:cxn>
                <a:cxn ang="0">
                  <a:pos x="611" y="1423"/>
                </a:cxn>
                <a:cxn ang="0">
                  <a:pos x="655" y="1461"/>
                </a:cxn>
                <a:cxn ang="0">
                  <a:pos x="700" y="1498"/>
                </a:cxn>
                <a:cxn ang="0">
                  <a:pos x="747" y="1531"/>
                </a:cxn>
                <a:cxn ang="0">
                  <a:pos x="795" y="1564"/>
                </a:cxn>
                <a:cxn ang="0">
                  <a:pos x="845" y="1595"/>
                </a:cxn>
                <a:cxn ang="0">
                  <a:pos x="896" y="1622"/>
                </a:cxn>
                <a:cxn ang="0">
                  <a:pos x="948" y="1649"/>
                </a:cxn>
                <a:cxn ang="0">
                  <a:pos x="1002" y="1672"/>
                </a:cxn>
                <a:cxn ang="0">
                  <a:pos x="1056" y="1694"/>
                </a:cxn>
                <a:cxn ang="0">
                  <a:pos x="1112" y="1713"/>
                </a:cxn>
                <a:cxn ang="0">
                  <a:pos x="1170" y="1729"/>
                </a:cxn>
                <a:cxn ang="0">
                  <a:pos x="1228" y="1744"/>
                </a:cxn>
                <a:cxn ang="0">
                  <a:pos x="1287" y="1756"/>
                </a:cxn>
                <a:cxn ang="0">
                  <a:pos x="1328" y="1072"/>
                </a:cxn>
                <a:cxn ang="0">
                  <a:pos x="1301" y="1063"/>
                </a:cxn>
                <a:cxn ang="0">
                  <a:pos x="1251" y="1043"/>
                </a:cxn>
                <a:cxn ang="0">
                  <a:pos x="1203" y="1020"/>
                </a:cxn>
                <a:cxn ang="0">
                  <a:pos x="1157" y="992"/>
                </a:cxn>
                <a:cxn ang="0">
                  <a:pos x="1113" y="962"/>
                </a:cxn>
                <a:cxn ang="0">
                  <a:pos x="1073" y="928"/>
                </a:cxn>
                <a:cxn ang="0">
                  <a:pos x="1034" y="891"/>
                </a:cxn>
                <a:cxn ang="0">
                  <a:pos x="999" y="851"/>
                </a:cxn>
                <a:cxn ang="0">
                  <a:pos x="966" y="809"/>
                </a:cxn>
                <a:cxn ang="0">
                  <a:pos x="938" y="764"/>
                </a:cxn>
                <a:cxn ang="0">
                  <a:pos x="913" y="716"/>
                </a:cxn>
                <a:cxn ang="0">
                  <a:pos x="892" y="667"/>
                </a:cxn>
                <a:cxn ang="0">
                  <a:pos x="873" y="616"/>
                </a:cxn>
                <a:cxn ang="0">
                  <a:pos x="860" y="563"/>
                </a:cxn>
                <a:cxn ang="0">
                  <a:pos x="851" y="508"/>
                </a:cxn>
                <a:cxn ang="0">
                  <a:pos x="847" y="452"/>
                </a:cxn>
                <a:cxn ang="0">
                  <a:pos x="1015" y="423"/>
                </a:cxn>
                <a:cxn ang="0">
                  <a:pos x="0" y="423"/>
                </a:cxn>
              </a:cxnLst>
              <a:rect l="0" t="0" r="r" b="b"/>
              <a:pathLst>
                <a:path w="1328" h="1756">
                  <a:moveTo>
                    <a:pt x="170" y="423"/>
                  </a:moveTo>
                  <a:lnTo>
                    <a:pt x="170" y="423"/>
                  </a:lnTo>
                  <a:lnTo>
                    <a:pt x="170" y="455"/>
                  </a:lnTo>
                  <a:lnTo>
                    <a:pt x="171" y="485"/>
                  </a:lnTo>
                  <a:lnTo>
                    <a:pt x="173" y="516"/>
                  </a:lnTo>
                  <a:lnTo>
                    <a:pt x="175" y="547"/>
                  </a:lnTo>
                  <a:lnTo>
                    <a:pt x="178" y="577"/>
                  </a:lnTo>
                  <a:lnTo>
                    <a:pt x="182" y="608"/>
                  </a:lnTo>
                  <a:lnTo>
                    <a:pt x="186" y="638"/>
                  </a:lnTo>
                  <a:lnTo>
                    <a:pt x="191" y="667"/>
                  </a:lnTo>
                  <a:lnTo>
                    <a:pt x="197" y="697"/>
                  </a:lnTo>
                  <a:lnTo>
                    <a:pt x="203" y="726"/>
                  </a:lnTo>
                  <a:lnTo>
                    <a:pt x="210" y="755"/>
                  </a:lnTo>
                  <a:lnTo>
                    <a:pt x="219" y="785"/>
                  </a:lnTo>
                  <a:lnTo>
                    <a:pt x="227" y="813"/>
                  </a:lnTo>
                  <a:lnTo>
                    <a:pt x="235" y="841"/>
                  </a:lnTo>
                  <a:lnTo>
                    <a:pt x="245" y="869"/>
                  </a:lnTo>
                  <a:lnTo>
                    <a:pt x="254" y="897"/>
                  </a:lnTo>
                  <a:lnTo>
                    <a:pt x="266" y="925"/>
                  </a:lnTo>
                  <a:lnTo>
                    <a:pt x="277" y="952"/>
                  </a:lnTo>
                  <a:lnTo>
                    <a:pt x="288" y="979"/>
                  </a:lnTo>
                  <a:lnTo>
                    <a:pt x="300" y="1005"/>
                  </a:lnTo>
                  <a:lnTo>
                    <a:pt x="314" y="1032"/>
                  </a:lnTo>
                  <a:lnTo>
                    <a:pt x="327" y="1057"/>
                  </a:lnTo>
                  <a:lnTo>
                    <a:pt x="341" y="1083"/>
                  </a:lnTo>
                  <a:lnTo>
                    <a:pt x="355" y="1108"/>
                  </a:lnTo>
                  <a:lnTo>
                    <a:pt x="371" y="1133"/>
                  </a:lnTo>
                  <a:lnTo>
                    <a:pt x="386" y="1158"/>
                  </a:lnTo>
                  <a:lnTo>
                    <a:pt x="402" y="1182"/>
                  </a:lnTo>
                  <a:lnTo>
                    <a:pt x="419" y="1207"/>
                  </a:lnTo>
                  <a:lnTo>
                    <a:pt x="436" y="1230"/>
                  </a:lnTo>
                  <a:lnTo>
                    <a:pt x="454" y="1252"/>
                  </a:lnTo>
                  <a:lnTo>
                    <a:pt x="472" y="1275"/>
                  </a:lnTo>
                  <a:lnTo>
                    <a:pt x="490" y="1297"/>
                  </a:lnTo>
                  <a:lnTo>
                    <a:pt x="509" y="1320"/>
                  </a:lnTo>
                  <a:lnTo>
                    <a:pt x="528" y="1341"/>
                  </a:lnTo>
                  <a:lnTo>
                    <a:pt x="549" y="1362"/>
                  </a:lnTo>
                  <a:lnTo>
                    <a:pt x="569" y="1383"/>
                  </a:lnTo>
                  <a:lnTo>
                    <a:pt x="589" y="1403"/>
                  </a:lnTo>
                  <a:lnTo>
                    <a:pt x="611" y="1423"/>
                  </a:lnTo>
                  <a:lnTo>
                    <a:pt x="632" y="1442"/>
                  </a:lnTo>
                  <a:lnTo>
                    <a:pt x="655" y="1461"/>
                  </a:lnTo>
                  <a:lnTo>
                    <a:pt x="677" y="1479"/>
                  </a:lnTo>
                  <a:lnTo>
                    <a:pt x="700" y="1498"/>
                  </a:lnTo>
                  <a:lnTo>
                    <a:pt x="723" y="1515"/>
                  </a:lnTo>
                  <a:lnTo>
                    <a:pt x="747" y="1531"/>
                  </a:lnTo>
                  <a:lnTo>
                    <a:pt x="770" y="1548"/>
                  </a:lnTo>
                  <a:lnTo>
                    <a:pt x="795" y="1564"/>
                  </a:lnTo>
                  <a:lnTo>
                    <a:pt x="819" y="1579"/>
                  </a:lnTo>
                  <a:lnTo>
                    <a:pt x="845" y="1595"/>
                  </a:lnTo>
                  <a:lnTo>
                    <a:pt x="870" y="1609"/>
                  </a:lnTo>
                  <a:lnTo>
                    <a:pt x="896" y="1622"/>
                  </a:lnTo>
                  <a:lnTo>
                    <a:pt x="921" y="1636"/>
                  </a:lnTo>
                  <a:lnTo>
                    <a:pt x="948" y="1649"/>
                  </a:lnTo>
                  <a:lnTo>
                    <a:pt x="975" y="1661"/>
                  </a:lnTo>
                  <a:lnTo>
                    <a:pt x="1002" y="1672"/>
                  </a:lnTo>
                  <a:lnTo>
                    <a:pt x="1029" y="1684"/>
                  </a:lnTo>
                  <a:lnTo>
                    <a:pt x="1056" y="1694"/>
                  </a:lnTo>
                  <a:lnTo>
                    <a:pt x="1085" y="1704"/>
                  </a:lnTo>
                  <a:lnTo>
                    <a:pt x="1112" y="1713"/>
                  </a:lnTo>
                  <a:lnTo>
                    <a:pt x="1141" y="1721"/>
                  </a:lnTo>
                  <a:lnTo>
                    <a:pt x="1170" y="1729"/>
                  </a:lnTo>
                  <a:lnTo>
                    <a:pt x="1198" y="1737"/>
                  </a:lnTo>
                  <a:lnTo>
                    <a:pt x="1228" y="1744"/>
                  </a:lnTo>
                  <a:lnTo>
                    <a:pt x="1258" y="1750"/>
                  </a:lnTo>
                  <a:lnTo>
                    <a:pt x="1287" y="1756"/>
                  </a:lnTo>
                  <a:lnTo>
                    <a:pt x="1023" y="1438"/>
                  </a:lnTo>
                  <a:lnTo>
                    <a:pt x="1328" y="1072"/>
                  </a:lnTo>
                  <a:lnTo>
                    <a:pt x="1328" y="1072"/>
                  </a:lnTo>
                  <a:lnTo>
                    <a:pt x="1301" y="1063"/>
                  </a:lnTo>
                  <a:lnTo>
                    <a:pt x="1277" y="1053"/>
                  </a:lnTo>
                  <a:lnTo>
                    <a:pt x="1251" y="1043"/>
                  </a:lnTo>
                  <a:lnTo>
                    <a:pt x="1227" y="1032"/>
                  </a:lnTo>
                  <a:lnTo>
                    <a:pt x="1203" y="1020"/>
                  </a:lnTo>
                  <a:lnTo>
                    <a:pt x="1180" y="1006"/>
                  </a:lnTo>
                  <a:lnTo>
                    <a:pt x="1157" y="992"/>
                  </a:lnTo>
                  <a:lnTo>
                    <a:pt x="1135" y="978"/>
                  </a:lnTo>
                  <a:lnTo>
                    <a:pt x="1113" y="962"/>
                  </a:lnTo>
                  <a:lnTo>
                    <a:pt x="1093" y="945"/>
                  </a:lnTo>
                  <a:lnTo>
                    <a:pt x="1073" y="928"/>
                  </a:lnTo>
                  <a:lnTo>
                    <a:pt x="1053" y="910"/>
                  </a:lnTo>
                  <a:lnTo>
                    <a:pt x="1034" y="891"/>
                  </a:lnTo>
                  <a:lnTo>
                    <a:pt x="1016" y="872"/>
                  </a:lnTo>
                  <a:lnTo>
                    <a:pt x="999" y="851"/>
                  </a:lnTo>
                  <a:lnTo>
                    <a:pt x="983" y="831"/>
                  </a:lnTo>
                  <a:lnTo>
                    <a:pt x="966" y="809"/>
                  </a:lnTo>
                  <a:lnTo>
                    <a:pt x="952" y="787"/>
                  </a:lnTo>
                  <a:lnTo>
                    <a:pt x="938" y="764"/>
                  </a:lnTo>
                  <a:lnTo>
                    <a:pt x="926" y="741"/>
                  </a:lnTo>
                  <a:lnTo>
                    <a:pt x="913" y="716"/>
                  </a:lnTo>
                  <a:lnTo>
                    <a:pt x="902" y="692"/>
                  </a:lnTo>
                  <a:lnTo>
                    <a:pt x="892" y="667"/>
                  </a:lnTo>
                  <a:lnTo>
                    <a:pt x="883" y="642"/>
                  </a:lnTo>
                  <a:lnTo>
                    <a:pt x="873" y="616"/>
                  </a:lnTo>
                  <a:lnTo>
                    <a:pt x="866" y="590"/>
                  </a:lnTo>
                  <a:lnTo>
                    <a:pt x="860" y="563"/>
                  </a:lnTo>
                  <a:lnTo>
                    <a:pt x="855" y="535"/>
                  </a:lnTo>
                  <a:lnTo>
                    <a:pt x="851" y="508"/>
                  </a:lnTo>
                  <a:lnTo>
                    <a:pt x="849" y="480"/>
                  </a:lnTo>
                  <a:lnTo>
                    <a:pt x="847" y="452"/>
                  </a:lnTo>
                  <a:lnTo>
                    <a:pt x="846" y="423"/>
                  </a:lnTo>
                  <a:lnTo>
                    <a:pt x="1015" y="423"/>
                  </a:lnTo>
                  <a:lnTo>
                    <a:pt x="508" y="0"/>
                  </a:lnTo>
                  <a:lnTo>
                    <a:pt x="0" y="423"/>
                  </a:lnTo>
                  <a:lnTo>
                    <a:pt x="170" y="423"/>
                  </a:lnTo>
                  <a:close/>
                </a:path>
              </a:pathLst>
            </a:cu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1225550" y="948105"/>
              <a:ext cx="2787650" cy="2216323"/>
            </a:xfrm>
            <a:custGeom>
              <a:avLst/>
              <a:gdLst/>
              <a:ahLst/>
              <a:cxnLst>
                <a:cxn ang="0">
                  <a:pos x="1333" y="170"/>
                </a:cxn>
                <a:cxn ang="0">
                  <a:pos x="1271" y="171"/>
                </a:cxn>
                <a:cxn ang="0">
                  <a:pos x="1210" y="175"/>
                </a:cxn>
                <a:cxn ang="0">
                  <a:pos x="1148" y="182"/>
                </a:cxn>
                <a:cxn ang="0">
                  <a:pos x="1089" y="191"/>
                </a:cxn>
                <a:cxn ang="0">
                  <a:pos x="1030" y="203"/>
                </a:cxn>
                <a:cxn ang="0">
                  <a:pos x="971" y="219"/>
                </a:cxn>
                <a:cxn ang="0">
                  <a:pos x="914" y="235"/>
                </a:cxn>
                <a:cxn ang="0">
                  <a:pos x="859" y="254"/>
                </a:cxn>
                <a:cxn ang="0">
                  <a:pos x="804" y="277"/>
                </a:cxn>
                <a:cxn ang="0">
                  <a:pos x="751" y="300"/>
                </a:cxn>
                <a:cxn ang="0">
                  <a:pos x="699" y="327"/>
                </a:cxn>
                <a:cxn ang="0">
                  <a:pos x="648" y="355"/>
                </a:cxn>
                <a:cxn ang="0">
                  <a:pos x="598" y="386"/>
                </a:cxn>
                <a:cxn ang="0">
                  <a:pos x="550" y="419"/>
                </a:cxn>
                <a:cxn ang="0">
                  <a:pos x="504" y="453"/>
                </a:cxn>
                <a:cxn ang="0">
                  <a:pos x="458" y="490"/>
                </a:cxn>
                <a:cxn ang="0">
                  <a:pos x="415" y="528"/>
                </a:cxn>
                <a:cxn ang="0">
                  <a:pos x="373" y="569"/>
                </a:cxn>
                <a:cxn ang="0">
                  <a:pos x="333" y="611"/>
                </a:cxn>
                <a:cxn ang="0">
                  <a:pos x="295" y="655"/>
                </a:cxn>
                <a:cxn ang="0">
                  <a:pos x="258" y="700"/>
                </a:cxn>
                <a:cxn ang="0">
                  <a:pos x="224" y="747"/>
                </a:cxn>
                <a:cxn ang="0">
                  <a:pos x="192" y="795"/>
                </a:cxn>
                <a:cxn ang="0">
                  <a:pos x="161" y="845"/>
                </a:cxn>
                <a:cxn ang="0">
                  <a:pos x="134" y="896"/>
                </a:cxn>
                <a:cxn ang="0">
                  <a:pos x="107" y="948"/>
                </a:cxn>
                <a:cxn ang="0">
                  <a:pos x="84" y="1002"/>
                </a:cxn>
                <a:cxn ang="0">
                  <a:pos x="62" y="1056"/>
                </a:cxn>
                <a:cxn ang="0">
                  <a:pos x="43" y="1112"/>
                </a:cxn>
                <a:cxn ang="0">
                  <a:pos x="27" y="1169"/>
                </a:cxn>
                <a:cxn ang="0">
                  <a:pos x="12" y="1228"/>
                </a:cxn>
                <a:cxn ang="0">
                  <a:pos x="0" y="1287"/>
                </a:cxn>
                <a:cxn ang="0">
                  <a:pos x="684" y="1328"/>
                </a:cxn>
                <a:cxn ang="0">
                  <a:pos x="693" y="1301"/>
                </a:cxn>
                <a:cxn ang="0">
                  <a:pos x="713" y="1251"/>
                </a:cxn>
                <a:cxn ang="0">
                  <a:pos x="737" y="1203"/>
                </a:cxn>
                <a:cxn ang="0">
                  <a:pos x="763" y="1157"/>
                </a:cxn>
                <a:cxn ang="0">
                  <a:pos x="794" y="1113"/>
                </a:cxn>
                <a:cxn ang="0">
                  <a:pos x="827" y="1072"/>
                </a:cxn>
                <a:cxn ang="0">
                  <a:pos x="864" y="1034"/>
                </a:cxn>
                <a:cxn ang="0">
                  <a:pos x="904" y="999"/>
                </a:cxn>
                <a:cxn ang="0">
                  <a:pos x="947" y="966"/>
                </a:cxn>
                <a:cxn ang="0">
                  <a:pos x="992" y="938"/>
                </a:cxn>
                <a:cxn ang="0">
                  <a:pos x="1039" y="913"/>
                </a:cxn>
                <a:cxn ang="0">
                  <a:pos x="1089" y="892"/>
                </a:cxn>
                <a:cxn ang="0">
                  <a:pos x="1140" y="873"/>
                </a:cxn>
                <a:cxn ang="0">
                  <a:pos x="1193" y="860"/>
                </a:cxn>
                <a:cxn ang="0">
                  <a:pos x="1248" y="851"/>
                </a:cxn>
                <a:cxn ang="0">
                  <a:pos x="1305" y="847"/>
                </a:cxn>
                <a:cxn ang="0">
                  <a:pos x="1333" y="1015"/>
                </a:cxn>
                <a:cxn ang="0">
                  <a:pos x="1333" y="0"/>
                </a:cxn>
              </a:cxnLst>
              <a:rect l="0" t="0" r="r" b="b"/>
              <a:pathLst>
                <a:path w="1756" h="1328">
                  <a:moveTo>
                    <a:pt x="1333" y="170"/>
                  </a:moveTo>
                  <a:lnTo>
                    <a:pt x="1333" y="170"/>
                  </a:lnTo>
                  <a:lnTo>
                    <a:pt x="1301" y="170"/>
                  </a:lnTo>
                  <a:lnTo>
                    <a:pt x="1271" y="171"/>
                  </a:lnTo>
                  <a:lnTo>
                    <a:pt x="1240" y="173"/>
                  </a:lnTo>
                  <a:lnTo>
                    <a:pt x="1210" y="175"/>
                  </a:lnTo>
                  <a:lnTo>
                    <a:pt x="1179" y="178"/>
                  </a:lnTo>
                  <a:lnTo>
                    <a:pt x="1148" y="182"/>
                  </a:lnTo>
                  <a:lnTo>
                    <a:pt x="1119" y="186"/>
                  </a:lnTo>
                  <a:lnTo>
                    <a:pt x="1089" y="191"/>
                  </a:lnTo>
                  <a:lnTo>
                    <a:pt x="1059" y="197"/>
                  </a:lnTo>
                  <a:lnTo>
                    <a:pt x="1030" y="203"/>
                  </a:lnTo>
                  <a:lnTo>
                    <a:pt x="1000" y="210"/>
                  </a:lnTo>
                  <a:lnTo>
                    <a:pt x="971" y="219"/>
                  </a:lnTo>
                  <a:lnTo>
                    <a:pt x="943" y="227"/>
                  </a:lnTo>
                  <a:lnTo>
                    <a:pt x="914" y="235"/>
                  </a:lnTo>
                  <a:lnTo>
                    <a:pt x="887" y="245"/>
                  </a:lnTo>
                  <a:lnTo>
                    <a:pt x="859" y="254"/>
                  </a:lnTo>
                  <a:lnTo>
                    <a:pt x="832" y="266"/>
                  </a:lnTo>
                  <a:lnTo>
                    <a:pt x="804" y="277"/>
                  </a:lnTo>
                  <a:lnTo>
                    <a:pt x="777" y="288"/>
                  </a:lnTo>
                  <a:lnTo>
                    <a:pt x="751" y="300"/>
                  </a:lnTo>
                  <a:lnTo>
                    <a:pt x="724" y="314"/>
                  </a:lnTo>
                  <a:lnTo>
                    <a:pt x="699" y="327"/>
                  </a:lnTo>
                  <a:lnTo>
                    <a:pt x="672" y="341"/>
                  </a:lnTo>
                  <a:lnTo>
                    <a:pt x="648" y="355"/>
                  </a:lnTo>
                  <a:lnTo>
                    <a:pt x="622" y="371"/>
                  </a:lnTo>
                  <a:lnTo>
                    <a:pt x="598" y="386"/>
                  </a:lnTo>
                  <a:lnTo>
                    <a:pt x="573" y="402"/>
                  </a:lnTo>
                  <a:lnTo>
                    <a:pt x="550" y="419"/>
                  </a:lnTo>
                  <a:lnTo>
                    <a:pt x="526" y="436"/>
                  </a:lnTo>
                  <a:lnTo>
                    <a:pt x="504" y="453"/>
                  </a:lnTo>
                  <a:lnTo>
                    <a:pt x="480" y="472"/>
                  </a:lnTo>
                  <a:lnTo>
                    <a:pt x="458" y="490"/>
                  </a:lnTo>
                  <a:lnTo>
                    <a:pt x="436" y="509"/>
                  </a:lnTo>
                  <a:lnTo>
                    <a:pt x="415" y="528"/>
                  </a:lnTo>
                  <a:lnTo>
                    <a:pt x="393" y="548"/>
                  </a:lnTo>
                  <a:lnTo>
                    <a:pt x="373" y="569"/>
                  </a:lnTo>
                  <a:lnTo>
                    <a:pt x="352" y="589"/>
                  </a:lnTo>
                  <a:lnTo>
                    <a:pt x="333" y="611"/>
                  </a:lnTo>
                  <a:lnTo>
                    <a:pt x="314" y="632"/>
                  </a:lnTo>
                  <a:lnTo>
                    <a:pt x="295" y="655"/>
                  </a:lnTo>
                  <a:lnTo>
                    <a:pt x="277" y="676"/>
                  </a:lnTo>
                  <a:lnTo>
                    <a:pt x="258" y="700"/>
                  </a:lnTo>
                  <a:lnTo>
                    <a:pt x="241" y="723"/>
                  </a:lnTo>
                  <a:lnTo>
                    <a:pt x="224" y="747"/>
                  </a:lnTo>
                  <a:lnTo>
                    <a:pt x="207" y="770"/>
                  </a:lnTo>
                  <a:lnTo>
                    <a:pt x="192" y="795"/>
                  </a:lnTo>
                  <a:lnTo>
                    <a:pt x="177" y="819"/>
                  </a:lnTo>
                  <a:lnTo>
                    <a:pt x="161" y="845"/>
                  </a:lnTo>
                  <a:lnTo>
                    <a:pt x="147" y="869"/>
                  </a:lnTo>
                  <a:lnTo>
                    <a:pt x="134" y="896"/>
                  </a:lnTo>
                  <a:lnTo>
                    <a:pt x="120" y="921"/>
                  </a:lnTo>
                  <a:lnTo>
                    <a:pt x="107" y="948"/>
                  </a:lnTo>
                  <a:lnTo>
                    <a:pt x="95" y="974"/>
                  </a:lnTo>
                  <a:lnTo>
                    <a:pt x="84" y="1002"/>
                  </a:lnTo>
                  <a:lnTo>
                    <a:pt x="73" y="1029"/>
                  </a:lnTo>
                  <a:lnTo>
                    <a:pt x="62" y="1056"/>
                  </a:lnTo>
                  <a:lnTo>
                    <a:pt x="52" y="1085"/>
                  </a:lnTo>
                  <a:lnTo>
                    <a:pt x="43" y="1112"/>
                  </a:lnTo>
                  <a:lnTo>
                    <a:pt x="34" y="1141"/>
                  </a:lnTo>
                  <a:lnTo>
                    <a:pt x="27" y="1169"/>
                  </a:lnTo>
                  <a:lnTo>
                    <a:pt x="18" y="1198"/>
                  </a:lnTo>
                  <a:lnTo>
                    <a:pt x="12" y="1228"/>
                  </a:lnTo>
                  <a:lnTo>
                    <a:pt x="5" y="1257"/>
                  </a:lnTo>
                  <a:lnTo>
                    <a:pt x="0" y="1287"/>
                  </a:lnTo>
                  <a:lnTo>
                    <a:pt x="318" y="1022"/>
                  </a:lnTo>
                  <a:lnTo>
                    <a:pt x="684" y="1328"/>
                  </a:lnTo>
                  <a:lnTo>
                    <a:pt x="684" y="1328"/>
                  </a:lnTo>
                  <a:lnTo>
                    <a:pt x="693" y="1301"/>
                  </a:lnTo>
                  <a:lnTo>
                    <a:pt x="703" y="1277"/>
                  </a:lnTo>
                  <a:lnTo>
                    <a:pt x="713" y="1251"/>
                  </a:lnTo>
                  <a:lnTo>
                    <a:pt x="724" y="1227"/>
                  </a:lnTo>
                  <a:lnTo>
                    <a:pt x="737" y="1203"/>
                  </a:lnTo>
                  <a:lnTo>
                    <a:pt x="749" y="1180"/>
                  </a:lnTo>
                  <a:lnTo>
                    <a:pt x="763" y="1157"/>
                  </a:lnTo>
                  <a:lnTo>
                    <a:pt x="778" y="1135"/>
                  </a:lnTo>
                  <a:lnTo>
                    <a:pt x="794" y="1113"/>
                  </a:lnTo>
                  <a:lnTo>
                    <a:pt x="810" y="1093"/>
                  </a:lnTo>
                  <a:lnTo>
                    <a:pt x="827" y="1072"/>
                  </a:lnTo>
                  <a:lnTo>
                    <a:pt x="846" y="1053"/>
                  </a:lnTo>
                  <a:lnTo>
                    <a:pt x="864" y="1034"/>
                  </a:lnTo>
                  <a:lnTo>
                    <a:pt x="885" y="1016"/>
                  </a:lnTo>
                  <a:lnTo>
                    <a:pt x="904" y="999"/>
                  </a:lnTo>
                  <a:lnTo>
                    <a:pt x="926" y="983"/>
                  </a:lnTo>
                  <a:lnTo>
                    <a:pt x="947" y="966"/>
                  </a:lnTo>
                  <a:lnTo>
                    <a:pt x="969" y="952"/>
                  </a:lnTo>
                  <a:lnTo>
                    <a:pt x="992" y="938"/>
                  </a:lnTo>
                  <a:lnTo>
                    <a:pt x="1015" y="924"/>
                  </a:lnTo>
                  <a:lnTo>
                    <a:pt x="1039" y="913"/>
                  </a:lnTo>
                  <a:lnTo>
                    <a:pt x="1063" y="902"/>
                  </a:lnTo>
                  <a:lnTo>
                    <a:pt x="1089" y="892"/>
                  </a:lnTo>
                  <a:lnTo>
                    <a:pt x="1115" y="882"/>
                  </a:lnTo>
                  <a:lnTo>
                    <a:pt x="1140" y="873"/>
                  </a:lnTo>
                  <a:lnTo>
                    <a:pt x="1167" y="866"/>
                  </a:lnTo>
                  <a:lnTo>
                    <a:pt x="1193" y="860"/>
                  </a:lnTo>
                  <a:lnTo>
                    <a:pt x="1221" y="855"/>
                  </a:lnTo>
                  <a:lnTo>
                    <a:pt x="1248" y="851"/>
                  </a:lnTo>
                  <a:lnTo>
                    <a:pt x="1276" y="849"/>
                  </a:lnTo>
                  <a:lnTo>
                    <a:pt x="1305" y="847"/>
                  </a:lnTo>
                  <a:lnTo>
                    <a:pt x="1333" y="846"/>
                  </a:lnTo>
                  <a:lnTo>
                    <a:pt x="1333" y="1015"/>
                  </a:lnTo>
                  <a:lnTo>
                    <a:pt x="1756" y="508"/>
                  </a:lnTo>
                  <a:lnTo>
                    <a:pt x="1333" y="0"/>
                  </a:lnTo>
                  <a:lnTo>
                    <a:pt x="1333" y="170"/>
                  </a:lnTo>
                  <a:close/>
                </a:path>
              </a:pathLst>
            </a:cu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59" name="WordArt 7"/>
          <p:cNvSpPr>
            <a:spLocks noChangeArrowheads="1" noChangeShapeType="1"/>
          </p:cNvSpPr>
          <p:nvPr/>
        </p:nvSpPr>
        <p:spPr bwMode="auto">
          <a:xfrm>
            <a:off x="5170742" y="3754598"/>
            <a:ext cx="1958074" cy="257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C000"/>
                </a:solidFill>
                <a:latin typeface="+mj-ea"/>
                <a:ea typeface="+mj-ea"/>
              </a:rPr>
              <a:t>双击添加标题文字</a:t>
            </a:r>
          </a:p>
        </p:txBody>
      </p:sp>
      <p:sp>
        <p:nvSpPr>
          <p:cNvPr id="60" name="WordArt 8"/>
          <p:cNvSpPr>
            <a:spLocks noChangeArrowheads="1" noChangeShapeType="1"/>
          </p:cNvSpPr>
          <p:nvPr/>
        </p:nvSpPr>
        <p:spPr bwMode="auto">
          <a:xfrm>
            <a:off x="2021125" y="3363838"/>
            <a:ext cx="1958074" cy="257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C000"/>
                </a:solidFill>
                <a:latin typeface="+mj-ea"/>
                <a:ea typeface="+mj-ea"/>
              </a:rPr>
              <a:t>双击添加标题文字</a:t>
            </a:r>
          </a:p>
        </p:txBody>
      </p:sp>
      <p:sp>
        <p:nvSpPr>
          <p:cNvPr id="61" name="WordArt 9"/>
          <p:cNvSpPr>
            <a:spLocks noChangeArrowheads="1" noChangeShapeType="1"/>
          </p:cNvSpPr>
          <p:nvPr/>
        </p:nvSpPr>
        <p:spPr bwMode="auto">
          <a:xfrm>
            <a:off x="2512843" y="1280491"/>
            <a:ext cx="1958074" cy="257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C000"/>
                </a:solidFill>
                <a:latin typeface="+mj-ea"/>
                <a:ea typeface="+mj-ea"/>
              </a:rPr>
              <a:t>双击添加标题文字</a:t>
            </a:r>
          </a:p>
        </p:txBody>
      </p:sp>
      <p:sp>
        <p:nvSpPr>
          <p:cNvPr id="62" name="WordArt 10"/>
          <p:cNvSpPr>
            <a:spLocks noChangeArrowheads="1" noChangeShapeType="1"/>
          </p:cNvSpPr>
          <p:nvPr/>
        </p:nvSpPr>
        <p:spPr bwMode="auto">
          <a:xfrm>
            <a:off x="5527912" y="1874546"/>
            <a:ext cx="1958074" cy="257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C000"/>
                </a:solidFill>
                <a:latin typeface="+mj-ea"/>
                <a:ea typeface="+mj-ea"/>
              </a:rPr>
              <a:t>双击添加标题文字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87249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499">
        <p:push/>
      </p:transition>
    </mc:Choice>
    <mc:Fallback xmlns="">
      <p:transition spd="slow" advTm="3499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9" grpId="0"/>
      <p:bldP spid="60" grpId="0"/>
      <p:bldP spid="61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3787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 flip="none" rotWithShape="1">
                  <a:gsLst>
                    <a:gs pos="0">
                      <a:srgbClr val="FFF200"/>
                    </a:gs>
                    <a:gs pos="70000">
                      <a:srgbClr val="FF7A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单击此处添加标题</a:t>
            </a:r>
            <a:endParaRPr lang="zh-CN" altLang="en-US" sz="2800" b="1" dirty="0">
              <a:gradFill flip="none" rotWithShape="1">
                <a:gsLst>
                  <a:gs pos="0">
                    <a:srgbClr val="FFF200"/>
                  </a:gs>
                  <a:gs pos="70000">
                    <a:srgbClr val="FF7A0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27015" y="1059582"/>
            <a:ext cx="2134642" cy="2431239"/>
            <a:chOff x="4548909" y="1892830"/>
            <a:chExt cx="2134642" cy="2431239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4548909" y="1892830"/>
              <a:ext cx="2134642" cy="2431239"/>
            </a:xfrm>
            <a:prstGeom prst="chevron">
              <a:avLst>
                <a:gd name="adj" fmla="val 29266"/>
              </a:avLst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WordArt 6"/>
            <p:cNvSpPr>
              <a:spLocks noChangeArrowheads="1" noChangeShapeType="1"/>
            </p:cNvSpPr>
            <p:nvPr/>
          </p:nvSpPr>
          <p:spPr bwMode="auto">
            <a:xfrm>
              <a:off x="5292578" y="2655004"/>
              <a:ext cx="1079622" cy="6820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74966" y="1059582"/>
            <a:ext cx="2237394" cy="2431239"/>
            <a:chOff x="6496860" y="1892830"/>
            <a:chExt cx="2237394" cy="2431239"/>
          </a:xfrm>
        </p:grpSpPr>
        <p:sp>
          <p:nvSpPr>
            <p:cNvPr id="16" name="AutoShape 4"/>
            <p:cNvSpPr>
              <a:spLocks noChangeArrowheads="1"/>
            </p:cNvSpPr>
            <p:nvPr/>
          </p:nvSpPr>
          <p:spPr bwMode="auto">
            <a:xfrm>
              <a:off x="6496860" y="1892830"/>
              <a:ext cx="2237394" cy="2431239"/>
            </a:xfrm>
            <a:prstGeom prst="chevron">
              <a:avLst>
                <a:gd name="adj" fmla="val 30675"/>
              </a:avLst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" name="WordArt 7"/>
            <p:cNvSpPr>
              <a:spLocks noChangeArrowheads="1" noChangeShapeType="1"/>
            </p:cNvSpPr>
            <p:nvPr/>
          </p:nvSpPr>
          <p:spPr bwMode="auto">
            <a:xfrm>
              <a:off x="7308802" y="2655004"/>
              <a:ext cx="1079622" cy="6820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780955" y="3526593"/>
            <a:ext cx="4023293" cy="1061381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lang="zh-CN" altLang="en-US" b="1" dirty="0">
                <a:solidFill>
                  <a:srgbClr val="FFC000"/>
                </a:solidFill>
                <a:latin typeface="+mj-ea"/>
                <a:ea typeface="+mj-ea"/>
              </a:rPr>
              <a:t>单击此处添加段落文字内容</a:t>
            </a:r>
          </a:p>
          <a:p>
            <a:pPr marL="342900" marR="0" lvl="0" indent="-34290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lang="zh-CN" altLang="en-US" b="1" dirty="0">
                <a:solidFill>
                  <a:srgbClr val="FFC000"/>
                </a:solidFill>
                <a:latin typeface="+mj-ea"/>
                <a:ea typeface="+mj-ea"/>
              </a:rPr>
              <a:t>单击此处添加段落文字内容</a:t>
            </a:r>
          </a:p>
          <a:p>
            <a:pPr marL="342900" marR="0" lvl="0" indent="-34290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l"/>
              <a:tabLst/>
              <a:defRPr/>
            </a:pPr>
            <a:r>
              <a:rPr lang="zh-CN" altLang="en-US" b="1" dirty="0">
                <a:solidFill>
                  <a:srgbClr val="FFC000"/>
                </a:solidFill>
                <a:latin typeface="+mj-ea"/>
                <a:ea typeface="+mj-ea"/>
              </a:rPr>
              <a:t>单击此处添加段落文字内容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597297" y="1059582"/>
            <a:ext cx="2237394" cy="2431239"/>
            <a:chOff x="2519191" y="1892830"/>
            <a:chExt cx="2237394" cy="2431239"/>
          </a:xfrm>
        </p:grpSpPr>
        <p:sp>
          <p:nvSpPr>
            <p:cNvPr id="20" name="AutoShape 9"/>
            <p:cNvSpPr>
              <a:spLocks noChangeArrowheads="1"/>
            </p:cNvSpPr>
            <p:nvPr/>
          </p:nvSpPr>
          <p:spPr bwMode="auto">
            <a:xfrm>
              <a:off x="2519191" y="1892830"/>
              <a:ext cx="2237394" cy="2431239"/>
            </a:xfrm>
            <a:prstGeom prst="chevron">
              <a:avLst>
                <a:gd name="adj" fmla="val 30675"/>
              </a:avLst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WordArt 10"/>
            <p:cNvSpPr>
              <a:spLocks noChangeArrowheads="1" noChangeShapeType="1"/>
            </p:cNvSpPr>
            <p:nvPr/>
          </p:nvSpPr>
          <p:spPr bwMode="auto">
            <a:xfrm>
              <a:off x="3318053" y="2655004"/>
              <a:ext cx="1079622" cy="6820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j-ea"/>
                  <a:ea typeface="+mj-ea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826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840">
        <p:push/>
      </p:transition>
    </mc:Choice>
    <mc:Fallback xmlns="">
      <p:transition spd="slow" advTm="384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网格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504</Words>
  <Application>Microsoft Office PowerPoint</Application>
  <PresentationFormat>全屏显示(16:9)</PresentationFormat>
  <Paragraphs>74</Paragraphs>
  <Slides>12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宋体</vt:lpstr>
      <vt:lpstr>微软雅黑</vt:lpstr>
      <vt:lpstr>Arial</vt:lpstr>
      <vt:lpstr>Calibri</vt:lpstr>
      <vt:lpstr>Franklin Gothic Medium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www.51pptmoban.com  整理发布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YANGS</cp:lastModifiedBy>
  <cp:revision>63</cp:revision>
  <dcterms:created xsi:type="dcterms:W3CDTF">2013-01-30T01:33:20Z</dcterms:created>
  <dcterms:modified xsi:type="dcterms:W3CDTF">2018-01-23T14:29:24Z</dcterms:modified>
</cp:coreProperties>
</file>