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6" r:id="rId6"/>
    <p:sldId id="267" r:id="rId7"/>
    <p:sldId id="260" r:id="rId8"/>
    <p:sldId id="268" r:id="rId9"/>
    <p:sldId id="269" r:id="rId10"/>
    <p:sldId id="270" r:id="rId11"/>
    <p:sldId id="261" r:id="rId12"/>
    <p:sldId id="272" r:id="rId13"/>
    <p:sldId id="273" r:id="rId14"/>
    <p:sldId id="274" r:id="rId15"/>
    <p:sldId id="262" r:id="rId16"/>
    <p:sldId id="276" r:id="rId17"/>
    <p:sldId id="277" r:id="rId18"/>
    <p:sldId id="278" r:id="rId19"/>
    <p:sldId id="263" r:id="rId20"/>
    <p:sldId id="280" r:id="rId21"/>
    <p:sldId id="281" r:id="rId22"/>
    <p:sldId id="282" r:id="rId23"/>
    <p:sldId id="264" r:id="rId24"/>
    <p:sldId id="283" r:id="rId25"/>
    <p:sldId id="284" r:id="rId26"/>
    <p:sldId id="285" r:id="rId27"/>
    <p:sldId id="286" r:id="rId28"/>
    <p:sldId id="287" r:id="rId2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8" d="100"/>
          <a:sy n="98" d="100"/>
        </p:scale>
        <p:origin x="600" y="78"/>
      </p:cViewPr>
      <p:guideLst>
        <p:guide orient="horz" pos="1620"/>
        <p:guide pos="2880"/>
      </p:guideLst>
    </p:cSldViewPr>
  </p:slideViewPr>
  <p:notesTextViewPr>
    <p:cViewPr>
      <p:scale>
        <a:sx n="1" d="1"/>
        <a:sy n="1" d="1"/>
      </p:scale>
      <p:origin x="0" y="0"/>
    </p:cViewPr>
  </p:notesTextViewPr>
  <p:sorterViewPr>
    <p:cViewPr>
      <p:scale>
        <a:sx n="121" d="100"/>
        <a:sy n="12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1425618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1369219"/>
            <a:ext cx="7886700" cy="326350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628692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301924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2502668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a:prstGeom prst="rect">
            <a:avLst/>
          </a:prstGeo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2704792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1779299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858559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2904733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4162586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1866942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a:prstGeom prst="rect">
            <a:avLst/>
          </a:prstGeo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00EEB8ED-EBC1-4E40-BE15-0776E1E8C99D}" type="datetimeFigureOut">
              <a:rPr lang="zh-CN" altLang="en-US" smtClean="0"/>
              <a:t>2018/1/23</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8ECDACAC-36DB-4EAA-8889-BE9354F1FBE6}" type="slidenum">
              <a:rPr lang="zh-CN" altLang="en-US" smtClean="0"/>
              <a:t>‹#›</a:t>
            </a:fld>
            <a:endParaRPr lang="zh-CN" altLang="en-US"/>
          </a:p>
        </p:txBody>
      </p:sp>
    </p:spTree>
    <p:extLst>
      <p:ext uri="{BB962C8B-B14F-4D97-AF65-F5344CB8AC3E}">
        <p14:creationId xmlns:p14="http://schemas.microsoft.com/office/powerpoint/2010/main" val="838223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3152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a:spLocks noChangeArrowheads="1"/>
          </p:cNvSpPr>
          <p:nvPr/>
        </p:nvSpPr>
        <p:spPr bwMode="auto">
          <a:xfrm>
            <a:off x="3491880" y="987574"/>
            <a:ext cx="1962423" cy="1962423"/>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矩形 4"/>
          <p:cNvSpPr/>
          <p:nvPr/>
        </p:nvSpPr>
        <p:spPr>
          <a:xfrm>
            <a:off x="1583356" y="3423796"/>
            <a:ext cx="5779467" cy="553998"/>
          </a:xfrm>
          <a:prstGeom prst="rect">
            <a:avLst/>
          </a:prstGeom>
        </p:spPr>
        <p:txBody>
          <a:bodyPr wrap="square">
            <a:spAutoFit/>
          </a:bodyPr>
          <a:lstStyle/>
          <a:p>
            <a:pPr algn="ctr"/>
            <a:r>
              <a:rPr kumimoji="1" lang="en-US" altLang="zh-CN" sz="3000" dirty="0" smtClean="0">
                <a:solidFill>
                  <a:srgbClr val="333333"/>
                </a:solidFill>
                <a:latin typeface="Century Gothic" panose="020B0502020202020204" pitchFamily="34" charset="0"/>
              </a:rPr>
              <a:t>201X</a:t>
            </a:r>
            <a:r>
              <a:rPr kumimoji="1" lang="zh-CN" altLang="en-US" sz="3000" dirty="0" smtClean="0">
                <a:solidFill>
                  <a:srgbClr val="333333"/>
                </a:solidFill>
                <a:latin typeface="Century Gothic" panose="020B0502020202020204" pitchFamily="34" charset="0"/>
              </a:rPr>
              <a:t> </a:t>
            </a:r>
            <a:r>
              <a:rPr kumimoji="1" lang="en-US" altLang="zh-CN" sz="3000" dirty="0" smtClean="0">
                <a:solidFill>
                  <a:srgbClr val="333333"/>
                </a:solidFill>
                <a:latin typeface="Century Gothic" panose="020B0502020202020204" pitchFamily="34" charset="0"/>
              </a:rPr>
              <a:t>BUSINESS</a:t>
            </a:r>
            <a:r>
              <a:rPr kumimoji="1" lang="zh-CN" altLang="en-US" sz="3000" dirty="0" smtClean="0">
                <a:solidFill>
                  <a:srgbClr val="333333"/>
                </a:solidFill>
                <a:latin typeface="Century Gothic" panose="020B0502020202020204" pitchFamily="34" charset="0"/>
              </a:rPr>
              <a:t> </a:t>
            </a:r>
            <a:r>
              <a:rPr kumimoji="1" lang="en-US" altLang="zh-CN" sz="3000" dirty="0" smtClean="0">
                <a:solidFill>
                  <a:srgbClr val="333333"/>
                </a:solidFill>
                <a:latin typeface="Century Gothic" panose="020B0502020202020204" pitchFamily="34" charset="0"/>
              </a:rPr>
              <a:t>REPORT POWER</a:t>
            </a:r>
          </a:p>
        </p:txBody>
      </p:sp>
      <p:grpSp>
        <p:nvGrpSpPr>
          <p:cNvPr id="6" name="组合 5"/>
          <p:cNvGrpSpPr/>
          <p:nvPr/>
        </p:nvGrpSpPr>
        <p:grpSpPr>
          <a:xfrm>
            <a:off x="3387249" y="4079116"/>
            <a:ext cx="2372770" cy="288032"/>
            <a:chOff x="3395953" y="3003798"/>
            <a:chExt cx="2372770" cy="288032"/>
          </a:xfrm>
        </p:grpSpPr>
        <p:sp>
          <p:nvSpPr>
            <p:cNvPr id="7" name="矩形 6"/>
            <p:cNvSpPr/>
            <p:nvPr/>
          </p:nvSpPr>
          <p:spPr>
            <a:xfrm>
              <a:off x="3649162" y="3003798"/>
              <a:ext cx="1818481" cy="288032"/>
            </a:xfrm>
            <a:prstGeom prst="rect">
              <a:avLst/>
            </a:prstGeom>
            <a:noFill/>
            <a:ln w="9525">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endParaRPr>
            </a:p>
          </p:txBody>
        </p:sp>
        <p:sp>
          <p:nvSpPr>
            <p:cNvPr id="8" name="矩形 7"/>
            <p:cNvSpPr/>
            <p:nvPr/>
          </p:nvSpPr>
          <p:spPr>
            <a:xfrm>
              <a:off x="3395953" y="3032398"/>
              <a:ext cx="2372770" cy="230832"/>
            </a:xfrm>
            <a:prstGeom prst="rect">
              <a:avLst/>
            </a:prstGeom>
          </p:spPr>
          <p:txBody>
            <a:bodyPr wrap="square">
              <a:spAutoFit/>
            </a:bodyPr>
            <a:lstStyle/>
            <a:p>
              <a:pPr algn="ctr"/>
              <a:r>
                <a:rPr kumimoji="1" lang="zh-CN" altLang="en-US" sz="900" dirty="0" smtClean="0">
                  <a:solidFill>
                    <a:srgbClr val="4F4F4F"/>
                  </a:solidFill>
                  <a:latin typeface="微软雅黑" panose="020B0503020204020204" pitchFamily="34" charset="-122"/>
                  <a:ea typeface="微软雅黑" panose="020B0503020204020204" pitchFamily="34" charset="-122"/>
                </a:rPr>
                <a:t>汇报人</a:t>
              </a:r>
              <a:r>
                <a:rPr kumimoji="1" lang="zh-CN" altLang="en-US" sz="900" dirty="0" smtClean="0">
                  <a:solidFill>
                    <a:srgbClr val="4F4F4F"/>
                  </a:solidFill>
                  <a:latin typeface="微软雅黑" panose="020B0503020204020204" pitchFamily="34" charset="-122"/>
                  <a:ea typeface="微软雅黑" panose="020B0503020204020204" pitchFamily="34" charset="-122"/>
                </a:rPr>
                <a:t>：</a:t>
              </a:r>
              <a:r>
                <a:rPr kumimoji="1" lang="en-US" altLang="zh-CN" sz="900" dirty="0" smtClean="0">
                  <a:solidFill>
                    <a:srgbClr val="4F4F4F"/>
                  </a:solidFill>
                  <a:latin typeface="微软雅黑" panose="020B0503020204020204" pitchFamily="34" charset="-122"/>
                  <a:ea typeface="微软雅黑" panose="020B0503020204020204" pitchFamily="34" charset="-122"/>
                </a:rPr>
                <a:t>X </a:t>
              </a:r>
              <a:r>
                <a:rPr kumimoji="1" lang="en-US" altLang="zh-CN" sz="900" dirty="0" err="1" smtClean="0">
                  <a:solidFill>
                    <a:srgbClr val="4F4F4F"/>
                  </a:solidFill>
                  <a:latin typeface="微软雅黑" panose="020B0503020204020204" pitchFamily="34" charset="-122"/>
                  <a:ea typeface="微软雅黑" panose="020B0503020204020204" pitchFamily="34" charset="-122"/>
                </a:rPr>
                <a:t>X</a:t>
              </a:r>
              <a:r>
                <a:rPr kumimoji="1" lang="en-US" altLang="zh-CN" sz="900" dirty="0" smtClean="0">
                  <a:solidFill>
                    <a:srgbClr val="4F4F4F"/>
                  </a:solidFill>
                  <a:latin typeface="微软雅黑" panose="020B0503020204020204" pitchFamily="34" charset="-122"/>
                  <a:ea typeface="微软雅黑" panose="020B0503020204020204" pitchFamily="34" charset="-122"/>
                </a:rPr>
                <a:t> </a:t>
              </a:r>
              <a:r>
                <a:rPr kumimoji="1" lang="en-US" altLang="zh-CN" sz="900" dirty="0" err="1" smtClean="0">
                  <a:solidFill>
                    <a:srgbClr val="4F4F4F"/>
                  </a:solidFill>
                  <a:latin typeface="微软雅黑" panose="020B0503020204020204" pitchFamily="34" charset="-122"/>
                  <a:ea typeface="微软雅黑" panose="020B0503020204020204" pitchFamily="34" charset="-122"/>
                </a:rPr>
                <a:t>X</a:t>
              </a:r>
              <a:r>
                <a:rPr kumimoji="1" lang="en-US" altLang="zh-CN" sz="900" dirty="0" smtClean="0">
                  <a:solidFill>
                    <a:srgbClr val="4F4F4F"/>
                  </a:solidFill>
                  <a:latin typeface="微软雅黑" panose="020B0503020204020204" pitchFamily="34" charset="-122"/>
                  <a:ea typeface="微软雅黑" panose="020B0503020204020204" pitchFamily="34" charset="-122"/>
                </a:rPr>
                <a:t>    201X</a:t>
              </a:r>
              <a:r>
                <a:rPr kumimoji="1" lang="zh-CN" altLang="en-US" sz="900" dirty="0" smtClean="0">
                  <a:solidFill>
                    <a:srgbClr val="4F4F4F"/>
                  </a:solidFill>
                  <a:latin typeface="微软雅黑" panose="020B0503020204020204" pitchFamily="34" charset="-122"/>
                  <a:ea typeface="微软雅黑" panose="020B0503020204020204" pitchFamily="34" charset="-122"/>
                </a:rPr>
                <a:t>年</a:t>
              </a:r>
              <a:r>
                <a:rPr kumimoji="1" lang="en-US" altLang="zh-CN" sz="900" dirty="0" smtClean="0">
                  <a:solidFill>
                    <a:srgbClr val="4F4F4F"/>
                  </a:solidFill>
                  <a:latin typeface="微软雅黑" panose="020B0503020204020204" pitchFamily="34" charset="-122"/>
                  <a:ea typeface="微软雅黑" panose="020B0503020204020204" pitchFamily="34" charset="-122"/>
                </a:rPr>
                <a:t>X</a:t>
              </a:r>
              <a:r>
                <a:rPr kumimoji="1" lang="zh-CN" altLang="en-US" sz="900" dirty="0" smtClean="0">
                  <a:solidFill>
                    <a:srgbClr val="4F4F4F"/>
                  </a:solidFill>
                  <a:latin typeface="微软雅黑" panose="020B0503020204020204" pitchFamily="34" charset="-122"/>
                  <a:ea typeface="微软雅黑" panose="020B0503020204020204" pitchFamily="34" charset="-122"/>
                </a:rPr>
                <a:t>月</a:t>
              </a:r>
              <a:r>
                <a:rPr kumimoji="1" lang="en-US" altLang="zh-CN" sz="900" dirty="0" smtClean="0">
                  <a:solidFill>
                    <a:srgbClr val="4F4F4F"/>
                  </a:solidFill>
                  <a:latin typeface="微软雅黑" panose="020B0503020204020204" pitchFamily="34" charset="-122"/>
                  <a:ea typeface="微软雅黑" panose="020B0503020204020204" pitchFamily="34" charset="-122"/>
                </a:rPr>
                <a:t>X</a:t>
              </a:r>
              <a:r>
                <a:rPr kumimoji="1" lang="zh-CN" altLang="en-US" sz="900" dirty="0" smtClean="0">
                  <a:solidFill>
                    <a:srgbClr val="4F4F4F"/>
                  </a:solidFill>
                  <a:latin typeface="微软雅黑" panose="020B0503020204020204" pitchFamily="34" charset="-122"/>
                  <a:ea typeface="微软雅黑" panose="020B0503020204020204" pitchFamily="34" charset="-122"/>
                </a:rPr>
                <a:t>日</a:t>
              </a:r>
              <a:endParaRPr kumimoji="1" lang="en-US" altLang="zh-CN" sz="900" dirty="0" smtClean="0">
                <a:solidFill>
                  <a:srgbClr val="4F4F4F"/>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2106812" y="3161986"/>
            <a:ext cx="4732556" cy="253916"/>
          </a:xfrm>
          <a:prstGeom prst="rect">
            <a:avLst/>
          </a:prstGeom>
        </p:spPr>
        <p:txBody>
          <a:bodyPr wrap="square" lIns="68580" tIns="34290" rIns="68580" bIns="34290">
            <a:spAutoFit/>
          </a:bodyPr>
          <a:lstStyle/>
          <a:p>
            <a:pPr algn="just"/>
            <a:r>
              <a:rPr lang="en-US" altLang="zh-CN" sz="1200" dirty="0">
                <a:solidFill>
                  <a:srgbClr val="333333"/>
                </a:solidFill>
                <a:latin typeface="Century Gothic" panose="020B0502020202020204" pitchFamily="34" charset="0"/>
                <a:ea typeface="Source Han Sans Light" panose="020B0300000000000000" pitchFamily="34" charset="-122"/>
                <a:cs typeface="Arial" panose="020B0604020202020204" pitchFamily="34" charset="0"/>
              </a:rPr>
              <a:t>The Concepts National Income And National Product </a:t>
            </a:r>
            <a:r>
              <a:rPr lang="en-US" altLang="zh-CN" sz="1200" dirty="0" smtClean="0">
                <a:solidFill>
                  <a:srgbClr val="333333"/>
                </a:solidFill>
                <a:latin typeface="Century Gothic" panose="020B0502020202020204" pitchFamily="34" charset="0"/>
                <a:ea typeface="Source Han Sans Light" panose="020B0300000000000000" pitchFamily="34" charset="-122"/>
                <a:cs typeface="Arial" panose="020B0604020202020204" pitchFamily="34" charset="0"/>
              </a:rPr>
              <a:t>Have</a:t>
            </a:r>
            <a:endParaRPr lang="en-US" altLang="zh-CN" sz="1200" dirty="0">
              <a:solidFill>
                <a:srgbClr val="333333"/>
              </a:solidFill>
              <a:latin typeface="Century Gothic" panose="020B0502020202020204" pitchFamily="34" charset="0"/>
              <a:ea typeface="Source Han Sans Light" panose="020B0300000000000000" pitchFamily="34" charset="-122"/>
              <a:cs typeface="Arial" panose="020B0604020202020204" pitchFamily="34" charset="0"/>
            </a:endParaRPr>
          </a:p>
        </p:txBody>
      </p:sp>
      <p:sp>
        <p:nvSpPr>
          <p:cNvPr id="10" name="矩形 9"/>
          <p:cNvSpPr/>
          <p:nvPr/>
        </p:nvSpPr>
        <p:spPr>
          <a:xfrm>
            <a:off x="3352972" y="1614842"/>
            <a:ext cx="2240237" cy="707886"/>
          </a:xfrm>
          <a:prstGeom prst="rect">
            <a:avLst/>
          </a:prstGeom>
        </p:spPr>
        <p:txBody>
          <a:bodyPr wrap="square">
            <a:spAutoFit/>
          </a:bodyPr>
          <a:lstStyle/>
          <a:p>
            <a:pPr algn="ctr"/>
            <a:r>
              <a:rPr kumimoji="1" lang="en-US" altLang="zh-CN" sz="4000" dirty="0" smtClean="0">
                <a:solidFill>
                  <a:srgbClr val="333333"/>
                </a:solidFill>
                <a:latin typeface="Century Gothic" panose="020B0502020202020204" pitchFamily="34" charset="0"/>
              </a:rPr>
              <a:t>LOGO</a:t>
            </a:r>
          </a:p>
        </p:txBody>
      </p:sp>
    </p:spTree>
    <p:extLst>
      <p:ext uri="{BB962C8B-B14F-4D97-AF65-F5344CB8AC3E}">
        <p14:creationId xmlns:p14="http://schemas.microsoft.com/office/powerpoint/2010/main" val="3733063006"/>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39" presetClass="entr" presetSubtype="0" accel="100000" fill="hold" grpId="0" nodeType="after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38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anim calcmode="lin" valueType="num">
                                      <p:cBhvr>
                                        <p:cTn id="2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
                                        </p:tgtEl>
                                      </p:cBhvr>
                                    </p:animEffect>
                                  </p:childTnLst>
                                </p:cTn>
                              </p:par>
                            </p:childTnLst>
                          </p:cTn>
                        </p:par>
                        <p:par>
                          <p:cTn id="31" fill="hold">
                            <p:stCondLst>
                              <p:cond delay="5400"/>
                            </p:stCondLst>
                            <p:childTnLst>
                              <p:par>
                                <p:cTn id="32" presetID="39" presetClass="entr" presetSubtype="0" accel="100000" fill="hold" nodeType="afterEffect">
                                  <p:stCondLst>
                                    <p:cond delay="0"/>
                                  </p:stCondLst>
                                  <p:iterate type="lt">
                                    <p:tmPct val="10000"/>
                                  </p:iterate>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35"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36"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grpSp>
        <p:nvGrpSpPr>
          <p:cNvPr id="7" name="组合 4"/>
          <p:cNvGrpSpPr>
            <a:grpSpLocks/>
          </p:cNvGrpSpPr>
          <p:nvPr/>
        </p:nvGrpSpPr>
        <p:grpSpPr bwMode="auto">
          <a:xfrm>
            <a:off x="1216025" y="1400175"/>
            <a:ext cx="1604963" cy="1417638"/>
            <a:chOff x="0" y="0"/>
            <a:chExt cx="1604963" cy="1417638"/>
          </a:xfrm>
          <a:solidFill>
            <a:schemeClr val="bg1"/>
          </a:solidFill>
        </p:grpSpPr>
        <p:sp>
          <p:nvSpPr>
            <p:cNvPr id="8"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0"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1"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2"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4"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5"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6"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7"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grpSp>
      <p:grpSp>
        <p:nvGrpSpPr>
          <p:cNvPr id="19" name="组合 6"/>
          <p:cNvGrpSpPr>
            <a:grpSpLocks/>
          </p:cNvGrpSpPr>
          <p:nvPr/>
        </p:nvGrpSpPr>
        <p:grpSpPr bwMode="auto">
          <a:xfrm>
            <a:off x="2994025" y="1262063"/>
            <a:ext cx="1609725" cy="1692275"/>
            <a:chOff x="0" y="0"/>
            <a:chExt cx="1609725" cy="1692275"/>
          </a:xfrm>
          <a:solidFill>
            <a:schemeClr val="tx1"/>
          </a:solidFill>
        </p:grpSpPr>
        <p:sp>
          <p:nvSpPr>
            <p:cNvPr id="20"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1"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2"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3"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4"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5"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6"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7"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8"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9"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0"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grpSp>
      <p:grpSp>
        <p:nvGrpSpPr>
          <p:cNvPr id="31" name="组合 7"/>
          <p:cNvGrpSpPr>
            <a:grpSpLocks/>
          </p:cNvGrpSpPr>
          <p:nvPr/>
        </p:nvGrpSpPr>
        <p:grpSpPr bwMode="auto">
          <a:xfrm>
            <a:off x="4676775" y="1435100"/>
            <a:ext cx="1624013" cy="1449388"/>
            <a:chOff x="0" y="0"/>
            <a:chExt cx="1624013" cy="1449388"/>
          </a:xfrm>
          <a:solidFill>
            <a:schemeClr val="bg2"/>
          </a:solidFill>
        </p:grpSpPr>
        <p:sp>
          <p:nvSpPr>
            <p:cNvPr id="32" name="Freeform 228"/>
            <p:cNvSpPr>
              <a:spLocks noChangeArrowheads="1"/>
            </p:cNvSpPr>
            <p:nvPr/>
          </p:nvSpPr>
          <p:spPr bwMode="auto">
            <a:xfrm>
              <a:off x="1236663" y="84138"/>
              <a:ext cx="200025" cy="190500"/>
            </a:xfrm>
            <a:custGeom>
              <a:avLst/>
              <a:gdLst>
                <a:gd name="T0" fmla="*/ 13891 w 72"/>
                <a:gd name="T1" fmla="*/ 190500 h 68"/>
                <a:gd name="T2" fmla="*/ 200025 w 72"/>
                <a:gd name="T3" fmla="*/ 36419 h 68"/>
                <a:gd name="T4" fmla="*/ 172244 w 72"/>
                <a:gd name="T5" fmla="*/ 0 h 68"/>
                <a:gd name="T6" fmla="*/ 0 w 72"/>
                <a:gd name="T7" fmla="*/ 173691 h 68"/>
                <a:gd name="T8" fmla="*/ 13891 w 72"/>
                <a:gd name="T9" fmla="*/ 19050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5" y="68"/>
                  </a:moveTo>
                  <a:cubicBezTo>
                    <a:pt x="72" y="13"/>
                    <a:pt x="72" y="13"/>
                    <a:pt x="72" y="13"/>
                  </a:cubicBezTo>
                  <a:cubicBezTo>
                    <a:pt x="68" y="7"/>
                    <a:pt x="67" y="7"/>
                    <a:pt x="62" y="0"/>
                  </a:cubicBezTo>
                  <a:cubicBezTo>
                    <a:pt x="0" y="62"/>
                    <a:pt x="0" y="62"/>
                    <a:pt x="0" y="62"/>
                  </a:cubicBezTo>
                  <a:cubicBezTo>
                    <a:pt x="3" y="66"/>
                    <a:pt x="2" y="65"/>
                    <a:pt x="5" y="68"/>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3" name="Freeform 229"/>
            <p:cNvSpPr>
              <a:spLocks noChangeArrowheads="1"/>
            </p:cNvSpPr>
            <p:nvPr/>
          </p:nvSpPr>
          <p:spPr bwMode="auto">
            <a:xfrm>
              <a:off x="1208088" y="47625"/>
              <a:ext cx="187325" cy="193675"/>
            </a:xfrm>
            <a:custGeom>
              <a:avLst/>
              <a:gdLst>
                <a:gd name="T0" fmla="*/ 11184 w 67"/>
                <a:gd name="T1" fmla="*/ 193675 h 69"/>
                <a:gd name="T2" fmla="*/ 187325 w 67"/>
                <a:gd name="T3" fmla="*/ 25262 h 69"/>
                <a:gd name="T4" fmla="*/ 159366 w 67"/>
                <a:gd name="T5" fmla="*/ 0 h 69"/>
                <a:gd name="T6" fmla="*/ 0 w 67"/>
                <a:gd name="T7" fmla="*/ 182447 h 69"/>
                <a:gd name="T8" fmla="*/ 11184 w 67"/>
                <a:gd name="T9" fmla="*/ 193675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4" y="69"/>
                  </a:moveTo>
                  <a:cubicBezTo>
                    <a:pt x="67" y="9"/>
                    <a:pt x="67" y="9"/>
                    <a:pt x="67" y="9"/>
                  </a:cubicBezTo>
                  <a:cubicBezTo>
                    <a:pt x="62" y="5"/>
                    <a:pt x="62" y="4"/>
                    <a:pt x="57" y="0"/>
                  </a:cubicBezTo>
                  <a:cubicBezTo>
                    <a:pt x="0" y="65"/>
                    <a:pt x="0" y="65"/>
                    <a:pt x="0" y="65"/>
                  </a:cubicBezTo>
                  <a:cubicBezTo>
                    <a:pt x="3" y="67"/>
                    <a:pt x="1" y="66"/>
                    <a:pt x="4" y="6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4" name="Freeform 230"/>
            <p:cNvSpPr>
              <a:spLocks noChangeArrowheads="1"/>
            </p:cNvSpPr>
            <p:nvPr/>
          </p:nvSpPr>
          <p:spPr bwMode="auto">
            <a:xfrm>
              <a:off x="1266825" y="146050"/>
              <a:ext cx="228600" cy="173038"/>
            </a:xfrm>
            <a:custGeom>
              <a:avLst/>
              <a:gdLst>
                <a:gd name="T0" fmla="*/ 16727 w 82"/>
                <a:gd name="T1" fmla="*/ 173038 h 62"/>
                <a:gd name="T2" fmla="*/ 228600 w 82"/>
                <a:gd name="T3" fmla="*/ 53028 h 62"/>
                <a:gd name="T4" fmla="*/ 189571 w 82"/>
                <a:gd name="T5" fmla="*/ 0 h 62"/>
                <a:gd name="T6" fmla="*/ 0 w 82"/>
                <a:gd name="T7" fmla="*/ 150711 h 62"/>
                <a:gd name="T8" fmla="*/ 16727 w 82"/>
                <a:gd name="T9" fmla="*/ 173038 h 62"/>
                <a:gd name="T10" fmla="*/ 0 60000 65536"/>
                <a:gd name="T11" fmla="*/ 0 60000 65536"/>
                <a:gd name="T12" fmla="*/ 0 60000 65536"/>
                <a:gd name="T13" fmla="*/ 0 60000 65536"/>
                <a:gd name="T14" fmla="*/ 0 60000 65536"/>
                <a:gd name="T15" fmla="*/ 0 w 82"/>
                <a:gd name="T16" fmla="*/ 0 h 62"/>
                <a:gd name="T17" fmla="*/ 82 w 82"/>
                <a:gd name="T18" fmla="*/ 62 h 62"/>
              </a:gdLst>
              <a:ahLst/>
              <a:cxnLst>
                <a:cxn ang="T10">
                  <a:pos x="T0" y="T1"/>
                </a:cxn>
                <a:cxn ang="T11">
                  <a:pos x="T2" y="T3"/>
                </a:cxn>
                <a:cxn ang="T12">
                  <a:pos x="T4" y="T5"/>
                </a:cxn>
                <a:cxn ang="T13">
                  <a:pos x="T6" y="T7"/>
                </a:cxn>
                <a:cxn ang="T14">
                  <a:pos x="T8" y="T9"/>
                </a:cxn>
              </a:cxnLst>
              <a:rect l="T15" t="T16" r="T17" b="T18"/>
              <a:pathLst>
                <a:path w="82" h="62">
                  <a:moveTo>
                    <a:pt x="6" y="62"/>
                  </a:moveTo>
                  <a:cubicBezTo>
                    <a:pt x="82" y="19"/>
                    <a:pt x="82" y="19"/>
                    <a:pt x="82" y="19"/>
                  </a:cubicBezTo>
                  <a:cubicBezTo>
                    <a:pt x="75" y="9"/>
                    <a:pt x="75" y="9"/>
                    <a:pt x="68" y="0"/>
                  </a:cubicBezTo>
                  <a:cubicBezTo>
                    <a:pt x="0" y="54"/>
                    <a:pt x="0" y="54"/>
                    <a:pt x="0" y="54"/>
                  </a:cubicBezTo>
                  <a:cubicBezTo>
                    <a:pt x="4" y="59"/>
                    <a:pt x="2" y="56"/>
                    <a:pt x="6" y="62"/>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5" name="Freeform 231"/>
            <p:cNvSpPr>
              <a:spLocks noChangeArrowheads="1"/>
            </p:cNvSpPr>
            <p:nvPr/>
          </p:nvSpPr>
          <p:spPr bwMode="auto">
            <a:xfrm>
              <a:off x="1295400" y="220663"/>
              <a:ext cx="247650" cy="146050"/>
            </a:xfrm>
            <a:custGeom>
              <a:avLst/>
              <a:gdLst>
                <a:gd name="T0" fmla="*/ 16696 w 89"/>
                <a:gd name="T1" fmla="*/ 146050 h 52"/>
                <a:gd name="T2" fmla="*/ 247650 w 89"/>
                <a:gd name="T3" fmla="*/ 67408 h 52"/>
                <a:gd name="T4" fmla="*/ 214259 w 89"/>
                <a:gd name="T5" fmla="*/ 0 h 52"/>
                <a:gd name="T6" fmla="*/ 0 w 89"/>
                <a:gd name="T7" fmla="*/ 115155 h 52"/>
                <a:gd name="T8" fmla="*/ 16696 w 89"/>
                <a:gd name="T9" fmla="*/ 146050 h 52"/>
                <a:gd name="T10" fmla="*/ 0 60000 65536"/>
                <a:gd name="T11" fmla="*/ 0 60000 65536"/>
                <a:gd name="T12" fmla="*/ 0 60000 65536"/>
                <a:gd name="T13" fmla="*/ 0 60000 65536"/>
                <a:gd name="T14" fmla="*/ 0 60000 65536"/>
                <a:gd name="T15" fmla="*/ 0 w 89"/>
                <a:gd name="T16" fmla="*/ 0 h 52"/>
                <a:gd name="T17" fmla="*/ 89 w 89"/>
                <a:gd name="T18" fmla="*/ 52 h 52"/>
              </a:gdLst>
              <a:ahLst/>
              <a:cxnLst>
                <a:cxn ang="T10">
                  <a:pos x="T0" y="T1"/>
                </a:cxn>
                <a:cxn ang="T11">
                  <a:pos x="T2" y="T3"/>
                </a:cxn>
                <a:cxn ang="T12">
                  <a:pos x="T4" y="T5"/>
                </a:cxn>
                <a:cxn ang="T13">
                  <a:pos x="T6" y="T7"/>
                </a:cxn>
                <a:cxn ang="T14">
                  <a:pos x="T8" y="T9"/>
                </a:cxn>
              </a:cxnLst>
              <a:rect l="T15" t="T16" r="T17" b="T18"/>
              <a:pathLst>
                <a:path w="89" h="52">
                  <a:moveTo>
                    <a:pt x="6" y="52"/>
                  </a:moveTo>
                  <a:cubicBezTo>
                    <a:pt x="89" y="24"/>
                    <a:pt x="89" y="24"/>
                    <a:pt x="89" y="24"/>
                  </a:cubicBezTo>
                  <a:cubicBezTo>
                    <a:pt x="85" y="14"/>
                    <a:pt x="82" y="9"/>
                    <a:pt x="77" y="0"/>
                  </a:cubicBezTo>
                  <a:cubicBezTo>
                    <a:pt x="0" y="41"/>
                    <a:pt x="0" y="41"/>
                    <a:pt x="0" y="41"/>
                  </a:cubicBezTo>
                  <a:cubicBezTo>
                    <a:pt x="3" y="46"/>
                    <a:pt x="3" y="46"/>
                    <a:pt x="6" y="52"/>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6" name="Freeform 232"/>
            <p:cNvSpPr>
              <a:spLocks noChangeArrowheads="1"/>
            </p:cNvSpPr>
            <p:nvPr/>
          </p:nvSpPr>
          <p:spPr bwMode="auto">
            <a:xfrm>
              <a:off x="1322388" y="304800"/>
              <a:ext cx="260350" cy="106363"/>
            </a:xfrm>
            <a:custGeom>
              <a:avLst/>
              <a:gdLst>
                <a:gd name="T0" fmla="*/ 11198 w 93"/>
                <a:gd name="T1" fmla="*/ 106363 h 38"/>
                <a:gd name="T2" fmla="*/ 260350 w 93"/>
                <a:gd name="T3" fmla="*/ 81172 h 38"/>
                <a:gd name="T4" fmla="*/ 229556 w 93"/>
                <a:gd name="T5" fmla="*/ 0 h 38"/>
                <a:gd name="T6" fmla="*/ 0 w 93"/>
                <a:gd name="T7" fmla="*/ 81172 h 38"/>
                <a:gd name="T8" fmla="*/ 11198 w 93"/>
                <a:gd name="T9" fmla="*/ 106363 h 38"/>
                <a:gd name="T10" fmla="*/ 0 60000 65536"/>
                <a:gd name="T11" fmla="*/ 0 60000 65536"/>
                <a:gd name="T12" fmla="*/ 0 60000 65536"/>
                <a:gd name="T13" fmla="*/ 0 60000 65536"/>
                <a:gd name="T14" fmla="*/ 0 60000 65536"/>
                <a:gd name="T15" fmla="*/ 0 w 93"/>
                <a:gd name="T16" fmla="*/ 0 h 38"/>
                <a:gd name="T17" fmla="*/ 93 w 93"/>
                <a:gd name="T18" fmla="*/ 38 h 38"/>
              </a:gdLst>
              <a:ahLst/>
              <a:cxnLst>
                <a:cxn ang="T10">
                  <a:pos x="T0" y="T1"/>
                </a:cxn>
                <a:cxn ang="T11">
                  <a:pos x="T2" y="T3"/>
                </a:cxn>
                <a:cxn ang="T12">
                  <a:pos x="T4" y="T5"/>
                </a:cxn>
                <a:cxn ang="T13">
                  <a:pos x="T6" y="T7"/>
                </a:cxn>
                <a:cxn ang="T14">
                  <a:pos x="T8" y="T9"/>
                </a:cxn>
              </a:cxnLst>
              <a:rect l="T15" t="T16" r="T17" b="T18"/>
              <a:pathLst>
                <a:path w="93" h="38">
                  <a:moveTo>
                    <a:pt x="4" y="38"/>
                  </a:moveTo>
                  <a:cubicBezTo>
                    <a:pt x="93" y="29"/>
                    <a:pt x="93" y="29"/>
                    <a:pt x="93" y="29"/>
                  </a:cubicBezTo>
                  <a:cubicBezTo>
                    <a:pt x="89" y="16"/>
                    <a:pt x="88" y="13"/>
                    <a:pt x="82" y="0"/>
                  </a:cubicBezTo>
                  <a:cubicBezTo>
                    <a:pt x="0" y="29"/>
                    <a:pt x="0" y="29"/>
                    <a:pt x="0" y="29"/>
                  </a:cubicBezTo>
                  <a:cubicBezTo>
                    <a:pt x="3" y="35"/>
                    <a:pt x="2" y="32"/>
                    <a:pt x="4" y="38"/>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7" name="Freeform 233"/>
            <p:cNvSpPr>
              <a:spLocks noChangeArrowheads="1"/>
            </p:cNvSpPr>
            <p:nvPr/>
          </p:nvSpPr>
          <p:spPr bwMode="auto">
            <a:xfrm>
              <a:off x="247650" y="39688"/>
              <a:ext cx="190500" cy="198438"/>
            </a:xfrm>
            <a:custGeom>
              <a:avLst/>
              <a:gdLst>
                <a:gd name="T0" fmla="*/ 190500 w 68"/>
                <a:gd name="T1" fmla="*/ 184463 h 71"/>
                <a:gd name="T2" fmla="*/ 30816 w 68"/>
                <a:gd name="T3" fmla="*/ 0 h 71"/>
                <a:gd name="T4" fmla="*/ 0 w 68"/>
                <a:gd name="T5" fmla="*/ 30744 h 71"/>
                <a:gd name="T6" fmla="*/ 176493 w 68"/>
                <a:gd name="T7" fmla="*/ 198438 h 71"/>
                <a:gd name="T8" fmla="*/ 190500 w 68"/>
                <a:gd name="T9" fmla="*/ 184463 h 71"/>
                <a:gd name="T10" fmla="*/ 0 60000 65536"/>
                <a:gd name="T11" fmla="*/ 0 60000 65536"/>
                <a:gd name="T12" fmla="*/ 0 60000 65536"/>
                <a:gd name="T13" fmla="*/ 0 60000 65536"/>
                <a:gd name="T14" fmla="*/ 0 60000 65536"/>
                <a:gd name="T15" fmla="*/ 0 w 68"/>
                <a:gd name="T16" fmla="*/ 0 h 71"/>
                <a:gd name="T17" fmla="*/ 68 w 68"/>
                <a:gd name="T18" fmla="*/ 71 h 71"/>
              </a:gdLst>
              <a:ahLst/>
              <a:cxnLst>
                <a:cxn ang="T10">
                  <a:pos x="T0" y="T1"/>
                </a:cxn>
                <a:cxn ang="T11">
                  <a:pos x="T2" y="T3"/>
                </a:cxn>
                <a:cxn ang="T12">
                  <a:pos x="T4" y="T5"/>
                </a:cxn>
                <a:cxn ang="T13">
                  <a:pos x="T6" y="T7"/>
                </a:cxn>
                <a:cxn ang="T14">
                  <a:pos x="T8" y="T9"/>
                </a:cxn>
              </a:cxnLst>
              <a:rect l="T15" t="T16" r="T17" b="T18"/>
              <a:pathLst>
                <a:path w="68" h="71">
                  <a:moveTo>
                    <a:pt x="68" y="66"/>
                  </a:moveTo>
                  <a:cubicBezTo>
                    <a:pt x="11" y="0"/>
                    <a:pt x="11" y="0"/>
                    <a:pt x="11" y="0"/>
                  </a:cubicBezTo>
                  <a:cubicBezTo>
                    <a:pt x="6" y="4"/>
                    <a:pt x="5" y="5"/>
                    <a:pt x="0" y="11"/>
                  </a:cubicBezTo>
                  <a:cubicBezTo>
                    <a:pt x="63" y="71"/>
                    <a:pt x="63" y="71"/>
                    <a:pt x="63" y="71"/>
                  </a:cubicBezTo>
                  <a:cubicBezTo>
                    <a:pt x="66" y="68"/>
                    <a:pt x="64" y="69"/>
                    <a:pt x="68" y="6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8" name="Freeform 234"/>
            <p:cNvSpPr>
              <a:spLocks noChangeArrowheads="1"/>
            </p:cNvSpPr>
            <p:nvPr/>
          </p:nvSpPr>
          <p:spPr bwMode="auto">
            <a:xfrm>
              <a:off x="293688" y="0"/>
              <a:ext cx="171450" cy="204788"/>
            </a:xfrm>
            <a:custGeom>
              <a:avLst/>
              <a:gdLst>
                <a:gd name="T0" fmla="*/ 171450 w 62"/>
                <a:gd name="T1" fmla="*/ 196372 h 73"/>
                <a:gd name="T2" fmla="*/ 27653 w 62"/>
                <a:gd name="T3" fmla="*/ 0 h 73"/>
                <a:gd name="T4" fmla="*/ 0 w 62"/>
                <a:gd name="T5" fmla="*/ 25248 h 73"/>
                <a:gd name="T6" fmla="*/ 160389 w 62"/>
                <a:gd name="T7" fmla="*/ 204788 h 73"/>
                <a:gd name="T8" fmla="*/ 171450 w 62"/>
                <a:gd name="T9" fmla="*/ 196372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62" y="70"/>
                  </a:moveTo>
                  <a:cubicBezTo>
                    <a:pt x="10" y="0"/>
                    <a:pt x="10" y="0"/>
                    <a:pt x="10" y="0"/>
                  </a:cubicBezTo>
                  <a:cubicBezTo>
                    <a:pt x="5" y="4"/>
                    <a:pt x="5" y="5"/>
                    <a:pt x="0" y="9"/>
                  </a:cubicBezTo>
                  <a:cubicBezTo>
                    <a:pt x="58" y="73"/>
                    <a:pt x="58" y="73"/>
                    <a:pt x="58" y="73"/>
                  </a:cubicBezTo>
                  <a:cubicBezTo>
                    <a:pt x="61" y="71"/>
                    <a:pt x="60" y="72"/>
                    <a:pt x="62" y="7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9" name="Freeform 235"/>
            <p:cNvSpPr>
              <a:spLocks noChangeArrowheads="1"/>
            </p:cNvSpPr>
            <p:nvPr/>
          </p:nvSpPr>
          <p:spPr bwMode="auto">
            <a:xfrm>
              <a:off x="184150" y="90488"/>
              <a:ext cx="217488" cy="188913"/>
            </a:xfrm>
            <a:custGeom>
              <a:avLst/>
              <a:gdLst>
                <a:gd name="T0" fmla="*/ 217488 w 78"/>
                <a:gd name="T1" fmla="*/ 166688 h 68"/>
                <a:gd name="T2" fmla="*/ 41825 w 78"/>
                <a:gd name="T3" fmla="*/ 0 h 68"/>
                <a:gd name="T4" fmla="*/ 0 w 78"/>
                <a:gd name="T5" fmla="*/ 52785 h 68"/>
                <a:gd name="T6" fmla="*/ 203546 w 78"/>
                <a:gd name="T7" fmla="*/ 188913 h 68"/>
                <a:gd name="T8" fmla="*/ 217488 w 78"/>
                <a:gd name="T9" fmla="*/ 166688 h 68"/>
                <a:gd name="T10" fmla="*/ 0 60000 65536"/>
                <a:gd name="T11" fmla="*/ 0 60000 65536"/>
                <a:gd name="T12" fmla="*/ 0 60000 65536"/>
                <a:gd name="T13" fmla="*/ 0 60000 65536"/>
                <a:gd name="T14" fmla="*/ 0 60000 65536"/>
                <a:gd name="T15" fmla="*/ 0 w 78"/>
                <a:gd name="T16" fmla="*/ 0 h 68"/>
                <a:gd name="T17" fmla="*/ 78 w 78"/>
                <a:gd name="T18" fmla="*/ 68 h 68"/>
              </a:gdLst>
              <a:ahLst/>
              <a:cxnLst>
                <a:cxn ang="T10">
                  <a:pos x="T0" y="T1"/>
                </a:cxn>
                <a:cxn ang="T11">
                  <a:pos x="T2" y="T3"/>
                </a:cxn>
                <a:cxn ang="T12">
                  <a:pos x="T4" y="T5"/>
                </a:cxn>
                <a:cxn ang="T13">
                  <a:pos x="T6" y="T7"/>
                </a:cxn>
                <a:cxn ang="T14">
                  <a:pos x="T8" y="T9"/>
                </a:cxn>
              </a:cxnLst>
              <a:rect l="T15" t="T16" r="T17" b="T18"/>
              <a:pathLst>
                <a:path w="78" h="68">
                  <a:moveTo>
                    <a:pt x="78" y="60"/>
                  </a:moveTo>
                  <a:cubicBezTo>
                    <a:pt x="15" y="0"/>
                    <a:pt x="15" y="0"/>
                    <a:pt x="15" y="0"/>
                  </a:cubicBezTo>
                  <a:cubicBezTo>
                    <a:pt x="7" y="10"/>
                    <a:pt x="7" y="9"/>
                    <a:pt x="0" y="19"/>
                  </a:cubicBezTo>
                  <a:cubicBezTo>
                    <a:pt x="73" y="68"/>
                    <a:pt x="73" y="68"/>
                    <a:pt x="73" y="68"/>
                  </a:cubicBezTo>
                  <a:cubicBezTo>
                    <a:pt x="77" y="62"/>
                    <a:pt x="74" y="66"/>
                    <a:pt x="78" y="6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0" name="Freeform 236"/>
            <p:cNvSpPr>
              <a:spLocks noChangeArrowheads="1"/>
            </p:cNvSpPr>
            <p:nvPr/>
          </p:nvSpPr>
          <p:spPr bwMode="auto">
            <a:xfrm>
              <a:off x="128588" y="161925"/>
              <a:ext cx="242888" cy="161925"/>
            </a:xfrm>
            <a:custGeom>
              <a:avLst/>
              <a:gdLst>
                <a:gd name="T0" fmla="*/ 242888 w 87"/>
                <a:gd name="T1" fmla="*/ 134007 h 58"/>
                <a:gd name="T2" fmla="*/ 36294 w 87"/>
                <a:gd name="T3" fmla="*/ 0 h 58"/>
                <a:gd name="T4" fmla="*/ 0 w 87"/>
                <a:gd name="T5" fmla="*/ 61420 h 58"/>
                <a:gd name="T6" fmla="*/ 223345 w 87"/>
                <a:gd name="T7" fmla="*/ 161925 h 58"/>
                <a:gd name="T8" fmla="*/ 242888 w 87"/>
                <a:gd name="T9" fmla="*/ 134007 h 58"/>
                <a:gd name="T10" fmla="*/ 0 60000 65536"/>
                <a:gd name="T11" fmla="*/ 0 60000 65536"/>
                <a:gd name="T12" fmla="*/ 0 60000 65536"/>
                <a:gd name="T13" fmla="*/ 0 60000 65536"/>
                <a:gd name="T14" fmla="*/ 0 60000 65536"/>
                <a:gd name="T15" fmla="*/ 0 w 87"/>
                <a:gd name="T16" fmla="*/ 0 h 58"/>
                <a:gd name="T17" fmla="*/ 87 w 87"/>
                <a:gd name="T18" fmla="*/ 58 h 58"/>
              </a:gdLst>
              <a:ahLst/>
              <a:cxnLst>
                <a:cxn ang="T10">
                  <a:pos x="T0" y="T1"/>
                </a:cxn>
                <a:cxn ang="T11">
                  <a:pos x="T2" y="T3"/>
                </a:cxn>
                <a:cxn ang="T12">
                  <a:pos x="T4" y="T5"/>
                </a:cxn>
                <a:cxn ang="T13">
                  <a:pos x="T6" y="T7"/>
                </a:cxn>
                <a:cxn ang="T14">
                  <a:pos x="T8" y="T9"/>
                </a:cxn>
              </a:cxnLst>
              <a:rect l="T15" t="T16" r="T17" b="T18"/>
              <a:pathLst>
                <a:path w="87" h="58">
                  <a:moveTo>
                    <a:pt x="87" y="48"/>
                  </a:moveTo>
                  <a:cubicBezTo>
                    <a:pt x="13" y="0"/>
                    <a:pt x="13" y="0"/>
                    <a:pt x="13" y="0"/>
                  </a:cubicBezTo>
                  <a:cubicBezTo>
                    <a:pt x="8" y="8"/>
                    <a:pt x="5" y="13"/>
                    <a:pt x="0" y="22"/>
                  </a:cubicBezTo>
                  <a:cubicBezTo>
                    <a:pt x="80" y="58"/>
                    <a:pt x="80" y="58"/>
                    <a:pt x="80" y="58"/>
                  </a:cubicBezTo>
                  <a:cubicBezTo>
                    <a:pt x="83" y="53"/>
                    <a:pt x="84" y="53"/>
                    <a:pt x="87" y="48"/>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1" name="Freeform 237"/>
            <p:cNvSpPr>
              <a:spLocks noChangeArrowheads="1"/>
            </p:cNvSpPr>
            <p:nvPr/>
          </p:nvSpPr>
          <p:spPr bwMode="auto">
            <a:xfrm>
              <a:off x="77788" y="242888"/>
              <a:ext cx="261938" cy="123825"/>
            </a:xfrm>
            <a:custGeom>
              <a:avLst/>
              <a:gdLst>
                <a:gd name="T0" fmla="*/ 261938 w 94"/>
                <a:gd name="T1" fmla="*/ 98497 h 44"/>
                <a:gd name="T2" fmla="*/ 39012 w 94"/>
                <a:gd name="T3" fmla="*/ 0 h 44"/>
                <a:gd name="T4" fmla="*/ 0 w 94"/>
                <a:gd name="T5" fmla="*/ 78798 h 44"/>
                <a:gd name="T6" fmla="*/ 248005 w 94"/>
                <a:gd name="T7" fmla="*/ 123825 h 44"/>
                <a:gd name="T8" fmla="*/ 261938 w 94"/>
                <a:gd name="T9" fmla="*/ 98497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94" y="35"/>
                  </a:moveTo>
                  <a:cubicBezTo>
                    <a:pt x="14" y="0"/>
                    <a:pt x="14" y="0"/>
                    <a:pt x="14" y="0"/>
                  </a:cubicBezTo>
                  <a:cubicBezTo>
                    <a:pt x="7" y="11"/>
                    <a:pt x="5" y="16"/>
                    <a:pt x="0" y="28"/>
                  </a:cubicBezTo>
                  <a:cubicBezTo>
                    <a:pt x="89" y="44"/>
                    <a:pt x="89" y="44"/>
                    <a:pt x="89" y="44"/>
                  </a:cubicBezTo>
                  <a:cubicBezTo>
                    <a:pt x="92" y="38"/>
                    <a:pt x="90" y="42"/>
                    <a:pt x="94" y="35"/>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2" name="Freeform 238"/>
            <p:cNvSpPr>
              <a:spLocks noChangeArrowheads="1"/>
            </p:cNvSpPr>
            <p:nvPr/>
          </p:nvSpPr>
          <p:spPr bwMode="auto">
            <a:xfrm>
              <a:off x="0" y="341313"/>
              <a:ext cx="1624013" cy="1108075"/>
            </a:xfrm>
            <a:custGeom>
              <a:avLst/>
              <a:gdLst>
                <a:gd name="T0" fmla="*/ 784102 w 582"/>
                <a:gd name="T1" fmla="*/ 1088537 h 397"/>
                <a:gd name="T2" fmla="*/ 784102 w 582"/>
                <a:gd name="T3" fmla="*/ 1088537 h 397"/>
                <a:gd name="T4" fmla="*/ 784102 w 582"/>
                <a:gd name="T5" fmla="*/ 1088537 h 397"/>
                <a:gd name="T6" fmla="*/ 784102 w 582"/>
                <a:gd name="T7" fmla="*/ 1088537 h 397"/>
                <a:gd name="T8" fmla="*/ 784102 w 582"/>
                <a:gd name="T9" fmla="*/ 1088537 h 397"/>
                <a:gd name="T10" fmla="*/ 1618432 w 582"/>
                <a:gd name="T11" fmla="*/ 323770 h 397"/>
                <a:gd name="T12" fmla="*/ 1587738 w 582"/>
                <a:gd name="T13" fmla="*/ 66987 h 397"/>
                <a:gd name="T14" fmla="*/ 1342183 w 582"/>
                <a:gd name="T15" fmla="*/ 89316 h 397"/>
                <a:gd name="T16" fmla="*/ 1378458 w 582"/>
                <a:gd name="T17" fmla="*/ 312606 h 397"/>
                <a:gd name="T18" fmla="*/ 795264 w 582"/>
                <a:gd name="T19" fmla="*/ 845710 h 397"/>
                <a:gd name="T20" fmla="*/ 262298 w 582"/>
                <a:gd name="T21" fmla="*/ 262365 h 397"/>
                <a:gd name="T22" fmla="*/ 318106 w 582"/>
                <a:gd name="T23" fmla="*/ 44658 h 397"/>
                <a:gd name="T24" fmla="*/ 72550 w 582"/>
                <a:gd name="T25" fmla="*/ 0 h 397"/>
                <a:gd name="T26" fmla="*/ 19533 w 582"/>
                <a:gd name="T27" fmla="*/ 253992 h 397"/>
                <a:gd name="T28" fmla="*/ 784102 w 582"/>
                <a:gd name="T29" fmla="*/ 1088537 h 3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97"/>
                <a:gd name="T47" fmla="*/ 582 w 582"/>
                <a:gd name="T48" fmla="*/ 397 h 3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97">
                  <a:moveTo>
                    <a:pt x="281" y="390"/>
                  </a:moveTo>
                  <a:cubicBezTo>
                    <a:pt x="281" y="390"/>
                    <a:pt x="281" y="390"/>
                    <a:pt x="281" y="390"/>
                  </a:cubicBezTo>
                  <a:cubicBezTo>
                    <a:pt x="281" y="390"/>
                    <a:pt x="281" y="390"/>
                    <a:pt x="281" y="390"/>
                  </a:cubicBezTo>
                  <a:cubicBezTo>
                    <a:pt x="281" y="390"/>
                    <a:pt x="281" y="390"/>
                    <a:pt x="281" y="390"/>
                  </a:cubicBezTo>
                  <a:cubicBezTo>
                    <a:pt x="281" y="390"/>
                    <a:pt x="281" y="390"/>
                    <a:pt x="281" y="390"/>
                  </a:cubicBezTo>
                  <a:cubicBezTo>
                    <a:pt x="439" y="397"/>
                    <a:pt x="573" y="274"/>
                    <a:pt x="580" y="116"/>
                  </a:cubicBezTo>
                  <a:cubicBezTo>
                    <a:pt x="582" y="84"/>
                    <a:pt x="578" y="53"/>
                    <a:pt x="569" y="24"/>
                  </a:cubicBezTo>
                  <a:cubicBezTo>
                    <a:pt x="481" y="32"/>
                    <a:pt x="481" y="32"/>
                    <a:pt x="481" y="32"/>
                  </a:cubicBezTo>
                  <a:cubicBezTo>
                    <a:pt x="490" y="57"/>
                    <a:pt x="495" y="84"/>
                    <a:pt x="494" y="112"/>
                  </a:cubicBezTo>
                  <a:cubicBezTo>
                    <a:pt x="489" y="222"/>
                    <a:pt x="395" y="308"/>
                    <a:pt x="285" y="303"/>
                  </a:cubicBezTo>
                  <a:cubicBezTo>
                    <a:pt x="175" y="298"/>
                    <a:pt x="89" y="205"/>
                    <a:pt x="94" y="94"/>
                  </a:cubicBezTo>
                  <a:cubicBezTo>
                    <a:pt x="95" y="66"/>
                    <a:pt x="102" y="40"/>
                    <a:pt x="114" y="16"/>
                  </a:cubicBezTo>
                  <a:cubicBezTo>
                    <a:pt x="26" y="0"/>
                    <a:pt x="26" y="0"/>
                    <a:pt x="26" y="0"/>
                  </a:cubicBezTo>
                  <a:cubicBezTo>
                    <a:pt x="15" y="28"/>
                    <a:pt x="8" y="58"/>
                    <a:pt x="7" y="91"/>
                  </a:cubicBezTo>
                  <a:cubicBezTo>
                    <a:pt x="0" y="249"/>
                    <a:pt x="123" y="382"/>
                    <a:pt x="281" y="39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grpSp>
      <p:grpSp>
        <p:nvGrpSpPr>
          <p:cNvPr id="43" name="组合 8"/>
          <p:cNvGrpSpPr>
            <a:grpSpLocks/>
          </p:cNvGrpSpPr>
          <p:nvPr/>
        </p:nvGrpSpPr>
        <p:grpSpPr bwMode="auto">
          <a:xfrm>
            <a:off x="6437313" y="1312863"/>
            <a:ext cx="1487487" cy="1644650"/>
            <a:chOff x="0" y="0"/>
            <a:chExt cx="1487487" cy="1644650"/>
          </a:xfrm>
          <a:solidFill>
            <a:schemeClr val="tx2"/>
          </a:solidFill>
        </p:grpSpPr>
        <p:sp>
          <p:nvSpPr>
            <p:cNvPr id="44" name="Freeform 242"/>
            <p:cNvSpPr>
              <a:spLocks noChangeArrowheads="1"/>
            </p:cNvSpPr>
            <p:nvPr/>
          </p:nvSpPr>
          <p:spPr bwMode="auto">
            <a:xfrm>
              <a:off x="1171575" y="1270001"/>
              <a:ext cx="179388" cy="209550"/>
            </a:xfrm>
            <a:custGeom>
              <a:avLst/>
              <a:gdLst>
                <a:gd name="T0" fmla="*/ 0 w 64"/>
                <a:gd name="T1" fmla="*/ 13970 h 75"/>
                <a:gd name="T2" fmla="*/ 145753 w 64"/>
                <a:gd name="T3" fmla="*/ 209550 h 75"/>
                <a:gd name="T4" fmla="*/ 179388 w 64"/>
                <a:gd name="T5" fmla="*/ 181610 h 75"/>
                <a:gd name="T6" fmla="*/ 19621 w 64"/>
                <a:gd name="T7" fmla="*/ 0 h 75"/>
                <a:gd name="T8" fmla="*/ 0 w 64"/>
                <a:gd name="T9" fmla="*/ 13970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0" y="5"/>
                  </a:moveTo>
                  <a:cubicBezTo>
                    <a:pt x="52" y="75"/>
                    <a:pt x="52" y="75"/>
                    <a:pt x="52" y="75"/>
                  </a:cubicBezTo>
                  <a:cubicBezTo>
                    <a:pt x="57" y="72"/>
                    <a:pt x="58" y="69"/>
                    <a:pt x="64" y="65"/>
                  </a:cubicBezTo>
                  <a:cubicBezTo>
                    <a:pt x="7" y="0"/>
                    <a:pt x="7" y="0"/>
                    <a:pt x="7" y="0"/>
                  </a:cubicBezTo>
                  <a:cubicBezTo>
                    <a:pt x="2" y="3"/>
                    <a:pt x="4" y="2"/>
                    <a:pt x="0" y="5"/>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5" name="Freeform 243"/>
            <p:cNvSpPr>
              <a:spLocks noChangeArrowheads="1"/>
            </p:cNvSpPr>
            <p:nvPr/>
          </p:nvSpPr>
          <p:spPr bwMode="auto">
            <a:xfrm>
              <a:off x="1208087" y="1244601"/>
              <a:ext cx="184150" cy="195263"/>
            </a:xfrm>
            <a:custGeom>
              <a:avLst/>
              <a:gdLst>
                <a:gd name="T0" fmla="*/ 0 w 66"/>
                <a:gd name="T1" fmla="*/ 11158 h 70"/>
                <a:gd name="T2" fmla="*/ 159039 w 66"/>
                <a:gd name="T3" fmla="*/ 195263 h 70"/>
                <a:gd name="T4" fmla="*/ 184150 w 66"/>
                <a:gd name="T5" fmla="*/ 170158 h 70"/>
                <a:gd name="T6" fmla="*/ 11161 w 66"/>
                <a:gd name="T7" fmla="*/ 0 h 70"/>
                <a:gd name="T8" fmla="*/ 0 w 66"/>
                <a:gd name="T9" fmla="*/ 11158 h 70"/>
                <a:gd name="T10" fmla="*/ 0 60000 65536"/>
                <a:gd name="T11" fmla="*/ 0 60000 65536"/>
                <a:gd name="T12" fmla="*/ 0 60000 65536"/>
                <a:gd name="T13" fmla="*/ 0 60000 65536"/>
                <a:gd name="T14" fmla="*/ 0 60000 65536"/>
                <a:gd name="T15" fmla="*/ 0 w 66"/>
                <a:gd name="T16" fmla="*/ 0 h 70"/>
                <a:gd name="T17" fmla="*/ 66 w 66"/>
                <a:gd name="T18" fmla="*/ 70 h 70"/>
              </a:gdLst>
              <a:ahLst/>
              <a:cxnLst>
                <a:cxn ang="T10">
                  <a:pos x="T0" y="T1"/>
                </a:cxn>
                <a:cxn ang="T11">
                  <a:pos x="T2" y="T3"/>
                </a:cxn>
                <a:cxn ang="T12">
                  <a:pos x="T4" y="T5"/>
                </a:cxn>
                <a:cxn ang="T13">
                  <a:pos x="T6" y="T7"/>
                </a:cxn>
                <a:cxn ang="T14">
                  <a:pos x="T8" y="T9"/>
                </a:cxn>
              </a:cxnLst>
              <a:rect l="T15" t="T16" r="T17" b="T18"/>
              <a:pathLst>
                <a:path w="66" h="70">
                  <a:moveTo>
                    <a:pt x="0" y="4"/>
                  </a:moveTo>
                  <a:cubicBezTo>
                    <a:pt x="57" y="70"/>
                    <a:pt x="57" y="70"/>
                    <a:pt x="57" y="70"/>
                  </a:cubicBezTo>
                  <a:cubicBezTo>
                    <a:pt x="61" y="65"/>
                    <a:pt x="61" y="65"/>
                    <a:pt x="66" y="61"/>
                  </a:cubicBezTo>
                  <a:cubicBezTo>
                    <a:pt x="4" y="0"/>
                    <a:pt x="4" y="0"/>
                    <a:pt x="4" y="0"/>
                  </a:cubicBezTo>
                  <a:cubicBezTo>
                    <a:pt x="0" y="3"/>
                    <a:pt x="2" y="1"/>
                    <a:pt x="0" y="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6" name="Freeform 244"/>
            <p:cNvSpPr>
              <a:spLocks noChangeArrowheads="1"/>
            </p:cNvSpPr>
            <p:nvPr/>
          </p:nvSpPr>
          <p:spPr bwMode="auto">
            <a:xfrm>
              <a:off x="1127125" y="1300163"/>
              <a:ext cx="161925" cy="231775"/>
            </a:xfrm>
            <a:custGeom>
              <a:avLst/>
              <a:gdLst>
                <a:gd name="T0" fmla="*/ 0 w 58"/>
                <a:gd name="T1" fmla="*/ 13962 h 83"/>
                <a:gd name="T2" fmla="*/ 106089 w 58"/>
                <a:gd name="T3" fmla="*/ 231775 h 83"/>
                <a:gd name="T4" fmla="*/ 161925 w 58"/>
                <a:gd name="T5" fmla="*/ 198265 h 83"/>
                <a:gd name="T6" fmla="*/ 19543 w 58"/>
                <a:gd name="T7" fmla="*/ 0 h 83"/>
                <a:gd name="T8" fmla="*/ 0 w 58"/>
                <a:gd name="T9" fmla="*/ 13962 h 83"/>
                <a:gd name="T10" fmla="*/ 0 60000 65536"/>
                <a:gd name="T11" fmla="*/ 0 60000 65536"/>
                <a:gd name="T12" fmla="*/ 0 60000 65536"/>
                <a:gd name="T13" fmla="*/ 0 60000 65536"/>
                <a:gd name="T14" fmla="*/ 0 60000 65536"/>
                <a:gd name="T15" fmla="*/ 0 w 58"/>
                <a:gd name="T16" fmla="*/ 0 h 83"/>
                <a:gd name="T17" fmla="*/ 58 w 58"/>
                <a:gd name="T18" fmla="*/ 83 h 83"/>
              </a:gdLst>
              <a:ahLst/>
              <a:cxnLst>
                <a:cxn ang="T10">
                  <a:pos x="T0" y="T1"/>
                </a:cxn>
                <a:cxn ang="T11">
                  <a:pos x="T2" y="T3"/>
                </a:cxn>
                <a:cxn ang="T12">
                  <a:pos x="T4" y="T5"/>
                </a:cxn>
                <a:cxn ang="T13">
                  <a:pos x="T6" y="T7"/>
                </a:cxn>
                <a:cxn ang="T14">
                  <a:pos x="T8" y="T9"/>
                </a:cxn>
              </a:cxnLst>
              <a:rect l="T15" t="T16" r="T17" b="T18"/>
              <a:pathLst>
                <a:path w="58" h="83">
                  <a:moveTo>
                    <a:pt x="0" y="5"/>
                  </a:moveTo>
                  <a:cubicBezTo>
                    <a:pt x="38" y="83"/>
                    <a:pt x="38" y="83"/>
                    <a:pt x="38" y="83"/>
                  </a:cubicBezTo>
                  <a:cubicBezTo>
                    <a:pt x="48" y="77"/>
                    <a:pt x="48" y="77"/>
                    <a:pt x="58" y="71"/>
                  </a:cubicBezTo>
                  <a:cubicBezTo>
                    <a:pt x="7" y="0"/>
                    <a:pt x="7" y="0"/>
                    <a:pt x="7" y="0"/>
                  </a:cubicBezTo>
                  <a:cubicBezTo>
                    <a:pt x="2" y="4"/>
                    <a:pt x="7" y="1"/>
                    <a:pt x="0" y="5"/>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7" name="Freeform 245"/>
            <p:cNvSpPr>
              <a:spLocks noChangeArrowheads="1"/>
            </p:cNvSpPr>
            <p:nvPr/>
          </p:nvSpPr>
          <p:spPr bwMode="auto">
            <a:xfrm>
              <a:off x="1077912" y="1325563"/>
              <a:ext cx="130175" cy="250825"/>
            </a:xfrm>
            <a:custGeom>
              <a:avLst/>
              <a:gdLst>
                <a:gd name="T0" fmla="*/ 0 w 47"/>
                <a:gd name="T1" fmla="*/ 16722 h 90"/>
                <a:gd name="T2" fmla="*/ 69242 w 47"/>
                <a:gd name="T3" fmla="*/ 250825 h 90"/>
                <a:gd name="T4" fmla="*/ 130175 w 47"/>
                <a:gd name="T5" fmla="*/ 220169 h 90"/>
                <a:gd name="T6" fmla="*/ 30466 w 47"/>
                <a:gd name="T7" fmla="*/ 0 h 90"/>
                <a:gd name="T8" fmla="*/ 0 w 47"/>
                <a:gd name="T9" fmla="*/ 16722 h 90"/>
                <a:gd name="T10" fmla="*/ 0 60000 65536"/>
                <a:gd name="T11" fmla="*/ 0 60000 65536"/>
                <a:gd name="T12" fmla="*/ 0 60000 65536"/>
                <a:gd name="T13" fmla="*/ 0 60000 65536"/>
                <a:gd name="T14" fmla="*/ 0 60000 65536"/>
                <a:gd name="T15" fmla="*/ 0 w 47"/>
                <a:gd name="T16" fmla="*/ 0 h 90"/>
                <a:gd name="T17" fmla="*/ 47 w 47"/>
                <a:gd name="T18" fmla="*/ 90 h 90"/>
              </a:gdLst>
              <a:ahLst/>
              <a:cxnLst>
                <a:cxn ang="T10">
                  <a:pos x="T0" y="T1"/>
                </a:cxn>
                <a:cxn ang="T11">
                  <a:pos x="T2" y="T3"/>
                </a:cxn>
                <a:cxn ang="T12">
                  <a:pos x="T4" y="T5"/>
                </a:cxn>
                <a:cxn ang="T13">
                  <a:pos x="T6" y="T7"/>
                </a:cxn>
                <a:cxn ang="T14">
                  <a:pos x="T8" y="T9"/>
                </a:cxn>
              </a:cxnLst>
              <a:rect l="T15" t="T16" r="T17" b="T18"/>
              <a:pathLst>
                <a:path w="47" h="90">
                  <a:moveTo>
                    <a:pt x="0" y="6"/>
                  </a:moveTo>
                  <a:cubicBezTo>
                    <a:pt x="25" y="90"/>
                    <a:pt x="25" y="90"/>
                    <a:pt x="25" y="90"/>
                  </a:cubicBezTo>
                  <a:cubicBezTo>
                    <a:pt x="34" y="86"/>
                    <a:pt x="39" y="83"/>
                    <a:pt x="47" y="79"/>
                  </a:cubicBezTo>
                  <a:cubicBezTo>
                    <a:pt x="11" y="0"/>
                    <a:pt x="11" y="0"/>
                    <a:pt x="11" y="0"/>
                  </a:cubicBezTo>
                  <a:cubicBezTo>
                    <a:pt x="6" y="3"/>
                    <a:pt x="6" y="3"/>
                    <a:pt x="0" y="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8" name="Freeform 246"/>
            <p:cNvSpPr>
              <a:spLocks noChangeArrowheads="1"/>
            </p:cNvSpPr>
            <p:nvPr/>
          </p:nvSpPr>
          <p:spPr bwMode="auto">
            <a:xfrm>
              <a:off x="1030287" y="1350963"/>
              <a:ext cx="96838" cy="258763"/>
            </a:xfrm>
            <a:custGeom>
              <a:avLst/>
              <a:gdLst>
                <a:gd name="T0" fmla="*/ 0 w 35"/>
                <a:gd name="T1" fmla="*/ 8347 h 93"/>
                <a:gd name="T2" fmla="*/ 11067 w 35"/>
                <a:gd name="T3" fmla="*/ 258763 h 93"/>
                <a:gd name="T4" fmla="*/ 96838 w 35"/>
                <a:gd name="T5" fmla="*/ 233721 h 93"/>
                <a:gd name="T6" fmla="*/ 27668 w 35"/>
                <a:gd name="T7" fmla="*/ 0 h 93"/>
                <a:gd name="T8" fmla="*/ 0 w 35"/>
                <a:gd name="T9" fmla="*/ 8347 h 93"/>
                <a:gd name="T10" fmla="*/ 0 60000 65536"/>
                <a:gd name="T11" fmla="*/ 0 60000 65536"/>
                <a:gd name="T12" fmla="*/ 0 60000 65536"/>
                <a:gd name="T13" fmla="*/ 0 60000 65536"/>
                <a:gd name="T14" fmla="*/ 0 60000 65536"/>
                <a:gd name="T15" fmla="*/ 0 w 35"/>
                <a:gd name="T16" fmla="*/ 0 h 93"/>
                <a:gd name="T17" fmla="*/ 35 w 35"/>
                <a:gd name="T18" fmla="*/ 93 h 93"/>
              </a:gdLst>
              <a:ahLst/>
              <a:cxnLst>
                <a:cxn ang="T10">
                  <a:pos x="T0" y="T1"/>
                </a:cxn>
                <a:cxn ang="T11">
                  <a:pos x="T2" y="T3"/>
                </a:cxn>
                <a:cxn ang="T12">
                  <a:pos x="T4" y="T5"/>
                </a:cxn>
                <a:cxn ang="T13">
                  <a:pos x="T6" y="T7"/>
                </a:cxn>
                <a:cxn ang="T14">
                  <a:pos x="T8" y="T9"/>
                </a:cxn>
              </a:cxnLst>
              <a:rect l="T15" t="T16" r="T17" b="T18"/>
              <a:pathLst>
                <a:path w="35" h="93">
                  <a:moveTo>
                    <a:pt x="0" y="3"/>
                  </a:moveTo>
                  <a:cubicBezTo>
                    <a:pt x="4" y="93"/>
                    <a:pt x="4" y="93"/>
                    <a:pt x="4" y="93"/>
                  </a:cubicBezTo>
                  <a:cubicBezTo>
                    <a:pt x="18" y="90"/>
                    <a:pt x="22" y="89"/>
                    <a:pt x="35" y="84"/>
                  </a:cubicBezTo>
                  <a:cubicBezTo>
                    <a:pt x="10" y="0"/>
                    <a:pt x="10" y="0"/>
                    <a:pt x="10" y="0"/>
                  </a:cubicBezTo>
                  <a:cubicBezTo>
                    <a:pt x="3" y="3"/>
                    <a:pt x="7" y="1"/>
                    <a:pt x="0" y="3"/>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9" name="Freeform 247"/>
            <p:cNvSpPr>
              <a:spLocks noChangeArrowheads="1"/>
            </p:cNvSpPr>
            <p:nvPr/>
          </p:nvSpPr>
          <p:spPr bwMode="auto">
            <a:xfrm>
              <a:off x="1244600" y="290513"/>
              <a:ext cx="206375" cy="184150"/>
            </a:xfrm>
            <a:custGeom>
              <a:avLst/>
              <a:gdLst>
                <a:gd name="T0" fmla="*/ 16733 w 74"/>
                <a:gd name="T1" fmla="*/ 184150 h 66"/>
                <a:gd name="T2" fmla="*/ 206375 w 74"/>
                <a:gd name="T3" fmla="*/ 36272 h 66"/>
                <a:gd name="T4" fmla="*/ 181275 w 74"/>
                <a:gd name="T5" fmla="*/ 0 h 66"/>
                <a:gd name="T6" fmla="*/ 0 w 74"/>
                <a:gd name="T7" fmla="*/ 170199 h 66"/>
                <a:gd name="T8" fmla="*/ 16733 w 74"/>
                <a:gd name="T9" fmla="*/ 184150 h 66"/>
                <a:gd name="T10" fmla="*/ 0 60000 65536"/>
                <a:gd name="T11" fmla="*/ 0 60000 65536"/>
                <a:gd name="T12" fmla="*/ 0 60000 65536"/>
                <a:gd name="T13" fmla="*/ 0 60000 65536"/>
                <a:gd name="T14" fmla="*/ 0 60000 65536"/>
                <a:gd name="T15" fmla="*/ 0 w 74"/>
                <a:gd name="T16" fmla="*/ 0 h 66"/>
                <a:gd name="T17" fmla="*/ 74 w 74"/>
                <a:gd name="T18" fmla="*/ 66 h 66"/>
              </a:gdLst>
              <a:ahLst/>
              <a:cxnLst>
                <a:cxn ang="T10">
                  <a:pos x="T0" y="T1"/>
                </a:cxn>
                <a:cxn ang="T11">
                  <a:pos x="T2" y="T3"/>
                </a:cxn>
                <a:cxn ang="T12">
                  <a:pos x="T4" y="T5"/>
                </a:cxn>
                <a:cxn ang="T13">
                  <a:pos x="T6" y="T7"/>
                </a:cxn>
                <a:cxn ang="T14">
                  <a:pos x="T8" y="T9"/>
                </a:cxn>
              </a:cxnLst>
              <a:rect l="T15" t="T16" r="T17" b="T18"/>
              <a:pathLst>
                <a:path w="74" h="66">
                  <a:moveTo>
                    <a:pt x="6" y="66"/>
                  </a:moveTo>
                  <a:cubicBezTo>
                    <a:pt x="74" y="13"/>
                    <a:pt x="74" y="13"/>
                    <a:pt x="74" y="13"/>
                  </a:cubicBezTo>
                  <a:cubicBezTo>
                    <a:pt x="70" y="8"/>
                    <a:pt x="69" y="6"/>
                    <a:pt x="65" y="0"/>
                  </a:cubicBezTo>
                  <a:cubicBezTo>
                    <a:pt x="0" y="61"/>
                    <a:pt x="0" y="61"/>
                    <a:pt x="0" y="61"/>
                  </a:cubicBezTo>
                  <a:cubicBezTo>
                    <a:pt x="3" y="64"/>
                    <a:pt x="3" y="63"/>
                    <a:pt x="6" y="6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50" name="Freeform 248"/>
            <p:cNvSpPr>
              <a:spLocks noChangeArrowheads="1"/>
            </p:cNvSpPr>
            <p:nvPr/>
          </p:nvSpPr>
          <p:spPr bwMode="auto">
            <a:xfrm>
              <a:off x="1274762" y="341313"/>
              <a:ext cx="212725" cy="163513"/>
            </a:xfrm>
            <a:custGeom>
              <a:avLst/>
              <a:gdLst>
                <a:gd name="T0" fmla="*/ 8397 w 76"/>
                <a:gd name="T1" fmla="*/ 163513 h 59"/>
                <a:gd name="T2" fmla="*/ 212725 w 76"/>
                <a:gd name="T3" fmla="*/ 27714 h 59"/>
                <a:gd name="T4" fmla="*/ 190333 w 76"/>
                <a:gd name="T5" fmla="*/ 0 h 59"/>
                <a:gd name="T6" fmla="*/ 0 w 76"/>
                <a:gd name="T7" fmla="*/ 152427 h 59"/>
                <a:gd name="T8" fmla="*/ 8397 w 76"/>
                <a:gd name="T9" fmla="*/ 163513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 y="59"/>
                  </a:moveTo>
                  <a:cubicBezTo>
                    <a:pt x="76" y="10"/>
                    <a:pt x="76" y="10"/>
                    <a:pt x="76" y="10"/>
                  </a:cubicBezTo>
                  <a:cubicBezTo>
                    <a:pt x="72" y="5"/>
                    <a:pt x="72" y="6"/>
                    <a:pt x="68" y="0"/>
                  </a:cubicBezTo>
                  <a:cubicBezTo>
                    <a:pt x="0" y="55"/>
                    <a:pt x="0" y="55"/>
                    <a:pt x="0" y="55"/>
                  </a:cubicBezTo>
                  <a:cubicBezTo>
                    <a:pt x="3" y="58"/>
                    <a:pt x="1" y="56"/>
                    <a:pt x="3" y="5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51" name="Freeform 249"/>
            <p:cNvSpPr>
              <a:spLocks noChangeArrowheads="1"/>
            </p:cNvSpPr>
            <p:nvPr/>
          </p:nvSpPr>
          <p:spPr bwMode="auto">
            <a:xfrm>
              <a:off x="1208087" y="227013"/>
              <a:ext cx="193675" cy="214313"/>
            </a:xfrm>
            <a:custGeom>
              <a:avLst/>
              <a:gdLst>
                <a:gd name="T0" fmla="*/ 19648 w 69"/>
                <a:gd name="T1" fmla="*/ 214313 h 77"/>
                <a:gd name="T2" fmla="*/ 193675 w 69"/>
                <a:gd name="T3" fmla="*/ 44533 h 77"/>
                <a:gd name="T4" fmla="*/ 145958 w 69"/>
                <a:gd name="T5" fmla="*/ 0 h 77"/>
                <a:gd name="T6" fmla="*/ 0 w 69"/>
                <a:gd name="T7" fmla="*/ 194830 h 77"/>
                <a:gd name="T8" fmla="*/ 19648 w 69"/>
                <a:gd name="T9" fmla="*/ 214313 h 77"/>
                <a:gd name="T10" fmla="*/ 0 60000 65536"/>
                <a:gd name="T11" fmla="*/ 0 60000 65536"/>
                <a:gd name="T12" fmla="*/ 0 60000 65536"/>
                <a:gd name="T13" fmla="*/ 0 60000 65536"/>
                <a:gd name="T14" fmla="*/ 0 60000 65536"/>
                <a:gd name="T15" fmla="*/ 0 w 69"/>
                <a:gd name="T16" fmla="*/ 0 h 77"/>
                <a:gd name="T17" fmla="*/ 69 w 69"/>
                <a:gd name="T18" fmla="*/ 77 h 77"/>
              </a:gdLst>
              <a:ahLst/>
              <a:cxnLst>
                <a:cxn ang="T10">
                  <a:pos x="T0" y="T1"/>
                </a:cxn>
                <a:cxn ang="T11">
                  <a:pos x="T2" y="T3"/>
                </a:cxn>
                <a:cxn ang="T12">
                  <a:pos x="T4" y="T5"/>
                </a:cxn>
                <a:cxn ang="T13">
                  <a:pos x="T6" y="T7"/>
                </a:cxn>
                <a:cxn ang="T14">
                  <a:pos x="T8" y="T9"/>
                </a:cxn>
              </a:cxnLst>
              <a:rect l="T15" t="T16" r="T17" b="T18"/>
              <a:pathLst>
                <a:path w="69" h="77">
                  <a:moveTo>
                    <a:pt x="7" y="77"/>
                  </a:moveTo>
                  <a:cubicBezTo>
                    <a:pt x="69" y="16"/>
                    <a:pt x="69" y="16"/>
                    <a:pt x="69" y="16"/>
                  </a:cubicBezTo>
                  <a:cubicBezTo>
                    <a:pt x="61" y="7"/>
                    <a:pt x="61" y="7"/>
                    <a:pt x="52" y="0"/>
                  </a:cubicBezTo>
                  <a:cubicBezTo>
                    <a:pt x="0" y="70"/>
                    <a:pt x="0" y="70"/>
                    <a:pt x="0" y="70"/>
                  </a:cubicBezTo>
                  <a:cubicBezTo>
                    <a:pt x="5" y="75"/>
                    <a:pt x="2" y="72"/>
                    <a:pt x="7" y="77"/>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52" name="Freeform 250"/>
            <p:cNvSpPr>
              <a:spLocks noChangeArrowheads="1"/>
            </p:cNvSpPr>
            <p:nvPr/>
          </p:nvSpPr>
          <p:spPr bwMode="auto">
            <a:xfrm>
              <a:off x="1163637" y="168276"/>
              <a:ext cx="169863" cy="239713"/>
            </a:xfrm>
            <a:custGeom>
              <a:avLst/>
              <a:gdLst>
                <a:gd name="T0" fmla="*/ 27846 w 61"/>
                <a:gd name="T1" fmla="*/ 239713 h 86"/>
                <a:gd name="T2" fmla="*/ 169863 w 61"/>
                <a:gd name="T3" fmla="*/ 39023 h 86"/>
                <a:gd name="T4" fmla="*/ 111386 w 61"/>
                <a:gd name="T5" fmla="*/ 0 h 86"/>
                <a:gd name="T6" fmla="*/ 0 w 61"/>
                <a:gd name="T7" fmla="*/ 217414 h 86"/>
                <a:gd name="T8" fmla="*/ 27846 w 61"/>
                <a:gd name="T9" fmla="*/ 239713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10" y="86"/>
                  </a:moveTo>
                  <a:cubicBezTo>
                    <a:pt x="61" y="14"/>
                    <a:pt x="61" y="14"/>
                    <a:pt x="61" y="14"/>
                  </a:cubicBezTo>
                  <a:cubicBezTo>
                    <a:pt x="53" y="8"/>
                    <a:pt x="48" y="5"/>
                    <a:pt x="40" y="0"/>
                  </a:cubicBezTo>
                  <a:cubicBezTo>
                    <a:pt x="0" y="78"/>
                    <a:pt x="0" y="78"/>
                    <a:pt x="0" y="78"/>
                  </a:cubicBezTo>
                  <a:cubicBezTo>
                    <a:pt x="5" y="82"/>
                    <a:pt x="5" y="82"/>
                    <a:pt x="10" y="8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53" name="Freeform 251"/>
            <p:cNvSpPr>
              <a:spLocks noChangeArrowheads="1"/>
            </p:cNvSpPr>
            <p:nvPr/>
          </p:nvSpPr>
          <p:spPr bwMode="auto">
            <a:xfrm>
              <a:off x="1122362" y="114301"/>
              <a:ext cx="133350" cy="260350"/>
            </a:xfrm>
            <a:custGeom>
              <a:avLst/>
              <a:gdLst>
                <a:gd name="T0" fmla="*/ 25003 w 48"/>
                <a:gd name="T1" fmla="*/ 260350 h 93"/>
                <a:gd name="T2" fmla="*/ 133350 w 48"/>
                <a:gd name="T3" fmla="*/ 39192 h 93"/>
                <a:gd name="T4" fmla="*/ 55563 w 48"/>
                <a:gd name="T5" fmla="*/ 0 h 93"/>
                <a:gd name="T6" fmla="*/ 0 w 48"/>
                <a:gd name="T7" fmla="*/ 243553 h 93"/>
                <a:gd name="T8" fmla="*/ 25003 w 48"/>
                <a:gd name="T9" fmla="*/ 260350 h 93"/>
                <a:gd name="T10" fmla="*/ 0 60000 65536"/>
                <a:gd name="T11" fmla="*/ 0 60000 65536"/>
                <a:gd name="T12" fmla="*/ 0 60000 65536"/>
                <a:gd name="T13" fmla="*/ 0 60000 65536"/>
                <a:gd name="T14" fmla="*/ 0 60000 65536"/>
                <a:gd name="T15" fmla="*/ 0 w 48"/>
                <a:gd name="T16" fmla="*/ 0 h 93"/>
                <a:gd name="T17" fmla="*/ 48 w 48"/>
                <a:gd name="T18" fmla="*/ 93 h 93"/>
              </a:gdLst>
              <a:ahLst/>
              <a:cxnLst>
                <a:cxn ang="T10">
                  <a:pos x="T0" y="T1"/>
                </a:cxn>
                <a:cxn ang="T11">
                  <a:pos x="T2" y="T3"/>
                </a:cxn>
                <a:cxn ang="T12">
                  <a:pos x="T4" y="T5"/>
                </a:cxn>
                <a:cxn ang="T13">
                  <a:pos x="T6" y="T7"/>
                </a:cxn>
                <a:cxn ang="T14">
                  <a:pos x="T8" y="T9"/>
                </a:cxn>
              </a:cxnLst>
              <a:rect l="T15" t="T16" r="T17" b="T18"/>
              <a:pathLst>
                <a:path w="48" h="93">
                  <a:moveTo>
                    <a:pt x="9" y="93"/>
                  </a:moveTo>
                  <a:cubicBezTo>
                    <a:pt x="48" y="14"/>
                    <a:pt x="48" y="14"/>
                    <a:pt x="48" y="14"/>
                  </a:cubicBezTo>
                  <a:cubicBezTo>
                    <a:pt x="37" y="7"/>
                    <a:pt x="33" y="6"/>
                    <a:pt x="20" y="0"/>
                  </a:cubicBezTo>
                  <a:cubicBezTo>
                    <a:pt x="0" y="87"/>
                    <a:pt x="0" y="87"/>
                    <a:pt x="0" y="87"/>
                  </a:cubicBezTo>
                  <a:cubicBezTo>
                    <a:pt x="6" y="90"/>
                    <a:pt x="3" y="89"/>
                    <a:pt x="9" y="93"/>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54" name="Freeform 252"/>
            <p:cNvSpPr>
              <a:spLocks noChangeArrowheads="1"/>
            </p:cNvSpPr>
            <p:nvPr/>
          </p:nvSpPr>
          <p:spPr bwMode="auto">
            <a:xfrm>
              <a:off x="0" y="0"/>
              <a:ext cx="1158875" cy="1644650"/>
            </a:xfrm>
            <a:custGeom>
              <a:avLst/>
              <a:gdLst>
                <a:gd name="T0" fmla="*/ 39095 w 415"/>
                <a:gd name="T1" fmla="*/ 765083 h 589"/>
                <a:gd name="T2" fmla="*/ 39095 w 415"/>
                <a:gd name="T3" fmla="*/ 765083 h 589"/>
                <a:gd name="T4" fmla="*/ 39095 w 415"/>
                <a:gd name="T5" fmla="*/ 765083 h 589"/>
                <a:gd name="T6" fmla="*/ 39095 w 415"/>
                <a:gd name="T7" fmla="*/ 765083 h 589"/>
                <a:gd name="T8" fmla="*/ 39095 w 415"/>
                <a:gd name="T9" fmla="*/ 765083 h 589"/>
                <a:gd name="T10" fmla="*/ 765137 w 415"/>
                <a:gd name="T11" fmla="*/ 1636273 h 589"/>
                <a:gd name="T12" fmla="*/ 1022044 w 415"/>
                <a:gd name="T13" fmla="*/ 1616727 h 589"/>
                <a:gd name="T14" fmla="*/ 1010874 w 415"/>
                <a:gd name="T15" fmla="*/ 1368215 h 589"/>
                <a:gd name="T16" fmla="*/ 787477 w 415"/>
                <a:gd name="T17" fmla="*/ 1393345 h 589"/>
                <a:gd name="T18" fmla="*/ 282039 w 415"/>
                <a:gd name="T19" fmla="*/ 787422 h 589"/>
                <a:gd name="T20" fmla="*/ 888005 w 415"/>
                <a:gd name="T21" fmla="*/ 282020 h 589"/>
                <a:gd name="T22" fmla="*/ 1103026 w 415"/>
                <a:gd name="T23" fmla="*/ 349034 h 589"/>
                <a:gd name="T24" fmla="*/ 1158875 w 415"/>
                <a:gd name="T25" fmla="*/ 106106 h 589"/>
                <a:gd name="T26" fmla="*/ 910345 w 415"/>
                <a:gd name="T27" fmla="*/ 41884 h 589"/>
                <a:gd name="T28" fmla="*/ 39095 w 415"/>
                <a:gd name="T29" fmla="*/ 765083 h 5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5"/>
                <a:gd name="T46" fmla="*/ 0 h 589"/>
                <a:gd name="T47" fmla="*/ 415 w 415"/>
                <a:gd name="T48" fmla="*/ 589 h 5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5" h="589">
                  <a:moveTo>
                    <a:pt x="14" y="274"/>
                  </a:moveTo>
                  <a:cubicBezTo>
                    <a:pt x="14" y="274"/>
                    <a:pt x="14" y="274"/>
                    <a:pt x="14" y="274"/>
                  </a:cubicBezTo>
                  <a:cubicBezTo>
                    <a:pt x="14" y="274"/>
                    <a:pt x="14" y="274"/>
                    <a:pt x="14" y="274"/>
                  </a:cubicBezTo>
                  <a:cubicBezTo>
                    <a:pt x="14" y="274"/>
                    <a:pt x="14" y="274"/>
                    <a:pt x="14" y="274"/>
                  </a:cubicBezTo>
                  <a:cubicBezTo>
                    <a:pt x="14" y="274"/>
                    <a:pt x="14" y="274"/>
                    <a:pt x="14" y="274"/>
                  </a:cubicBezTo>
                  <a:cubicBezTo>
                    <a:pt x="0" y="432"/>
                    <a:pt x="116" y="571"/>
                    <a:pt x="274" y="586"/>
                  </a:cubicBezTo>
                  <a:cubicBezTo>
                    <a:pt x="306" y="589"/>
                    <a:pt x="337" y="586"/>
                    <a:pt x="366" y="579"/>
                  </a:cubicBezTo>
                  <a:cubicBezTo>
                    <a:pt x="362" y="490"/>
                    <a:pt x="362" y="490"/>
                    <a:pt x="362" y="490"/>
                  </a:cubicBezTo>
                  <a:cubicBezTo>
                    <a:pt x="337" y="498"/>
                    <a:pt x="311" y="502"/>
                    <a:pt x="282" y="499"/>
                  </a:cubicBezTo>
                  <a:cubicBezTo>
                    <a:pt x="172" y="489"/>
                    <a:pt x="91" y="392"/>
                    <a:pt x="101" y="282"/>
                  </a:cubicBezTo>
                  <a:cubicBezTo>
                    <a:pt x="111" y="173"/>
                    <a:pt x="208" y="91"/>
                    <a:pt x="318" y="101"/>
                  </a:cubicBezTo>
                  <a:cubicBezTo>
                    <a:pt x="346" y="104"/>
                    <a:pt x="372" y="112"/>
                    <a:pt x="395" y="125"/>
                  </a:cubicBezTo>
                  <a:cubicBezTo>
                    <a:pt x="415" y="38"/>
                    <a:pt x="415" y="38"/>
                    <a:pt x="415" y="38"/>
                  </a:cubicBezTo>
                  <a:cubicBezTo>
                    <a:pt x="388" y="25"/>
                    <a:pt x="358" y="18"/>
                    <a:pt x="326" y="15"/>
                  </a:cubicBezTo>
                  <a:cubicBezTo>
                    <a:pt x="169" y="0"/>
                    <a:pt x="29" y="116"/>
                    <a:pt x="14" y="27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grpSp>
      <p:sp>
        <p:nvSpPr>
          <p:cNvPr id="55" name="TextBox 682"/>
          <p:cNvSpPr>
            <a:spLocks noChangeArrowheads="1"/>
          </p:cNvSpPr>
          <p:nvPr/>
        </p:nvSpPr>
        <p:spPr bwMode="auto">
          <a:xfrm>
            <a:off x="1670050" y="1923678"/>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rgbClr val="4F4F4F"/>
                </a:solidFill>
                <a:latin typeface="微软雅黑" panose="020B0503020204020204" pitchFamily="34" charset="-122"/>
                <a:ea typeface="微软雅黑" panose="020B0503020204020204" pitchFamily="34" charset="-122"/>
              </a:rPr>
              <a:t>01</a:t>
            </a:r>
            <a:endParaRPr lang="zh-CN" altLang="en-US" sz="2800" dirty="0">
              <a:solidFill>
                <a:srgbClr val="4F4F4F"/>
              </a:solidFill>
              <a:latin typeface="微软雅黑" panose="020B0503020204020204" pitchFamily="34" charset="-122"/>
              <a:ea typeface="微软雅黑" panose="020B0503020204020204" pitchFamily="34" charset="-122"/>
            </a:endParaRPr>
          </a:p>
        </p:txBody>
      </p:sp>
      <p:sp>
        <p:nvSpPr>
          <p:cNvPr id="56" name="TextBox 682"/>
          <p:cNvSpPr>
            <a:spLocks noChangeArrowheads="1"/>
          </p:cNvSpPr>
          <p:nvPr/>
        </p:nvSpPr>
        <p:spPr bwMode="auto">
          <a:xfrm>
            <a:off x="3384550" y="1923678"/>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rgbClr val="4F4F4F"/>
                </a:solidFill>
                <a:latin typeface="微软雅黑" panose="020B0503020204020204" pitchFamily="34" charset="-122"/>
                <a:ea typeface="微软雅黑" panose="020B0503020204020204" pitchFamily="34" charset="-122"/>
              </a:rPr>
              <a:t>02</a:t>
            </a:r>
            <a:endParaRPr lang="zh-CN" altLang="en-US" sz="2800" dirty="0">
              <a:solidFill>
                <a:srgbClr val="4F4F4F"/>
              </a:solidFill>
              <a:latin typeface="微软雅黑" panose="020B0503020204020204" pitchFamily="34" charset="-122"/>
              <a:ea typeface="微软雅黑" panose="020B0503020204020204" pitchFamily="34" charset="-122"/>
            </a:endParaRPr>
          </a:p>
        </p:txBody>
      </p:sp>
      <p:sp>
        <p:nvSpPr>
          <p:cNvPr id="57" name="TextBox 682"/>
          <p:cNvSpPr>
            <a:spLocks noChangeArrowheads="1"/>
          </p:cNvSpPr>
          <p:nvPr/>
        </p:nvSpPr>
        <p:spPr bwMode="auto">
          <a:xfrm>
            <a:off x="5162550" y="1923678"/>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rgbClr val="4F4F4F"/>
                </a:solidFill>
                <a:latin typeface="微软雅黑" panose="020B0503020204020204" pitchFamily="34" charset="-122"/>
                <a:ea typeface="微软雅黑" panose="020B0503020204020204" pitchFamily="34" charset="-122"/>
              </a:rPr>
              <a:t>03</a:t>
            </a:r>
            <a:endParaRPr lang="zh-CN" altLang="en-US" sz="2800" dirty="0">
              <a:solidFill>
                <a:srgbClr val="4F4F4F"/>
              </a:solidFill>
              <a:latin typeface="微软雅黑" panose="020B0503020204020204" pitchFamily="34" charset="-122"/>
              <a:ea typeface="微软雅黑" panose="020B0503020204020204" pitchFamily="34" charset="-122"/>
            </a:endParaRPr>
          </a:p>
        </p:txBody>
      </p:sp>
      <p:sp>
        <p:nvSpPr>
          <p:cNvPr id="58" name="TextBox 682"/>
          <p:cNvSpPr>
            <a:spLocks noChangeArrowheads="1"/>
          </p:cNvSpPr>
          <p:nvPr/>
        </p:nvSpPr>
        <p:spPr bwMode="auto">
          <a:xfrm>
            <a:off x="6978650" y="1923678"/>
            <a:ext cx="604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smtClean="0">
                <a:solidFill>
                  <a:srgbClr val="4F4F4F"/>
                </a:solidFill>
                <a:latin typeface="微软雅黑" panose="020B0503020204020204" pitchFamily="34" charset="-122"/>
                <a:ea typeface="微软雅黑" panose="020B0503020204020204" pitchFamily="34" charset="-122"/>
              </a:rPr>
              <a:t>04</a:t>
            </a:r>
            <a:endParaRPr lang="zh-CN" altLang="en-US" sz="2800" dirty="0">
              <a:solidFill>
                <a:srgbClr val="4F4F4F"/>
              </a:solidFill>
              <a:latin typeface="微软雅黑" panose="020B0503020204020204" pitchFamily="34" charset="-122"/>
              <a:ea typeface="微软雅黑" panose="020B0503020204020204" pitchFamily="34" charset="-122"/>
            </a:endParaRPr>
          </a:p>
        </p:txBody>
      </p:sp>
      <p:sp>
        <p:nvSpPr>
          <p:cNvPr id="59" name="矩形 1"/>
          <p:cNvSpPr>
            <a:spLocks noChangeArrowheads="1"/>
          </p:cNvSpPr>
          <p:nvPr/>
        </p:nvSpPr>
        <p:spPr bwMode="auto">
          <a:xfrm>
            <a:off x="895350" y="3690938"/>
            <a:ext cx="6713538"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4F4F4F"/>
              </a:solidFill>
              <a:latin typeface="微软雅黑" panose="020B0503020204020204" pitchFamily="34" charset="-122"/>
              <a:ea typeface="微软雅黑" panose="020B0503020204020204" pitchFamily="34" charset="-122"/>
            </a:endParaRPr>
          </a:p>
        </p:txBody>
      </p:sp>
      <p:sp>
        <p:nvSpPr>
          <p:cNvPr id="60" name="TextBox 291"/>
          <p:cNvSpPr>
            <a:spLocks noChangeArrowheads="1"/>
          </p:cNvSpPr>
          <p:nvPr/>
        </p:nvSpPr>
        <p:spPr bwMode="auto">
          <a:xfrm>
            <a:off x="1488817"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61" name="TextBox 292"/>
          <p:cNvSpPr>
            <a:spLocks noChangeArrowheads="1"/>
          </p:cNvSpPr>
          <p:nvPr/>
        </p:nvSpPr>
        <p:spPr bwMode="auto">
          <a:xfrm>
            <a:off x="330888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62" name="TextBox 293"/>
          <p:cNvSpPr>
            <a:spLocks noChangeArrowheads="1"/>
          </p:cNvSpPr>
          <p:nvPr/>
        </p:nvSpPr>
        <p:spPr bwMode="auto">
          <a:xfrm>
            <a:off x="4964649"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63" name="TextBox 294"/>
          <p:cNvSpPr>
            <a:spLocks noChangeArrowheads="1"/>
          </p:cNvSpPr>
          <p:nvPr/>
        </p:nvSpPr>
        <p:spPr bwMode="auto">
          <a:xfrm>
            <a:off x="670613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451787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p:cTn id="17" dur="500" fill="hold"/>
                                        <p:tgtEl>
                                          <p:spTgt spid="60"/>
                                        </p:tgtEl>
                                        <p:attrNameLst>
                                          <p:attrName>ppt_w</p:attrName>
                                        </p:attrNameLst>
                                      </p:cBhvr>
                                      <p:tavLst>
                                        <p:tav tm="0">
                                          <p:val>
                                            <p:fltVal val="0"/>
                                          </p:val>
                                        </p:tav>
                                        <p:tav tm="100000">
                                          <p:val>
                                            <p:strVal val="#ppt_w"/>
                                          </p:val>
                                        </p:tav>
                                      </p:tavLst>
                                    </p:anim>
                                    <p:anim calcmode="lin" valueType="num">
                                      <p:cBhvr>
                                        <p:cTn id="18" dur="500" fill="hold"/>
                                        <p:tgtEl>
                                          <p:spTgt spid="60"/>
                                        </p:tgtEl>
                                        <p:attrNameLst>
                                          <p:attrName>ppt_h</p:attrName>
                                        </p:attrNameLst>
                                      </p:cBhvr>
                                      <p:tavLst>
                                        <p:tav tm="0">
                                          <p:val>
                                            <p:fltVal val="0"/>
                                          </p:val>
                                        </p:tav>
                                        <p:tav tm="100000">
                                          <p:val>
                                            <p:strVal val="#ppt_h"/>
                                          </p:val>
                                        </p:tav>
                                      </p:tavLst>
                                    </p:anim>
                                    <p:animEffect transition="in" filter="fade">
                                      <p:cBhvr>
                                        <p:cTn id="19" dur="500"/>
                                        <p:tgtEl>
                                          <p:spTgt spid="60"/>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Effect transition="in" filter="fade">
                                      <p:cBhvr>
                                        <p:cTn id="48" dur="500"/>
                                        <p:tgtEl>
                                          <p:spTgt spid="5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p:cTn id="51" dur="500" fill="hold"/>
                                        <p:tgtEl>
                                          <p:spTgt spid="62"/>
                                        </p:tgtEl>
                                        <p:attrNameLst>
                                          <p:attrName>ppt_w</p:attrName>
                                        </p:attrNameLst>
                                      </p:cBhvr>
                                      <p:tavLst>
                                        <p:tav tm="0">
                                          <p:val>
                                            <p:fltVal val="0"/>
                                          </p:val>
                                        </p:tav>
                                        <p:tav tm="100000">
                                          <p:val>
                                            <p:strVal val="#ppt_w"/>
                                          </p:val>
                                        </p:tav>
                                      </p:tavLst>
                                    </p:anim>
                                    <p:anim calcmode="lin" valueType="num">
                                      <p:cBhvr>
                                        <p:cTn id="52" dur="500" fill="hold"/>
                                        <p:tgtEl>
                                          <p:spTgt spid="62"/>
                                        </p:tgtEl>
                                        <p:attrNameLst>
                                          <p:attrName>ppt_h</p:attrName>
                                        </p:attrNameLst>
                                      </p:cBhvr>
                                      <p:tavLst>
                                        <p:tav tm="0">
                                          <p:val>
                                            <p:fltVal val="0"/>
                                          </p:val>
                                        </p:tav>
                                        <p:tav tm="100000">
                                          <p:val>
                                            <p:strVal val="#ppt_h"/>
                                          </p:val>
                                        </p:tav>
                                      </p:tavLst>
                                    </p:anim>
                                    <p:animEffect transition="in" filter="fade">
                                      <p:cBhvr>
                                        <p:cTn id="53" dur="500"/>
                                        <p:tgtEl>
                                          <p:spTgt spid="62"/>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p:cTn id="68" dur="500" fill="hold"/>
                                        <p:tgtEl>
                                          <p:spTgt spid="63"/>
                                        </p:tgtEl>
                                        <p:attrNameLst>
                                          <p:attrName>ppt_w</p:attrName>
                                        </p:attrNameLst>
                                      </p:cBhvr>
                                      <p:tavLst>
                                        <p:tav tm="0">
                                          <p:val>
                                            <p:fltVal val="0"/>
                                          </p:val>
                                        </p:tav>
                                        <p:tav tm="100000">
                                          <p:val>
                                            <p:strVal val="#ppt_w"/>
                                          </p:val>
                                        </p:tav>
                                      </p:tavLst>
                                    </p:anim>
                                    <p:anim calcmode="lin" valueType="num">
                                      <p:cBhvr>
                                        <p:cTn id="69" dur="500" fill="hold"/>
                                        <p:tgtEl>
                                          <p:spTgt spid="63"/>
                                        </p:tgtEl>
                                        <p:attrNameLst>
                                          <p:attrName>ppt_h</p:attrName>
                                        </p:attrNameLst>
                                      </p:cBhvr>
                                      <p:tavLst>
                                        <p:tav tm="0">
                                          <p:val>
                                            <p:fltVal val="0"/>
                                          </p:val>
                                        </p:tav>
                                        <p:tav tm="100000">
                                          <p:val>
                                            <p:strVal val="#ppt_h"/>
                                          </p:val>
                                        </p:tav>
                                      </p:tavLst>
                                    </p:anim>
                                    <p:animEffect transition="in" filter="fade">
                                      <p:cBhvr>
                                        <p:cTn id="70" dur="500"/>
                                        <p:tgtEl>
                                          <p:spTgt spid="63"/>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fill="hold"/>
                                        <p:tgtEl>
                                          <p:spTgt spid="59"/>
                                        </p:tgtEl>
                                        <p:attrNameLst>
                                          <p:attrName>ppt_x</p:attrName>
                                        </p:attrNameLst>
                                      </p:cBhvr>
                                      <p:tavLst>
                                        <p:tav tm="0">
                                          <p:val>
                                            <p:strVal val="#ppt_x"/>
                                          </p:val>
                                        </p:tav>
                                        <p:tav tm="100000">
                                          <p:val>
                                            <p:strVal val="#ppt_x"/>
                                          </p:val>
                                        </p:tav>
                                      </p:tavLst>
                                    </p:anim>
                                    <p:anim calcmode="lin" valueType="num">
                                      <p:cBhvr additive="base">
                                        <p:cTn id="76"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P spid="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4148235" y="1773787"/>
            <a:ext cx="2723823" cy="553998"/>
          </a:xfrm>
          <a:prstGeom prst="rect">
            <a:avLst/>
          </a:prstGeom>
          <a:noFill/>
        </p:spPr>
        <p:txBody>
          <a:bodyPr wrap="none" rtlCol="0">
            <a:spAutoFit/>
          </a:bodyPr>
          <a:lstStyle/>
          <a:p>
            <a:pPr marL="0" lvl="1"/>
            <a:r>
              <a:rPr lang="zh-CN" altLang="en-US" sz="3000" spc="300" dirty="0" smtClean="0">
                <a:solidFill>
                  <a:srgbClr val="4F4F4F"/>
                </a:solidFill>
                <a:latin typeface="微软雅黑" pitchFamily="34" charset="-122"/>
                <a:ea typeface="微软雅黑" pitchFamily="34" charset="-122"/>
              </a:rPr>
              <a:t>单击添加标题</a:t>
            </a:r>
            <a:endParaRPr lang="zh-CN" altLang="en-US" sz="3000" spc="300" dirty="0">
              <a:solidFill>
                <a:srgbClr val="4F4F4F"/>
              </a:solidFill>
              <a:latin typeface="微软雅黑" pitchFamily="34" charset="-122"/>
              <a:ea typeface="微软雅黑" pitchFamily="34" charset="-122"/>
            </a:endParaRPr>
          </a:p>
        </p:txBody>
      </p:sp>
      <p:cxnSp>
        <p:nvCxnSpPr>
          <p:cNvPr id="5" name="直接连接符 4"/>
          <p:cNvCxnSpPr/>
          <p:nvPr/>
        </p:nvCxnSpPr>
        <p:spPr>
          <a:xfrm flipV="1">
            <a:off x="3932211" y="1275606"/>
            <a:ext cx="0" cy="2808312"/>
          </a:xfrm>
          <a:prstGeom prst="line">
            <a:avLst/>
          </a:prstGeom>
          <a:ln w="19050">
            <a:solidFill>
              <a:srgbClr val="4F4F4F"/>
            </a:solidFill>
            <a:prstDash val="dash"/>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4253502" y="264050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7" name="文本框 9"/>
          <p:cNvSpPr txBox="1"/>
          <p:nvPr/>
        </p:nvSpPr>
        <p:spPr>
          <a:xfrm>
            <a:off x="4253501" y="296594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8" name="文本框 7"/>
          <p:cNvSpPr txBox="1"/>
          <p:nvPr/>
        </p:nvSpPr>
        <p:spPr>
          <a:xfrm>
            <a:off x="4253502"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9" name="文本框 9"/>
          <p:cNvSpPr txBox="1"/>
          <p:nvPr/>
        </p:nvSpPr>
        <p:spPr>
          <a:xfrm>
            <a:off x="5444379" y="264375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0" name="文本框 9"/>
          <p:cNvSpPr txBox="1"/>
          <p:nvPr/>
        </p:nvSpPr>
        <p:spPr>
          <a:xfrm>
            <a:off x="5444380" y="296964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1"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rgbClr val="4F4F4F"/>
                </a:solidFill>
                <a:latin typeface="微软雅黑" pitchFamily="34" charset="-122"/>
                <a:ea typeface="微软雅黑" pitchFamily="34" charset="-122"/>
              </a:rPr>
              <a:t>PART 03</a:t>
            </a:r>
            <a:endParaRPr lang="zh-CN" altLang="en-US" sz="1600" dirty="0" smtClean="0">
              <a:solidFill>
                <a:srgbClr val="4F4F4F"/>
              </a:solidFill>
              <a:latin typeface="微软雅黑" pitchFamily="34" charset="-122"/>
              <a:ea typeface="微软雅黑" pitchFamily="34" charset="-122"/>
            </a:endParaRPr>
          </a:p>
        </p:txBody>
      </p:sp>
      <p:sp>
        <p:nvSpPr>
          <p:cNvPr id="12" name="椭圆 11"/>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a:solidFill>
                  <a:srgbClr val="4F4F4F"/>
                </a:solidFill>
                <a:latin typeface="微软雅黑" pitchFamily="34" charset="-122"/>
                <a:ea typeface="微软雅黑" pitchFamily="34" charset="-122"/>
              </a:rPr>
              <a:t>3</a:t>
            </a:r>
            <a:endParaRPr lang="zh-CN" altLang="en-US" sz="5000" spc="225" dirty="0">
              <a:solidFill>
                <a:srgbClr val="4F4F4F"/>
              </a:solidFill>
              <a:latin typeface="微软雅黑" pitchFamily="34" charset="-122"/>
              <a:ea typeface="微软雅黑" pitchFamily="34" charset="-122"/>
            </a:endParaRPr>
          </a:p>
        </p:txBody>
      </p:sp>
      <p:sp>
        <p:nvSpPr>
          <p:cNvPr id="14" name="文本框 13"/>
          <p:cNvSpPr txBox="1"/>
          <p:nvPr/>
        </p:nvSpPr>
        <p:spPr>
          <a:xfrm>
            <a:off x="5444379"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Tree>
    <p:extLst>
      <p:ext uri="{BB962C8B-B14F-4D97-AF65-F5344CB8AC3E}">
        <p14:creationId xmlns:p14="http://schemas.microsoft.com/office/powerpoint/2010/main" val="60724324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ppt_x</p:attrName>
                                        </p:attrNameLst>
                                      </p:cBhvr>
                                      <p:tavLst>
                                        <p:tav tm="0">
                                          <p:val>
                                            <p:strVal val="#ppt_x-#ppt_w*1.125000"/>
                                          </p:val>
                                        </p:tav>
                                        <p:tav tm="100000">
                                          <p:val>
                                            <p:strVal val="#ppt_x"/>
                                          </p:val>
                                        </p:tav>
                                      </p:tavLst>
                                    </p:anim>
                                    <p:animEffect transition="in" filter="wipe(right)">
                                      <p:cBhvr>
                                        <p:cTn id="21" dur="500"/>
                                        <p:tgtEl>
                                          <p:spTgt spid="4"/>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4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4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sp>
        <p:nvSpPr>
          <p:cNvPr id="7" name="Freeform 5"/>
          <p:cNvSpPr>
            <a:spLocks noChangeArrowheads="1"/>
          </p:cNvSpPr>
          <p:nvPr/>
        </p:nvSpPr>
        <p:spPr bwMode="auto">
          <a:xfrm>
            <a:off x="3171863" y="1585045"/>
            <a:ext cx="2986087" cy="3656013"/>
          </a:xfrm>
          <a:custGeom>
            <a:avLst/>
            <a:gdLst>
              <a:gd name="T0" fmla="*/ 1118 w 1045"/>
              <a:gd name="T1" fmla="*/ 2301 h 1279"/>
              <a:gd name="T2" fmla="*/ 887 w 1045"/>
              <a:gd name="T3" fmla="*/ 2303 h 1279"/>
              <a:gd name="T4" fmla="*/ 884 w 1045"/>
              <a:gd name="T5" fmla="*/ 1923 h 1279"/>
              <a:gd name="T6" fmla="*/ 652 w 1045"/>
              <a:gd name="T7" fmla="*/ 1730 h 1279"/>
              <a:gd name="T8" fmla="*/ 430 w 1045"/>
              <a:gd name="T9" fmla="*/ 1714 h 1279"/>
              <a:gd name="T10" fmla="*/ 0 w 1045"/>
              <a:gd name="T11" fmla="*/ 1498 h 1279"/>
              <a:gd name="T12" fmla="*/ 580 w 1045"/>
              <a:gd name="T13" fmla="*/ 1671 h 1279"/>
              <a:gd name="T14" fmla="*/ 211 w 1045"/>
              <a:gd name="T15" fmla="*/ 1253 h 1279"/>
              <a:gd name="T16" fmla="*/ 774 w 1045"/>
              <a:gd name="T17" fmla="*/ 1716 h 1279"/>
              <a:gd name="T18" fmla="*/ 889 w 1045"/>
              <a:gd name="T19" fmla="*/ 1795 h 1279"/>
              <a:gd name="T20" fmla="*/ 889 w 1045"/>
              <a:gd name="T21" fmla="*/ 1788 h 1279"/>
              <a:gd name="T22" fmla="*/ 844 w 1045"/>
              <a:gd name="T23" fmla="*/ 1237 h 1279"/>
              <a:gd name="T24" fmla="*/ 446 w 1045"/>
              <a:gd name="T25" fmla="*/ 1044 h 1279"/>
              <a:gd name="T26" fmla="*/ 20 w 1045"/>
              <a:gd name="T27" fmla="*/ 391 h 1279"/>
              <a:gd name="T28" fmla="*/ 495 w 1045"/>
              <a:gd name="T29" fmla="*/ 987 h 1279"/>
              <a:gd name="T30" fmla="*/ 576 w 1045"/>
              <a:gd name="T31" fmla="*/ 717 h 1279"/>
              <a:gd name="T32" fmla="*/ 569 w 1045"/>
              <a:gd name="T33" fmla="*/ 443 h 1279"/>
              <a:gd name="T34" fmla="*/ 628 w 1045"/>
              <a:gd name="T35" fmla="*/ 828 h 1279"/>
              <a:gd name="T36" fmla="*/ 590 w 1045"/>
              <a:gd name="T37" fmla="*/ 1044 h 1279"/>
              <a:gd name="T38" fmla="*/ 848 w 1045"/>
              <a:gd name="T39" fmla="*/ 1140 h 1279"/>
              <a:gd name="T40" fmla="*/ 985 w 1045"/>
              <a:gd name="T41" fmla="*/ 0 h 1279"/>
              <a:gd name="T42" fmla="*/ 952 w 1045"/>
              <a:gd name="T43" fmla="*/ 1221 h 1279"/>
              <a:gd name="T44" fmla="*/ 1037 w 1045"/>
              <a:gd name="T45" fmla="*/ 1576 h 1279"/>
              <a:gd name="T46" fmla="*/ 1334 w 1045"/>
              <a:gd name="T47" fmla="*/ 1314 h 1279"/>
              <a:gd name="T48" fmla="*/ 1456 w 1045"/>
              <a:gd name="T49" fmla="*/ 673 h 1279"/>
              <a:gd name="T50" fmla="*/ 1424 w 1045"/>
              <a:gd name="T51" fmla="*/ 1237 h 1279"/>
              <a:gd name="T52" fmla="*/ 1625 w 1045"/>
              <a:gd name="T53" fmla="*/ 1028 h 1279"/>
              <a:gd name="T54" fmla="*/ 1881 w 1045"/>
              <a:gd name="T55" fmla="*/ 578 h 1279"/>
              <a:gd name="T56" fmla="*/ 1724 w 1045"/>
              <a:gd name="T57" fmla="*/ 981 h 1279"/>
              <a:gd name="T58" fmla="*/ 1109 w 1045"/>
              <a:gd name="T59" fmla="*/ 1739 h 1279"/>
              <a:gd name="T60" fmla="*/ 1098 w 1045"/>
              <a:gd name="T61" fmla="*/ 1972 h 1279"/>
              <a:gd name="T62" fmla="*/ 1690 w 1045"/>
              <a:gd name="T63" fmla="*/ 1599 h 1279"/>
              <a:gd name="T64" fmla="*/ 1098 w 1045"/>
              <a:gd name="T65" fmla="*/ 2053 h 1279"/>
              <a:gd name="T66" fmla="*/ 1118 w 1045"/>
              <a:gd name="T67" fmla="*/ 2301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1279"/>
              <a:gd name="T104" fmla="*/ 1045 w 1045"/>
              <a:gd name="T105" fmla="*/ 1279 h 12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8" name="Freeform 6"/>
          <p:cNvSpPr>
            <a:spLocks noChangeArrowheads="1"/>
          </p:cNvSpPr>
          <p:nvPr/>
        </p:nvSpPr>
        <p:spPr bwMode="auto">
          <a:xfrm>
            <a:off x="3011526" y="1667595"/>
            <a:ext cx="407987" cy="474663"/>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9"/>
              <a:gd name="T44" fmla="*/ 257 w 257"/>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Freeform 7"/>
          <p:cNvSpPr>
            <a:spLocks noChangeArrowheads="1"/>
          </p:cNvSpPr>
          <p:nvPr/>
        </p:nvSpPr>
        <p:spPr bwMode="auto">
          <a:xfrm>
            <a:off x="4506951" y="1059582"/>
            <a:ext cx="411162" cy="474663"/>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299"/>
              <a:gd name="T44" fmla="*/ 259 w 259"/>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0" name="Freeform 8"/>
          <p:cNvSpPr>
            <a:spLocks noChangeArrowheads="1"/>
          </p:cNvSpPr>
          <p:nvPr/>
        </p:nvSpPr>
        <p:spPr bwMode="auto">
          <a:xfrm>
            <a:off x="5967451" y="1967632"/>
            <a:ext cx="407987" cy="471488"/>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7"/>
              <a:gd name="T44" fmla="*/ 257 w 257"/>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1" name="Freeform 9"/>
          <p:cNvSpPr>
            <a:spLocks noChangeArrowheads="1"/>
          </p:cNvSpPr>
          <p:nvPr/>
        </p:nvSpPr>
        <p:spPr bwMode="auto">
          <a:xfrm>
            <a:off x="5711863" y="3588470"/>
            <a:ext cx="412750" cy="474663"/>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0"/>
              <a:gd name="T43" fmla="*/ 0 h 299"/>
              <a:gd name="T44" fmla="*/ 260 w 260"/>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2" name="Freeform 10"/>
          <p:cNvSpPr>
            <a:spLocks noChangeArrowheads="1"/>
          </p:cNvSpPr>
          <p:nvPr/>
        </p:nvSpPr>
        <p:spPr bwMode="auto">
          <a:xfrm>
            <a:off x="3851313" y="1799357"/>
            <a:ext cx="409575" cy="474663"/>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9"/>
              <a:gd name="T44" fmla="*/ 258 w 258"/>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Freeform 11"/>
          <p:cNvSpPr>
            <a:spLocks noChangeArrowheads="1"/>
          </p:cNvSpPr>
          <p:nvPr/>
        </p:nvSpPr>
        <p:spPr bwMode="auto">
          <a:xfrm>
            <a:off x="2944851" y="3463057"/>
            <a:ext cx="409575" cy="471488"/>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4" name="Freeform 12"/>
          <p:cNvSpPr>
            <a:spLocks noChangeArrowheads="1"/>
          </p:cNvSpPr>
          <p:nvPr/>
        </p:nvSpPr>
        <p:spPr bwMode="auto">
          <a:xfrm>
            <a:off x="5257838" y="2151782"/>
            <a:ext cx="409575" cy="471488"/>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5" name="Freeform 13"/>
          <p:cNvSpPr>
            <a:spLocks noChangeArrowheads="1"/>
          </p:cNvSpPr>
          <p:nvPr/>
        </p:nvSpPr>
        <p:spPr bwMode="auto">
          <a:xfrm>
            <a:off x="5172113" y="422029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6" name="Freeform 14"/>
          <p:cNvSpPr>
            <a:spLocks noChangeArrowheads="1"/>
          </p:cNvSpPr>
          <p:nvPr/>
        </p:nvSpPr>
        <p:spPr bwMode="auto">
          <a:xfrm>
            <a:off x="3629063" y="2624857"/>
            <a:ext cx="225425" cy="263525"/>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7" name="Freeform 15"/>
          <p:cNvSpPr>
            <a:spLocks noChangeArrowheads="1"/>
          </p:cNvSpPr>
          <p:nvPr/>
        </p:nvSpPr>
        <p:spPr bwMode="auto">
          <a:xfrm>
            <a:off x="4397413" y="2224807"/>
            <a:ext cx="225425" cy="260350"/>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4"/>
              <a:gd name="T44" fmla="*/ 142 w 142"/>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Freeform 16"/>
          <p:cNvSpPr>
            <a:spLocks noChangeArrowheads="1"/>
          </p:cNvSpPr>
          <p:nvPr/>
        </p:nvSpPr>
        <p:spPr bwMode="auto">
          <a:xfrm>
            <a:off x="4851438" y="3580532"/>
            <a:ext cx="227012" cy="260350"/>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3"/>
              <a:gd name="T43" fmla="*/ 0 h 164"/>
              <a:gd name="T44" fmla="*/ 143 w 143"/>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chemeClr val="bg1"/>
          </a:solidFill>
          <a:ln>
            <a:noFill/>
          </a:ln>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9" name="Freeform 17"/>
          <p:cNvSpPr>
            <a:spLocks noChangeArrowheads="1"/>
          </p:cNvSpPr>
          <p:nvPr/>
        </p:nvSpPr>
        <p:spPr bwMode="auto">
          <a:xfrm>
            <a:off x="3505238" y="3334470"/>
            <a:ext cx="225425" cy="263525"/>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0" name="Freeform 18"/>
          <p:cNvSpPr>
            <a:spLocks noChangeArrowheads="1"/>
          </p:cNvSpPr>
          <p:nvPr/>
        </p:nvSpPr>
        <p:spPr bwMode="auto">
          <a:xfrm>
            <a:off x="5653126" y="272804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1" name="Freeform 19"/>
          <p:cNvSpPr>
            <a:spLocks noChangeArrowheads="1"/>
          </p:cNvSpPr>
          <p:nvPr/>
        </p:nvSpPr>
        <p:spPr bwMode="auto">
          <a:xfrm>
            <a:off x="4100551" y="3842470"/>
            <a:ext cx="225425" cy="263525"/>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2" name="Freeform 20"/>
          <p:cNvSpPr>
            <a:spLocks noChangeArrowheads="1"/>
          </p:cNvSpPr>
          <p:nvPr/>
        </p:nvSpPr>
        <p:spPr bwMode="auto">
          <a:xfrm>
            <a:off x="4749838" y="2794720"/>
            <a:ext cx="225425" cy="261938"/>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5"/>
              <a:gd name="T44" fmla="*/ 142 w 142"/>
              <a:gd name="T45" fmla="*/ 165 h 1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3" name="TextBox 51"/>
          <p:cNvSpPr>
            <a:spLocks noChangeArrowheads="1"/>
          </p:cNvSpPr>
          <p:nvPr/>
        </p:nvSpPr>
        <p:spPr bwMode="auto">
          <a:xfrm>
            <a:off x="7022981" y="203430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24" name="TextBox 52"/>
          <p:cNvSpPr>
            <a:spLocks noChangeArrowheads="1"/>
          </p:cNvSpPr>
          <p:nvPr/>
        </p:nvSpPr>
        <p:spPr bwMode="auto">
          <a:xfrm>
            <a:off x="6662941" y="366625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25" name="TextBox 53"/>
          <p:cNvSpPr>
            <a:spLocks noChangeArrowheads="1"/>
          </p:cNvSpPr>
          <p:nvPr/>
        </p:nvSpPr>
        <p:spPr bwMode="auto">
          <a:xfrm>
            <a:off x="849886" y="174169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26" name="TextBox 54"/>
          <p:cNvSpPr>
            <a:spLocks noChangeArrowheads="1"/>
          </p:cNvSpPr>
          <p:nvPr/>
        </p:nvSpPr>
        <p:spPr bwMode="auto">
          <a:xfrm>
            <a:off x="4964687" y="122508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27" name="任意多边形 2"/>
          <p:cNvSpPr>
            <a:spLocks noChangeArrowheads="1"/>
          </p:cNvSpPr>
          <p:nvPr/>
        </p:nvSpPr>
        <p:spPr bwMode="auto">
          <a:xfrm>
            <a:off x="6538481" y="2199406"/>
            <a:ext cx="532282"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0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8" name="任意多边形 56"/>
          <p:cNvSpPr>
            <a:spLocks noChangeArrowheads="1"/>
          </p:cNvSpPr>
          <p:nvPr/>
        </p:nvSpPr>
        <p:spPr bwMode="auto">
          <a:xfrm>
            <a:off x="6226274" y="3826595"/>
            <a:ext cx="457138"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635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9" name="任意多边形 58"/>
          <p:cNvSpPr>
            <a:spLocks noChangeArrowheads="1"/>
          </p:cNvSpPr>
          <p:nvPr/>
        </p:nvSpPr>
        <p:spPr bwMode="auto">
          <a:xfrm>
            <a:off x="1826456" y="1902033"/>
            <a:ext cx="1127919" cy="65599"/>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0" name="任意多边形 59"/>
          <p:cNvSpPr>
            <a:spLocks noChangeArrowheads="1"/>
          </p:cNvSpPr>
          <p:nvPr/>
        </p:nvSpPr>
        <p:spPr bwMode="auto">
          <a:xfrm rot="16200000">
            <a:off x="5220532" y="1805732"/>
            <a:ext cx="530225" cy="46037"/>
          </a:xfrm>
          <a:custGeom>
            <a:avLst/>
            <a:gdLst>
              <a:gd name="T0" fmla="*/ 0 w 361950"/>
              <a:gd name="T1" fmla="*/ 0 h 45720"/>
              <a:gd name="T2" fmla="*/ 530225 w 361950"/>
              <a:gd name="T3" fmla="*/ 0 h 45720"/>
              <a:gd name="T4" fmla="*/ 0 60000 65536"/>
              <a:gd name="T5" fmla="*/ 0 60000 65536"/>
              <a:gd name="T6" fmla="*/ 0 w 361950"/>
              <a:gd name="T7" fmla="*/ 0 h 45720"/>
              <a:gd name="T8" fmla="*/ 361950 w 361950"/>
              <a:gd name="T9" fmla="*/ 45720 h 45720"/>
            </a:gdLst>
            <a:ahLst/>
            <a:cxnLst>
              <a:cxn ang="T4">
                <a:pos x="T0" y="T1"/>
              </a:cxn>
              <a:cxn ang="T5">
                <a:pos x="T2" y="T3"/>
              </a:cxn>
            </a:cxnLst>
            <a:rect l="T6" t="T7" r="T8" b="T9"/>
            <a:pathLst>
              <a:path w="361950" h="45720">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1" name="TextBox 53"/>
          <p:cNvSpPr>
            <a:spLocks noChangeArrowheads="1"/>
          </p:cNvSpPr>
          <p:nvPr/>
        </p:nvSpPr>
        <p:spPr bwMode="auto">
          <a:xfrm>
            <a:off x="1229874" y="356081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32" name="任意多边形 58"/>
          <p:cNvSpPr>
            <a:spLocks noChangeArrowheads="1"/>
          </p:cNvSpPr>
          <p:nvPr/>
        </p:nvSpPr>
        <p:spPr bwMode="auto">
          <a:xfrm>
            <a:off x="2206444" y="3721148"/>
            <a:ext cx="662246" cy="100683"/>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accent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162658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300"/>
                                        <p:tgtEl>
                                          <p:spTgt spid="8"/>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300"/>
                                        <p:tgtEl>
                                          <p:spTgt spid="9"/>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300"/>
                                        <p:tgtEl>
                                          <p:spTgt spid="17"/>
                                        </p:tgtEl>
                                      </p:cBhvr>
                                    </p:animEffect>
                                  </p:childTnLst>
                                </p:cTn>
                              </p:par>
                            </p:childTnLst>
                          </p:cTn>
                        </p:par>
                        <p:par>
                          <p:cTn id="24" fill="hold">
                            <p:stCondLst>
                              <p:cond delay="17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300"/>
                                        <p:tgtEl>
                                          <p:spTgt spid="1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300"/>
                                        <p:tgtEl>
                                          <p:spTgt spid="10"/>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300"/>
                                        <p:tgtEl>
                                          <p:spTgt spid="20"/>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300"/>
                                        <p:tgtEl>
                                          <p:spTgt spid="22"/>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300"/>
                                        <p:tgtEl>
                                          <p:spTgt spid="16"/>
                                        </p:tgtEl>
                                      </p:cBhvr>
                                    </p:animEffect>
                                  </p:childTnLst>
                                </p:cTn>
                              </p:par>
                            </p:childTnLst>
                          </p:cTn>
                        </p:par>
                        <p:par>
                          <p:cTn id="44" fill="hold">
                            <p:stCondLst>
                              <p:cond delay="32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300"/>
                                        <p:tgtEl>
                                          <p:spTgt spid="19"/>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300"/>
                                        <p:tgtEl>
                                          <p:spTgt spid="13"/>
                                        </p:tgtEl>
                                      </p:cBhvr>
                                    </p:animEffect>
                                  </p:childTnLst>
                                </p:cTn>
                              </p:par>
                            </p:childTnLst>
                          </p:cTn>
                        </p:par>
                        <p:par>
                          <p:cTn id="52" fill="hold">
                            <p:stCondLst>
                              <p:cond delay="38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300"/>
                                        <p:tgtEl>
                                          <p:spTgt spid="21"/>
                                        </p:tgtEl>
                                      </p:cBhvr>
                                    </p:animEffect>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300"/>
                                        <p:tgtEl>
                                          <p:spTgt spid="18"/>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300"/>
                                        <p:tgtEl>
                                          <p:spTgt spid="11"/>
                                        </p:tgtEl>
                                      </p:cBhvr>
                                    </p:animEffect>
                                  </p:childTnLst>
                                </p:cTn>
                              </p:par>
                            </p:childTnLst>
                          </p:cTn>
                        </p:par>
                        <p:par>
                          <p:cTn id="64" fill="hold">
                            <p:stCondLst>
                              <p:cond delay="4700"/>
                            </p:stCondLst>
                            <p:childTnLst>
                              <p:par>
                                <p:cTn id="65" presetID="10"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3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8" fill="hold" grpId="0" nodeType="click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additive="base">
                                        <p:cTn id="88" dur="500"/>
                                        <p:tgtEl>
                                          <p:spTgt spid="27"/>
                                        </p:tgtEl>
                                        <p:attrNameLst>
                                          <p:attrName>ppt_x</p:attrName>
                                        </p:attrNameLst>
                                      </p:cBhvr>
                                      <p:tavLst>
                                        <p:tav tm="0">
                                          <p:val>
                                            <p:strVal val="#ppt_x-#ppt_w*1.125000"/>
                                          </p:val>
                                        </p:tav>
                                        <p:tav tm="100000">
                                          <p:val>
                                            <p:strVal val="#ppt_x"/>
                                          </p:val>
                                        </p:tav>
                                      </p:tavLst>
                                    </p:anim>
                                    <p:animEffect transition="in" filter="wipe(right)">
                                      <p:cBhvr>
                                        <p:cTn id="89" dur="500"/>
                                        <p:tgtEl>
                                          <p:spTgt spid="27"/>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8" fill="hold" grpId="0" nodeType="click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500"/>
                                        <p:tgtEl>
                                          <p:spTgt spid="24"/>
                                        </p:tgtEl>
                                        <p:attrNameLst>
                                          <p:attrName>ppt_x</p:attrName>
                                        </p:attrNameLst>
                                      </p:cBhvr>
                                      <p:tavLst>
                                        <p:tav tm="0">
                                          <p:val>
                                            <p:strVal val="#ppt_x-#ppt_w*1.125000"/>
                                          </p:val>
                                        </p:tav>
                                        <p:tav tm="100000">
                                          <p:val>
                                            <p:strVal val="#ppt_x"/>
                                          </p:val>
                                        </p:tav>
                                      </p:tavLst>
                                    </p:anim>
                                    <p:animEffect transition="in" filter="wipe(right)">
                                      <p:cBhvr>
                                        <p:cTn id="95" dur="500"/>
                                        <p:tgtEl>
                                          <p:spTgt spid="24"/>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 calcmode="lin" valueType="num">
                                      <p:cBhvr additive="base">
                                        <p:cTn id="98" dur="500"/>
                                        <p:tgtEl>
                                          <p:spTgt spid="28"/>
                                        </p:tgtEl>
                                        <p:attrNameLst>
                                          <p:attrName>ppt_x</p:attrName>
                                        </p:attrNameLst>
                                      </p:cBhvr>
                                      <p:tavLst>
                                        <p:tav tm="0">
                                          <p:val>
                                            <p:strVal val="#ppt_x-#ppt_w*1.125000"/>
                                          </p:val>
                                        </p:tav>
                                        <p:tav tm="100000">
                                          <p:val>
                                            <p:strVal val="#ppt_x"/>
                                          </p:val>
                                        </p:tav>
                                      </p:tavLst>
                                    </p:anim>
                                    <p:animEffect transition="in" filter="wipe(right)">
                                      <p:cBhvr>
                                        <p:cTn id="99" dur="500"/>
                                        <p:tgtEl>
                                          <p:spTgt spid="28"/>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2" fill="hold" grpId="0" nodeType="click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additive="base">
                                        <p:cTn id="104" dur="500"/>
                                        <p:tgtEl>
                                          <p:spTgt spid="25"/>
                                        </p:tgtEl>
                                        <p:attrNameLst>
                                          <p:attrName>ppt_x</p:attrName>
                                        </p:attrNameLst>
                                      </p:cBhvr>
                                      <p:tavLst>
                                        <p:tav tm="0">
                                          <p:val>
                                            <p:strVal val="#ppt_x+#ppt_w*1.125000"/>
                                          </p:val>
                                        </p:tav>
                                        <p:tav tm="100000">
                                          <p:val>
                                            <p:strVal val="#ppt_x"/>
                                          </p:val>
                                        </p:tav>
                                      </p:tavLst>
                                    </p:anim>
                                    <p:animEffect transition="in" filter="wipe(left)">
                                      <p:cBhvr>
                                        <p:cTn id="105" dur="500"/>
                                        <p:tgtEl>
                                          <p:spTgt spid="25"/>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29"/>
                                        </p:tgtEl>
                                        <p:attrNameLst>
                                          <p:attrName>style.visibility</p:attrName>
                                        </p:attrNameLst>
                                      </p:cBhvr>
                                      <p:to>
                                        <p:strVal val="visible"/>
                                      </p:to>
                                    </p:set>
                                    <p:anim calcmode="lin" valueType="num">
                                      <p:cBhvr additive="base">
                                        <p:cTn id="108" dur="500"/>
                                        <p:tgtEl>
                                          <p:spTgt spid="29"/>
                                        </p:tgtEl>
                                        <p:attrNameLst>
                                          <p:attrName>ppt_x</p:attrName>
                                        </p:attrNameLst>
                                      </p:cBhvr>
                                      <p:tavLst>
                                        <p:tav tm="0">
                                          <p:val>
                                            <p:strVal val="#ppt_x+#ppt_w*1.125000"/>
                                          </p:val>
                                        </p:tav>
                                        <p:tav tm="100000">
                                          <p:val>
                                            <p:strVal val="#ppt_x"/>
                                          </p:val>
                                        </p:tav>
                                      </p:tavLst>
                                    </p:anim>
                                    <p:animEffect transition="in" filter="wipe(left)">
                                      <p:cBhvr>
                                        <p:cTn id="109" dur="500"/>
                                        <p:tgtEl>
                                          <p:spTgt spid="29"/>
                                        </p:tgtEl>
                                      </p:cBhvr>
                                    </p:animEffect>
                                  </p:childTnLst>
                                </p:cTn>
                              </p:par>
                            </p:childTnLst>
                          </p:cTn>
                        </p:par>
                      </p:childTnLst>
                    </p:cTn>
                  </p:par>
                  <p:par>
                    <p:cTn id="110" fill="hold">
                      <p:stCondLst>
                        <p:cond delay="indefinite"/>
                      </p:stCondLst>
                      <p:childTnLst>
                        <p:par>
                          <p:cTn id="111" fill="hold">
                            <p:stCondLst>
                              <p:cond delay="0"/>
                            </p:stCondLst>
                            <p:childTnLst>
                              <p:par>
                                <p:cTn id="112" presetID="12" presetClass="entr" presetSubtype="2" fill="hold" grpId="0" nodeType="clickEffect">
                                  <p:stCondLst>
                                    <p:cond delay="0"/>
                                  </p:stCondLst>
                                  <p:childTnLst>
                                    <p:set>
                                      <p:cBhvr>
                                        <p:cTn id="113" dur="1" fill="hold">
                                          <p:stCondLst>
                                            <p:cond delay="0"/>
                                          </p:stCondLst>
                                        </p:cTn>
                                        <p:tgtEl>
                                          <p:spTgt spid="31"/>
                                        </p:tgtEl>
                                        <p:attrNameLst>
                                          <p:attrName>style.visibility</p:attrName>
                                        </p:attrNameLst>
                                      </p:cBhvr>
                                      <p:to>
                                        <p:strVal val="visible"/>
                                      </p:to>
                                    </p:set>
                                    <p:anim calcmode="lin" valueType="num">
                                      <p:cBhvr additive="base">
                                        <p:cTn id="114" dur="500"/>
                                        <p:tgtEl>
                                          <p:spTgt spid="31"/>
                                        </p:tgtEl>
                                        <p:attrNameLst>
                                          <p:attrName>ppt_x</p:attrName>
                                        </p:attrNameLst>
                                      </p:cBhvr>
                                      <p:tavLst>
                                        <p:tav tm="0">
                                          <p:val>
                                            <p:strVal val="#ppt_x+#ppt_w*1.125000"/>
                                          </p:val>
                                        </p:tav>
                                        <p:tav tm="100000">
                                          <p:val>
                                            <p:strVal val="#ppt_x"/>
                                          </p:val>
                                        </p:tav>
                                      </p:tavLst>
                                    </p:anim>
                                    <p:animEffect transition="in" filter="wipe(left)">
                                      <p:cBhvr>
                                        <p:cTn id="115" dur="500"/>
                                        <p:tgtEl>
                                          <p:spTgt spid="31"/>
                                        </p:tgtEl>
                                      </p:cBhvr>
                                    </p:animEffect>
                                  </p:childTnLst>
                                </p:cTn>
                              </p:par>
                              <p:par>
                                <p:cTn id="116" presetID="12" presetClass="entr" presetSubtype="2" fill="hold" grpId="0" nodeType="withEffect">
                                  <p:stCondLst>
                                    <p:cond delay="0"/>
                                  </p:stCondLst>
                                  <p:childTnLst>
                                    <p:set>
                                      <p:cBhvr>
                                        <p:cTn id="117" dur="1" fill="hold">
                                          <p:stCondLst>
                                            <p:cond delay="0"/>
                                          </p:stCondLst>
                                        </p:cTn>
                                        <p:tgtEl>
                                          <p:spTgt spid="32"/>
                                        </p:tgtEl>
                                        <p:attrNameLst>
                                          <p:attrName>style.visibility</p:attrName>
                                        </p:attrNameLst>
                                      </p:cBhvr>
                                      <p:to>
                                        <p:strVal val="visible"/>
                                      </p:to>
                                    </p:set>
                                    <p:anim calcmode="lin" valueType="num">
                                      <p:cBhvr additive="base">
                                        <p:cTn id="118" dur="500"/>
                                        <p:tgtEl>
                                          <p:spTgt spid="32"/>
                                        </p:tgtEl>
                                        <p:attrNameLst>
                                          <p:attrName>ppt_x</p:attrName>
                                        </p:attrNameLst>
                                      </p:cBhvr>
                                      <p:tavLst>
                                        <p:tav tm="0">
                                          <p:val>
                                            <p:strVal val="#ppt_x+#ppt_w*1.125000"/>
                                          </p:val>
                                        </p:tav>
                                        <p:tav tm="100000">
                                          <p:val>
                                            <p:strVal val="#ppt_x"/>
                                          </p:val>
                                        </p:tav>
                                      </p:tavLst>
                                    </p:anim>
                                    <p:animEffect transition="in" filter="wipe(left)">
                                      <p:cBhvr>
                                        <p:cTn id="1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animBg="1"/>
      <p:bldP spid="28" grpId="0" animBg="1"/>
      <p:bldP spid="29" grpId="0" animBg="1"/>
      <p:bldP spid="30" grpId="0" animBg="1"/>
      <p:bldP spid="31" grpId="0"/>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006747" y="1190848"/>
            <a:ext cx="6696075" cy="654050"/>
            <a:chOff x="1006747" y="1190848"/>
            <a:chExt cx="6696075" cy="654050"/>
          </a:xfrm>
        </p:grpSpPr>
        <p:sp>
          <p:nvSpPr>
            <p:cNvPr id="8" name="矩形 1"/>
            <p:cNvSpPr>
              <a:spLocks noChangeArrowheads="1"/>
            </p:cNvSpPr>
            <p:nvPr/>
          </p:nvSpPr>
          <p:spPr bwMode="auto">
            <a:xfrm>
              <a:off x="1006747" y="1190848"/>
              <a:ext cx="41322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r>
                <a:rPr lang="zh-CN" altLang="en-US" sz="12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200" dirty="0">
                <a:solidFill>
                  <a:srgbClr val="4F4F4F"/>
                </a:solidFill>
                <a:latin typeface="微软雅黑" panose="020B0503020204020204" pitchFamily="34" charset="-122"/>
                <a:ea typeface="微软雅黑" panose="020B0503020204020204" pitchFamily="34" charset="-122"/>
              </a:endParaRPr>
            </a:p>
          </p:txBody>
        </p:sp>
        <p:sp>
          <p:nvSpPr>
            <p:cNvPr id="9" name="任意多边形 577"/>
            <p:cNvSpPr>
              <a:spLocks noChangeArrowheads="1"/>
            </p:cNvSpPr>
            <p:nvPr/>
          </p:nvSpPr>
          <p:spPr bwMode="auto">
            <a:xfrm>
              <a:off x="1024210" y="1798861"/>
              <a:ext cx="6678612" cy="4603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tx2"/>
            </a:solidFill>
            <a:ln w="12700" cap="flat" cmpd="sng">
              <a:solidFill>
                <a:srgbClr val="4F4F4F"/>
              </a:solidFill>
              <a:prstDash val="solid"/>
              <a:bevel/>
              <a:headEnd/>
              <a:tailEnd/>
            </a:ln>
          </p:spPr>
          <p:txBody>
            <a:bodyPr anchor="ctr"/>
            <a:lstStyle/>
            <a:p>
              <a:endParaRPr lang="zh-CN" altLang="en-US">
                <a:solidFill>
                  <a:srgbClr val="4F4F4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006747" y="2060798"/>
            <a:ext cx="6630988" cy="773113"/>
            <a:chOff x="1006747" y="2060798"/>
            <a:chExt cx="6630988" cy="773113"/>
          </a:xfrm>
        </p:grpSpPr>
        <p:sp>
          <p:nvSpPr>
            <p:cNvPr id="11" name="矩形 1"/>
            <p:cNvSpPr>
              <a:spLocks noChangeArrowheads="1"/>
            </p:cNvSpPr>
            <p:nvPr/>
          </p:nvSpPr>
          <p:spPr bwMode="auto">
            <a:xfrm>
              <a:off x="1006747" y="2060798"/>
              <a:ext cx="3876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rgbClr val="4F4F4F"/>
                </a:solidFill>
                <a:latin typeface="微软雅黑" panose="020B0503020204020204" pitchFamily="34" charset="-122"/>
                <a:ea typeface="微软雅黑" panose="020B0503020204020204" pitchFamily="34" charset="-122"/>
              </a:endParaRPr>
            </a:p>
          </p:txBody>
        </p:sp>
        <p:sp>
          <p:nvSpPr>
            <p:cNvPr id="12" name="任意多边形 631"/>
            <p:cNvSpPr>
              <a:spLocks noChangeArrowheads="1"/>
            </p:cNvSpPr>
            <p:nvPr/>
          </p:nvSpPr>
          <p:spPr bwMode="auto">
            <a:xfrm>
              <a:off x="1024210" y="2786286"/>
              <a:ext cx="6613525" cy="47625"/>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accent3"/>
            </a:solidFill>
            <a:ln w="12700" cap="flat" cmpd="sng">
              <a:solidFill>
                <a:srgbClr val="4F4F4F"/>
              </a:solidFill>
              <a:prstDash val="solid"/>
              <a:bevel/>
              <a:headEnd/>
              <a:tailEnd/>
            </a:ln>
          </p:spPr>
          <p:txBody>
            <a:bodyPr anchor="ctr"/>
            <a:lstStyle/>
            <a:p>
              <a:endParaRPr lang="zh-CN" altLang="en-US">
                <a:solidFill>
                  <a:srgbClr val="4F4F4F"/>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006747" y="3122836"/>
            <a:ext cx="6319838" cy="693737"/>
            <a:chOff x="1006747" y="3122836"/>
            <a:chExt cx="6319838" cy="693737"/>
          </a:xfrm>
        </p:grpSpPr>
        <p:sp>
          <p:nvSpPr>
            <p:cNvPr id="14" name="矩形 1"/>
            <p:cNvSpPr>
              <a:spLocks noChangeArrowheads="1"/>
            </p:cNvSpPr>
            <p:nvPr/>
          </p:nvSpPr>
          <p:spPr bwMode="auto">
            <a:xfrm>
              <a:off x="1006747" y="3122836"/>
              <a:ext cx="40751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rgbClr val="4F4F4F"/>
                </a:solidFill>
                <a:latin typeface="微软雅黑" panose="020B0503020204020204" pitchFamily="34" charset="-122"/>
                <a:ea typeface="微软雅黑" panose="020B0503020204020204" pitchFamily="34" charset="-122"/>
              </a:endParaRPr>
            </a:p>
          </p:txBody>
        </p:sp>
        <p:sp>
          <p:nvSpPr>
            <p:cNvPr id="15" name="任意多边形 634"/>
            <p:cNvSpPr>
              <a:spLocks noChangeArrowheads="1"/>
            </p:cNvSpPr>
            <p:nvPr/>
          </p:nvSpPr>
          <p:spPr bwMode="auto">
            <a:xfrm>
              <a:off x="1024210" y="3773711"/>
              <a:ext cx="6302375" cy="4286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solidFill>
              <a:schemeClr val="accent3"/>
            </a:solidFill>
            <a:ln w="12700" cap="flat" cmpd="sng">
              <a:solidFill>
                <a:srgbClr val="4F4F4F"/>
              </a:solidFill>
              <a:prstDash val="solid"/>
              <a:bevel/>
              <a:headEnd/>
              <a:tailEnd/>
            </a:ln>
          </p:spPr>
          <p:txBody>
            <a:bodyPr anchor="ctr"/>
            <a:lstStyle/>
            <a:p>
              <a:endParaRPr lang="zh-CN" altLang="en-US">
                <a:solidFill>
                  <a:srgbClr val="4F4F4F"/>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006747" y="3961036"/>
            <a:ext cx="6724650" cy="842962"/>
            <a:chOff x="1006747" y="3961036"/>
            <a:chExt cx="6724650" cy="842962"/>
          </a:xfrm>
        </p:grpSpPr>
        <p:sp>
          <p:nvSpPr>
            <p:cNvPr id="17" name="矩形 1"/>
            <p:cNvSpPr>
              <a:spLocks noChangeArrowheads="1"/>
            </p:cNvSpPr>
            <p:nvPr/>
          </p:nvSpPr>
          <p:spPr bwMode="auto">
            <a:xfrm>
              <a:off x="1006747" y="3961036"/>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rgbClr val="4F4F4F"/>
                </a:solidFill>
                <a:latin typeface="微软雅黑" panose="020B0503020204020204" pitchFamily="34" charset="-122"/>
                <a:ea typeface="微软雅黑" panose="020B0503020204020204" pitchFamily="34" charset="-122"/>
              </a:endParaRPr>
            </a:p>
          </p:txBody>
        </p:sp>
        <p:sp>
          <p:nvSpPr>
            <p:cNvPr id="18" name="任意多边形 636"/>
            <p:cNvSpPr>
              <a:spLocks noChangeArrowheads="1"/>
            </p:cNvSpPr>
            <p:nvPr/>
          </p:nvSpPr>
          <p:spPr bwMode="auto">
            <a:xfrm>
              <a:off x="1024210" y="4759548"/>
              <a:ext cx="6707187" cy="44450"/>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solidFill>
              <a:schemeClr val="accent3"/>
            </a:solidFill>
            <a:ln w="12700" cap="flat" cmpd="sng">
              <a:solidFill>
                <a:srgbClr val="4F4F4F"/>
              </a:solidFill>
              <a:prstDash val="solid"/>
              <a:bevel/>
              <a:headEnd/>
              <a:tailEnd/>
            </a:ln>
          </p:spPr>
          <p:txBody>
            <a:bodyPr anchor="ctr"/>
            <a:lstStyle/>
            <a:p>
              <a:endParaRPr lang="zh-CN" altLang="en-US">
                <a:solidFill>
                  <a:srgbClr val="4F4F4F"/>
                </a:solidFill>
                <a:latin typeface="微软雅黑" panose="020B0503020204020204" pitchFamily="34" charset="-122"/>
                <a:ea typeface="微软雅黑" panose="020B0503020204020204" pitchFamily="34" charset="-122"/>
              </a:endParaRPr>
            </a:p>
          </p:txBody>
        </p:sp>
      </p:grpSp>
      <p:sp>
        <p:nvSpPr>
          <p:cNvPr id="19" name="Freeform 5"/>
          <p:cNvSpPr>
            <a:spLocks noChangeArrowheads="1"/>
          </p:cNvSpPr>
          <p:nvPr/>
        </p:nvSpPr>
        <p:spPr bwMode="auto">
          <a:xfrm>
            <a:off x="4969594" y="612998"/>
            <a:ext cx="2589212" cy="119221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0" name="Freeform 6"/>
          <p:cNvSpPr>
            <a:spLocks noChangeArrowheads="1"/>
          </p:cNvSpPr>
          <p:nvPr/>
        </p:nvSpPr>
        <p:spPr bwMode="auto">
          <a:xfrm>
            <a:off x="4883422" y="1805211"/>
            <a:ext cx="2928938" cy="984250"/>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1" name="Freeform 7"/>
          <p:cNvSpPr>
            <a:spLocks noChangeArrowheads="1"/>
          </p:cNvSpPr>
          <p:nvPr/>
        </p:nvSpPr>
        <p:spPr bwMode="auto">
          <a:xfrm>
            <a:off x="4864372" y="2789461"/>
            <a:ext cx="2773363" cy="985837"/>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2" name="Freeform 8"/>
          <p:cNvSpPr>
            <a:spLocks noChangeArrowheads="1"/>
          </p:cNvSpPr>
          <p:nvPr/>
        </p:nvSpPr>
        <p:spPr bwMode="auto">
          <a:xfrm>
            <a:off x="5259660" y="3773711"/>
            <a:ext cx="2471737" cy="985837"/>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3" name="TextBox 614"/>
          <p:cNvSpPr>
            <a:spLocks noChangeArrowheads="1"/>
          </p:cNvSpPr>
          <p:nvPr/>
        </p:nvSpPr>
        <p:spPr bwMode="auto">
          <a:xfrm>
            <a:off x="5447520" y="122259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24" name="TextBox 626"/>
          <p:cNvSpPr>
            <a:spLocks noChangeArrowheads="1"/>
          </p:cNvSpPr>
          <p:nvPr/>
        </p:nvSpPr>
        <p:spPr bwMode="auto">
          <a:xfrm>
            <a:off x="6293658" y="213064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5" name="TextBox 627"/>
          <p:cNvSpPr>
            <a:spLocks noChangeArrowheads="1"/>
          </p:cNvSpPr>
          <p:nvPr/>
        </p:nvSpPr>
        <p:spPr bwMode="auto">
          <a:xfrm>
            <a:off x="5581664" y="31228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6" name="TextBox 628"/>
          <p:cNvSpPr>
            <a:spLocks noChangeArrowheads="1"/>
          </p:cNvSpPr>
          <p:nvPr/>
        </p:nvSpPr>
        <p:spPr bwMode="auto">
          <a:xfrm>
            <a:off x="6510352" y="41340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1095575"/>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1+#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1+#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1+#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2632472" y="2780031"/>
            <a:ext cx="389334"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3752850" y="2769316"/>
            <a:ext cx="389335"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2491979" y="1948975"/>
            <a:ext cx="406003" cy="2845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319338" y="3495597"/>
            <a:ext cx="401241" cy="31075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1"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4F4F4F"/>
              </a:solidFill>
              <a:latin typeface="微软雅黑" panose="020B0503020204020204" pitchFamily="34" charset="-122"/>
              <a:ea typeface="微软雅黑" panose="020B0503020204020204" pitchFamily="34" charset="-122"/>
            </a:endParaRPr>
          </a:p>
        </p:txBody>
      </p:sp>
      <p:sp>
        <p:nvSpPr>
          <p:cNvPr id="12"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4F4F4F"/>
              </a:solidFill>
              <a:latin typeface="微软雅黑" panose="020B0503020204020204" pitchFamily="34" charset="-122"/>
              <a:ea typeface="微软雅黑" panose="020B0503020204020204" pitchFamily="34" charset="-122"/>
            </a:endParaRPr>
          </a:p>
        </p:txBody>
      </p:sp>
      <p:sp>
        <p:nvSpPr>
          <p:cNvPr id="13"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4F4F4F"/>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52500" y="1929330"/>
            <a:ext cx="1679972" cy="1679972"/>
            <a:chOff x="952500" y="1929330"/>
            <a:chExt cx="1679972" cy="1679972"/>
          </a:xfrm>
        </p:grpSpPr>
        <p:sp>
          <p:nvSpPr>
            <p:cNvPr id="15" name="椭圆 14"/>
            <p:cNvSpPr/>
            <p:nvPr/>
          </p:nvSpPr>
          <p:spPr bwMode="auto">
            <a:xfrm>
              <a:off x="952500" y="1929330"/>
              <a:ext cx="1679972" cy="1679972"/>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6"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2000" dirty="0" smtClean="0">
                  <a:solidFill>
                    <a:srgbClr val="4F4F4F"/>
                  </a:solidFill>
                  <a:latin typeface="微软雅黑" panose="020B0503020204020204" pitchFamily="34" charset="-122"/>
                  <a:ea typeface="微软雅黑" panose="020B0503020204020204" pitchFamily="34" charset="-122"/>
                </a:rPr>
                <a:t>标题</a:t>
              </a:r>
              <a:endParaRPr lang="en-US" altLang="zh-CN" sz="2000" dirty="0" smtClean="0">
                <a:solidFill>
                  <a:srgbClr val="4F4F4F"/>
                </a:solidFill>
                <a:latin typeface="微软雅黑" panose="020B0503020204020204" pitchFamily="34" charset="-122"/>
                <a:ea typeface="微软雅黑" panose="020B0503020204020204" pitchFamily="34" charset="-122"/>
              </a:endParaRPr>
            </a:p>
            <a:p>
              <a:pPr>
                <a:spcBef>
                  <a:spcPct val="0"/>
                </a:spcBef>
              </a:pPr>
              <a:r>
                <a:rPr lang="zh-CN" altLang="en-US" sz="2000" dirty="0" smtClean="0">
                  <a:solidFill>
                    <a:srgbClr val="4F4F4F"/>
                  </a:solidFill>
                  <a:latin typeface="微软雅黑" panose="020B0503020204020204" pitchFamily="34" charset="-122"/>
                  <a:ea typeface="微软雅黑" panose="020B0503020204020204" pitchFamily="34" charset="-122"/>
                </a:rPr>
                <a:t>文字</a:t>
              </a:r>
              <a:endParaRPr lang="zh-CN" altLang="en-US" sz="2000" dirty="0">
                <a:solidFill>
                  <a:srgbClr val="4F4F4F"/>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808685" y="905987"/>
            <a:ext cx="1157288" cy="1157288"/>
            <a:chOff x="2808685" y="905987"/>
            <a:chExt cx="1157288" cy="1157288"/>
          </a:xfrm>
        </p:grpSpPr>
        <p:sp>
          <p:nvSpPr>
            <p:cNvPr id="18" name="椭圆 17"/>
            <p:cNvSpPr/>
            <p:nvPr/>
          </p:nvSpPr>
          <p:spPr bwMode="auto">
            <a:xfrm>
              <a:off x="2808685" y="905987"/>
              <a:ext cx="1157288" cy="115728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rgbClr val="4F4F4F"/>
                  </a:solidFill>
                  <a:latin typeface="微软雅黑" panose="020B0503020204020204" pitchFamily="34" charset="-122"/>
                  <a:ea typeface="微软雅黑" panose="020B0503020204020204" pitchFamily="34" charset="-122"/>
                </a:rPr>
                <a:t>标题</a:t>
              </a:r>
              <a:endParaRPr lang="en-US" altLang="zh-CN" sz="1200" dirty="0" smtClean="0">
                <a:solidFill>
                  <a:srgbClr val="4F4F4F"/>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rgbClr val="4F4F4F"/>
                  </a:solidFill>
                  <a:latin typeface="微软雅黑" panose="020B0503020204020204" pitchFamily="34" charset="-122"/>
                  <a:ea typeface="微软雅黑" panose="020B0503020204020204" pitchFamily="34" charset="-122"/>
                </a:rPr>
                <a:t>文字</a:t>
              </a:r>
              <a:endParaRPr lang="zh-CN" altLang="en-US" sz="1200" dirty="0">
                <a:solidFill>
                  <a:srgbClr val="4F4F4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021807" y="2403794"/>
            <a:ext cx="731044" cy="731044"/>
            <a:chOff x="3021807" y="2403794"/>
            <a:chExt cx="731044" cy="731044"/>
          </a:xfrm>
        </p:grpSpPr>
        <p:sp>
          <p:nvSpPr>
            <p:cNvPr id="21" name="椭圆 20"/>
            <p:cNvSpPr/>
            <p:nvPr/>
          </p:nvSpPr>
          <p:spPr bwMode="auto">
            <a:xfrm>
              <a:off x="3021807" y="2403794"/>
              <a:ext cx="731044" cy="73104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2"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rgbClr val="4F4F4F"/>
                  </a:solidFill>
                  <a:latin typeface="微软雅黑" panose="020B0503020204020204" pitchFamily="34" charset="-122"/>
                  <a:ea typeface="微软雅黑" panose="020B0503020204020204" pitchFamily="34" charset="-122"/>
                </a:rPr>
                <a:t>标题</a:t>
              </a:r>
              <a:endParaRPr lang="en-US" altLang="zh-CN" sz="1200" dirty="0" smtClean="0">
                <a:solidFill>
                  <a:srgbClr val="4F4F4F"/>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rgbClr val="4F4F4F"/>
                  </a:solidFill>
                  <a:latin typeface="微软雅黑" panose="020B0503020204020204" pitchFamily="34" charset="-122"/>
                  <a:ea typeface="微软雅黑" panose="020B0503020204020204" pitchFamily="34" charset="-122"/>
                </a:rPr>
                <a:t>文字</a:t>
              </a:r>
              <a:endParaRPr lang="zh-CN" altLang="en-US" sz="1200" dirty="0">
                <a:solidFill>
                  <a:srgbClr val="4F4F4F"/>
                </a:solidFill>
                <a:latin typeface="微软雅黑" panose="020B0503020204020204" pitchFamily="34" charset="-122"/>
                <a:ea typeface="微软雅黑" panose="020B0503020204020204" pitchFamily="34" charset="-122"/>
              </a:endParaRPr>
            </a:p>
          </p:txBody>
        </p:sp>
      </p:grpSp>
      <p:sp>
        <p:nvSpPr>
          <p:cNvPr id="23" name="椭圆 22"/>
          <p:cNvSpPr/>
          <p:nvPr/>
        </p:nvSpPr>
        <p:spPr bwMode="auto">
          <a:xfrm>
            <a:off x="4143375" y="2403794"/>
            <a:ext cx="729854" cy="73104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4"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rgbClr val="4F4F4F"/>
                </a:solidFill>
                <a:latin typeface="微软雅黑" panose="020B0503020204020204" pitchFamily="34" charset="-122"/>
                <a:ea typeface="微软雅黑" panose="020B0503020204020204" pitchFamily="34" charset="-122"/>
              </a:rPr>
              <a:t>标题</a:t>
            </a:r>
            <a:endParaRPr lang="en-US" altLang="zh-CN" sz="1200" dirty="0" smtClean="0">
              <a:solidFill>
                <a:srgbClr val="4F4F4F"/>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rgbClr val="4F4F4F"/>
                </a:solidFill>
                <a:latin typeface="微软雅黑" panose="020B0503020204020204" pitchFamily="34" charset="-122"/>
                <a:ea typeface="微软雅黑" panose="020B0503020204020204" pitchFamily="34" charset="-122"/>
              </a:rPr>
              <a:t>文字</a:t>
            </a:r>
            <a:endParaRPr lang="zh-CN" altLang="en-US" sz="1200" dirty="0">
              <a:solidFill>
                <a:srgbClr val="4F4F4F"/>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808685" y="3475356"/>
            <a:ext cx="1157288" cy="1157288"/>
            <a:chOff x="2808685" y="3475356"/>
            <a:chExt cx="1157288" cy="1157288"/>
          </a:xfrm>
        </p:grpSpPr>
        <p:sp>
          <p:nvSpPr>
            <p:cNvPr id="26" name="椭圆 25"/>
            <p:cNvSpPr/>
            <p:nvPr/>
          </p:nvSpPr>
          <p:spPr bwMode="auto">
            <a:xfrm>
              <a:off x="2808685" y="3475356"/>
              <a:ext cx="1157288" cy="115728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7"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smtClean="0">
                  <a:solidFill>
                    <a:srgbClr val="4F4F4F"/>
                  </a:solidFill>
                  <a:latin typeface="微软雅黑" panose="020B0503020204020204" pitchFamily="34" charset="-122"/>
                  <a:ea typeface="微软雅黑" panose="020B0503020204020204" pitchFamily="34" charset="-122"/>
                </a:rPr>
                <a:t>标题</a:t>
              </a:r>
              <a:endParaRPr lang="en-US" altLang="zh-CN" sz="1200" dirty="0" smtClean="0">
                <a:solidFill>
                  <a:srgbClr val="4F4F4F"/>
                </a:solidFill>
                <a:latin typeface="微软雅黑" panose="020B0503020204020204" pitchFamily="34" charset="-122"/>
                <a:ea typeface="微软雅黑" panose="020B0503020204020204" pitchFamily="34" charset="-122"/>
              </a:endParaRPr>
            </a:p>
            <a:p>
              <a:pPr>
                <a:spcBef>
                  <a:spcPct val="0"/>
                </a:spcBef>
              </a:pPr>
              <a:r>
                <a:rPr lang="zh-CN" altLang="en-US" sz="1200" dirty="0" smtClean="0">
                  <a:solidFill>
                    <a:srgbClr val="4F4F4F"/>
                  </a:solidFill>
                  <a:latin typeface="微软雅黑" panose="020B0503020204020204" pitchFamily="34" charset="-122"/>
                  <a:ea typeface="微软雅黑" panose="020B0503020204020204" pitchFamily="34" charset="-122"/>
                </a:rPr>
                <a:t>文字</a:t>
              </a:r>
              <a:endParaRPr lang="zh-CN" altLang="en-US" sz="1200" dirty="0">
                <a:solidFill>
                  <a:srgbClr val="4F4F4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6501304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par>
                                <p:cTn id="28" presetID="53" presetClass="entr" presetSubtype="16"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par>
                                <p:cTn id="33" presetID="53" presetClass="entr" presetSubtype="16"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par>
                          <p:cTn id="55" fill="hold">
                            <p:stCondLst>
                              <p:cond delay="500"/>
                            </p:stCondLst>
                            <p:childTnLst>
                              <p:par>
                                <p:cTn id="56" presetID="2" presetClass="entr" presetSubtype="2"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1+#ppt_w/2"/>
                                          </p:val>
                                        </p:tav>
                                        <p:tav tm="100000">
                                          <p:val>
                                            <p:strVal val="#ppt_x"/>
                                          </p:val>
                                        </p:tav>
                                      </p:tavLst>
                                    </p:anim>
                                    <p:anim calcmode="lin" valueType="num">
                                      <p:cBhvr additive="base">
                                        <p:cTn id="59" dur="500" fill="hold"/>
                                        <p:tgtEl>
                                          <p:spTgt spid="11"/>
                                        </p:tgtEl>
                                        <p:attrNameLst>
                                          <p:attrName>ppt_y</p:attrName>
                                        </p:attrNameLst>
                                      </p:cBhvr>
                                      <p:tavLst>
                                        <p:tav tm="0">
                                          <p:val>
                                            <p:strVal val="#ppt_y"/>
                                          </p:val>
                                        </p:tav>
                                        <p:tav tm="100000">
                                          <p:val>
                                            <p:strVal val="#ppt_y"/>
                                          </p:val>
                                        </p:tav>
                                      </p:tavLst>
                                    </p:anim>
                                  </p:childTnLst>
                                </p:cTn>
                              </p:par>
                            </p:childTnLst>
                          </p:cTn>
                        </p:par>
                        <p:par>
                          <p:cTn id="60" fill="hold">
                            <p:stCondLst>
                              <p:cond delay="1000"/>
                            </p:stCondLst>
                            <p:childTnLst>
                              <p:par>
                                <p:cTn id="61" presetID="2" presetClass="entr" presetSubtype="2"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1+#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2" presetClass="entr" presetSubtype="2"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1+#ppt_w/2"/>
                                          </p:val>
                                        </p:tav>
                                        <p:tav tm="100000">
                                          <p:val>
                                            <p:strVal val="#ppt_x"/>
                                          </p:val>
                                        </p:tav>
                                      </p:tavLst>
                                    </p:anim>
                                    <p:anim calcmode="lin" valueType="num">
                                      <p:cBhvr additive="base">
                                        <p:cTn id="6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23" grpId="0" animBg="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4148235" y="1773787"/>
            <a:ext cx="2723823" cy="553998"/>
          </a:xfrm>
          <a:prstGeom prst="rect">
            <a:avLst/>
          </a:prstGeom>
          <a:noFill/>
        </p:spPr>
        <p:txBody>
          <a:bodyPr wrap="none" rtlCol="0">
            <a:spAutoFit/>
          </a:bodyPr>
          <a:lstStyle/>
          <a:p>
            <a:pPr marL="0" lvl="1"/>
            <a:r>
              <a:rPr lang="zh-CN" altLang="en-US" sz="3000" spc="300" dirty="0" smtClean="0">
                <a:solidFill>
                  <a:srgbClr val="4F4F4F"/>
                </a:solidFill>
                <a:latin typeface="微软雅黑" pitchFamily="34" charset="-122"/>
                <a:ea typeface="微软雅黑" pitchFamily="34" charset="-122"/>
              </a:rPr>
              <a:t>单击添加标题</a:t>
            </a:r>
            <a:endParaRPr lang="zh-CN" altLang="en-US" sz="3000" spc="300" dirty="0">
              <a:solidFill>
                <a:srgbClr val="4F4F4F"/>
              </a:solidFill>
              <a:latin typeface="微软雅黑" pitchFamily="34" charset="-122"/>
              <a:ea typeface="微软雅黑" pitchFamily="34" charset="-122"/>
            </a:endParaRPr>
          </a:p>
        </p:txBody>
      </p:sp>
      <p:cxnSp>
        <p:nvCxnSpPr>
          <p:cNvPr id="5" name="直接连接符 4"/>
          <p:cNvCxnSpPr/>
          <p:nvPr/>
        </p:nvCxnSpPr>
        <p:spPr>
          <a:xfrm flipV="1">
            <a:off x="3932211" y="1275606"/>
            <a:ext cx="0" cy="2808312"/>
          </a:xfrm>
          <a:prstGeom prst="line">
            <a:avLst/>
          </a:prstGeom>
          <a:ln w="19050">
            <a:solidFill>
              <a:srgbClr val="4F4F4F"/>
            </a:solidFill>
            <a:prstDash val="dash"/>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4253502" y="264050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7" name="文本框 9"/>
          <p:cNvSpPr txBox="1"/>
          <p:nvPr/>
        </p:nvSpPr>
        <p:spPr>
          <a:xfrm>
            <a:off x="4253501" y="296594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8" name="文本框 7"/>
          <p:cNvSpPr txBox="1"/>
          <p:nvPr/>
        </p:nvSpPr>
        <p:spPr>
          <a:xfrm>
            <a:off x="4253502"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9" name="文本框 9"/>
          <p:cNvSpPr txBox="1"/>
          <p:nvPr/>
        </p:nvSpPr>
        <p:spPr>
          <a:xfrm>
            <a:off x="5444379" y="264375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0" name="文本框 9"/>
          <p:cNvSpPr txBox="1"/>
          <p:nvPr/>
        </p:nvSpPr>
        <p:spPr>
          <a:xfrm>
            <a:off x="5444380" y="296964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1"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rgbClr val="4F4F4F"/>
                </a:solidFill>
                <a:latin typeface="微软雅黑" pitchFamily="34" charset="-122"/>
                <a:ea typeface="微软雅黑" pitchFamily="34" charset="-122"/>
              </a:rPr>
              <a:t>PART 04</a:t>
            </a:r>
            <a:endParaRPr lang="zh-CN" altLang="en-US" sz="1600" dirty="0" smtClean="0">
              <a:solidFill>
                <a:srgbClr val="4F4F4F"/>
              </a:solidFill>
              <a:latin typeface="微软雅黑" pitchFamily="34" charset="-122"/>
              <a:ea typeface="微软雅黑" pitchFamily="34" charset="-122"/>
            </a:endParaRPr>
          </a:p>
        </p:txBody>
      </p:sp>
      <p:sp>
        <p:nvSpPr>
          <p:cNvPr id="12" name="椭圆 11"/>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a:solidFill>
                  <a:srgbClr val="4F4F4F"/>
                </a:solidFill>
                <a:latin typeface="微软雅黑" pitchFamily="34" charset="-122"/>
                <a:ea typeface="微软雅黑" pitchFamily="34" charset="-122"/>
              </a:rPr>
              <a:t>4</a:t>
            </a:r>
            <a:endParaRPr lang="zh-CN" altLang="en-US" sz="5000" spc="225" dirty="0">
              <a:solidFill>
                <a:srgbClr val="4F4F4F"/>
              </a:solidFill>
              <a:latin typeface="微软雅黑" pitchFamily="34" charset="-122"/>
              <a:ea typeface="微软雅黑" pitchFamily="34" charset="-122"/>
            </a:endParaRPr>
          </a:p>
        </p:txBody>
      </p:sp>
      <p:sp>
        <p:nvSpPr>
          <p:cNvPr id="14" name="文本框 13"/>
          <p:cNvSpPr txBox="1"/>
          <p:nvPr/>
        </p:nvSpPr>
        <p:spPr>
          <a:xfrm>
            <a:off x="5444379"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Tree>
    <p:extLst>
      <p:ext uri="{BB962C8B-B14F-4D97-AF65-F5344CB8AC3E}">
        <p14:creationId xmlns:p14="http://schemas.microsoft.com/office/powerpoint/2010/main" val="68697506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ppt_x</p:attrName>
                                        </p:attrNameLst>
                                      </p:cBhvr>
                                      <p:tavLst>
                                        <p:tav tm="0">
                                          <p:val>
                                            <p:strVal val="#ppt_x-#ppt_w*1.125000"/>
                                          </p:val>
                                        </p:tav>
                                        <p:tav tm="100000">
                                          <p:val>
                                            <p:strVal val="#ppt_x"/>
                                          </p:val>
                                        </p:tav>
                                      </p:tavLst>
                                    </p:anim>
                                    <p:animEffect transition="in" filter="wipe(right)">
                                      <p:cBhvr>
                                        <p:cTn id="21" dur="500"/>
                                        <p:tgtEl>
                                          <p:spTgt spid="4"/>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4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4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561157" y="1425377"/>
            <a:ext cx="1704975" cy="1722437"/>
            <a:chOff x="1561157" y="1425377"/>
            <a:chExt cx="1704975" cy="1722437"/>
          </a:xfrm>
        </p:grpSpPr>
        <p:sp>
          <p:nvSpPr>
            <p:cNvPr id="8" name="Freeform 5"/>
            <p:cNvSpPr>
              <a:spLocks noChangeArrowheads="1"/>
            </p:cNvSpPr>
            <p:nvPr/>
          </p:nvSpPr>
          <p:spPr bwMode="auto">
            <a:xfrm>
              <a:off x="1561157" y="1425377"/>
              <a:ext cx="1704975" cy="1722437"/>
            </a:xfrm>
            <a:custGeom>
              <a:avLst/>
              <a:gdLst>
                <a:gd name="T0" fmla="*/ 843120 w 455"/>
                <a:gd name="T1" fmla="*/ 1722437 h 459"/>
                <a:gd name="T2" fmla="*/ 1704975 w 455"/>
                <a:gd name="T3" fmla="*/ 863095 h 459"/>
                <a:gd name="T4" fmla="*/ 843120 w 455"/>
                <a:gd name="T5" fmla="*/ 0 h 459"/>
                <a:gd name="T6" fmla="*/ 0 w 455"/>
                <a:gd name="T7" fmla="*/ 694228 h 459"/>
                <a:gd name="T8" fmla="*/ 18736 w 455"/>
                <a:gd name="T9" fmla="*/ 1722437 h 459"/>
                <a:gd name="T10" fmla="*/ 843120 w 455"/>
                <a:gd name="T11" fmla="*/ 1722437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TextBox 692"/>
            <p:cNvSpPr>
              <a:spLocks noChangeArrowheads="1"/>
            </p:cNvSpPr>
            <p:nvPr/>
          </p:nvSpPr>
          <p:spPr bwMode="auto">
            <a:xfrm>
              <a:off x="2010421" y="1603276"/>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4000" dirty="0" smtClean="0">
                  <a:solidFill>
                    <a:srgbClr val="4F4F4F"/>
                  </a:solidFill>
                  <a:latin typeface="微软雅黑" panose="020B0503020204020204" pitchFamily="34" charset="-122"/>
                  <a:ea typeface="微软雅黑" panose="020B0503020204020204" pitchFamily="34" charset="-122"/>
                  <a:sym typeface="Arial" panose="020B0604020202020204" pitchFamily="34" charset="0"/>
                </a:rPr>
                <a:t>01</a:t>
              </a:r>
              <a:endParaRPr lang="zh-CN" altLang="en-US" sz="4000" dirty="0">
                <a:solidFill>
                  <a:srgbClr val="4F4F4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矩形 1"/>
            <p:cNvSpPr>
              <a:spLocks noChangeArrowheads="1"/>
            </p:cNvSpPr>
            <p:nvPr/>
          </p:nvSpPr>
          <p:spPr bwMode="auto">
            <a:xfrm>
              <a:off x="1624657" y="2331626"/>
              <a:ext cx="156845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a:t>
              </a:r>
              <a:r>
                <a:rPr lang="zh-CN" altLang="en-US" sz="11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图表</a:t>
              </a:r>
              <a:endParaRPr lang="zh-CN" altLang="en-US" sz="1100" dirty="0">
                <a:solidFill>
                  <a:srgbClr val="4F4F4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直接连接符 4"/>
            <p:cNvSpPr>
              <a:spLocks noChangeShapeType="1"/>
            </p:cNvSpPr>
            <p:nvPr/>
          </p:nvSpPr>
          <p:spPr bwMode="auto">
            <a:xfrm>
              <a:off x="1710382" y="2283718"/>
              <a:ext cx="1387475" cy="0"/>
            </a:xfrm>
            <a:prstGeom prst="line">
              <a:avLst/>
            </a:prstGeom>
            <a:noFill/>
            <a:ln w="9525">
              <a:solidFill>
                <a:srgbClr val="4F4F4F"/>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grpSp>
      <p:sp>
        <p:nvSpPr>
          <p:cNvPr id="12" name="TextBox 60"/>
          <p:cNvSpPr>
            <a:spLocks noChangeArrowheads="1"/>
          </p:cNvSpPr>
          <p:nvPr/>
        </p:nvSpPr>
        <p:spPr bwMode="auto">
          <a:xfrm>
            <a:off x="1945500" y="3290659"/>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13" name="直接连接符 65"/>
          <p:cNvSpPr>
            <a:spLocks noChangeShapeType="1"/>
          </p:cNvSpPr>
          <p:nvPr/>
        </p:nvSpPr>
        <p:spPr bwMode="auto">
          <a:xfrm>
            <a:off x="1526688" y="3652609"/>
            <a:ext cx="1666418" cy="0"/>
          </a:xfrm>
          <a:prstGeom prst="line">
            <a:avLst/>
          </a:prstGeom>
          <a:noFill/>
          <a:ln w="5080">
            <a:solidFill>
              <a:srgbClr val="4F4F4F"/>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1515575" y="3657371"/>
            <a:ext cx="1750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录入在此录入上述图表的综合描述</a:t>
            </a:r>
            <a:endParaRPr lang="zh-CN" altLang="en-US" sz="1000" dirty="0" smtClean="0">
              <a:solidFill>
                <a:srgbClr val="4F4F4F"/>
              </a:solidFill>
              <a:latin typeface="微软雅黑" panose="020B0503020204020204" pitchFamily="34" charset="-122"/>
              <a:ea typeface="微软雅黑" panose="020B0503020204020204" pitchFamily="34" charset="-122"/>
            </a:endParaRPr>
          </a:p>
          <a:p>
            <a:pPr>
              <a:spcBef>
                <a:spcPct val="0"/>
              </a:spcBef>
            </a:pPr>
            <a:endParaRPr lang="en-US" altLang="zh-CN"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5" name="直接连接符 62"/>
          <p:cNvSpPr>
            <a:spLocks noChangeShapeType="1"/>
          </p:cNvSpPr>
          <p:nvPr/>
        </p:nvSpPr>
        <p:spPr bwMode="auto">
          <a:xfrm>
            <a:off x="1526687" y="4262209"/>
            <a:ext cx="1666419" cy="0"/>
          </a:xfrm>
          <a:prstGeom prst="line">
            <a:avLst/>
          </a:prstGeom>
          <a:noFill/>
          <a:ln w="5080">
            <a:solidFill>
              <a:srgbClr val="4F4F4F"/>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850073" y="1425377"/>
            <a:ext cx="1704975" cy="1722437"/>
            <a:chOff x="3850073" y="1425377"/>
            <a:chExt cx="1704975" cy="1722437"/>
          </a:xfrm>
        </p:grpSpPr>
        <p:sp>
          <p:nvSpPr>
            <p:cNvPr id="17" name="Freeform 5"/>
            <p:cNvSpPr>
              <a:spLocks noChangeArrowheads="1"/>
            </p:cNvSpPr>
            <p:nvPr/>
          </p:nvSpPr>
          <p:spPr bwMode="auto">
            <a:xfrm>
              <a:off x="3850073" y="1425377"/>
              <a:ext cx="1704975" cy="1722437"/>
            </a:xfrm>
            <a:custGeom>
              <a:avLst/>
              <a:gdLst>
                <a:gd name="T0" fmla="*/ 843120 w 455"/>
                <a:gd name="T1" fmla="*/ 1722437 h 459"/>
                <a:gd name="T2" fmla="*/ 1704975 w 455"/>
                <a:gd name="T3" fmla="*/ 863095 h 459"/>
                <a:gd name="T4" fmla="*/ 843120 w 455"/>
                <a:gd name="T5" fmla="*/ 0 h 459"/>
                <a:gd name="T6" fmla="*/ 0 w 455"/>
                <a:gd name="T7" fmla="*/ 694228 h 459"/>
                <a:gd name="T8" fmla="*/ 18736 w 455"/>
                <a:gd name="T9" fmla="*/ 1722437 h 459"/>
                <a:gd name="T10" fmla="*/ 843120 w 455"/>
                <a:gd name="T11" fmla="*/ 1722437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TextBox 692"/>
            <p:cNvSpPr>
              <a:spLocks noChangeArrowheads="1"/>
            </p:cNvSpPr>
            <p:nvPr/>
          </p:nvSpPr>
          <p:spPr bwMode="auto">
            <a:xfrm>
              <a:off x="4299337" y="1603276"/>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4000" dirty="0" smtClean="0">
                  <a:solidFill>
                    <a:srgbClr val="4F4F4F"/>
                  </a:solidFill>
                  <a:latin typeface="微软雅黑" panose="020B0503020204020204" pitchFamily="34" charset="-122"/>
                  <a:ea typeface="微软雅黑" panose="020B0503020204020204" pitchFamily="34" charset="-122"/>
                  <a:sym typeface="Arial" panose="020B0604020202020204" pitchFamily="34" charset="0"/>
                </a:rPr>
                <a:t>02</a:t>
              </a:r>
              <a:endParaRPr lang="zh-CN" altLang="en-US" sz="4000" dirty="0">
                <a:solidFill>
                  <a:srgbClr val="4F4F4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矩形 1"/>
            <p:cNvSpPr>
              <a:spLocks noChangeArrowheads="1"/>
            </p:cNvSpPr>
            <p:nvPr/>
          </p:nvSpPr>
          <p:spPr bwMode="auto">
            <a:xfrm>
              <a:off x="3913573" y="2331626"/>
              <a:ext cx="156845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a:t>
              </a:r>
              <a:r>
                <a:rPr lang="zh-CN" altLang="en-US" sz="11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图表</a:t>
              </a:r>
              <a:endParaRPr lang="zh-CN" altLang="en-US" sz="1100" dirty="0">
                <a:solidFill>
                  <a:srgbClr val="4F4F4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直接连接符 4"/>
            <p:cNvSpPr>
              <a:spLocks noChangeShapeType="1"/>
            </p:cNvSpPr>
            <p:nvPr/>
          </p:nvSpPr>
          <p:spPr bwMode="auto">
            <a:xfrm>
              <a:off x="3999298" y="2283718"/>
              <a:ext cx="1387475" cy="0"/>
            </a:xfrm>
            <a:prstGeom prst="line">
              <a:avLst/>
            </a:prstGeom>
            <a:noFill/>
            <a:ln w="9525">
              <a:solidFill>
                <a:srgbClr val="4F4F4F"/>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grpSp>
      <p:sp>
        <p:nvSpPr>
          <p:cNvPr id="21" name="TextBox 60"/>
          <p:cNvSpPr>
            <a:spLocks noChangeArrowheads="1"/>
          </p:cNvSpPr>
          <p:nvPr/>
        </p:nvSpPr>
        <p:spPr bwMode="auto">
          <a:xfrm>
            <a:off x="4234416" y="3290659"/>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22" name="直接连接符 65"/>
          <p:cNvSpPr>
            <a:spLocks noChangeShapeType="1"/>
          </p:cNvSpPr>
          <p:nvPr/>
        </p:nvSpPr>
        <p:spPr bwMode="auto">
          <a:xfrm>
            <a:off x="3815604" y="3652609"/>
            <a:ext cx="1666418" cy="0"/>
          </a:xfrm>
          <a:prstGeom prst="line">
            <a:avLst/>
          </a:prstGeom>
          <a:noFill/>
          <a:ln w="5080">
            <a:solidFill>
              <a:srgbClr val="4F4F4F"/>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3" name="矩形 1"/>
          <p:cNvSpPr>
            <a:spLocks noChangeArrowheads="1"/>
          </p:cNvSpPr>
          <p:nvPr/>
        </p:nvSpPr>
        <p:spPr bwMode="auto">
          <a:xfrm>
            <a:off x="3804491" y="3657371"/>
            <a:ext cx="1750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录入在此录入上述图表的综合描述</a:t>
            </a:r>
            <a:endParaRPr lang="zh-CN" altLang="en-US" sz="1000" dirty="0" smtClean="0">
              <a:solidFill>
                <a:srgbClr val="4F4F4F"/>
              </a:solidFill>
              <a:latin typeface="微软雅黑" panose="020B0503020204020204" pitchFamily="34" charset="-122"/>
              <a:ea typeface="微软雅黑" panose="020B0503020204020204" pitchFamily="34" charset="-122"/>
            </a:endParaRPr>
          </a:p>
          <a:p>
            <a:pPr>
              <a:spcBef>
                <a:spcPct val="0"/>
              </a:spcBef>
            </a:pPr>
            <a:endParaRPr lang="en-US" altLang="zh-CN"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4" name="直接连接符 62"/>
          <p:cNvSpPr>
            <a:spLocks noChangeShapeType="1"/>
          </p:cNvSpPr>
          <p:nvPr/>
        </p:nvSpPr>
        <p:spPr bwMode="auto">
          <a:xfrm>
            <a:off x="3815603" y="4262209"/>
            <a:ext cx="1666419" cy="0"/>
          </a:xfrm>
          <a:prstGeom prst="line">
            <a:avLst/>
          </a:prstGeom>
          <a:noFill/>
          <a:ln w="5080">
            <a:solidFill>
              <a:srgbClr val="4F4F4F"/>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179393" y="1425377"/>
            <a:ext cx="1704975" cy="1722437"/>
            <a:chOff x="6179393" y="1425377"/>
            <a:chExt cx="1704975" cy="1722437"/>
          </a:xfrm>
        </p:grpSpPr>
        <p:sp>
          <p:nvSpPr>
            <p:cNvPr id="26" name="Freeform 5"/>
            <p:cNvSpPr>
              <a:spLocks noChangeArrowheads="1"/>
            </p:cNvSpPr>
            <p:nvPr/>
          </p:nvSpPr>
          <p:spPr bwMode="auto">
            <a:xfrm>
              <a:off x="6179393" y="1425377"/>
              <a:ext cx="1704975" cy="1722437"/>
            </a:xfrm>
            <a:custGeom>
              <a:avLst/>
              <a:gdLst>
                <a:gd name="T0" fmla="*/ 843120 w 455"/>
                <a:gd name="T1" fmla="*/ 1722437 h 459"/>
                <a:gd name="T2" fmla="*/ 1704975 w 455"/>
                <a:gd name="T3" fmla="*/ 863095 h 459"/>
                <a:gd name="T4" fmla="*/ 843120 w 455"/>
                <a:gd name="T5" fmla="*/ 0 h 459"/>
                <a:gd name="T6" fmla="*/ 0 w 455"/>
                <a:gd name="T7" fmla="*/ 694228 h 459"/>
                <a:gd name="T8" fmla="*/ 18736 w 455"/>
                <a:gd name="T9" fmla="*/ 1722437 h 459"/>
                <a:gd name="T10" fmla="*/ 843120 w 455"/>
                <a:gd name="T11" fmla="*/ 1722437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7" name="TextBox 692"/>
            <p:cNvSpPr>
              <a:spLocks noChangeArrowheads="1"/>
            </p:cNvSpPr>
            <p:nvPr/>
          </p:nvSpPr>
          <p:spPr bwMode="auto">
            <a:xfrm>
              <a:off x="6628657" y="1603276"/>
              <a:ext cx="787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4000" dirty="0" smtClean="0">
                  <a:solidFill>
                    <a:srgbClr val="4F4F4F"/>
                  </a:solidFill>
                  <a:latin typeface="微软雅黑" panose="020B0503020204020204" pitchFamily="34" charset="-122"/>
                  <a:ea typeface="微软雅黑" panose="020B0503020204020204" pitchFamily="34" charset="-122"/>
                  <a:sym typeface="Arial" panose="020B0604020202020204" pitchFamily="34" charset="0"/>
                </a:rPr>
                <a:t>03</a:t>
              </a:r>
              <a:endParaRPr lang="zh-CN" altLang="en-US" sz="4000" dirty="0">
                <a:solidFill>
                  <a:srgbClr val="4F4F4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矩形 1"/>
            <p:cNvSpPr>
              <a:spLocks noChangeArrowheads="1"/>
            </p:cNvSpPr>
            <p:nvPr/>
          </p:nvSpPr>
          <p:spPr bwMode="auto">
            <a:xfrm>
              <a:off x="6242893" y="2331626"/>
              <a:ext cx="156845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1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a:t>
              </a:r>
              <a:r>
                <a:rPr lang="zh-CN" altLang="en-US" sz="11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图表</a:t>
              </a:r>
              <a:endParaRPr lang="zh-CN" altLang="en-US" sz="1100" dirty="0">
                <a:solidFill>
                  <a:srgbClr val="4F4F4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直接连接符 4"/>
            <p:cNvSpPr>
              <a:spLocks noChangeShapeType="1"/>
            </p:cNvSpPr>
            <p:nvPr/>
          </p:nvSpPr>
          <p:spPr bwMode="auto">
            <a:xfrm>
              <a:off x="6328618" y="2283718"/>
              <a:ext cx="1387475" cy="0"/>
            </a:xfrm>
            <a:prstGeom prst="line">
              <a:avLst/>
            </a:prstGeom>
            <a:noFill/>
            <a:ln w="9525">
              <a:solidFill>
                <a:srgbClr val="4F4F4F"/>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grpSp>
      <p:sp>
        <p:nvSpPr>
          <p:cNvPr id="30" name="TextBox 60"/>
          <p:cNvSpPr>
            <a:spLocks noChangeArrowheads="1"/>
          </p:cNvSpPr>
          <p:nvPr/>
        </p:nvSpPr>
        <p:spPr bwMode="auto">
          <a:xfrm>
            <a:off x="6563736" y="3290659"/>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31" name="直接连接符 65"/>
          <p:cNvSpPr>
            <a:spLocks noChangeShapeType="1"/>
          </p:cNvSpPr>
          <p:nvPr/>
        </p:nvSpPr>
        <p:spPr bwMode="auto">
          <a:xfrm>
            <a:off x="6144924" y="3652609"/>
            <a:ext cx="1666418" cy="0"/>
          </a:xfrm>
          <a:prstGeom prst="line">
            <a:avLst/>
          </a:prstGeom>
          <a:noFill/>
          <a:ln w="5080">
            <a:solidFill>
              <a:srgbClr val="4F4F4F"/>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32" name="矩形 1"/>
          <p:cNvSpPr>
            <a:spLocks noChangeArrowheads="1"/>
          </p:cNvSpPr>
          <p:nvPr/>
        </p:nvSpPr>
        <p:spPr bwMode="auto">
          <a:xfrm>
            <a:off x="6133811" y="3657371"/>
            <a:ext cx="175055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录入在此录入上述图表的综合描述</a:t>
            </a:r>
            <a:endParaRPr lang="zh-CN" altLang="en-US" sz="1000" dirty="0" smtClean="0">
              <a:solidFill>
                <a:srgbClr val="4F4F4F"/>
              </a:solidFill>
              <a:latin typeface="微软雅黑" panose="020B0503020204020204" pitchFamily="34" charset="-122"/>
              <a:ea typeface="微软雅黑" panose="020B0503020204020204" pitchFamily="34" charset="-122"/>
            </a:endParaRPr>
          </a:p>
          <a:p>
            <a:pPr>
              <a:spcBef>
                <a:spcPct val="0"/>
              </a:spcBef>
            </a:pPr>
            <a:endParaRPr lang="en-US" altLang="zh-CN"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3" name="直接连接符 62"/>
          <p:cNvSpPr>
            <a:spLocks noChangeShapeType="1"/>
          </p:cNvSpPr>
          <p:nvPr/>
        </p:nvSpPr>
        <p:spPr bwMode="auto">
          <a:xfrm>
            <a:off x="6144923" y="4262209"/>
            <a:ext cx="1666419" cy="0"/>
          </a:xfrm>
          <a:prstGeom prst="line">
            <a:avLst/>
          </a:prstGeom>
          <a:noFill/>
          <a:ln w="5080">
            <a:solidFill>
              <a:srgbClr val="4F4F4F"/>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012774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anim calcmode="lin" valueType="num">
                                      <p:cBhvr>
                                        <p:cTn id="20" dur="500" fill="hold"/>
                                        <p:tgtEl>
                                          <p:spTgt spid="25"/>
                                        </p:tgtEl>
                                        <p:attrNameLst>
                                          <p:attrName>ppt_x</p:attrName>
                                        </p:attrNameLst>
                                      </p:cBhvr>
                                      <p:tavLst>
                                        <p:tav tm="0">
                                          <p:val>
                                            <p:strVal val="#ppt_x"/>
                                          </p:val>
                                        </p:tav>
                                        <p:tav tm="100000">
                                          <p:val>
                                            <p:strVal val="#ppt_x"/>
                                          </p:val>
                                        </p:tav>
                                      </p:tavLst>
                                    </p:anim>
                                    <p:anim calcmode="lin" valueType="num">
                                      <p:cBhvr>
                                        <p:cTn id="2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ppt_x"/>
                                          </p:val>
                                        </p:tav>
                                        <p:tav tm="100000">
                                          <p:val>
                                            <p:strVal val="#ppt_x"/>
                                          </p:val>
                                        </p:tav>
                                      </p:tavLst>
                                    </p:anim>
                                    <p:anim calcmode="lin" valueType="num">
                                      <p:cBhvr additive="base">
                                        <p:cTn id="5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ppt_x"/>
                                          </p:val>
                                        </p:tav>
                                        <p:tav tm="100000">
                                          <p:val>
                                            <p:strVal val="#ppt_x"/>
                                          </p:val>
                                        </p:tav>
                                      </p:tavLst>
                                    </p:anim>
                                    <p:anim calcmode="lin" valueType="num">
                                      <p:cBhvr additive="base">
                                        <p:cTn id="63" dur="500" fill="hold"/>
                                        <p:tgtEl>
                                          <p:spTgt spid="30"/>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additive="base">
                                        <p:cTn id="66" dur="500" fill="hold"/>
                                        <p:tgtEl>
                                          <p:spTgt spid="31"/>
                                        </p:tgtEl>
                                        <p:attrNameLst>
                                          <p:attrName>ppt_x</p:attrName>
                                        </p:attrNameLst>
                                      </p:cBhvr>
                                      <p:tavLst>
                                        <p:tav tm="0">
                                          <p:val>
                                            <p:strVal val="#ppt_x"/>
                                          </p:val>
                                        </p:tav>
                                        <p:tav tm="100000">
                                          <p:val>
                                            <p:strVal val="#ppt_x"/>
                                          </p:val>
                                        </p:tav>
                                      </p:tavLst>
                                    </p:anim>
                                    <p:anim calcmode="lin" valueType="num">
                                      <p:cBhvr additive="base">
                                        <p:cTn id="67" dur="500" fill="hold"/>
                                        <p:tgtEl>
                                          <p:spTgt spid="31"/>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cBhvr additive="base">
                                        <p:cTn id="70" dur="500" fill="hold"/>
                                        <p:tgtEl>
                                          <p:spTgt spid="32"/>
                                        </p:tgtEl>
                                        <p:attrNameLst>
                                          <p:attrName>ppt_x</p:attrName>
                                        </p:attrNameLst>
                                      </p:cBhvr>
                                      <p:tavLst>
                                        <p:tav tm="0">
                                          <p:val>
                                            <p:strVal val="#ppt_x"/>
                                          </p:val>
                                        </p:tav>
                                        <p:tav tm="100000">
                                          <p:val>
                                            <p:strVal val="#ppt_x"/>
                                          </p:val>
                                        </p:tav>
                                      </p:tavLst>
                                    </p:anim>
                                    <p:anim calcmode="lin" valueType="num">
                                      <p:cBhvr additive="base">
                                        <p:cTn id="71" dur="500" fill="hold"/>
                                        <p:tgtEl>
                                          <p:spTgt spid="32"/>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ppt_x"/>
                                          </p:val>
                                        </p:tav>
                                        <p:tav tm="100000">
                                          <p:val>
                                            <p:strVal val="#ppt_x"/>
                                          </p:val>
                                        </p:tav>
                                      </p:tavLst>
                                    </p:anim>
                                    <p:anim calcmode="lin" valueType="num">
                                      <p:cBhvr additive="base">
                                        <p:cTn id="75"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p:bldP spid="15" grpId="0" animBg="1"/>
      <p:bldP spid="21" grpId="0"/>
      <p:bldP spid="22" grpId="0" animBg="1"/>
      <p:bldP spid="23" grpId="0"/>
      <p:bldP spid="24" grpId="0" animBg="1"/>
      <p:bldP spid="30" grpId="0"/>
      <p:bldP spid="31" grpId="0" animBg="1"/>
      <p:bldP spid="32" grpId="0"/>
      <p:bldP spid="3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770460" y="1059657"/>
            <a:ext cx="1883569" cy="188476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8" name="椭圆 7"/>
          <p:cNvSpPr/>
          <p:nvPr/>
        </p:nvSpPr>
        <p:spPr>
          <a:xfrm>
            <a:off x="1052513" y="2160985"/>
            <a:ext cx="1884760" cy="188475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椭圆 8"/>
          <p:cNvSpPr/>
          <p:nvPr/>
        </p:nvSpPr>
        <p:spPr>
          <a:xfrm>
            <a:off x="2487216" y="2160985"/>
            <a:ext cx="1884759" cy="188475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0" name="文本框 9"/>
          <p:cNvSpPr txBox="1">
            <a:spLocks noChangeArrowheads="1"/>
          </p:cNvSpPr>
          <p:nvPr/>
        </p:nvSpPr>
        <p:spPr bwMode="auto">
          <a:xfrm>
            <a:off x="2121169" y="1602580"/>
            <a:ext cx="120015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rgbClr val="4F4F4F"/>
                </a:solidFill>
                <a:latin typeface="微软雅黑" panose="020B0503020204020204" pitchFamily="34" charset="-122"/>
                <a:ea typeface="微软雅黑" panose="020B0503020204020204" pitchFamily="34" charset="-122"/>
              </a:rPr>
              <a:t>添加文本</a:t>
            </a:r>
          </a:p>
        </p:txBody>
      </p:sp>
      <p:sp>
        <p:nvSpPr>
          <p:cNvPr id="11" name="文本框 10"/>
          <p:cNvSpPr txBox="1">
            <a:spLocks noChangeArrowheads="1"/>
          </p:cNvSpPr>
          <p:nvPr/>
        </p:nvSpPr>
        <p:spPr bwMode="auto">
          <a:xfrm>
            <a:off x="1355627" y="2908002"/>
            <a:ext cx="120015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rgbClr val="4F4F4F"/>
                </a:solidFill>
                <a:latin typeface="微软雅黑" panose="020B0503020204020204" pitchFamily="34" charset="-122"/>
                <a:ea typeface="微软雅黑" panose="020B0503020204020204" pitchFamily="34" charset="-122"/>
              </a:rPr>
              <a:t>添加文本</a:t>
            </a:r>
          </a:p>
        </p:txBody>
      </p:sp>
      <p:sp>
        <p:nvSpPr>
          <p:cNvPr id="12" name="文本框 11"/>
          <p:cNvSpPr txBox="1">
            <a:spLocks noChangeArrowheads="1"/>
          </p:cNvSpPr>
          <p:nvPr/>
        </p:nvSpPr>
        <p:spPr bwMode="auto">
          <a:xfrm>
            <a:off x="2914750" y="2918698"/>
            <a:ext cx="120015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rgbClr val="4F4F4F"/>
                </a:solidFill>
                <a:latin typeface="微软雅黑" panose="020B0503020204020204" pitchFamily="34" charset="-122"/>
                <a:ea typeface="微软雅黑" panose="020B0503020204020204" pitchFamily="34" charset="-122"/>
              </a:rPr>
              <a:t>添加文本</a:t>
            </a:r>
          </a:p>
        </p:txBody>
      </p:sp>
      <p:grpSp>
        <p:nvGrpSpPr>
          <p:cNvPr id="13" name="组合 12"/>
          <p:cNvGrpSpPr/>
          <p:nvPr/>
        </p:nvGrpSpPr>
        <p:grpSpPr>
          <a:xfrm>
            <a:off x="5007769" y="1541860"/>
            <a:ext cx="3233738" cy="1010841"/>
            <a:chOff x="5007769" y="1541860"/>
            <a:chExt cx="3233738" cy="1010841"/>
          </a:xfrm>
        </p:grpSpPr>
        <p:sp>
          <p:nvSpPr>
            <p:cNvPr id="14" name="椭圆 13"/>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5" name="文本框 13"/>
            <p:cNvSpPr txBox="1">
              <a:spLocks noChangeArrowheads="1"/>
            </p:cNvSpPr>
            <p:nvPr/>
          </p:nvSpPr>
          <p:spPr bwMode="auto">
            <a:xfrm>
              <a:off x="5027901" y="1599442"/>
              <a:ext cx="32722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a:solidFill>
                    <a:srgbClr val="4F4F4F"/>
                  </a:solidFill>
                  <a:latin typeface="微软雅黑" panose="020B0503020204020204" pitchFamily="34" charset="-122"/>
                  <a:ea typeface="微软雅黑" panose="020B0503020204020204" pitchFamily="34" charset="-122"/>
                </a:rPr>
                <a:t>1</a:t>
              </a:r>
              <a:endParaRPr lang="zh-CN" altLang="en-US" dirty="0">
                <a:solidFill>
                  <a:srgbClr val="4F4F4F"/>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5441156" y="1602582"/>
              <a:ext cx="0" cy="95011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4F4F4F"/>
                  </a:solidFill>
                  <a:latin typeface="微软雅黑" panose="020B0503020204020204" pitchFamily="34" charset="-122"/>
                  <a:ea typeface="微软雅黑" panose="020B0503020204020204" pitchFamily="34" charset="-122"/>
                </a:rPr>
                <a:t>标题文字</a:t>
              </a:r>
              <a:endParaRPr lang="zh-CN" altLang="en-US" sz="1500" dirty="0">
                <a:solidFill>
                  <a:srgbClr val="4F4F4F"/>
                </a:solidFill>
                <a:latin typeface="微软雅黑" panose="020B0503020204020204" pitchFamily="34" charset="-122"/>
                <a:ea typeface="微软雅黑" panose="020B0503020204020204" pitchFamily="34" charset="-122"/>
              </a:endParaRPr>
            </a:p>
          </p:txBody>
        </p:sp>
        <p:sp>
          <p:nvSpPr>
            <p:cNvPr id="18"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rgbClr val="4F4F4F"/>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007769" y="2890520"/>
            <a:ext cx="3233738" cy="1010841"/>
            <a:chOff x="5007769" y="1541860"/>
            <a:chExt cx="3233738" cy="1010841"/>
          </a:xfrm>
        </p:grpSpPr>
        <p:sp>
          <p:nvSpPr>
            <p:cNvPr id="20" name="椭圆 19"/>
            <p:cNvSpPr/>
            <p:nvPr/>
          </p:nvSpPr>
          <p:spPr bwMode="auto">
            <a:xfrm>
              <a:off x="5007769" y="1602579"/>
              <a:ext cx="371475" cy="37266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1" name="文本框 13"/>
            <p:cNvSpPr txBox="1">
              <a:spLocks noChangeArrowheads="1"/>
            </p:cNvSpPr>
            <p:nvPr/>
          </p:nvSpPr>
          <p:spPr bwMode="auto">
            <a:xfrm>
              <a:off x="5027901" y="1599442"/>
              <a:ext cx="32722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dirty="0" smtClean="0">
                  <a:solidFill>
                    <a:srgbClr val="4F4F4F"/>
                  </a:solidFill>
                  <a:latin typeface="微软雅黑" panose="020B0503020204020204" pitchFamily="34" charset="-122"/>
                  <a:ea typeface="微软雅黑" panose="020B0503020204020204" pitchFamily="34" charset="-122"/>
                </a:rPr>
                <a:t>2</a:t>
              </a:r>
              <a:endParaRPr lang="zh-CN" altLang="en-US" dirty="0">
                <a:solidFill>
                  <a:srgbClr val="4F4F4F"/>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441156" y="1602582"/>
              <a:ext cx="0" cy="95011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a:spLocks noChangeArrowheads="1"/>
            </p:cNvSpPr>
            <p:nvPr/>
          </p:nvSpPr>
          <p:spPr bwMode="auto">
            <a:xfrm>
              <a:off x="5512594" y="1541860"/>
              <a:ext cx="136366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dirty="0" smtClean="0">
                  <a:solidFill>
                    <a:srgbClr val="4F4F4F"/>
                  </a:solidFill>
                  <a:latin typeface="微软雅黑" panose="020B0503020204020204" pitchFamily="34" charset="-122"/>
                  <a:ea typeface="微软雅黑" panose="020B0503020204020204" pitchFamily="34" charset="-122"/>
                </a:rPr>
                <a:t>标题文字</a:t>
              </a:r>
              <a:endParaRPr lang="zh-CN" altLang="en-US" sz="1500" dirty="0">
                <a:solidFill>
                  <a:srgbClr val="4F4F4F"/>
                </a:solidFill>
                <a:latin typeface="微软雅黑" panose="020B0503020204020204" pitchFamily="34" charset="-122"/>
                <a:ea typeface="微软雅黑" panose="020B0503020204020204" pitchFamily="34" charset="-122"/>
              </a:endParaRPr>
            </a:p>
          </p:txBody>
        </p:sp>
        <p:sp>
          <p:nvSpPr>
            <p:cNvPr id="24" name="TextBox 35"/>
            <p:cNvSpPr txBox="1">
              <a:spLocks noChangeArrowheads="1"/>
            </p:cNvSpPr>
            <p:nvPr/>
          </p:nvSpPr>
          <p:spPr bwMode="auto">
            <a:xfrm>
              <a:off x="5525692" y="1828801"/>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rgbClr val="4F4F4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0181262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2000"/>
                            </p:stCondLst>
                            <p:childTnLst>
                              <p:par>
                                <p:cTn id="13" presetID="21"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1000"/>
                                        <p:tgtEl>
                                          <p:spTgt spid="9"/>
                                        </p:tgtEl>
                                      </p:cBhvr>
                                    </p:animEffect>
                                  </p:childTnLst>
                                </p:cTn>
                              </p:par>
                            </p:childTnLst>
                          </p:cTn>
                        </p:par>
                        <p:par>
                          <p:cTn id="16" fill="hold">
                            <p:stCondLst>
                              <p:cond delay="3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3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sp>
        <p:nvSpPr>
          <p:cNvPr id="7" name="泪滴形 46"/>
          <p:cNvSpPr>
            <a:spLocks/>
          </p:cNvSpPr>
          <p:nvPr/>
        </p:nvSpPr>
        <p:spPr bwMode="auto">
          <a:xfrm rot="10800000">
            <a:off x="6519521" y="1044673"/>
            <a:ext cx="1680592" cy="1613232"/>
          </a:xfrm>
          <a:custGeom>
            <a:avLst/>
            <a:gdLst>
              <a:gd name="T0" fmla="*/ 0 w 2336800"/>
              <a:gd name="T1" fmla="*/ 1121508 h 2243015"/>
              <a:gd name="T2" fmla="*/ 1168400 w 2336800"/>
              <a:gd name="T3" fmla="*/ 0 h 2243015"/>
              <a:gd name="T4" fmla="*/ 2336800 w 2336800"/>
              <a:gd name="T5" fmla="*/ 0 h 2243015"/>
              <a:gd name="T6" fmla="*/ 2336800 w 2336800"/>
              <a:gd name="T7" fmla="*/ 1121508 h 2243015"/>
              <a:gd name="T8" fmla="*/ 1168400 w 2336800"/>
              <a:gd name="T9" fmla="*/ 2243016 h 2243015"/>
              <a:gd name="T10" fmla="*/ 0 w 2336800"/>
              <a:gd name="T11" fmla="*/ 1121508 h 2243015"/>
            </a:gdLst>
            <a:ahLst/>
            <a:cxnLst>
              <a:cxn ang="0">
                <a:pos x="T0" y="T1"/>
              </a:cxn>
              <a:cxn ang="0">
                <a:pos x="T2" y="T3"/>
              </a:cxn>
              <a:cxn ang="0">
                <a:pos x="T4" y="T5"/>
              </a:cxn>
              <a:cxn ang="0">
                <a:pos x="T6" y="T7"/>
              </a:cxn>
              <a:cxn ang="0">
                <a:pos x="T8" y="T9"/>
              </a:cxn>
              <a:cxn ang="0">
                <a:pos x="T10" y="T11"/>
              </a:cxn>
            </a:cxnLst>
            <a:rect l="0" t="0" r="r" b="b"/>
            <a:pathLst>
              <a:path w="2336800" h="2243015">
                <a:moveTo>
                  <a:pt x="0" y="1121508"/>
                </a:moveTo>
                <a:cubicBezTo>
                  <a:pt x="0" y="502116"/>
                  <a:pt x="523110" y="0"/>
                  <a:pt x="1168400" y="0"/>
                </a:cubicBezTo>
                <a:lnTo>
                  <a:pt x="2336800" y="0"/>
                </a:lnTo>
                <a:lnTo>
                  <a:pt x="2336800" y="1121508"/>
                </a:lnTo>
                <a:cubicBezTo>
                  <a:pt x="2336800" y="1740900"/>
                  <a:pt x="1813690" y="2243016"/>
                  <a:pt x="1168400" y="2243016"/>
                </a:cubicBezTo>
                <a:cubicBezTo>
                  <a:pt x="523110" y="2243016"/>
                  <a:pt x="0" y="1740900"/>
                  <a:pt x="0" y="1121508"/>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8" name="泪滴形 47"/>
          <p:cNvSpPr>
            <a:spLocks/>
          </p:cNvSpPr>
          <p:nvPr/>
        </p:nvSpPr>
        <p:spPr bwMode="auto">
          <a:xfrm rot="16200000">
            <a:off x="6475125" y="2826719"/>
            <a:ext cx="1680592" cy="1613232"/>
          </a:xfrm>
          <a:custGeom>
            <a:avLst/>
            <a:gdLst>
              <a:gd name="T0" fmla="*/ 0 w 2336800"/>
              <a:gd name="T1" fmla="*/ 1121508 h 2243015"/>
              <a:gd name="T2" fmla="*/ 1168400 w 2336800"/>
              <a:gd name="T3" fmla="*/ 0 h 2243015"/>
              <a:gd name="T4" fmla="*/ 2336800 w 2336800"/>
              <a:gd name="T5" fmla="*/ 0 h 2243015"/>
              <a:gd name="T6" fmla="*/ 2336800 w 2336800"/>
              <a:gd name="T7" fmla="*/ 1121508 h 2243015"/>
              <a:gd name="T8" fmla="*/ 1168400 w 2336800"/>
              <a:gd name="T9" fmla="*/ 2243016 h 2243015"/>
              <a:gd name="T10" fmla="*/ 0 w 2336800"/>
              <a:gd name="T11" fmla="*/ 1121508 h 2243015"/>
            </a:gdLst>
            <a:ahLst/>
            <a:cxnLst>
              <a:cxn ang="0">
                <a:pos x="T0" y="T1"/>
              </a:cxn>
              <a:cxn ang="0">
                <a:pos x="T2" y="T3"/>
              </a:cxn>
              <a:cxn ang="0">
                <a:pos x="T4" y="T5"/>
              </a:cxn>
              <a:cxn ang="0">
                <a:pos x="T6" y="T7"/>
              </a:cxn>
              <a:cxn ang="0">
                <a:pos x="T8" y="T9"/>
              </a:cxn>
              <a:cxn ang="0">
                <a:pos x="T10" y="T11"/>
              </a:cxn>
            </a:cxnLst>
            <a:rect l="0" t="0" r="r" b="b"/>
            <a:pathLst>
              <a:path w="2336800" h="2243015">
                <a:moveTo>
                  <a:pt x="0" y="1121508"/>
                </a:moveTo>
                <a:cubicBezTo>
                  <a:pt x="0" y="502116"/>
                  <a:pt x="523110" y="0"/>
                  <a:pt x="1168400" y="0"/>
                </a:cubicBezTo>
                <a:lnTo>
                  <a:pt x="2336800" y="0"/>
                </a:lnTo>
                <a:lnTo>
                  <a:pt x="2336800" y="1121508"/>
                </a:lnTo>
                <a:cubicBezTo>
                  <a:pt x="2336800" y="1740900"/>
                  <a:pt x="1813690" y="2243016"/>
                  <a:pt x="1168400" y="2243016"/>
                </a:cubicBezTo>
                <a:cubicBezTo>
                  <a:pt x="523110" y="2243016"/>
                  <a:pt x="0" y="1740900"/>
                  <a:pt x="0" y="1121508"/>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泪滴形 48"/>
          <p:cNvSpPr>
            <a:spLocks/>
          </p:cNvSpPr>
          <p:nvPr/>
        </p:nvSpPr>
        <p:spPr bwMode="auto">
          <a:xfrm rot="5400000">
            <a:off x="4719484" y="1017633"/>
            <a:ext cx="1680594" cy="1613233"/>
          </a:xfrm>
          <a:custGeom>
            <a:avLst/>
            <a:gdLst>
              <a:gd name="T0" fmla="*/ 0 w 2336800"/>
              <a:gd name="T1" fmla="*/ 1121508 h 2243015"/>
              <a:gd name="T2" fmla="*/ 1168400 w 2336800"/>
              <a:gd name="T3" fmla="*/ 0 h 2243015"/>
              <a:gd name="T4" fmla="*/ 2336800 w 2336800"/>
              <a:gd name="T5" fmla="*/ 0 h 2243015"/>
              <a:gd name="T6" fmla="*/ 2336800 w 2336800"/>
              <a:gd name="T7" fmla="*/ 1121508 h 2243015"/>
              <a:gd name="T8" fmla="*/ 1168400 w 2336800"/>
              <a:gd name="T9" fmla="*/ 2243016 h 2243015"/>
              <a:gd name="T10" fmla="*/ 0 w 2336800"/>
              <a:gd name="T11" fmla="*/ 1121508 h 2243015"/>
            </a:gdLst>
            <a:ahLst/>
            <a:cxnLst>
              <a:cxn ang="0">
                <a:pos x="T0" y="T1"/>
              </a:cxn>
              <a:cxn ang="0">
                <a:pos x="T2" y="T3"/>
              </a:cxn>
              <a:cxn ang="0">
                <a:pos x="T4" y="T5"/>
              </a:cxn>
              <a:cxn ang="0">
                <a:pos x="T6" y="T7"/>
              </a:cxn>
              <a:cxn ang="0">
                <a:pos x="T8" y="T9"/>
              </a:cxn>
              <a:cxn ang="0">
                <a:pos x="T10" y="T11"/>
              </a:cxn>
            </a:cxnLst>
            <a:rect l="0" t="0" r="r" b="b"/>
            <a:pathLst>
              <a:path w="2336800" h="2243015">
                <a:moveTo>
                  <a:pt x="0" y="1121508"/>
                </a:moveTo>
                <a:cubicBezTo>
                  <a:pt x="0" y="502116"/>
                  <a:pt x="523110" y="0"/>
                  <a:pt x="1168400" y="0"/>
                </a:cubicBezTo>
                <a:lnTo>
                  <a:pt x="2336800" y="0"/>
                </a:lnTo>
                <a:lnTo>
                  <a:pt x="2336800" y="1121508"/>
                </a:lnTo>
                <a:cubicBezTo>
                  <a:pt x="2336800" y="1740900"/>
                  <a:pt x="1813690" y="2243016"/>
                  <a:pt x="1168400" y="2243016"/>
                </a:cubicBezTo>
                <a:cubicBezTo>
                  <a:pt x="523110" y="2243016"/>
                  <a:pt x="0" y="1740900"/>
                  <a:pt x="0" y="1121508"/>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0" name="泪滴形 50"/>
          <p:cNvSpPr>
            <a:spLocks/>
          </p:cNvSpPr>
          <p:nvPr/>
        </p:nvSpPr>
        <p:spPr bwMode="auto">
          <a:xfrm>
            <a:off x="4682917" y="2788276"/>
            <a:ext cx="1680592" cy="1613232"/>
          </a:xfrm>
          <a:custGeom>
            <a:avLst/>
            <a:gdLst>
              <a:gd name="T0" fmla="*/ 0 w 2336800"/>
              <a:gd name="T1" fmla="*/ 1121508 h 2243015"/>
              <a:gd name="T2" fmla="*/ 1168400 w 2336800"/>
              <a:gd name="T3" fmla="*/ 0 h 2243015"/>
              <a:gd name="T4" fmla="*/ 2336800 w 2336800"/>
              <a:gd name="T5" fmla="*/ 0 h 2243015"/>
              <a:gd name="T6" fmla="*/ 2336800 w 2336800"/>
              <a:gd name="T7" fmla="*/ 1121508 h 2243015"/>
              <a:gd name="T8" fmla="*/ 1168400 w 2336800"/>
              <a:gd name="T9" fmla="*/ 2243016 h 2243015"/>
              <a:gd name="T10" fmla="*/ 0 w 2336800"/>
              <a:gd name="T11" fmla="*/ 1121508 h 2243015"/>
            </a:gdLst>
            <a:ahLst/>
            <a:cxnLst>
              <a:cxn ang="0">
                <a:pos x="T0" y="T1"/>
              </a:cxn>
              <a:cxn ang="0">
                <a:pos x="T2" y="T3"/>
              </a:cxn>
              <a:cxn ang="0">
                <a:pos x="T4" y="T5"/>
              </a:cxn>
              <a:cxn ang="0">
                <a:pos x="T6" y="T7"/>
              </a:cxn>
              <a:cxn ang="0">
                <a:pos x="T8" y="T9"/>
              </a:cxn>
              <a:cxn ang="0">
                <a:pos x="T10" y="T11"/>
              </a:cxn>
            </a:cxnLst>
            <a:rect l="0" t="0" r="r" b="b"/>
            <a:pathLst>
              <a:path w="2336800" h="2243015">
                <a:moveTo>
                  <a:pt x="0" y="1121508"/>
                </a:moveTo>
                <a:cubicBezTo>
                  <a:pt x="0" y="502116"/>
                  <a:pt x="523110" y="0"/>
                  <a:pt x="1168400" y="0"/>
                </a:cubicBezTo>
                <a:lnTo>
                  <a:pt x="2336800" y="0"/>
                </a:lnTo>
                <a:lnTo>
                  <a:pt x="2336800" y="1121508"/>
                </a:lnTo>
                <a:cubicBezTo>
                  <a:pt x="2336800" y="1740900"/>
                  <a:pt x="1813690" y="2243016"/>
                  <a:pt x="1168400" y="2243016"/>
                </a:cubicBezTo>
                <a:cubicBezTo>
                  <a:pt x="523110" y="2243016"/>
                  <a:pt x="0" y="1740900"/>
                  <a:pt x="0" y="1121508"/>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1" name="文本框 55"/>
          <p:cNvSpPr txBox="1">
            <a:spLocks noChangeArrowheads="1"/>
          </p:cNvSpPr>
          <p:nvPr/>
        </p:nvSpPr>
        <p:spPr bwMode="auto">
          <a:xfrm>
            <a:off x="5254242" y="1583510"/>
            <a:ext cx="118871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a:t>
            </a:r>
            <a:endParaRPr lang="en-US" altLang="zh-CN"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a:p>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文字</a:t>
            </a:r>
            <a:endParaRPr lang="zh-CN" altLang="en-US" dirty="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 name="文本框 56"/>
          <p:cNvSpPr txBox="1">
            <a:spLocks noChangeArrowheads="1"/>
          </p:cNvSpPr>
          <p:nvPr/>
        </p:nvSpPr>
        <p:spPr bwMode="auto">
          <a:xfrm>
            <a:off x="5255069" y="3271726"/>
            <a:ext cx="119467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a:t>
            </a:r>
            <a:endParaRPr lang="en-US" altLang="zh-CN"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a:p>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文字</a:t>
            </a:r>
            <a:endParaRPr lang="zh-CN" altLang="en-US" dirty="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3" name="文本框 57"/>
          <p:cNvSpPr txBox="1">
            <a:spLocks noChangeArrowheads="1"/>
          </p:cNvSpPr>
          <p:nvPr/>
        </p:nvSpPr>
        <p:spPr bwMode="auto">
          <a:xfrm>
            <a:off x="7006359" y="1583509"/>
            <a:ext cx="123818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a:t>
            </a:r>
            <a:endParaRPr lang="en-US" altLang="zh-CN"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a:p>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文字</a:t>
            </a:r>
            <a:endParaRPr lang="zh-CN" altLang="en-US" dirty="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 name="文本框 58"/>
          <p:cNvSpPr txBox="1">
            <a:spLocks noChangeArrowheads="1"/>
          </p:cNvSpPr>
          <p:nvPr/>
        </p:nvSpPr>
        <p:spPr bwMode="auto">
          <a:xfrm>
            <a:off x="6940595" y="3285047"/>
            <a:ext cx="11814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a:t>
            </a:r>
            <a:endParaRPr lang="en-US" altLang="zh-CN"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a:p>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文字</a:t>
            </a:r>
            <a:endParaRPr lang="zh-CN" altLang="en-US" dirty="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5" name="泪滴形 61"/>
          <p:cNvSpPr>
            <a:spLocks/>
          </p:cNvSpPr>
          <p:nvPr/>
        </p:nvSpPr>
        <p:spPr bwMode="auto">
          <a:xfrm rot="13493744" flipH="1">
            <a:off x="977836" y="1336378"/>
            <a:ext cx="182166" cy="173831"/>
          </a:xfrm>
          <a:custGeom>
            <a:avLst/>
            <a:gdLst>
              <a:gd name="T0" fmla="*/ 0 w 242167"/>
              <a:gd name="T1" fmla="*/ 116224 h 232448"/>
              <a:gd name="T2" fmla="*/ 121084 w 242167"/>
              <a:gd name="T3" fmla="*/ 0 h 232448"/>
              <a:gd name="T4" fmla="*/ 242167 w 242167"/>
              <a:gd name="T5" fmla="*/ 0 h 232448"/>
              <a:gd name="T6" fmla="*/ 242167 w 242167"/>
              <a:gd name="T7" fmla="*/ 116224 h 232448"/>
              <a:gd name="T8" fmla="*/ 121083 w 242167"/>
              <a:gd name="T9" fmla="*/ 232448 h 232448"/>
              <a:gd name="T10" fmla="*/ -1 w 242167"/>
              <a:gd name="T11" fmla="*/ 116224 h 232448"/>
              <a:gd name="T12" fmla="*/ 0 w 242167"/>
              <a:gd name="T13" fmla="*/ 116224 h 232448"/>
            </a:gdLst>
            <a:ahLst/>
            <a:cxnLst>
              <a:cxn ang="0">
                <a:pos x="T0" y="T1"/>
              </a:cxn>
              <a:cxn ang="0">
                <a:pos x="T2" y="T3"/>
              </a:cxn>
              <a:cxn ang="0">
                <a:pos x="T4" y="T5"/>
              </a:cxn>
              <a:cxn ang="0">
                <a:pos x="T6" y="T7"/>
              </a:cxn>
              <a:cxn ang="0">
                <a:pos x="T8" y="T9"/>
              </a:cxn>
              <a:cxn ang="0">
                <a:pos x="T10" y="T11"/>
              </a:cxn>
              <a:cxn ang="0">
                <a:pos x="T12" y="T13"/>
              </a:cxn>
            </a:cxnLst>
            <a:rect l="0" t="0" r="r" b="b"/>
            <a:pathLst>
              <a:path w="242167" h="232448">
                <a:moveTo>
                  <a:pt x="0" y="116224"/>
                </a:moveTo>
                <a:cubicBezTo>
                  <a:pt x="0" y="52035"/>
                  <a:pt x="54211" y="0"/>
                  <a:pt x="121084" y="0"/>
                </a:cubicBezTo>
                <a:lnTo>
                  <a:pt x="242167" y="0"/>
                </a:lnTo>
                <a:lnTo>
                  <a:pt x="242167" y="116224"/>
                </a:lnTo>
                <a:cubicBezTo>
                  <a:pt x="242167" y="180413"/>
                  <a:pt x="187956" y="232448"/>
                  <a:pt x="121083" y="232448"/>
                </a:cubicBezTo>
                <a:cubicBezTo>
                  <a:pt x="54210" y="232448"/>
                  <a:pt x="-1" y="180413"/>
                  <a:pt x="-1" y="116224"/>
                </a:cubicBezTo>
                <a:lnTo>
                  <a:pt x="0" y="11622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6" name="泪滴形 62"/>
          <p:cNvSpPr>
            <a:spLocks/>
          </p:cNvSpPr>
          <p:nvPr/>
        </p:nvSpPr>
        <p:spPr bwMode="auto">
          <a:xfrm rot="13493744" flipH="1">
            <a:off x="934973" y="2156718"/>
            <a:ext cx="180975" cy="175022"/>
          </a:xfrm>
          <a:custGeom>
            <a:avLst/>
            <a:gdLst>
              <a:gd name="T0" fmla="*/ 0 w 242167"/>
              <a:gd name="T1" fmla="*/ 116224 h 232448"/>
              <a:gd name="T2" fmla="*/ 121084 w 242167"/>
              <a:gd name="T3" fmla="*/ 0 h 232448"/>
              <a:gd name="T4" fmla="*/ 242167 w 242167"/>
              <a:gd name="T5" fmla="*/ 0 h 232448"/>
              <a:gd name="T6" fmla="*/ 242167 w 242167"/>
              <a:gd name="T7" fmla="*/ 116224 h 232448"/>
              <a:gd name="T8" fmla="*/ 121083 w 242167"/>
              <a:gd name="T9" fmla="*/ 232448 h 232448"/>
              <a:gd name="T10" fmla="*/ -1 w 242167"/>
              <a:gd name="T11" fmla="*/ 116224 h 232448"/>
              <a:gd name="T12" fmla="*/ 0 w 242167"/>
              <a:gd name="T13" fmla="*/ 116224 h 232448"/>
            </a:gdLst>
            <a:ahLst/>
            <a:cxnLst>
              <a:cxn ang="0">
                <a:pos x="T0" y="T1"/>
              </a:cxn>
              <a:cxn ang="0">
                <a:pos x="T2" y="T3"/>
              </a:cxn>
              <a:cxn ang="0">
                <a:pos x="T4" y="T5"/>
              </a:cxn>
              <a:cxn ang="0">
                <a:pos x="T6" y="T7"/>
              </a:cxn>
              <a:cxn ang="0">
                <a:pos x="T8" y="T9"/>
              </a:cxn>
              <a:cxn ang="0">
                <a:pos x="T10" y="T11"/>
              </a:cxn>
              <a:cxn ang="0">
                <a:pos x="T12" y="T13"/>
              </a:cxn>
            </a:cxnLst>
            <a:rect l="0" t="0" r="r" b="b"/>
            <a:pathLst>
              <a:path w="242167" h="232448">
                <a:moveTo>
                  <a:pt x="0" y="116224"/>
                </a:moveTo>
                <a:cubicBezTo>
                  <a:pt x="0" y="52035"/>
                  <a:pt x="54211" y="0"/>
                  <a:pt x="121084" y="0"/>
                </a:cubicBezTo>
                <a:lnTo>
                  <a:pt x="242167" y="0"/>
                </a:lnTo>
                <a:lnTo>
                  <a:pt x="242167" y="116224"/>
                </a:lnTo>
                <a:cubicBezTo>
                  <a:pt x="242167" y="180413"/>
                  <a:pt x="187956" y="232448"/>
                  <a:pt x="121083" y="232448"/>
                </a:cubicBezTo>
                <a:cubicBezTo>
                  <a:pt x="54210" y="232448"/>
                  <a:pt x="-1" y="180413"/>
                  <a:pt x="-1" y="116224"/>
                </a:cubicBezTo>
                <a:lnTo>
                  <a:pt x="0" y="11622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7" name="泪滴形 63"/>
          <p:cNvSpPr>
            <a:spLocks/>
          </p:cNvSpPr>
          <p:nvPr/>
        </p:nvSpPr>
        <p:spPr bwMode="auto">
          <a:xfrm rot="13493744" flipH="1">
            <a:off x="936164" y="2972296"/>
            <a:ext cx="180975" cy="173831"/>
          </a:xfrm>
          <a:custGeom>
            <a:avLst/>
            <a:gdLst>
              <a:gd name="T0" fmla="*/ 0 w 242167"/>
              <a:gd name="T1" fmla="*/ 116224 h 232448"/>
              <a:gd name="T2" fmla="*/ 121084 w 242167"/>
              <a:gd name="T3" fmla="*/ 0 h 232448"/>
              <a:gd name="T4" fmla="*/ 242167 w 242167"/>
              <a:gd name="T5" fmla="*/ 0 h 232448"/>
              <a:gd name="T6" fmla="*/ 242167 w 242167"/>
              <a:gd name="T7" fmla="*/ 116224 h 232448"/>
              <a:gd name="T8" fmla="*/ 121083 w 242167"/>
              <a:gd name="T9" fmla="*/ 232448 h 232448"/>
              <a:gd name="T10" fmla="*/ -1 w 242167"/>
              <a:gd name="T11" fmla="*/ 116224 h 232448"/>
              <a:gd name="T12" fmla="*/ 0 w 242167"/>
              <a:gd name="T13" fmla="*/ 116224 h 232448"/>
            </a:gdLst>
            <a:ahLst/>
            <a:cxnLst>
              <a:cxn ang="0">
                <a:pos x="T0" y="T1"/>
              </a:cxn>
              <a:cxn ang="0">
                <a:pos x="T2" y="T3"/>
              </a:cxn>
              <a:cxn ang="0">
                <a:pos x="T4" y="T5"/>
              </a:cxn>
              <a:cxn ang="0">
                <a:pos x="T6" y="T7"/>
              </a:cxn>
              <a:cxn ang="0">
                <a:pos x="T8" y="T9"/>
              </a:cxn>
              <a:cxn ang="0">
                <a:pos x="T10" y="T11"/>
              </a:cxn>
              <a:cxn ang="0">
                <a:pos x="T12" y="T13"/>
              </a:cxn>
            </a:cxnLst>
            <a:rect l="0" t="0" r="r" b="b"/>
            <a:pathLst>
              <a:path w="242167" h="232448">
                <a:moveTo>
                  <a:pt x="0" y="116224"/>
                </a:moveTo>
                <a:cubicBezTo>
                  <a:pt x="0" y="52035"/>
                  <a:pt x="54211" y="0"/>
                  <a:pt x="121084" y="0"/>
                </a:cubicBezTo>
                <a:lnTo>
                  <a:pt x="242167" y="0"/>
                </a:lnTo>
                <a:lnTo>
                  <a:pt x="242167" y="116224"/>
                </a:lnTo>
                <a:cubicBezTo>
                  <a:pt x="242167" y="180413"/>
                  <a:pt x="187956" y="232448"/>
                  <a:pt x="121083" y="232448"/>
                </a:cubicBezTo>
                <a:cubicBezTo>
                  <a:pt x="54210" y="232448"/>
                  <a:pt x="-1" y="180413"/>
                  <a:pt x="-1" y="116224"/>
                </a:cubicBezTo>
                <a:lnTo>
                  <a:pt x="0" y="11622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泪滴形 64"/>
          <p:cNvSpPr>
            <a:spLocks/>
          </p:cNvSpPr>
          <p:nvPr/>
        </p:nvSpPr>
        <p:spPr bwMode="auto">
          <a:xfrm rot="13493744" flipH="1">
            <a:off x="936164" y="3772396"/>
            <a:ext cx="180975" cy="173831"/>
          </a:xfrm>
          <a:custGeom>
            <a:avLst/>
            <a:gdLst>
              <a:gd name="T0" fmla="*/ 0 w 242167"/>
              <a:gd name="T1" fmla="*/ 116224 h 232448"/>
              <a:gd name="T2" fmla="*/ 121084 w 242167"/>
              <a:gd name="T3" fmla="*/ 0 h 232448"/>
              <a:gd name="T4" fmla="*/ 242167 w 242167"/>
              <a:gd name="T5" fmla="*/ 0 h 232448"/>
              <a:gd name="T6" fmla="*/ 242167 w 242167"/>
              <a:gd name="T7" fmla="*/ 116224 h 232448"/>
              <a:gd name="T8" fmla="*/ 121083 w 242167"/>
              <a:gd name="T9" fmla="*/ 232448 h 232448"/>
              <a:gd name="T10" fmla="*/ -1 w 242167"/>
              <a:gd name="T11" fmla="*/ 116224 h 232448"/>
              <a:gd name="T12" fmla="*/ 0 w 242167"/>
              <a:gd name="T13" fmla="*/ 116224 h 232448"/>
            </a:gdLst>
            <a:ahLst/>
            <a:cxnLst>
              <a:cxn ang="0">
                <a:pos x="T0" y="T1"/>
              </a:cxn>
              <a:cxn ang="0">
                <a:pos x="T2" y="T3"/>
              </a:cxn>
              <a:cxn ang="0">
                <a:pos x="T4" y="T5"/>
              </a:cxn>
              <a:cxn ang="0">
                <a:pos x="T6" y="T7"/>
              </a:cxn>
              <a:cxn ang="0">
                <a:pos x="T8" y="T9"/>
              </a:cxn>
              <a:cxn ang="0">
                <a:pos x="T10" y="T11"/>
              </a:cxn>
              <a:cxn ang="0">
                <a:pos x="T12" y="T13"/>
              </a:cxn>
            </a:cxnLst>
            <a:rect l="0" t="0" r="r" b="b"/>
            <a:pathLst>
              <a:path w="242167" h="232448">
                <a:moveTo>
                  <a:pt x="0" y="116224"/>
                </a:moveTo>
                <a:cubicBezTo>
                  <a:pt x="0" y="52035"/>
                  <a:pt x="54211" y="0"/>
                  <a:pt x="121084" y="0"/>
                </a:cubicBezTo>
                <a:lnTo>
                  <a:pt x="242167" y="0"/>
                </a:lnTo>
                <a:lnTo>
                  <a:pt x="242167" y="116224"/>
                </a:lnTo>
                <a:cubicBezTo>
                  <a:pt x="242167" y="180413"/>
                  <a:pt x="187956" y="232448"/>
                  <a:pt x="121083" y="232448"/>
                </a:cubicBezTo>
                <a:cubicBezTo>
                  <a:pt x="54210" y="232448"/>
                  <a:pt x="-1" y="180413"/>
                  <a:pt x="-1" y="116224"/>
                </a:cubicBezTo>
                <a:lnTo>
                  <a:pt x="0" y="11622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9" name="Text Box 18"/>
          <p:cNvSpPr txBox="1">
            <a:spLocks noChangeArrowheads="1"/>
          </p:cNvSpPr>
          <p:nvPr/>
        </p:nvSpPr>
        <p:spPr bwMode="auto">
          <a:xfrm>
            <a:off x="1176671" y="1473298"/>
            <a:ext cx="2797969"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900" dirty="0">
                <a:solidFill>
                  <a:srgbClr val="4F4F4F"/>
                </a:solidFill>
                <a:latin typeface="微软雅黑" panose="020B0503020204020204" pitchFamily="34" charset="-122"/>
                <a:ea typeface="微软雅黑" panose="020B0503020204020204" pitchFamily="34" charset="-122"/>
                <a:sym typeface="Calibri" panose="020F0502020204030204" pitchFamily="34" charset="0"/>
              </a:rPr>
              <a:t>点击此处添加说明文字点击此处添加说明文字点击此处添加说明文字</a:t>
            </a:r>
          </a:p>
        </p:txBody>
      </p:sp>
      <p:sp>
        <p:nvSpPr>
          <p:cNvPr id="20" name="Text Box 19"/>
          <p:cNvSpPr txBox="1">
            <a:spLocks noChangeArrowheads="1"/>
          </p:cNvSpPr>
          <p:nvPr/>
        </p:nvSpPr>
        <p:spPr bwMode="auto">
          <a:xfrm>
            <a:off x="1160002" y="3049686"/>
            <a:ext cx="2796778" cy="507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900">
                <a:solidFill>
                  <a:srgbClr val="4F4F4F"/>
                </a:solidFill>
                <a:latin typeface="微软雅黑" panose="020B0503020204020204" pitchFamily="34" charset="-122"/>
                <a:ea typeface="微软雅黑" panose="020B0503020204020204" pitchFamily="34" charset="-122"/>
                <a:sym typeface="Calibri" panose="020F0502020204030204" pitchFamily="34" charset="0"/>
              </a:rPr>
              <a:t>点击此处添加说明文字点击此处添加说明文字点击此处添加说明字</a:t>
            </a:r>
          </a:p>
        </p:txBody>
      </p:sp>
      <p:sp>
        <p:nvSpPr>
          <p:cNvPr id="21" name="Text Box 20"/>
          <p:cNvSpPr txBox="1">
            <a:spLocks noChangeArrowheads="1"/>
          </p:cNvSpPr>
          <p:nvPr/>
        </p:nvSpPr>
        <p:spPr bwMode="auto">
          <a:xfrm>
            <a:off x="1185004" y="3870027"/>
            <a:ext cx="2796779" cy="507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900">
                <a:solidFill>
                  <a:srgbClr val="4F4F4F"/>
                </a:solidFill>
                <a:latin typeface="微软雅黑" panose="020B0503020204020204" pitchFamily="34" charset="-122"/>
                <a:ea typeface="微软雅黑" panose="020B0503020204020204" pitchFamily="34" charset="-122"/>
                <a:sym typeface="Calibri" panose="020F0502020204030204" pitchFamily="34" charset="0"/>
              </a:rPr>
              <a:t>点击此处添加说明文字点击此处添加说明文字点击此处添加说明文字</a:t>
            </a:r>
          </a:p>
        </p:txBody>
      </p:sp>
      <p:sp>
        <p:nvSpPr>
          <p:cNvPr id="22" name="Text Box 21"/>
          <p:cNvSpPr txBox="1">
            <a:spLocks noChangeArrowheads="1"/>
          </p:cNvSpPr>
          <p:nvPr/>
        </p:nvSpPr>
        <p:spPr bwMode="auto">
          <a:xfrm>
            <a:off x="1208817" y="1278036"/>
            <a:ext cx="58862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050" dirty="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标题一</a:t>
            </a:r>
          </a:p>
        </p:txBody>
      </p:sp>
      <p:sp>
        <p:nvSpPr>
          <p:cNvPr id="23" name="Text Box 22"/>
          <p:cNvSpPr txBox="1">
            <a:spLocks noChangeArrowheads="1"/>
          </p:cNvSpPr>
          <p:nvPr/>
        </p:nvSpPr>
        <p:spPr bwMode="auto">
          <a:xfrm>
            <a:off x="1154048" y="2280542"/>
            <a:ext cx="2797969" cy="507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900">
                <a:solidFill>
                  <a:srgbClr val="4F4F4F"/>
                </a:solidFill>
                <a:latin typeface="微软雅黑" panose="020B0503020204020204" pitchFamily="34" charset="-122"/>
                <a:ea typeface="微软雅黑" panose="020B0503020204020204" pitchFamily="34" charset="-122"/>
                <a:sym typeface="Calibri" panose="020F0502020204030204" pitchFamily="34" charset="0"/>
              </a:rPr>
              <a:t>点击此处添加说明文字点击此处添加说明文字点击此处添加说明文字</a:t>
            </a:r>
          </a:p>
        </p:txBody>
      </p:sp>
      <p:sp>
        <p:nvSpPr>
          <p:cNvPr id="24" name="Text Box 23"/>
          <p:cNvSpPr txBox="1">
            <a:spLocks noChangeArrowheads="1"/>
          </p:cNvSpPr>
          <p:nvPr/>
        </p:nvSpPr>
        <p:spPr bwMode="auto">
          <a:xfrm>
            <a:off x="1180242" y="2103140"/>
            <a:ext cx="588623"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050" dirty="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标题二</a:t>
            </a:r>
          </a:p>
        </p:txBody>
      </p:sp>
      <p:sp>
        <p:nvSpPr>
          <p:cNvPr id="25" name="Text Box 24"/>
          <p:cNvSpPr txBox="1">
            <a:spLocks noChangeArrowheads="1"/>
          </p:cNvSpPr>
          <p:nvPr/>
        </p:nvSpPr>
        <p:spPr bwMode="auto">
          <a:xfrm>
            <a:off x="1199292" y="2906811"/>
            <a:ext cx="588623"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050" dirty="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标题三</a:t>
            </a:r>
          </a:p>
        </p:txBody>
      </p:sp>
      <p:sp>
        <p:nvSpPr>
          <p:cNvPr id="26" name="Text Box 25"/>
          <p:cNvSpPr txBox="1">
            <a:spLocks noChangeArrowheads="1"/>
          </p:cNvSpPr>
          <p:nvPr/>
        </p:nvSpPr>
        <p:spPr bwMode="auto">
          <a:xfrm>
            <a:off x="1190958" y="3692624"/>
            <a:ext cx="588623" cy="25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050" dirty="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标题四</a:t>
            </a:r>
          </a:p>
        </p:txBody>
      </p:sp>
    </p:spTree>
    <p:extLst>
      <p:ext uri="{BB962C8B-B14F-4D97-AF65-F5344CB8AC3E}">
        <p14:creationId xmlns:p14="http://schemas.microsoft.com/office/powerpoint/2010/main" val="209245785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0-#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0-#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0-#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0-#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0-#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0-#ppt_w/2"/>
                                          </p:val>
                                        </p:tav>
                                        <p:tav tm="100000">
                                          <p:val>
                                            <p:strVal val="#ppt_x"/>
                                          </p:val>
                                        </p:tav>
                                      </p:tavLst>
                                    </p:anim>
                                    <p:anim calcmode="lin" valueType="num">
                                      <p:cBhvr additive="base">
                                        <p:cTn id="78" dur="500" fill="hold"/>
                                        <p:tgtEl>
                                          <p:spTgt spid="22"/>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0-#ppt_w/2"/>
                                          </p:val>
                                        </p:tav>
                                        <p:tav tm="100000">
                                          <p:val>
                                            <p:strVal val="#ppt_x"/>
                                          </p:val>
                                        </p:tav>
                                      </p:tavLst>
                                    </p:anim>
                                    <p:anim calcmode="lin" valueType="num">
                                      <p:cBhvr additive="base">
                                        <p:cTn id="82" dur="500" fill="hold"/>
                                        <p:tgtEl>
                                          <p:spTgt spid="23"/>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0-#ppt_w/2"/>
                                          </p:val>
                                        </p:tav>
                                        <p:tav tm="100000">
                                          <p:val>
                                            <p:strVal val="#ppt_x"/>
                                          </p:val>
                                        </p:tav>
                                      </p:tavLst>
                                    </p:anim>
                                    <p:anim calcmode="lin" valueType="num">
                                      <p:cBhvr additive="base">
                                        <p:cTn id="86" dur="500" fill="hold"/>
                                        <p:tgtEl>
                                          <p:spTgt spid="24"/>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0-#ppt_w/2"/>
                                          </p:val>
                                        </p:tav>
                                        <p:tav tm="100000">
                                          <p:val>
                                            <p:strVal val="#ppt_x"/>
                                          </p:val>
                                        </p:tav>
                                      </p:tavLst>
                                    </p:anim>
                                    <p:anim calcmode="lin" valueType="num">
                                      <p:cBhvr additive="base">
                                        <p:cTn id="90" dur="500" fill="hold"/>
                                        <p:tgtEl>
                                          <p:spTgt spid="25"/>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0-#ppt_w/2"/>
                                          </p:val>
                                        </p:tav>
                                        <p:tav tm="100000">
                                          <p:val>
                                            <p:strVal val="#ppt_x"/>
                                          </p:val>
                                        </p:tav>
                                      </p:tavLst>
                                    </p:anim>
                                    <p:anim calcmode="lin" valueType="num">
                                      <p:cBhvr additive="base">
                                        <p:cTn id="9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19" grpId="0"/>
      <p:bldP spid="20" grpId="0"/>
      <p:bldP spid="21" grpId="0"/>
      <p:bldP spid="22" grpId="0"/>
      <p:bldP spid="23"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4148235" y="1773787"/>
            <a:ext cx="2723823" cy="553998"/>
          </a:xfrm>
          <a:prstGeom prst="rect">
            <a:avLst/>
          </a:prstGeom>
          <a:noFill/>
        </p:spPr>
        <p:txBody>
          <a:bodyPr wrap="none" rtlCol="0">
            <a:spAutoFit/>
          </a:bodyPr>
          <a:lstStyle/>
          <a:p>
            <a:pPr marL="0" lvl="1"/>
            <a:r>
              <a:rPr lang="zh-CN" altLang="en-US" sz="3000" spc="300" dirty="0" smtClean="0">
                <a:solidFill>
                  <a:srgbClr val="4F4F4F"/>
                </a:solidFill>
                <a:latin typeface="微软雅黑" pitchFamily="34" charset="-122"/>
                <a:ea typeface="微软雅黑" pitchFamily="34" charset="-122"/>
              </a:rPr>
              <a:t>单击添加标题</a:t>
            </a:r>
            <a:endParaRPr lang="zh-CN" altLang="en-US" sz="3000" spc="300" dirty="0">
              <a:solidFill>
                <a:srgbClr val="4F4F4F"/>
              </a:solidFill>
              <a:latin typeface="微软雅黑" pitchFamily="34" charset="-122"/>
              <a:ea typeface="微软雅黑" pitchFamily="34" charset="-122"/>
            </a:endParaRPr>
          </a:p>
        </p:txBody>
      </p:sp>
      <p:cxnSp>
        <p:nvCxnSpPr>
          <p:cNvPr id="5" name="直接连接符 4"/>
          <p:cNvCxnSpPr/>
          <p:nvPr/>
        </p:nvCxnSpPr>
        <p:spPr>
          <a:xfrm flipV="1">
            <a:off x="3932211" y="1275606"/>
            <a:ext cx="0" cy="2808312"/>
          </a:xfrm>
          <a:prstGeom prst="line">
            <a:avLst/>
          </a:prstGeom>
          <a:ln w="19050">
            <a:solidFill>
              <a:srgbClr val="4F4F4F"/>
            </a:solidFill>
            <a:prstDash val="dash"/>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4253502" y="264050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7" name="文本框 9"/>
          <p:cNvSpPr txBox="1"/>
          <p:nvPr/>
        </p:nvSpPr>
        <p:spPr>
          <a:xfrm>
            <a:off x="4253501" y="296594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8" name="文本框 7"/>
          <p:cNvSpPr txBox="1"/>
          <p:nvPr/>
        </p:nvSpPr>
        <p:spPr>
          <a:xfrm>
            <a:off x="4253502"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9" name="文本框 9"/>
          <p:cNvSpPr txBox="1"/>
          <p:nvPr/>
        </p:nvSpPr>
        <p:spPr>
          <a:xfrm>
            <a:off x="5444379" y="264375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0" name="文本框 9"/>
          <p:cNvSpPr txBox="1"/>
          <p:nvPr/>
        </p:nvSpPr>
        <p:spPr>
          <a:xfrm>
            <a:off x="5444380" y="296964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1"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rgbClr val="4F4F4F"/>
                </a:solidFill>
                <a:latin typeface="微软雅黑" pitchFamily="34" charset="-122"/>
                <a:ea typeface="微软雅黑" pitchFamily="34" charset="-122"/>
              </a:rPr>
              <a:t>PART 05</a:t>
            </a:r>
            <a:endParaRPr lang="zh-CN" altLang="en-US" sz="1600" dirty="0" smtClean="0">
              <a:solidFill>
                <a:srgbClr val="4F4F4F"/>
              </a:solidFill>
              <a:latin typeface="微软雅黑" pitchFamily="34" charset="-122"/>
              <a:ea typeface="微软雅黑" pitchFamily="34" charset="-122"/>
            </a:endParaRPr>
          </a:p>
        </p:txBody>
      </p:sp>
      <p:sp>
        <p:nvSpPr>
          <p:cNvPr id="12" name="椭圆 11"/>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a:solidFill>
                  <a:srgbClr val="4F4F4F"/>
                </a:solidFill>
                <a:latin typeface="微软雅黑" pitchFamily="34" charset="-122"/>
                <a:ea typeface="微软雅黑" pitchFamily="34" charset="-122"/>
              </a:rPr>
              <a:t>5</a:t>
            </a:r>
            <a:endParaRPr lang="zh-CN" altLang="en-US" sz="5000" spc="225" dirty="0">
              <a:solidFill>
                <a:srgbClr val="4F4F4F"/>
              </a:solidFill>
              <a:latin typeface="微软雅黑" pitchFamily="34" charset="-122"/>
              <a:ea typeface="微软雅黑" pitchFamily="34" charset="-122"/>
            </a:endParaRPr>
          </a:p>
        </p:txBody>
      </p:sp>
      <p:sp>
        <p:nvSpPr>
          <p:cNvPr id="14" name="文本框 13"/>
          <p:cNvSpPr txBox="1"/>
          <p:nvPr/>
        </p:nvSpPr>
        <p:spPr>
          <a:xfrm>
            <a:off x="5444379"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Tree>
    <p:extLst>
      <p:ext uri="{BB962C8B-B14F-4D97-AF65-F5344CB8AC3E}">
        <p14:creationId xmlns:p14="http://schemas.microsoft.com/office/powerpoint/2010/main" val="39876512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ppt_x</p:attrName>
                                        </p:attrNameLst>
                                      </p:cBhvr>
                                      <p:tavLst>
                                        <p:tav tm="0">
                                          <p:val>
                                            <p:strVal val="#ppt_x-#ppt_w*1.125000"/>
                                          </p:val>
                                        </p:tav>
                                        <p:tav tm="100000">
                                          <p:val>
                                            <p:strVal val="#ppt_x"/>
                                          </p:val>
                                        </p:tav>
                                      </p:tavLst>
                                    </p:anim>
                                    <p:animEffect transition="in" filter="wipe(right)">
                                      <p:cBhvr>
                                        <p:cTn id="21" dur="500"/>
                                        <p:tgtEl>
                                          <p:spTgt spid="4"/>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4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4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67908" y="-879297"/>
            <a:ext cx="1756222" cy="1756222"/>
            <a:chOff x="2894659" y="1465288"/>
            <a:chExt cx="1727827" cy="1727827"/>
          </a:xfrm>
        </p:grpSpPr>
        <p:grpSp>
          <p:nvGrpSpPr>
            <p:cNvPr id="5" name="组合 4"/>
            <p:cNvGrpSpPr/>
            <p:nvPr/>
          </p:nvGrpSpPr>
          <p:grpSpPr>
            <a:xfrm rot="1771504">
              <a:off x="2914532" y="1485269"/>
              <a:ext cx="1688083" cy="1687866"/>
              <a:chOff x="1827622" y="1343919"/>
              <a:chExt cx="2304000" cy="2304000"/>
            </a:xfrm>
          </p:grpSpPr>
          <p:sp>
            <p:nvSpPr>
              <p:cNvPr id="7" name="椭圆 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8" name="椭圆 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6" name="流程图: 联系 5"/>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rot="1771504">
            <a:off x="3575961" y="378942"/>
            <a:ext cx="272244" cy="272209"/>
            <a:chOff x="1827622" y="1343919"/>
            <a:chExt cx="2304000" cy="2304000"/>
          </a:xfrm>
        </p:grpSpPr>
        <p:sp>
          <p:nvSpPr>
            <p:cNvPr id="10" name="椭圆 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1" name="椭圆 1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2" name="组合 11"/>
          <p:cNvGrpSpPr/>
          <p:nvPr/>
        </p:nvGrpSpPr>
        <p:grpSpPr>
          <a:xfrm rot="1771504">
            <a:off x="5177750" y="37314"/>
            <a:ext cx="272244" cy="272209"/>
            <a:chOff x="1827622" y="1343919"/>
            <a:chExt cx="2304000" cy="2304000"/>
          </a:xfrm>
        </p:grpSpPr>
        <p:sp>
          <p:nvSpPr>
            <p:cNvPr id="13" name="椭圆 1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4" name="椭圆 1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5" name="组合 14"/>
          <p:cNvGrpSpPr/>
          <p:nvPr/>
        </p:nvGrpSpPr>
        <p:grpSpPr>
          <a:xfrm rot="1771504">
            <a:off x="4219534" y="449833"/>
            <a:ext cx="216832" cy="216804"/>
            <a:chOff x="1827622" y="1343919"/>
            <a:chExt cx="2304000" cy="2304000"/>
          </a:xfrm>
        </p:grpSpPr>
        <p:sp>
          <p:nvSpPr>
            <p:cNvPr id="16" name="椭圆 1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7" name="椭圆 1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18" name="组合 17"/>
          <p:cNvGrpSpPr/>
          <p:nvPr/>
        </p:nvGrpSpPr>
        <p:grpSpPr>
          <a:xfrm rot="1771504">
            <a:off x="4695048" y="474506"/>
            <a:ext cx="402249" cy="402197"/>
            <a:chOff x="1827622" y="1343919"/>
            <a:chExt cx="2304000" cy="2304000"/>
          </a:xfrm>
        </p:grpSpPr>
        <p:sp>
          <p:nvSpPr>
            <p:cNvPr id="19" name="椭圆 1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0" name="椭圆 1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21" name="组合 20"/>
          <p:cNvGrpSpPr/>
          <p:nvPr/>
        </p:nvGrpSpPr>
        <p:grpSpPr>
          <a:xfrm rot="1771504">
            <a:off x="3507274" y="-102313"/>
            <a:ext cx="166140" cy="166119"/>
            <a:chOff x="1827622" y="1343919"/>
            <a:chExt cx="2304000" cy="2304000"/>
          </a:xfrm>
        </p:grpSpPr>
        <p:sp>
          <p:nvSpPr>
            <p:cNvPr id="22" name="椭圆 2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3" name="椭圆 2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24" name="组合 23"/>
          <p:cNvGrpSpPr/>
          <p:nvPr/>
        </p:nvGrpSpPr>
        <p:grpSpPr>
          <a:xfrm rot="1771504">
            <a:off x="3898802" y="816764"/>
            <a:ext cx="202768" cy="202742"/>
            <a:chOff x="1827622" y="1343919"/>
            <a:chExt cx="2304000" cy="2304000"/>
          </a:xfrm>
        </p:grpSpPr>
        <p:sp>
          <p:nvSpPr>
            <p:cNvPr id="25" name="椭圆 2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26" name="椭圆 2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
        <p:nvSpPr>
          <p:cNvPr id="27" name="文本框 26"/>
          <p:cNvSpPr txBox="1"/>
          <p:nvPr/>
        </p:nvSpPr>
        <p:spPr>
          <a:xfrm>
            <a:off x="3938055" y="-4064"/>
            <a:ext cx="1090736" cy="523220"/>
          </a:xfrm>
          <a:prstGeom prst="rect">
            <a:avLst/>
          </a:prstGeom>
          <a:noFill/>
        </p:spPr>
        <p:txBody>
          <a:bodyPr wrap="square" rtlCol="0">
            <a:spAutoFit/>
          </a:bodyPr>
          <a:lstStyle/>
          <a:p>
            <a:r>
              <a:rPr lang="zh-CN" altLang="en-US" sz="2800" dirty="0" smtClean="0">
                <a:solidFill>
                  <a:srgbClr val="333333"/>
                </a:solidFill>
                <a:latin typeface="黑体" panose="02010609060101010101" pitchFamily="49" charset="-122"/>
                <a:ea typeface="黑体" panose="02010609060101010101" pitchFamily="49" charset="-122"/>
              </a:rPr>
              <a:t>目 录</a:t>
            </a:r>
            <a:endParaRPr lang="zh-CN" altLang="en-US" sz="2800" dirty="0">
              <a:solidFill>
                <a:srgbClr val="333333"/>
              </a:solidFill>
              <a:latin typeface="黑体" panose="02010609060101010101" pitchFamily="49" charset="-122"/>
              <a:ea typeface="黑体" panose="02010609060101010101" pitchFamily="49" charset="-122"/>
            </a:endParaRPr>
          </a:p>
        </p:txBody>
      </p:sp>
      <p:grpSp>
        <p:nvGrpSpPr>
          <p:cNvPr id="28" name="组合 27"/>
          <p:cNvGrpSpPr/>
          <p:nvPr/>
        </p:nvGrpSpPr>
        <p:grpSpPr>
          <a:xfrm>
            <a:off x="1621136" y="1828800"/>
            <a:ext cx="762943" cy="762943"/>
            <a:chOff x="1254722" y="1864234"/>
            <a:chExt cx="762943" cy="762943"/>
          </a:xfrm>
        </p:grpSpPr>
        <p:grpSp>
          <p:nvGrpSpPr>
            <p:cNvPr id="29" name="组合 28"/>
            <p:cNvGrpSpPr/>
            <p:nvPr/>
          </p:nvGrpSpPr>
          <p:grpSpPr>
            <a:xfrm>
              <a:off x="1254722" y="1864234"/>
              <a:ext cx="762943" cy="762943"/>
              <a:chOff x="2894659" y="1465288"/>
              <a:chExt cx="1727827" cy="1727827"/>
            </a:xfrm>
          </p:grpSpPr>
          <p:grpSp>
            <p:nvGrpSpPr>
              <p:cNvPr id="31" name="组合 30"/>
              <p:cNvGrpSpPr/>
              <p:nvPr/>
            </p:nvGrpSpPr>
            <p:grpSpPr>
              <a:xfrm rot="1771504">
                <a:off x="2914532" y="1485269"/>
                <a:ext cx="1688083" cy="1687866"/>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grpSp>
          <p:sp>
            <p:nvSpPr>
              <p:cNvPr id="32" name="流程图: 联系 31"/>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endParaRPr>
              </a:p>
            </p:txBody>
          </p:sp>
        </p:grpSp>
        <p:sp>
          <p:nvSpPr>
            <p:cNvPr id="30" name="文本框 29"/>
            <p:cNvSpPr txBox="1"/>
            <p:nvPr/>
          </p:nvSpPr>
          <p:spPr>
            <a:xfrm>
              <a:off x="1378895" y="2045650"/>
              <a:ext cx="526473" cy="400110"/>
            </a:xfrm>
            <a:prstGeom prst="rect">
              <a:avLst/>
            </a:prstGeom>
            <a:noFill/>
            <a:ln>
              <a:noFill/>
            </a:ln>
          </p:spPr>
          <p:txBody>
            <a:bodyPr wrap="square" rtlCol="0">
              <a:spAutoFit/>
            </a:bodyPr>
            <a:lstStyle/>
            <a:p>
              <a:r>
                <a:rPr lang="en-US" altLang="zh-CN" sz="2000" b="1" dirty="0" smtClean="0">
                  <a:solidFill>
                    <a:srgbClr val="333333"/>
                  </a:solidFill>
                  <a:latin typeface="方正兰亭超细黑简体" panose="02000000000000000000" pitchFamily="2" charset="-122"/>
                  <a:ea typeface="方正兰亭超细黑简体" panose="02000000000000000000" pitchFamily="2" charset="-122"/>
                </a:rPr>
                <a:t>01</a:t>
              </a:r>
              <a:endParaRPr lang="zh-CN" altLang="en-US" sz="2000" b="1" dirty="0">
                <a:solidFill>
                  <a:srgbClr val="333333"/>
                </a:solidFill>
                <a:latin typeface="方正兰亭超细黑简体" panose="02000000000000000000" pitchFamily="2" charset="-122"/>
                <a:ea typeface="方正兰亭超细黑简体" panose="02000000000000000000" pitchFamily="2" charset="-122"/>
              </a:endParaRPr>
            </a:p>
          </p:txBody>
        </p:sp>
      </p:grpSp>
      <p:grpSp>
        <p:nvGrpSpPr>
          <p:cNvPr id="35" name="组合 34"/>
          <p:cNvGrpSpPr/>
          <p:nvPr/>
        </p:nvGrpSpPr>
        <p:grpSpPr>
          <a:xfrm>
            <a:off x="2628303" y="1828800"/>
            <a:ext cx="762943" cy="762943"/>
            <a:chOff x="2705448" y="1864234"/>
            <a:chExt cx="762943" cy="762943"/>
          </a:xfrm>
        </p:grpSpPr>
        <p:grpSp>
          <p:nvGrpSpPr>
            <p:cNvPr id="36" name="组合 35"/>
            <p:cNvGrpSpPr/>
            <p:nvPr/>
          </p:nvGrpSpPr>
          <p:grpSpPr>
            <a:xfrm>
              <a:off x="2705448" y="1864234"/>
              <a:ext cx="762943" cy="762943"/>
              <a:chOff x="2894659" y="1465288"/>
              <a:chExt cx="1727827" cy="1727827"/>
            </a:xfrm>
          </p:grpSpPr>
          <p:grpSp>
            <p:nvGrpSpPr>
              <p:cNvPr id="38" name="组合 37"/>
              <p:cNvGrpSpPr/>
              <p:nvPr/>
            </p:nvGrpSpPr>
            <p:grpSpPr>
              <a:xfrm rot="1771504">
                <a:off x="2914532" y="1485269"/>
                <a:ext cx="1688083" cy="1687866"/>
                <a:chOff x="1827622" y="1343919"/>
                <a:chExt cx="2304000" cy="2304000"/>
              </a:xfrm>
            </p:grpSpPr>
            <p:sp>
              <p:nvSpPr>
                <p:cNvPr id="40" name="椭圆 3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sp>
              <p:nvSpPr>
                <p:cNvPr id="41" name="椭圆 4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grpSp>
          <p:sp>
            <p:nvSpPr>
              <p:cNvPr id="39" name="流程图: 联系 38"/>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endParaRPr>
              </a:p>
            </p:txBody>
          </p:sp>
        </p:grpSp>
        <p:sp>
          <p:nvSpPr>
            <p:cNvPr id="37" name="文本框 36"/>
            <p:cNvSpPr txBox="1"/>
            <p:nvPr/>
          </p:nvSpPr>
          <p:spPr>
            <a:xfrm>
              <a:off x="2824946" y="2053130"/>
              <a:ext cx="526473" cy="400110"/>
            </a:xfrm>
            <a:prstGeom prst="rect">
              <a:avLst/>
            </a:prstGeom>
            <a:noFill/>
            <a:ln>
              <a:noFill/>
            </a:ln>
          </p:spPr>
          <p:txBody>
            <a:bodyPr wrap="square" rtlCol="0">
              <a:spAutoFit/>
            </a:bodyPr>
            <a:lstStyle/>
            <a:p>
              <a:r>
                <a:rPr lang="en-US" altLang="zh-CN" sz="2000" b="1" dirty="0" smtClean="0">
                  <a:solidFill>
                    <a:srgbClr val="333333"/>
                  </a:solidFill>
                  <a:latin typeface="方正兰亭超细黑简体" panose="02000000000000000000" pitchFamily="2" charset="-122"/>
                  <a:ea typeface="方正兰亭超细黑简体" panose="02000000000000000000" pitchFamily="2" charset="-122"/>
                </a:rPr>
                <a:t>02</a:t>
              </a:r>
              <a:endParaRPr lang="zh-CN" altLang="en-US" sz="2000" b="1" dirty="0">
                <a:solidFill>
                  <a:srgbClr val="333333"/>
                </a:solidFill>
                <a:latin typeface="方正兰亭超细黑简体" panose="02000000000000000000" pitchFamily="2" charset="-122"/>
                <a:ea typeface="方正兰亭超细黑简体" panose="02000000000000000000" pitchFamily="2" charset="-122"/>
              </a:endParaRPr>
            </a:p>
          </p:txBody>
        </p:sp>
      </p:grpSp>
      <p:grpSp>
        <p:nvGrpSpPr>
          <p:cNvPr id="42" name="组合 41"/>
          <p:cNvGrpSpPr/>
          <p:nvPr/>
        </p:nvGrpSpPr>
        <p:grpSpPr>
          <a:xfrm>
            <a:off x="3645808" y="1828800"/>
            <a:ext cx="762943" cy="762943"/>
            <a:chOff x="4132381" y="1864234"/>
            <a:chExt cx="762943" cy="762943"/>
          </a:xfrm>
        </p:grpSpPr>
        <p:grpSp>
          <p:nvGrpSpPr>
            <p:cNvPr id="43" name="组合 42"/>
            <p:cNvGrpSpPr/>
            <p:nvPr/>
          </p:nvGrpSpPr>
          <p:grpSpPr>
            <a:xfrm>
              <a:off x="4132381" y="1864234"/>
              <a:ext cx="762943" cy="762943"/>
              <a:chOff x="2894659" y="1465288"/>
              <a:chExt cx="1727827" cy="1727827"/>
            </a:xfrm>
          </p:grpSpPr>
          <p:grpSp>
            <p:nvGrpSpPr>
              <p:cNvPr id="45" name="组合 44"/>
              <p:cNvGrpSpPr/>
              <p:nvPr/>
            </p:nvGrpSpPr>
            <p:grpSpPr>
              <a:xfrm rot="1771504">
                <a:off x="2914532" y="1485269"/>
                <a:ext cx="1688083" cy="1687866"/>
                <a:chOff x="1827622" y="1343919"/>
                <a:chExt cx="2304000" cy="2304000"/>
              </a:xfrm>
            </p:grpSpPr>
            <p:sp>
              <p:nvSpPr>
                <p:cNvPr id="47" name="椭圆 4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sp>
              <p:nvSpPr>
                <p:cNvPr id="48" name="椭圆 4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grpSp>
          <p:sp>
            <p:nvSpPr>
              <p:cNvPr id="46" name="流程图: 联系 45"/>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endParaRPr>
              </a:p>
            </p:txBody>
          </p:sp>
        </p:grpSp>
        <p:sp>
          <p:nvSpPr>
            <p:cNvPr id="44" name="文本框 43"/>
            <p:cNvSpPr txBox="1"/>
            <p:nvPr/>
          </p:nvSpPr>
          <p:spPr>
            <a:xfrm>
              <a:off x="4247986" y="2048949"/>
              <a:ext cx="526473" cy="400110"/>
            </a:xfrm>
            <a:prstGeom prst="rect">
              <a:avLst/>
            </a:prstGeom>
            <a:noFill/>
            <a:ln>
              <a:noFill/>
            </a:ln>
          </p:spPr>
          <p:txBody>
            <a:bodyPr wrap="square" rtlCol="0">
              <a:spAutoFit/>
            </a:bodyPr>
            <a:lstStyle/>
            <a:p>
              <a:r>
                <a:rPr lang="en-US" altLang="zh-CN" sz="2000" b="1" dirty="0" smtClean="0">
                  <a:solidFill>
                    <a:srgbClr val="333333"/>
                  </a:solidFill>
                  <a:latin typeface="方正兰亭超细黑简体" panose="02000000000000000000" pitchFamily="2" charset="-122"/>
                  <a:ea typeface="方正兰亭超细黑简体" panose="02000000000000000000" pitchFamily="2" charset="-122"/>
                </a:rPr>
                <a:t>03</a:t>
              </a:r>
            </a:p>
          </p:txBody>
        </p:sp>
      </p:grpSp>
      <p:grpSp>
        <p:nvGrpSpPr>
          <p:cNvPr id="49" name="组合 48"/>
          <p:cNvGrpSpPr/>
          <p:nvPr/>
        </p:nvGrpSpPr>
        <p:grpSpPr>
          <a:xfrm>
            <a:off x="4605598" y="1836795"/>
            <a:ext cx="762943" cy="762943"/>
            <a:chOff x="5617616" y="1872229"/>
            <a:chExt cx="762943" cy="762943"/>
          </a:xfrm>
        </p:grpSpPr>
        <p:grpSp>
          <p:nvGrpSpPr>
            <p:cNvPr id="50" name="组合 49"/>
            <p:cNvGrpSpPr/>
            <p:nvPr/>
          </p:nvGrpSpPr>
          <p:grpSpPr>
            <a:xfrm>
              <a:off x="5617616" y="1872229"/>
              <a:ext cx="762943" cy="762943"/>
              <a:chOff x="2894659" y="1465288"/>
              <a:chExt cx="1727827" cy="1727827"/>
            </a:xfrm>
          </p:grpSpPr>
          <p:grpSp>
            <p:nvGrpSpPr>
              <p:cNvPr id="52" name="组合 51"/>
              <p:cNvGrpSpPr/>
              <p:nvPr/>
            </p:nvGrpSpPr>
            <p:grpSpPr>
              <a:xfrm rot="1771504">
                <a:off x="2914532" y="1485269"/>
                <a:ext cx="1688083" cy="1687866"/>
                <a:chOff x="1827622" y="1343919"/>
                <a:chExt cx="2304000" cy="2304000"/>
              </a:xfrm>
            </p:grpSpPr>
            <p:sp>
              <p:nvSpPr>
                <p:cNvPr id="54" name="椭圆 5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sp>
              <p:nvSpPr>
                <p:cNvPr id="55" name="椭圆 5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grpSp>
          <p:sp>
            <p:nvSpPr>
              <p:cNvPr id="53" name="流程图: 联系 52"/>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endParaRPr>
              </a:p>
            </p:txBody>
          </p:sp>
        </p:grpSp>
        <p:sp>
          <p:nvSpPr>
            <p:cNvPr id="51" name="文本框 50"/>
            <p:cNvSpPr txBox="1"/>
            <p:nvPr/>
          </p:nvSpPr>
          <p:spPr>
            <a:xfrm>
              <a:off x="5735850" y="2053130"/>
              <a:ext cx="526473" cy="400110"/>
            </a:xfrm>
            <a:prstGeom prst="rect">
              <a:avLst/>
            </a:prstGeom>
            <a:noFill/>
            <a:ln>
              <a:noFill/>
            </a:ln>
          </p:spPr>
          <p:txBody>
            <a:bodyPr wrap="square" rtlCol="0">
              <a:spAutoFit/>
            </a:bodyPr>
            <a:lstStyle/>
            <a:p>
              <a:r>
                <a:rPr lang="en-US" altLang="zh-CN" sz="2000" b="1" dirty="0" smtClean="0">
                  <a:solidFill>
                    <a:srgbClr val="333333"/>
                  </a:solidFill>
                  <a:latin typeface="方正兰亭超细黑简体" panose="02000000000000000000" pitchFamily="2" charset="-122"/>
                  <a:ea typeface="方正兰亭超细黑简体" panose="02000000000000000000" pitchFamily="2" charset="-122"/>
                </a:rPr>
                <a:t>04</a:t>
              </a:r>
              <a:endParaRPr lang="zh-CN" altLang="en-US" sz="2000" b="1" dirty="0">
                <a:solidFill>
                  <a:srgbClr val="333333"/>
                </a:solidFill>
                <a:latin typeface="方正兰亭超细黑简体" panose="02000000000000000000" pitchFamily="2" charset="-122"/>
                <a:ea typeface="方正兰亭超细黑简体" panose="02000000000000000000" pitchFamily="2" charset="-122"/>
              </a:endParaRPr>
            </a:p>
          </p:txBody>
        </p:sp>
      </p:grpSp>
      <p:grpSp>
        <p:nvGrpSpPr>
          <p:cNvPr id="56" name="组合 55"/>
          <p:cNvGrpSpPr/>
          <p:nvPr/>
        </p:nvGrpSpPr>
        <p:grpSpPr>
          <a:xfrm>
            <a:off x="1463356" y="3067860"/>
            <a:ext cx="1107240" cy="629113"/>
            <a:chOff x="1096942" y="3103294"/>
            <a:chExt cx="1107240" cy="629113"/>
          </a:xfrm>
        </p:grpSpPr>
        <p:sp>
          <p:nvSpPr>
            <p:cNvPr id="57" name="文本框 56"/>
            <p:cNvSpPr txBox="1"/>
            <p:nvPr/>
          </p:nvSpPr>
          <p:spPr>
            <a:xfrm>
              <a:off x="1096942" y="3103294"/>
              <a:ext cx="1085222" cy="338554"/>
            </a:xfrm>
            <a:prstGeom prst="rect">
              <a:avLst/>
            </a:prstGeom>
            <a:noFill/>
          </p:spPr>
          <p:txBody>
            <a:bodyPr wrap="square" rtlCol="0">
              <a:spAutoFit/>
            </a:bodyPr>
            <a:lstStyle/>
            <a:p>
              <a:pPr algn="ctr"/>
              <a:r>
                <a:rPr lang="zh-CN" altLang="en-US" sz="1600" dirty="0" smtClean="0">
                  <a:solidFill>
                    <a:srgbClr val="333333"/>
                  </a:solidFill>
                  <a:latin typeface="华文细黑" panose="02010600040101010101" pitchFamily="2" charset="-122"/>
                  <a:ea typeface="华文细黑" panose="02010600040101010101" pitchFamily="2" charset="-122"/>
                </a:rPr>
                <a:t>添加标题</a:t>
              </a:r>
              <a:endParaRPr lang="zh-CN" altLang="en-US" sz="1600" dirty="0">
                <a:solidFill>
                  <a:srgbClr val="333333"/>
                </a:solidFill>
                <a:latin typeface="华文细黑" panose="02010600040101010101" pitchFamily="2" charset="-122"/>
                <a:ea typeface="华文细黑" panose="02010600040101010101" pitchFamily="2" charset="-122"/>
              </a:endParaRPr>
            </a:p>
          </p:txBody>
        </p:sp>
        <p:sp>
          <p:nvSpPr>
            <p:cNvPr id="58" name="文本框 57"/>
            <p:cNvSpPr txBox="1"/>
            <p:nvPr/>
          </p:nvSpPr>
          <p:spPr>
            <a:xfrm>
              <a:off x="1096942" y="3470797"/>
              <a:ext cx="1107240" cy="261610"/>
            </a:xfrm>
            <a:prstGeom prst="rect">
              <a:avLst/>
            </a:prstGeom>
            <a:noFill/>
          </p:spPr>
          <p:txBody>
            <a:bodyPr wrap="square" rtlCol="0">
              <a:spAutoFit/>
            </a:bodyPr>
            <a:lstStyle/>
            <a:p>
              <a:pPr algn="ct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59" name="组合 58"/>
          <p:cNvGrpSpPr/>
          <p:nvPr/>
        </p:nvGrpSpPr>
        <p:grpSpPr>
          <a:xfrm>
            <a:off x="1943202" y="3065552"/>
            <a:ext cx="2133141" cy="630655"/>
            <a:chOff x="2020347" y="3100986"/>
            <a:chExt cx="2133141" cy="630655"/>
          </a:xfrm>
        </p:grpSpPr>
        <p:sp>
          <p:nvSpPr>
            <p:cNvPr id="60" name="文本框 59"/>
            <p:cNvSpPr txBox="1"/>
            <p:nvPr/>
          </p:nvSpPr>
          <p:spPr>
            <a:xfrm>
              <a:off x="2020347" y="3100986"/>
              <a:ext cx="2133141" cy="338554"/>
            </a:xfrm>
            <a:prstGeom prst="rect">
              <a:avLst/>
            </a:prstGeom>
            <a:noFill/>
          </p:spPr>
          <p:txBody>
            <a:bodyPr wrap="square" rtlCol="0">
              <a:spAutoFit/>
            </a:bodyPr>
            <a:lstStyle/>
            <a:p>
              <a:pPr algn="ctr"/>
              <a:r>
                <a:rPr lang="zh-CN" altLang="en-US" sz="1600" dirty="0" smtClean="0">
                  <a:solidFill>
                    <a:srgbClr val="333333"/>
                  </a:solidFill>
                  <a:latin typeface="华文细黑" panose="02010600040101010101" pitchFamily="2" charset="-122"/>
                  <a:ea typeface="华文细黑" panose="02010600040101010101" pitchFamily="2" charset="-122"/>
                </a:rPr>
                <a:t>添加标题</a:t>
              </a:r>
              <a:endParaRPr lang="zh-CN" altLang="en-US" sz="1600" dirty="0">
                <a:solidFill>
                  <a:srgbClr val="333333"/>
                </a:solidFill>
                <a:latin typeface="华文细黑" panose="02010600040101010101" pitchFamily="2" charset="-122"/>
                <a:ea typeface="华文细黑" panose="02010600040101010101" pitchFamily="2" charset="-122"/>
              </a:endParaRPr>
            </a:p>
          </p:txBody>
        </p:sp>
        <p:sp>
          <p:nvSpPr>
            <p:cNvPr id="61" name="文本框 60"/>
            <p:cNvSpPr txBox="1"/>
            <p:nvPr/>
          </p:nvSpPr>
          <p:spPr>
            <a:xfrm>
              <a:off x="2504237" y="3470031"/>
              <a:ext cx="1165359" cy="261610"/>
            </a:xfrm>
            <a:prstGeom prst="rect">
              <a:avLst/>
            </a:prstGeom>
            <a:noFill/>
          </p:spPr>
          <p:txBody>
            <a:bodyPr wrap="square" rtlCol="0">
              <a:spAutoFit/>
            </a:bodyPr>
            <a:lstStyle/>
            <a:p>
              <a:pPr algn="ct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62" name="组合 61"/>
          <p:cNvGrpSpPr/>
          <p:nvPr/>
        </p:nvGrpSpPr>
        <p:grpSpPr>
          <a:xfrm>
            <a:off x="2985372" y="3068786"/>
            <a:ext cx="2133141" cy="627421"/>
            <a:chOff x="3444649" y="3104220"/>
            <a:chExt cx="2133141" cy="627421"/>
          </a:xfrm>
        </p:grpSpPr>
        <p:sp>
          <p:nvSpPr>
            <p:cNvPr id="63" name="文本框 62"/>
            <p:cNvSpPr txBox="1"/>
            <p:nvPr/>
          </p:nvSpPr>
          <p:spPr>
            <a:xfrm>
              <a:off x="3444649" y="3104220"/>
              <a:ext cx="2133141" cy="338554"/>
            </a:xfrm>
            <a:prstGeom prst="rect">
              <a:avLst/>
            </a:prstGeom>
            <a:noFill/>
          </p:spPr>
          <p:txBody>
            <a:bodyPr wrap="square" rtlCol="0">
              <a:spAutoFit/>
            </a:bodyPr>
            <a:lstStyle/>
            <a:p>
              <a:pPr algn="ctr"/>
              <a:r>
                <a:rPr lang="zh-CN" altLang="en-US" sz="1600" dirty="0" smtClean="0">
                  <a:solidFill>
                    <a:srgbClr val="333333"/>
                  </a:solidFill>
                  <a:latin typeface="华文细黑" panose="02010600040101010101" pitchFamily="2" charset="-122"/>
                  <a:ea typeface="华文细黑" panose="02010600040101010101" pitchFamily="2" charset="-122"/>
                </a:rPr>
                <a:t>添加标题</a:t>
              </a:r>
              <a:endParaRPr lang="zh-CN" altLang="en-US" sz="1600" dirty="0">
                <a:solidFill>
                  <a:srgbClr val="333333"/>
                </a:solidFill>
                <a:latin typeface="华文细黑" panose="02010600040101010101" pitchFamily="2" charset="-122"/>
                <a:ea typeface="华文细黑" panose="02010600040101010101" pitchFamily="2" charset="-122"/>
              </a:endParaRPr>
            </a:p>
          </p:txBody>
        </p:sp>
        <p:sp>
          <p:nvSpPr>
            <p:cNvPr id="64" name="文本框 63"/>
            <p:cNvSpPr txBox="1"/>
            <p:nvPr/>
          </p:nvSpPr>
          <p:spPr>
            <a:xfrm>
              <a:off x="3928539" y="3470031"/>
              <a:ext cx="1165359" cy="261610"/>
            </a:xfrm>
            <a:prstGeom prst="rect">
              <a:avLst/>
            </a:prstGeom>
            <a:noFill/>
          </p:spPr>
          <p:txBody>
            <a:bodyPr wrap="square" rtlCol="0">
              <a:spAutoFit/>
            </a:bodyPr>
            <a:lstStyle/>
            <a:p>
              <a:pPr algn="ctr"/>
              <a:endParaRPr lang="zh-CN" altLang="en-US" sz="11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65" name="组合 64"/>
          <p:cNvGrpSpPr/>
          <p:nvPr/>
        </p:nvGrpSpPr>
        <p:grpSpPr>
          <a:xfrm>
            <a:off x="4008262" y="3064769"/>
            <a:ext cx="2133141" cy="638090"/>
            <a:chOff x="4999811" y="3100203"/>
            <a:chExt cx="2133141" cy="638090"/>
          </a:xfrm>
        </p:grpSpPr>
        <p:sp>
          <p:nvSpPr>
            <p:cNvPr id="66" name="文本框 65"/>
            <p:cNvSpPr txBox="1"/>
            <p:nvPr/>
          </p:nvSpPr>
          <p:spPr>
            <a:xfrm>
              <a:off x="4999811" y="3100203"/>
              <a:ext cx="2133141" cy="338554"/>
            </a:xfrm>
            <a:prstGeom prst="rect">
              <a:avLst/>
            </a:prstGeom>
            <a:noFill/>
          </p:spPr>
          <p:txBody>
            <a:bodyPr wrap="square" rtlCol="0">
              <a:spAutoFit/>
            </a:bodyPr>
            <a:lstStyle/>
            <a:p>
              <a:pPr algn="ctr"/>
              <a:r>
                <a:rPr lang="zh-CN" altLang="en-US" sz="1600" dirty="0" smtClean="0">
                  <a:solidFill>
                    <a:srgbClr val="333333"/>
                  </a:solidFill>
                  <a:latin typeface="华文细黑" panose="02010600040101010101" pitchFamily="2" charset="-122"/>
                  <a:ea typeface="华文细黑" panose="02010600040101010101" pitchFamily="2" charset="-122"/>
                </a:rPr>
                <a:t>添加标题</a:t>
              </a:r>
              <a:endParaRPr lang="zh-CN" altLang="en-US" sz="1600" dirty="0">
                <a:solidFill>
                  <a:srgbClr val="333333"/>
                </a:solidFill>
                <a:latin typeface="华文细黑" panose="02010600040101010101" pitchFamily="2" charset="-122"/>
                <a:ea typeface="华文细黑" panose="02010600040101010101" pitchFamily="2" charset="-122"/>
              </a:endParaRPr>
            </a:p>
          </p:txBody>
        </p:sp>
        <p:sp>
          <p:nvSpPr>
            <p:cNvPr id="67" name="文本框 66"/>
            <p:cNvSpPr txBox="1"/>
            <p:nvPr/>
          </p:nvSpPr>
          <p:spPr>
            <a:xfrm>
              <a:off x="5491146" y="3476683"/>
              <a:ext cx="1165359" cy="261610"/>
            </a:xfrm>
            <a:prstGeom prst="rect">
              <a:avLst/>
            </a:prstGeom>
            <a:noFill/>
          </p:spPr>
          <p:txBody>
            <a:bodyPr wrap="square" rtlCol="0">
              <a:spAutoFit/>
            </a:bodyPr>
            <a:lstStyle/>
            <a:p>
              <a:pPr algn="ctr"/>
              <a:endParaRPr lang="en-US" altLang="zh-CN" sz="1100" dirty="0" smtClean="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68" name="组合 67"/>
          <p:cNvGrpSpPr/>
          <p:nvPr/>
        </p:nvGrpSpPr>
        <p:grpSpPr>
          <a:xfrm rot="1771504">
            <a:off x="2154401" y="2322362"/>
            <a:ext cx="272244" cy="272209"/>
            <a:chOff x="1827622" y="1343919"/>
            <a:chExt cx="2304000" cy="2304000"/>
          </a:xfrm>
        </p:grpSpPr>
        <p:sp>
          <p:nvSpPr>
            <p:cNvPr id="69" name="椭圆 6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0" name="椭圆 6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71" name="组合 70"/>
          <p:cNvGrpSpPr/>
          <p:nvPr/>
        </p:nvGrpSpPr>
        <p:grpSpPr>
          <a:xfrm rot="1771504">
            <a:off x="3177137" y="2330391"/>
            <a:ext cx="272244" cy="272209"/>
            <a:chOff x="1827622" y="1343919"/>
            <a:chExt cx="2304000" cy="2304000"/>
          </a:xfrm>
        </p:grpSpPr>
        <p:sp>
          <p:nvSpPr>
            <p:cNvPr id="72" name="椭圆 7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3" name="椭圆 7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74" name="组合 73"/>
          <p:cNvGrpSpPr/>
          <p:nvPr/>
        </p:nvGrpSpPr>
        <p:grpSpPr>
          <a:xfrm rot="1771504">
            <a:off x="4213462" y="2310680"/>
            <a:ext cx="272244" cy="272209"/>
            <a:chOff x="1827622" y="1343919"/>
            <a:chExt cx="2304000" cy="2304000"/>
          </a:xfrm>
        </p:grpSpPr>
        <p:sp>
          <p:nvSpPr>
            <p:cNvPr id="75" name="椭圆 7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6" name="椭圆 7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77" name="组合 76"/>
          <p:cNvGrpSpPr/>
          <p:nvPr/>
        </p:nvGrpSpPr>
        <p:grpSpPr>
          <a:xfrm rot="1771504">
            <a:off x="5203632" y="2328930"/>
            <a:ext cx="272244" cy="272209"/>
            <a:chOff x="1827622" y="1343919"/>
            <a:chExt cx="2304000" cy="2304000"/>
          </a:xfrm>
        </p:grpSpPr>
        <p:sp>
          <p:nvSpPr>
            <p:cNvPr id="78" name="椭圆 7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79" name="椭圆 7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80" name="组合 79"/>
          <p:cNvGrpSpPr/>
          <p:nvPr/>
        </p:nvGrpSpPr>
        <p:grpSpPr>
          <a:xfrm>
            <a:off x="5625827" y="1828800"/>
            <a:ext cx="762943" cy="762943"/>
            <a:chOff x="5617616" y="1872229"/>
            <a:chExt cx="762943" cy="762943"/>
          </a:xfrm>
        </p:grpSpPr>
        <p:grpSp>
          <p:nvGrpSpPr>
            <p:cNvPr id="81" name="组合 80"/>
            <p:cNvGrpSpPr/>
            <p:nvPr/>
          </p:nvGrpSpPr>
          <p:grpSpPr>
            <a:xfrm>
              <a:off x="5617616" y="1872229"/>
              <a:ext cx="762943" cy="762943"/>
              <a:chOff x="2894659" y="1465288"/>
              <a:chExt cx="1727827" cy="1727827"/>
            </a:xfrm>
          </p:grpSpPr>
          <p:grpSp>
            <p:nvGrpSpPr>
              <p:cNvPr id="83" name="组合 82"/>
              <p:cNvGrpSpPr/>
              <p:nvPr/>
            </p:nvGrpSpPr>
            <p:grpSpPr>
              <a:xfrm rot="1771504">
                <a:off x="2914532" y="1485269"/>
                <a:ext cx="1688083" cy="1687866"/>
                <a:chOff x="1827622" y="1343919"/>
                <a:chExt cx="2304000" cy="2304000"/>
              </a:xfrm>
            </p:grpSpPr>
            <p:sp>
              <p:nvSpPr>
                <p:cNvPr id="85" name="椭圆 8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sp>
              <p:nvSpPr>
                <p:cNvPr id="86" name="椭圆 8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grpSp>
          <p:sp>
            <p:nvSpPr>
              <p:cNvPr id="84" name="流程图: 联系 83"/>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endParaRPr>
              </a:p>
            </p:txBody>
          </p:sp>
        </p:grpSp>
        <p:sp>
          <p:nvSpPr>
            <p:cNvPr id="82" name="文本框 81"/>
            <p:cNvSpPr txBox="1"/>
            <p:nvPr/>
          </p:nvSpPr>
          <p:spPr>
            <a:xfrm>
              <a:off x="5735850" y="2053130"/>
              <a:ext cx="526473" cy="400110"/>
            </a:xfrm>
            <a:prstGeom prst="rect">
              <a:avLst/>
            </a:prstGeom>
            <a:noFill/>
            <a:ln>
              <a:noFill/>
            </a:ln>
          </p:spPr>
          <p:txBody>
            <a:bodyPr wrap="square" rtlCol="0">
              <a:spAutoFit/>
            </a:bodyPr>
            <a:lstStyle/>
            <a:p>
              <a:r>
                <a:rPr lang="en-US" altLang="zh-CN" sz="2000" b="1" dirty="0" smtClean="0">
                  <a:solidFill>
                    <a:srgbClr val="333333"/>
                  </a:solidFill>
                  <a:latin typeface="方正兰亭超细黑简体" panose="02000000000000000000" pitchFamily="2" charset="-122"/>
                  <a:ea typeface="方正兰亭超细黑简体" panose="02000000000000000000" pitchFamily="2" charset="-122"/>
                </a:rPr>
                <a:t>05</a:t>
              </a:r>
              <a:endParaRPr lang="zh-CN" altLang="en-US" sz="2000" b="1" dirty="0">
                <a:solidFill>
                  <a:srgbClr val="333333"/>
                </a:solidFill>
                <a:latin typeface="方正兰亭超细黑简体" panose="02000000000000000000" pitchFamily="2" charset="-122"/>
                <a:ea typeface="方正兰亭超细黑简体" panose="02000000000000000000" pitchFamily="2" charset="-122"/>
              </a:endParaRPr>
            </a:p>
          </p:txBody>
        </p:sp>
      </p:grpSp>
      <p:grpSp>
        <p:nvGrpSpPr>
          <p:cNvPr id="87" name="组合 86"/>
          <p:cNvGrpSpPr/>
          <p:nvPr/>
        </p:nvGrpSpPr>
        <p:grpSpPr>
          <a:xfrm>
            <a:off x="5042141" y="3056774"/>
            <a:ext cx="2133141" cy="638090"/>
            <a:chOff x="4999811" y="3100203"/>
            <a:chExt cx="2133141" cy="638090"/>
          </a:xfrm>
        </p:grpSpPr>
        <p:sp>
          <p:nvSpPr>
            <p:cNvPr id="88" name="文本框 87"/>
            <p:cNvSpPr txBox="1"/>
            <p:nvPr/>
          </p:nvSpPr>
          <p:spPr>
            <a:xfrm>
              <a:off x="4999811" y="3100203"/>
              <a:ext cx="2133141" cy="338554"/>
            </a:xfrm>
            <a:prstGeom prst="rect">
              <a:avLst/>
            </a:prstGeom>
            <a:noFill/>
          </p:spPr>
          <p:txBody>
            <a:bodyPr wrap="square" rtlCol="0">
              <a:spAutoFit/>
            </a:bodyPr>
            <a:lstStyle/>
            <a:p>
              <a:pPr algn="ctr"/>
              <a:r>
                <a:rPr lang="zh-CN" altLang="en-US" sz="1600" dirty="0" smtClean="0">
                  <a:solidFill>
                    <a:srgbClr val="333333"/>
                  </a:solidFill>
                  <a:latin typeface="华文细黑" panose="02010600040101010101" pitchFamily="2" charset="-122"/>
                  <a:ea typeface="华文细黑" panose="02010600040101010101" pitchFamily="2" charset="-122"/>
                </a:rPr>
                <a:t>添加标题</a:t>
              </a:r>
              <a:endParaRPr lang="zh-CN" altLang="en-US" sz="1600" dirty="0">
                <a:solidFill>
                  <a:srgbClr val="333333"/>
                </a:solidFill>
                <a:latin typeface="华文细黑" panose="02010600040101010101" pitchFamily="2" charset="-122"/>
                <a:ea typeface="华文细黑" panose="02010600040101010101" pitchFamily="2" charset="-122"/>
              </a:endParaRPr>
            </a:p>
          </p:txBody>
        </p:sp>
        <p:sp>
          <p:nvSpPr>
            <p:cNvPr id="89" name="文本框 88"/>
            <p:cNvSpPr txBox="1"/>
            <p:nvPr/>
          </p:nvSpPr>
          <p:spPr>
            <a:xfrm>
              <a:off x="5491146" y="3476683"/>
              <a:ext cx="1165359" cy="261610"/>
            </a:xfrm>
            <a:prstGeom prst="rect">
              <a:avLst/>
            </a:prstGeom>
            <a:noFill/>
          </p:spPr>
          <p:txBody>
            <a:bodyPr wrap="square" rtlCol="0">
              <a:spAutoFit/>
            </a:bodyPr>
            <a:lstStyle/>
            <a:p>
              <a:pPr algn="ctr"/>
              <a:endParaRPr lang="en-US" altLang="zh-CN" sz="1100" dirty="0" smtClean="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90" name="组合 89"/>
          <p:cNvGrpSpPr/>
          <p:nvPr/>
        </p:nvGrpSpPr>
        <p:grpSpPr>
          <a:xfrm rot="1771504">
            <a:off x="6223861" y="2320935"/>
            <a:ext cx="272244" cy="272209"/>
            <a:chOff x="1827622" y="1343919"/>
            <a:chExt cx="2304000" cy="2304000"/>
          </a:xfrm>
        </p:grpSpPr>
        <p:sp>
          <p:nvSpPr>
            <p:cNvPr id="91" name="椭圆 9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92" name="椭圆 9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grpSp>
        <p:nvGrpSpPr>
          <p:cNvPr id="93" name="组合 92"/>
          <p:cNvGrpSpPr/>
          <p:nvPr/>
        </p:nvGrpSpPr>
        <p:grpSpPr>
          <a:xfrm>
            <a:off x="6634129" y="1830493"/>
            <a:ext cx="762943" cy="762943"/>
            <a:chOff x="5617616" y="1872229"/>
            <a:chExt cx="762943" cy="762943"/>
          </a:xfrm>
        </p:grpSpPr>
        <p:grpSp>
          <p:nvGrpSpPr>
            <p:cNvPr id="94" name="组合 93"/>
            <p:cNvGrpSpPr/>
            <p:nvPr/>
          </p:nvGrpSpPr>
          <p:grpSpPr>
            <a:xfrm>
              <a:off x="5617616" y="1872229"/>
              <a:ext cx="762943" cy="762943"/>
              <a:chOff x="2894659" y="1465288"/>
              <a:chExt cx="1727827" cy="1727827"/>
            </a:xfrm>
          </p:grpSpPr>
          <p:grpSp>
            <p:nvGrpSpPr>
              <p:cNvPr id="96" name="组合 95"/>
              <p:cNvGrpSpPr/>
              <p:nvPr/>
            </p:nvGrpSpPr>
            <p:grpSpPr>
              <a:xfrm rot="1771504">
                <a:off x="2914532" y="1485269"/>
                <a:ext cx="1688083" cy="1687866"/>
                <a:chOff x="1827622" y="1343919"/>
                <a:chExt cx="2304000" cy="2304000"/>
              </a:xfrm>
            </p:grpSpPr>
            <p:sp>
              <p:nvSpPr>
                <p:cNvPr id="98" name="椭圆 9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sp>
              <p:nvSpPr>
                <p:cNvPr id="99" name="椭圆 9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333333"/>
                    </a:solidFill>
                    <a:latin typeface="华文细黑" panose="02010600040101010101" pitchFamily="2" charset="-122"/>
                    <a:ea typeface="华文细黑" panose="02010600040101010101" pitchFamily="2" charset="-122"/>
                  </a:endParaRPr>
                </a:p>
              </p:txBody>
            </p:sp>
          </p:grpSp>
          <p:sp>
            <p:nvSpPr>
              <p:cNvPr id="97" name="流程图: 联系 96"/>
              <p:cNvSpPr/>
              <p:nvPr/>
            </p:nvSpPr>
            <p:spPr>
              <a:xfrm>
                <a:off x="2894659" y="1465288"/>
                <a:ext cx="1727827" cy="1727827"/>
              </a:xfrm>
              <a:prstGeom prst="flowChartConnector">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endParaRPr>
              </a:p>
            </p:txBody>
          </p:sp>
        </p:grpSp>
        <p:sp>
          <p:nvSpPr>
            <p:cNvPr id="95" name="文本框 94"/>
            <p:cNvSpPr txBox="1"/>
            <p:nvPr/>
          </p:nvSpPr>
          <p:spPr>
            <a:xfrm>
              <a:off x="5735850" y="2053130"/>
              <a:ext cx="526473" cy="400110"/>
            </a:xfrm>
            <a:prstGeom prst="rect">
              <a:avLst/>
            </a:prstGeom>
            <a:noFill/>
            <a:ln>
              <a:noFill/>
            </a:ln>
          </p:spPr>
          <p:txBody>
            <a:bodyPr wrap="square" rtlCol="0">
              <a:spAutoFit/>
            </a:bodyPr>
            <a:lstStyle/>
            <a:p>
              <a:r>
                <a:rPr lang="en-US" altLang="zh-CN" sz="2000" b="1" dirty="0" smtClean="0">
                  <a:solidFill>
                    <a:srgbClr val="333333"/>
                  </a:solidFill>
                  <a:latin typeface="方正兰亭超细黑简体" panose="02000000000000000000" pitchFamily="2" charset="-122"/>
                  <a:ea typeface="方正兰亭超细黑简体" panose="02000000000000000000" pitchFamily="2" charset="-122"/>
                </a:rPr>
                <a:t>06</a:t>
              </a:r>
              <a:endParaRPr lang="zh-CN" altLang="en-US" sz="2000" b="1" dirty="0">
                <a:solidFill>
                  <a:srgbClr val="333333"/>
                </a:solidFill>
                <a:latin typeface="方正兰亭超细黑简体" panose="02000000000000000000" pitchFamily="2" charset="-122"/>
                <a:ea typeface="方正兰亭超细黑简体" panose="02000000000000000000" pitchFamily="2" charset="-122"/>
              </a:endParaRPr>
            </a:p>
          </p:txBody>
        </p:sp>
      </p:grpSp>
      <p:grpSp>
        <p:nvGrpSpPr>
          <p:cNvPr id="100" name="组合 99"/>
          <p:cNvGrpSpPr/>
          <p:nvPr/>
        </p:nvGrpSpPr>
        <p:grpSpPr>
          <a:xfrm>
            <a:off x="6050443" y="3058467"/>
            <a:ext cx="2133141" cy="638090"/>
            <a:chOff x="4999811" y="3100203"/>
            <a:chExt cx="2133141" cy="638090"/>
          </a:xfrm>
        </p:grpSpPr>
        <p:sp>
          <p:nvSpPr>
            <p:cNvPr id="101" name="文本框 100"/>
            <p:cNvSpPr txBox="1"/>
            <p:nvPr/>
          </p:nvSpPr>
          <p:spPr>
            <a:xfrm>
              <a:off x="4999811" y="3100203"/>
              <a:ext cx="2133141" cy="338554"/>
            </a:xfrm>
            <a:prstGeom prst="rect">
              <a:avLst/>
            </a:prstGeom>
            <a:noFill/>
          </p:spPr>
          <p:txBody>
            <a:bodyPr wrap="square" rtlCol="0">
              <a:spAutoFit/>
            </a:bodyPr>
            <a:lstStyle/>
            <a:p>
              <a:pPr algn="ctr"/>
              <a:r>
                <a:rPr lang="zh-CN" altLang="en-US" sz="1600" dirty="0" smtClean="0">
                  <a:solidFill>
                    <a:srgbClr val="333333"/>
                  </a:solidFill>
                  <a:latin typeface="华文细黑" panose="02010600040101010101" pitchFamily="2" charset="-122"/>
                  <a:ea typeface="华文细黑" panose="02010600040101010101" pitchFamily="2" charset="-122"/>
                </a:rPr>
                <a:t>添加标题</a:t>
              </a:r>
              <a:endParaRPr lang="zh-CN" altLang="en-US" sz="1600" dirty="0">
                <a:solidFill>
                  <a:srgbClr val="333333"/>
                </a:solidFill>
                <a:latin typeface="华文细黑" panose="02010600040101010101" pitchFamily="2" charset="-122"/>
                <a:ea typeface="华文细黑" panose="02010600040101010101" pitchFamily="2" charset="-122"/>
              </a:endParaRPr>
            </a:p>
          </p:txBody>
        </p:sp>
        <p:sp>
          <p:nvSpPr>
            <p:cNvPr id="102" name="文本框 101"/>
            <p:cNvSpPr txBox="1"/>
            <p:nvPr/>
          </p:nvSpPr>
          <p:spPr>
            <a:xfrm>
              <a:off x="5491146" y="3476683"/>
              <a:ext cx="1165359" cy="261610"/>
            </a:xfrm>
            <a:prstGeom prst="rect">
              <a:avLst/>
            </a:prstGeom>
            <a:noFill/>
          </p:spPr>
          <p:txBody>
            <a:bodyPr wrap="square" rtlCol="0">
              <a:spAutoFit/>
            </a:bodyPr>
            <a:lstStyle/>
            <a:p>
              <a:pPr algn="ctr"/>
              <a:endParaRPr lang="en-US" altLang="zh-CN" sz="1100" dirty="0" smtClean="0">
                <a:solidFill>
                  <a:schemeClr val="tx1">
                    <a:lumMod val="50000"/>
                    <a:lumOff val="50000"/>
                  </a:schemeClr>
                </a:solidFill>
                <a:latin typeface="华文细黑" panose="02010600040101010101" pitchFamily="2" charset="-122"/>
                <a:ea typeface="华文细黑" panose="02010600040101010101" pitchFamily="2" charset="-122"/>
              </a:endParaRPr>
            </a:p>
          </p:txBody>
        </p:sp>
      </p:grpSp>
      <p:grpSp>
        <p:nvGrpSpPr>
          <p:cNvPr id="103" name="组合 102"/>
          <p:cNvGrpSpPr/>
          <p:nvPr/>
        </p:nvGrpSpPr>
        <p:grpSpPr>
          <a:xfrm rot="1771504">
            <a:off x="7232163" y="2322628"/>
            <a:ext cx="272244" cy="272209"/>
            <a:chOff x="1827622" y="1343919"/>
            <a:chExt cx="2304000" cy="2304000"/>
          </a:xfrm>
        </p:grpSpPr>
        <p:sp>
          <p:nvSpPr>
            <p:cNvPr id="104" name="椭圆 10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254000" dist="241300" dir="7800000" sx="85000" sy="85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sp>
          <p:nvSpPr>
            <p:cNvPr id="105" name="椭圆 10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50">
                <a:solidFill>
                  <a:srgbClr val="FF0000"/>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353705962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0000" fill="hold" nodeType="afterEffect" p14:presetBounceEnd="3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30000">
                                          <p:cBhvr additive="base">
                                            <p:cTn id="7" dur="2000" fill="hold"/>
                                            <p:tgtEl>
                                              <p:spTgt spid="4"/>
                                            </p:tgtEl>
                                            <p:attrNameLst>
                                              <p:attrName>ppt_x</p:attrName>
                                            </p:attrNameLst>
                                          </p:cBhvr>
                                          <p:tavLst>
                                            <p:tav tm="0">
                                              <p:val>
                                                <p:strVal val="#ppt_x"/>
                                              </p:val>
                                            </p:tav>
                                            <p:tav tm="100000">
                                              <p:val>
                                                <p:strVal val="#ppt_x"/>
                                              </p:val>
                                            </p:tav>
                                          </p:tavLst>
                                        </p:anim>
                                        <p:anim calcmode="lin" valueType="num" p14:bounceEnd="30000">
                                          <p:cBhvr additive="base">
                                            <p:cTn id="8" dur="2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accel="30000" fill="hold" nodeType="afterEffect" p14:presetBounceEnd="30000">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14:bounceEnd="30000">
                                          <p:cBhvr additive="base">
                                            <p:cTn id="12" dur="2000" fill="hold"/>
                                            <p:tgtEl>
                                              <p:spTgt spid="21"/>
                                            </p:tgtEl>
                                            <p:attrNameLst>
                                              <p:attrName>ppt_x</p:attrName>
                                            </p:attrNameLst>
                                          </p:cBhvr>
                                          <p:tavLst>
                                            <p:tav tm="0">
                                              <p:val>
                                                <p:strVal val="0-#ppt_w/2"/>
                                              </p:val>
                                            </p:tav>
                                            <p:tav tm="100000">
                                              <p:val>
                                                <p:strVal val="#ppt_x"/>
                                              </p:val>
                                            </p:tav>
                                          </p:tavLst>
                                        </p:anim>
                                        <p:anim calcmode="lin" valueType="num" p14:bounceEnd="30000">
                                          <p:cBhvr additive="base">
                                            <p:cTn id="13" dur="20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3" accel="30000" fill="hold" nodeType="withEffect" p14:presetBounceEnd="30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30000">
                                          <p:cBhvr additive="base">
                                            <p:cTn id="16" dur="2000" fill="hold"/>
                                            <p:tgtEl>
                                              <p:spTgt spid="12"/>
                                            </p:tgtEl>
                                            <p:attrNameLst>
                                              <p:attrName>ppt_x</p:attrName>
                                            </p:attrNameLst>
                                          </p:cBhvr>
                                          <p:tavLst>
                                            <p:tav tm="0">
                                              <p:val>
                                                <p:strVal val="1+#ppt_w/2"/>
                                              </p:val>
                                            </p:tav>
                                            <p:tav tm="100000">
                                              <p:val>
                                                <p:strVal val="#ppt_x"/>
                                              </p:val>
                                            </p:tav>
                                          </p:tavLst>
                                        </p:anim>
                                        <p:anim calcmode="lin" valueType="num" p14:bounceEnd="30000">
                                          <p:cBhvr additive="base">
                                            <p:cTn id="17" dur="2000" fill="hold"/>
                                            <p:tgtEl>
                                              <p:spTgt spid="12"/>
                                            </p:tgtEl>
                                            <p:attrNameLst>
                                              <p:attrName>ppt_y</p:attrName>
                                            </p:attrNameLst>
                                          </p:cBhvr>
                                          <p:tavLst>
                                            <p:tav tm="0">
                                              <p:val>
                                                <p:strVal val="0-#ppt_h/2"/>
                                              </p:val>
                                            </p:tav>
                                            <p:tav tm="100000">
                                              <p:val>
                                                <p:strVal val="#ppt_y"/>
                                              </p:val>
                                            </p:tav>
                                          </p:tavLst>
                                        </p:anim>
                                      </p:childTnLst>
                                    </p:cTn>
                                  </p:par>
                                  <p:par>
                                    <p:cTn id="18" presetID="2" presetClass="entr" presetSubtype="12" accel="30000" fill="hold" nodeType="withEffect" p14:presetBounceEnd="30000">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14:bounceEnd="30000">
                                          <p:cBhvr additive="base">
                                            <p:cTn id="20" dur="2000" fill="hold"/>
                                            <p:tgtEl>
                                              <p:spTgt spid="9"/>
                                            </p:tgtEl>
                                            <p:attrNameLst>
                                              <p:attrName>ppt_x</p:attrName>
                                            </p:attrNameLst>
                                          </p:cBhvr>
                                          <p:tavLst>
                                            <p:tav tm="0">
                                              <p:val>
                                                <p:strVal val="0-#ppt_w/2"/>
                                              </p:val>
                                            </p:tav>
                                            <p:tav tm="100000">
                                              <p:val>
                                                <p:strVal val="#ppt_x"/>
                                              </p:val>
                                            </p:tav>
                                          </p:tavLst>
                                        </p:anim>
                                        <p:anim calcmode="lin" valueType="num" p14:bounceEnd="30000">
                                          <p:cBhvr additive="base">
                                            <p:cTn id="21" dur="20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6" accel="30000" fill="hold" nodeType="withEffect" p14:presetBounceEnd="30000">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14:bounceEnd="30000">
                                          <p:cBhvr additive="base">
                                            <p:cTn id="24" dur="2000" fill="hold"/>
                                            <p:tgtEl>
                                              <p:spTgt spid="15"/>
                                            </p:tgtEl>
                                            <p:attrNameLst>
                                              <p:attrName>ppt_x</p:attrName>
                                            </p:attrNameLst>
                                          </p:cBhvr>
                                          <p:tavLst>
                                            <p:tav tm="0">
                                              <p:val>
                                                <p:strVal val="1+#ppt_w/2"/>
                                              </p:val>
                                            </p:tav>
                                            <p:tav tm="100000">
                                              <p:val>
                                                <p:strVal val="#ppt_x"/>
                                              </p:val>
                                            </p:tav>
                                          </p:tavLst>
                                        </p:anim>
                                        <p:anim calcmode="lin" valueType="num" p14:bounceEnd="30000">
                                          <p:cBhvr additive="base">
                                            <p:cTn id="25" dur="20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accel="30000" fill="hold" nodeType="withEffect" p14:presetBounceEnd="30000">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14:bounceEnd="30000">
                                          <p:cBhvr additive="base">
                                            <p:cTn id="28" dur="2000" fill="hold"/>
                                            <p:tgtEl>
                                              <p:spTgt spid="24"/>
                                            </p:tgtEl>
                                            <p:attrNameLst>
                                              <p:attrName>ppt_x</p:attrName>
                                            </p:attrNameLst>
                                          </p:cBhvr>
                                          <p:tavLst>
                                            <p:tav tm="0">
                                              <p:val>
                                                <p:strVal val="#ppt_x"/>
                                              </p:val>
                                            </p:tav>
                                            <p:tav tm="100000">
                                              <p:val>
                                                <p:strVal val="#ppt_x"/>
                                              </p:val>
                                            </p:tav>
                                          </p:tavLst>
                                        </p:anim>
                                        <p:anim calcmode="lin" valueType="num" p14:bounceEnd="30000">
                                          <p:cBhvr additive="base">
                                            <p:cTn id="29" dur="20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2" accel="30000" fill="hold" nodeType="withEffect" p14:presetBounceEnd="30000">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14:bounceEnd="30000">
                                          <p:cBhvr additive="base">
                                            <p:cTn id="32" dur="2000" fill="hold"/>
                                            <p:tgtEl>
                                              <p:spTgt spid="18"/>
                                            </p:tgtEl>
                                            <p:attrNameLst>
                                              <p:attrName>ppt_x</p:attrName>
                                            </p:attrNameLst>
                                          </p:cBhvr>
                                          <p:tavLst>
                                            <p:tav tm="0">
                                              <p:val>
                                                <p:strVal val="1+#ppt_w/2"/>
                                              </p:val>
                                            </p:tav>
                                            <p:tav tm="100000">
                                              <p:val>
                                                <p:strVal val="#ppt_x"/>
                                              </p:val>
                                            </p:tav>
                                          </p:tavLst>
                                        </p:anim>
                                        <p:anim calcmode="lin" valueType="num" p14:bounceEnd="30000">
                                          <p:cBhvr additive="base">
                                            <p:cTn id="33" dur="20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4500"/>
                                </p:stCondLst>
                                <p:childTnLst>
                                  <p:par>
                                    <p:cTn id="39" presetID="2" presetClass="entr" presetSubtype="9" accel="30000" fill="hold" nodeType="afterEffect" p14:presetBounceEnd="30000">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14:bounceEnd="30000">
                                          <p:cBhvr additive="base">
                                            <p:cTn id="41" dur="2000" fill="hold"/>
                                            <p:tgtEl>
                                              <p:spTgt spid="28"/>
                                            </p:tgtEl>
                                            <p:attrNameLst>
                                              <p:attrName>ppt_x</p:attrName>
                                            </p:attrNameLst>
                                          </p:cBhvr>
                                          <p:tavLst>
                                            <p:tav tm="0">
                                              <p:val>
                                                <p:strVal val="0-#ppt_w/2"/>
                                              </p:val>
                                            </p:tav>
                                            <p:tav tm="100000">
                                              <p:val>
                                                <p:strVal val="#ppt_x"/>
                                              </p:val>
                                            </p:tav>
                                          </p:tavLst>
                                        </p:anim>
                                        <p:anim calcmode="lin" valueType="num" p14:bounceEnd="30000">
                                          <p:cBhvr additive="base">
                                            <p:cTn id="42" dur="2000" fill="hold"/>
                                            <p:tgtEl>
                                              <p:spTgt spid="28"/>
                                            </p:tgtEl>
                                            <p:attrNameLst>
                                              <p:attrName>ppt_y</p:attrName>
                                            </p:attrNameLst>
                                          </p:cBhvr>
                                          <p:tavLst>
                                            <p:tav tm="0">
                                              <p:val>
                                                <p:strVal val="0-#ppt_h/2"/>
                                              </p:val>
                                            </p:tav>
                                            <p:tav tm="100000">
                                              <p:val>
                                                <p:strVal val="#ppt_y"/>
                                              </p:val>
                                            </p:tav>
                                          </p:tavLst>
                                        </p:anim>
                                      </p:childTnLst>
                                    </p:cTn>
                                  </p:par>
                                  <p:par>
                                    <p:cTn id="43" presetID="2" presetClass="entr" presetSubtype="9" accel="30000" fill="hold" nodeType="withEffect" p14:presetBounceEnd="30000">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14:bounceEnd="30000">
                                          <p:cBhvr additive="base">
                                            <p:cTn id="45" dur="2000" fill="hold"/>
                                            <p:tgtEl>
                                              <p:spTgt spid="35"/>
                                            </p:tgtEl>
                                            <p:attrNameLst>
                                              <p:attrName>ppt_x</p:attrName>
                                            </p:attrNameLst>
                                          </p:cBhvr>
                                          <p:tavLst>
                                            <p:tav tm="0">
                                              <p:val>
                                                <p:strVal val="0-#ppt_w/2"/>
                                              </p:val>
                                            </p:tav>
                                            <p:tav tm="100000">
                                              <p:val>
                                                <p:strVal val="#ppt_x"/>
                                              </p:val>
                                            </p:tav>
                                          </p:tavLst>
                                        </p:anim>
                                        <p:anim calcmode="lin" valueType="num" p14:bounceEnd="30000">
                                          <p:cBhvr additive="base">
                                            <p:cTn id="46" dur="2000" fill="hold"/>
                                            <p:tgtEl>
                                              <p:spTgt spid="35"/>
                                            </p:tgtEl>
                                            <p:attrNameLst>
                                              <p:attrName>ppt_y</p:attrName>
                                            </p:attrNameLst>
                                          </p:cBhvr>
                                          <p:tavLst>
                                            <p:tav tm="0">
                                              <p:val>
                                                <p:strVal val="0-#ppt_h/2"/>
                                              </p:val>
                                            </p:tav>
                                            <p:tav tm="100000">
                                              <p:val>
                                                <p:strVal val="#ppt_y"/>
                                              </p:val>
                                            </p:tav>
                                          </p:tavLst>
                                        </p:anim>
                                      </p:childTnLst>
                                    </p:cTn>
                                  </p:par>
                                  <p:par>
                                    <p:cTn id="47" presetID="2" presetClass="entr" presetSubtype="9" accel="30000" fill="hold" nodeType="withEffect" p14:presetBounceEnd="3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30000">
                                          <p:cBhvr additive="base">
                                            <p:cTn id="49" dur="2000" fill="hold"/>
                                            <p:tgtEl>
                                              <p:spTgt spid="42"/>
                                            </p:tgtEl>
                                            <p:attrNameLst>
                                              <p:attrName>ppt_x</p:attrName>
                                            </p:attrNameLst>
                                          </p:cBhvr>
                                          <p:tavLst>
                                            <p:tav tm="0">
                                              <p:val>
                                                <p:strVal val="0-#ppt_w/2"/>
                                              </p:val>
                                            </p:tav>
                                            <p:tav tm="100000">
                                              <p:val>
                                                <p:strVal val="#ppt_x"/>
                                              </p:val>
                                            </p:tav>
                                          </p:tavLst>
                                        </p:anim>
                                        <p:anim calcmode="lin" valueType="num" p14:bounceEnd="30000">
                                          <p:cBhvr additive="base">
                                            <p:cTn id="50" dur="2000" fill="hold"/>
                                            <p:tgtEl>
                                              <p:spTgt spid="42"/>
                                            </p:tgtEl>
                                            <p:attrNameLst>
                                              <p:attrName>ppt_y</p:attrName>
                                            </p:attrNameLst>
                                          </p:cBhvr>
                                          <p:tavLst>
                                            <p:tav tm="0">
                                              <p:val>
                                                <p:strVal val="0-#ppt_h/2"/>
                                              </p:val>
                                            </p:tav>
                                            <p:tav tm="100000">
                                              <p:val>
                                                <p:strVal val="#ppt_y"/>
                                              </p:val>
                                            </p:tav>
                                          </p:tavLst>
                                        </p:anim>
                                      </p:childTnLst>
                                    </p:cTn>
                                  </p:par>
                                  <p:par>
                                    <p:cTn id="51" presetID="2" presetClass="entr" presetSubtype="9" accel="30000" fill="hold" nodeType="withEffect" p14:presetBounceEnd="30000">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14:bounceEnd="30000">
                                          <p:cBhvr additive="base">
                                            <p:cTn id="53" dur="2000" fill="hold"/>
                                            <p:tgtEl>
                                              <p:spTgt spid="49"/>
                                            </p:tgtEl>
                                            <p:attrNameLst>
                                              <p:attrName>ppt_x</p:attrName>
                                            </p:attrNameLst>
                                          </p:cBhvr>
                                          <p:tavLst>
                                            <p:tav tm="0">
                                              <p:val>
                                                <p:strVal val="0-#ppt_w/2"/>
                                              </p:val>
                                            </p:tav>
                                            <p:tav tm="100000">
                                              <p:val>
                                                <p:strVal val="#ppt_x"/>
                                              </p:val>
                                            </p:tav>
                                          </p:tavLst>
                                        </p:anim>
                                        <p:anim calcmode="lin" valueType="num" p14:bounceEnd="30000">
                                          <p:cBhvr additive="base">
                                            <p:cTn id="54" dur="2000" fill="hold"/>
                                            <p:tgtEl>
                                              <p:spTgt spid="49"/>
                                            </p:tgtEl>
                                            <p:attrNameLst>
                                              <p:attrName>ppt_y</p:attrName>
                                            </p:attrNameLst>
                                          </p:cBhvr>
                                          <p:tavLst>
                                            <p:tav tm="0">
                                              <p:val>
                                                <p:strVal val="0-#ppt_h/2"/>
                                              </p:val>
                                            </p:tav>
                                            <p:tav tm="100000">
                                              <p:val>
                                                <p:strVal val="#ppt_y"/>
                                              </p:val>
                                            </p:tav>
                                          </p:tavLst>
                                        </p:anim>
                                      </p:childTnLst>
                                    </p:cTn>
                                  </p:par>
                                  <p:par>
                                    <p:cTn id="55" presetID="2" presetClass="entr" presetSubtype="6" accel="30000" fill="hold" nodeType="withEffect" p14:presetBounceEnd="30000">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14:bounceEnd="30000">
                                          <p:cBhvr additive="base">
                                            <p:cTn id="57" dur="2000" fill="hold"/>
                                            <p:tgtEl>
                                              <p:spTgt spid="68"/>
                                            </p:tgtEl>
                                            <p:attrNameLst>
                                              <p:attrName>ppt_x</p:attrName>
                                            </p:attrNameLst>
                                          </p:cBhvr>
                                          <p:tavLst>
                                            <p:tav tm="0">
                                              <p:val>
                                                <p:strVal val="1+#ppt_w/2"/>
                                              </p:val>
                                            </p:tav>
                                            <p:tav tm="100000">
                                              <p:val>
                                                <p:strVal val="#ppt_x"/>
                                              </p:val>
                                            </p:tav>
                                          </p:tavLst>
                                        </p:anim>
                                        <p:anim calcmode="lin" valueType="num" p14:bounceEnd="30000">
                                          <p:cBhvr additive="base">
                                            <p:cTn id="58" dur="2000" fill="hold"/>
                                            <p:tgtEl>
                                              <p:spTgt spid="68"/>
                                            </p:tgtEl>
                                            <p:attrNameLst>
                                              <p:attrName>ppt_y</p:attrName>
                                            </p:attrNameLst>
                                          </p:cBhvr>
                                          <p:tavLst>
                                            <p:tav tm="0">
                                              <p:val>
                                                <p:strVal val="1+#ppt_h/2"/>
                                              </p:val>
                                            </p:tav>
                                            <p:tav tm="100000">
                                              <p:val>
                                                <p:strVal val="#ppt_y"/>
                                              </p:val>
                                            </p:tav>
                                          </p:tavLst>
                                        </p:anim>
                                      </p:childTnLst>
                                    </p:cTn>
                                  </p:par>
                                  <p:par>
                                    <p:cTn id="59" presetID="2" presetClass="entr" presetSubtype="6" accel="30000" fill="hold" nodeType="withEffect" p14:presetBounceEnd="30000">
                                      <p:stCondLst>
                                        <p:cond delay="0"/>
                                      </p:stCondLst>
                                      <p:childTnLst>
                                        <p:set>
                                          <p:cBhvr>
                                            <p:cTn id="60" dur="1" fill="hold">
                                              <p:stCondLst>
                                                <p:cond delay="0"/>
                                              </p:stCondLst>
                                            </p:cTn>
                                            <p:tgtEl>
                                              <p:spTgt spid="71"/>
                                            </p:tgtEl>
                                            <p:attrNameLst>
                                              <p:attrName>style.visibility</p:attrName>
                                            </p:attrNameLst>
                                          </p:cBhvr>
                                          <p:to>
                                            <p:strVal val="visible"/>
                                          </p:to>
                                        </p:set>
                                        <p:anim calcmode="lin" valueType="num" p14:bounceEnd="30000">
                                          <p:cBhvr additive="base">
                                            <p:cTn id="61" dur="2000" fill="hold"/>
                                            <p:tgtEl>
                                              <p:spTgt spid="71"/>
                                            </p:tgtEl>
                                            <p:attrNameLst>
                                              <p:attrName>ppt_x</p:attrName>
                                            </p:attrNameLst>
                                          </p:cBhvr>
                                          <p:tavLst>
                                            <p:tav tm="0">
                                              <p:val>
                                                <p:strVal val="1+#ppt_w/2"/>
                                              </p:val>
                                            </p:tav>
                                            <p:tav tm="100000">
                                              <p:val>
                                                <p:strVal val="#ppt_x"/>
                                              </p:val>
                                            </p:tav>
                                          </p:tavLst>
                                        </p:anim>
                                        <p:anim calcmode="lin" valueType="num" p14:bounceEnd="30000">
                                          <p:cBhvr additive="base">
                                            <p:cTn id="62" dur="2000" fill="hold"/>
                                            <p:tgtEl>
                                              <p:spTgt spid="71"/>
                                            </p:tgtEl>
                                            <p:attrNameLst>
                                              <p:attrName>ppt_y</p:attrName>
                                            </p:attrNameLst>
                                          </p:cBhvr>
                                          <p:tavLst>
                                            <p:tav tm="0">
                                              <p:val>
                                                <p:strVal val="1+#ppt_h/2"/>
                                              </p:val>
                                            </p:tav>
                                            <p:tav tm="100000">
                                              <p:val>
                                                <p:strVal val="#ppt_y"/>
                                              </p:val>
                                            </p:tav>
                                          </p:tavLst>
                                        </p:anim>
                                      </p:childTnLst>
                                    </p:cTn>
                                  </p:par>
                                  <p:par>
                                    <p:cTn id="63" presetID="2" presetClass="entr" presetSubtype="6" accel="30000" fill="hold" nodeType="withEffect" p14:presetBounceEnd="30000">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14:bounceEnd="30000">
                                          <p:cBhvr additive="base">
                                            <p:cTn id="65" dur="2000" fill="hold"/>
                                            <p:tgtEl>
                                              <p:spTgt spid="74"/>
                                            </p:tgtEl>
                                            <p:attrNameLst>
                                              <p:attrName>ppt_x</p:attrName>
                                            </p:attrNameLst>
                                          </p:cBhvr>
                                          <p:tavLst>
                                            <p:tav tm="0">
                                              <p:val>
                                                <p:strVal val="1+#ppt_w/2"/>
                                              </p:val>
                                            </p:tav>
                                            <p:tav tm="100000">
                                              <p:val>
                                                <p:strVal val="#ppt_x"/>
                                              </p:val>
                                            </p:tav>
                                          </p:tavLst>
                                        </p:anim>
                                        <p:anim calcmode="lin" valueType="num" p14:bounceEnd="30000">
                                          <p:cBhvr additive="base">
                                            <p:cTn id="66" dur="2000" fill="hold"/>
                                            <p:tgtEl>
                                              <p:spTgt spid="74"/>
                                            </p:tgtEl>
                                            <p:attrNameLst>
                                              <p:attrName>ppt_y</p:attrName>
                                            </p:attrNameLst>
                                          </p:cBhvr>
                                          <p:tavLst>
                                            <p:tav tm="0">
                                              <p:val>
                                                <p:strVal val="1+#ppt_h/2"/>
                                              </p:val>
                                            </p:tav>
                                            <p:tav tm="100000">
                                              <p:val>
                                                <p:strVal val="#ppt_y"/>
                                              </p:val>
                                            </p:tav>
                                          </p:tavLst>
                                        </p:anim>
                                      </p:childTnLst>
                                    </p:cTn>
                                  </p:par>
                                  <p:par>
                                    <p:cTn id="67" presetID="2" presetClass="entr" presetSubtype="6" accel="30000" fill="hold" nodeType="withEffect" p14:presetBounceEnd="30000">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14:bounceEnd="30000">
                                          <p:cBhvr additive="base">
                                            <p:cTn id="69" dur="2000" fill="hold"/>
                                            <p:tgtEl>
                                              <p:spTgt spid="77"/>
                                            </p:tgtEl>
                                            <p:attrNameLst>
                                              <p:attrName>ppt_x</p:attrName>
                                            </p:attrNameLst>
                                          </p:cBhvr>
                                          <p:tavLst>
                                            <p:tav tm="0">
                                              <p:val>
                                                <p:strVal val="1+#ppt_w/2"/>
                                              </p:val>
                                            </p:tav>
                                            <p:tav tm="100000">
                                              <p:val>
                                                <p:strVal val="#ppt_x"/>
                                              </p:val>
                                            </p:tav>
                                          </p:tavLst>
                                        </p:anim>
                                        <p:anim calcmode="lin" valueType="num" p14:bounceEnd="30000">
                                          <p:cBhvr additive="base">
                                            <p:cTn id="70" dur="2000" fill="hold"/>
                                            <p:tgtEl>
                                              <p:spTgt spid="77"/>
                                            </p:tgtEl>
                                            <p:attrNameLst>
                                              <p:attrName>ppt_y</p:attrName>
                                            </p:attrNameLst>
                                          </p:cBhvr>
                                          <p:tavLst>
                                            <p:tav tm="0">
                                              <p:val>
                                                <p:strVal val="1+#ppt_h/2"/>
                                              </p:val>
                                            </p:tav>
                                            <p:tav tm="100000">
                                              <p:val>
                                                <p:strVal val="#ppt_y"/>
                                              </p:val>
                                            </p:tav>
                                          </p:tavLst>
                                        </p:anim>
                                      </p:childTnLst>
                                    </p:cTn>
                                  </p:par>
                                  <p:par>
                                    <p:cTn id="71" presetID="2" presetClass="entr" presetSubtype="9" accel="30000" fill="hold" nodeType="withEffect" p14:presetBounceEnd="30000">
                                      <p:stCondLst>
                                        <p:cond delay="0"/>
                                      </p:stCondLst>
                                      <p:childTnLst>
                                        <p:set>
                                          <p:cBhvr>
                                            <p:cTn id="72" dur="1" fill="hold">
                                              <p:stCondLst>
                                                <p:cond delay="0"/>
                                              </p:stCondLst>
                                            </p:cTn>
                                            <p:tgtEl>
                                              <p:spTgt spid="80"/>
                                            </p:tgtEl>
                                            <p:attrNameLst>
                                              <p:attrName>style.visibility</p:attrName>
                                            </p:attrNameLst>
                                          </p:cBhvr>
                                          <p:to>
                                            <p:strVal val="visible"/>
                                          </p:to>
                                        </p:set>
                                        <p:anim calcmode="lin" valueType="num" p14:bounceEnd="30000">
                                          <p:cBhvr additive="base">
                                            <p:cTn id="73" dur="2000" fill="hold"/>
                                            <p:tgtEl>
                                              <p:spTgt spid="80"/>
                                            </p:tgtEl>
                                            <p:attrNameLst>
                                              <p:attrName>ppt_x</p:attrName>
                                            </p:attrNameLst>
                                          </p:cBhvr>
                                          <p:tavLst>
                                            <p:tav tm="0">
                                              <p:val>
                                                <p:strVal val="0-#ppt_w/2"/>
                                              </p:val>
                                            </p:tav>
                                            <p:tav tm="100000">
                                              <p:val>
                                                <p:strVal val="#ppt_x"/>
                                              </p:val>
                                            </p:tav>
                                          </p:tavLst>
                                        </p:anim>
                                        <p:anim calcmode="lin" valueType="num" p14:bounceEnd="30000">
                                          <p:cBhvr additive="base">
                                            <p:cTn id="74" dur="2000" fill="hold"/>
                                            <p:tgtEl>
                                              <p:spTgt spid="80"/>
                                            </p:tgtEl>
                                            <p:attrNameLst>
                                              <p:attrName>ppt_y</p:attrName>
                                            </p:attrNameLst>
                                          </p:cBhvr>
                                          <p:tavLst>
                                            <p:tav tm="0">
                                              <p:val>
                                                <p:strVal val="0-#ppt_h/2"/>
                                              </p:val>
                                            </p:tav>
                                            <p:tav tm="100000">
                                              <p:val>
                                                <p:strVal val="#ppt_y"/>
                                              </p:val>
                                            </p:tav>
                                          </p:tavLst>
                                        </p:anim>
                                      </p:childTnLst>
                                    </p:cTn>
                                  </p:par>
                                  <p:par>
                                    <p:cTn id="75" presetID="2" presetClass="entr" presetSubtype="6" accel="30000" fill="hold" nodeType="withEffect" p14:presetBounceEnd="30000">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14:bounceEnd="30000">
                                          <p:cBhvr additive="base">
                                            <p:cTn id="77" dur="2000" fill="hold"/>
                                            <p:tgtEl>
                                              <p:spTgt spid="90"/>
                                            </p:tgtEl>
                                            <p:attrNameLst>
                                              <p:attrName>ppt_x</p:attrName>
                                            </p:attrNameLst>
                                          </p:cBhvr>
                                          <p:tavLst>
                                            <p:tav tm="0">
                                              <p:val>
                                                <p:strVal val="1+#ppt_w/2"/>
                                              </p:val>
                                            </p:tav>
                                            <p:tav tm="100000">
                                              <p:val>
                                                <p:strVal val="#ppt_x"/>
                                              </p:val>
                                            </p:tav>
                                          </p:tavLst>
                                        </p:anim>
                                        <p:anim calcmode="lin" valueType="num" p14:bounceEnd="30000">
                                          <p:cBhvr additive="base">
                                            <p:cTn id="78" dur="2000" fill="hold"/>
                                            <p:tgtEl>
                                              <p:spTgt spid="90"/>
                                            </p:tgtEl>
                                            <p:attrNameLst>
                                              <p:attrName>ppt_y</p:attrName>
                                            </p:attrNameLst>
                                          </p:cBhvr>
                                          <p:tavLst>
                                            <p:tav tm="0">
                                              <p:val>
                                                <p:strVal val="1+#ppt_h/2"/>
                                              </p:val>
                                            </p:tav>
                                            <p:tav tm="100000">
                                              <p:val>
                                                <p:strVal val="#ppt_y"/>
                                              </p:val>
                                            </p:tav>
                                          </p:tavLst>
                                        </p:anim>
                                      </p:childTnLst>
                                    </p:cTn>
                                  </p:par>
                                  <p:par>
                                    <p:cTn id="79" presetID="2" presetClass="entr" presetSubtype="9" accel="30000" fill="hold" nodeType="withEffect" p14:presetBounceEnd="30000">
                                      <p:stCondLst>
                                        <p:cond delay="0"/>
                                      </p:stCondLst>
                                      <p:childTnLst>
                                        <p:set>
                                          <p:cBhvr>
                                            <p:cTn id="80" dur="1" fill="hold">
                                              <p:stCondLst>
                                                <p:cond delay="0"/>
                                              </p:stCondLst>
                                            </p:cTn>
                                            <p:tgtEl>
                                              <p:spTgt spid="93"/>
                                            </p:tgtEl>
                                            <p:attrNameLst>
                                              <p:attrName>style.visibility</p:attrName>
                                            </p:attrNameLst>
                                          </p:cBhvr>
                                          <p:to>
                                            <p:strVal val="visible"/>
                                          </p:to>
                                        </p:set>
                                        <p:anim calcmode="lin" valueType="num" p14:bounceEnd="30000">
                                          <p:cBhvr additive="base">
                                            <p:cTn id="81" dur="2000" fill="hold"/>
                                            <p:tgtEl>
                                              <p:spTgt spid="93"/>
                                            </p:tgtEl>
                                            <p:attrNameLst>
                                              <p:attrName>ppt_x</p:attrName>
                                            </p:attrNameLst>
                                          </p:cBhvr>
                                          <p:tavLst>
                                            <p:tav tm="0">
                                              <p:val>
                                                <p:strVal val="0-#ppt_w/2"/>
                                              </p:val>
                                            </p:tav>
                                            <p:tav tm="100000">
                                              <p:val>
                                                <p:strVal val="#ppt_x"/>
                                              </p:val>
                                            </p:tav>
                                          </p:tavLst>
                                        </p:anim>
                                        <p:anim calcmode="lin" valueType="num" p14:bounceEnd="30000">
                                          <p:cBhvr additive="base">
                                            <p:cTn id="82" dur="2000" fill="hold"/>
                                            <p:tgtEl>
                                              <p:spTgt spid="93"/>
                                            </p:tgtEl>
                                            <p:attrNameLst>
                                              <p:attrName>ppt_y</p:attrName>
                                            </p:attrNameLst>
                                          </p:cBhvr>
                                          <p:tavLst>
                                            <p:tav tm="0">
                                              <p:val>
                                                <p:strVal val="0-#ppt_h/2"/>
                                              </p:val>
                                            </p:tav>
                                            <p:tav tm="100000">
                                              <p:val>
                                                <p:strVal val="#ppt_y"/>
                                              </p:val>
                                            </p:tav>
                                          </p:tavLst>
                                        </p:anim>
                                      </p:childTnLst>
                                    </p:cTn>
                                  </p:par>
                                  <p:par>
                                    <p:cTn id="83" presetID="2" presetClass="entr" presetSubtype="6" accel="30000" fill="hold" nodeType="withEffect" p14:presetBounceEnd="30000">
                                      <p:stCondLst>
                                        <p:cond delay="0"/>
                                      </p:stCondLst>
                                      <p:childTnLst>
                                        <p:set>
                                          <p:cBhvr>
                                            <p:cTn id="84" dur="1" fill="hold">
                                              <p:stCondLst>
                                                <p:cond delay="0"/>
                                              </p:stCondLst>
                                            </p:cTn>
                                            <p:tgtEl>
                                              <p:spTgt spid="103"/>
                                            </p:tgtEl>
                                            <p:attrNameLst>
                                              <p:attrName>style.visibility</p:attrName>
                                            </p:attrNameLst>
                                          </p:cBhvr>
                                          <p:to>
                                            <p:strVal val="visible"/>
                                          </p:to>
                                        </p:set>
                                        <p:anim calcmode="lin" valueType="num" p14:bounceEnd="30000">
                                          <p:cBhvr additive="base">
                                            <p:cTn id="85" dur="2000" fill="hold"/>
                                            <p:tgtEl>
                                              <p:spTgt spid="103"/>
                                            </p:tgtEl>
                                            <p:attrNameLst>
                                              <p:attrName>ppt_x</p:attrName>
                                            </p:attrNameLst>
                                          </p:cBhvr>
                                          <p:tavLst>
                                            <p:tav tm="0">
                                              <p:val>
                                                <p:strVal val="1+#ppt_w/2"/>
                                              </p:val>
                                            </p:tav>
                                            <p:tav tm="100000">
                                              <p:val>
                                                <p:strVal val="#ppt_x"/>
                                              </p:val>
                                            </p:tav>
                                          </p:tavLst>
                                        </p:anim>
                                        <p:anim calcmode="lin" valueType="num" p14:bounceEnd="30000">
                                          <p:cBhvr additive="base">
                                            <p:cTn id="86" dur="2000" fill="hold"/>
                                            <p:tgtEl>
                                              <p:spTgt spid="103"/>
                                            </p:tgtEl>
                                            <p:attrNameLst>
                                              <p:attrName>ppt_y</p:attrName>
                                            </p:attrNameLst>
                                          </p:cBhvr>
                                          <p:tavLst>
                                            <p:tav tm="0">
                                              <p:val>
                                                <p:strVal val="1+#ppt_h/2"/>
                                              </p:val>
                                            </p:tav>
                                            <p:tav tm="100000">
                                              <p:val>
                                                <p:strVal val="#ppt_y"/>
                                              </p:val>
                                            </p:tav>
                                          </p:tavLst>
                                        </p:anim>
                                      </p:childTnLst>
                                    </p:cTn>
                                  </p:par>
                                </p:childTnLst>
                              </p:cTn>
                            </p:par>
                            <p:par>
                              <p:cTn id="87" fill="hold">
                                <p:stCondLst>
                                  <p:cond delay="6500"/>
                                </p:stCondLst>
                                <p:childTnLst>
                                  <p:par>
                                    <p:cTn id="88" presetID="12" presetClass="entr" presetSubtype="1" fill="hold" nodeType="afterEffect">
                                      <p:stCondLst>
                                        <p:cond delay="0"/>
                                      </p:stCondLst>
                                      <p:childTnLst>
                                        <p:set>
                                          <p:cBhvr>
                                            <p:cTn id="89" dur="1" fill="hold">
                                              <p:stCondLst>
                                                <p:cond delay="0"/>
                                              </p:stCondLst>
                                            </p:cTn>
                                            <p:tgtEl>
                                              <p:spTgt spid="56"/>
                                            </p:tgtEl>
                                            <p:attrNameLst>
                                              <p:attrName>style.visibility</p:attrName>
                                            </p:attrNameLst>
                                          </p:cBhvr>
                                          <p:to>
                                            <p:strVal val="visible"/>
                                          </p:to>
                                        </p:set>
                                        <p:anim calcmode="lin" valueType="num">
                                          <p:cBhvr additive="base">
                                            <p:cTn id="90" dur="800"/>
                                            <p:tgtEl>
                                              <p:spTgt spid="56"/>
                                            </p:tgtEl>
                                            <p:attrNameLst>
                                              <p:attrName>ppt_y</p:attrName>
                                            </p:attrNameLst>
                                          </p:cBhvr>
                                          <p:tavLst>
                                            <p:tav tm="0">
                                              <p:val>
                                                <p:strVal val="#ppt_y-#ppt_h*1.125000"/>
                                              </p:val>
                                            </p:tav>
                                            <p:tav tm="100000">
                                              <p:val>
                                                <p:strVal val="#ppt_y"/>
                                              </p:val>
                                            </p:tav>
                                          </p:tavLst>
                                        </p:anim>
                                        <p:animEffect transition="in" filter="wipe(down)">
                                          <p:cBhvr>
                                            <p:cTn id="91" dur="800"/>
                                            <p:tgtEl>
                                              <p:spTgt spid="56"/>
                                            </p:tgtEl>
                                          </p:cBhvr>
                                        </p:animEffect>
                                      </p:childTnLst>
                                    </p:cTn>
                                  </p:par>
                                  <p:par>
                                    <p:cTn id="92" presetID="12" presetClass="entr" presetSubtype="1" fill="hold" nodeType="withEffect">
                                      <p:stCondLst>
                                        <p:cond delay="10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800"/>
                                            <p:tgtEl>
                                              <p:spTgt spid="59"/>
                                            </p:tgtEl>
                                            <p:attrNameLst>
                                              <p:attrName>ppt_y</p:attrName>
                                            </p:attrNameLst>
                                          </p:cBhvr>
                                          <p:tavLst>
                                            <p:tav tm="0">
                                              <p:val>
                                                <p:strVal val="#ppt_y-#ppt_h*1.125000"/>
                                              </p:val>
                                            </p:tav>
                                            <p:tav tm="100000">
                                              <p:val>
                                                <p:strVal val="#ppt_y"/>
                                              </p:val>
                                            </p:tav>
                                          </p:tavLst>
                                        </p:anim>
                                        <p:animEffect transition="in" filter="wipe(down)">
                                          <p:cBhvr>
                                            <p:cTn id="95" dur="800"/>
                                            <p:tgtEl>
                                              <p:spTgt spid="59"/>
                                            </p:tgtEl>
                                          </p:cBhvr>
                                        </p:animEffect>
                                      </p:childTnLst>
                                    </p:cTn>
                                  </p:par>
                                  <p:par>
                                    <p:cTn id="96" presetID="12" presetClass="entr" presetSubtype="1" fill="hold" nodeType="withEffect">
                                      <p:stCondLst>
                                        <p:cond delay="200"/>
                                      </p:stCondLst>
                                      <p:childTnLst>
                                        <p:set>
                                          <p:cBhvr>
                                            <p:cTn id="97" dur="1" fill="hold">
                                              <p:stCondLst>
                                                <p:cond delay="0"/>
                                              </p:stCondLst>
                                            </p:cTn>
                                            <p:tgtEl>
                                              <p:spTgt spid="62"/>
                                            </p:tgtEl>
                                            <p:attrNameLst>
                                              <p:attrName>style.visibility</p:attrName>
                                            </p:attrNameLst>
                                          </p:cBhvr>
                                          <p:to>
                                            <p:strVal val="visible"/>
                                          </p:to>
                                        </p:set>
                                        <p:anim calcmode="lin" valueType="num">
                                          <p:cBhvr additive="base">
                                            <p:cTn id="98" dur="800"/>
                                            <p:tgtEl>
                                              <p:spTgt spid="62"/>
                                            </p:tgtEl>
                                            <p:attrNameLst>
                                              <p:attrName>ppt_y</p:attrName>
                                            </p:attrNameLst>
                                          </p:cBhvr>
                                          <p:tavLst>
                                            <p:tav tm="0">
                                              <p:val>
                                                <p:strVal val="#ppt_y-#ppt_h*1.125000"/>
                                              </p:val>
                                            </p:tav>
                                            <p:tav tm="100000">
                                              <p:val>
                                                <p:strVal val="#ppt_y"/>
                                              </p:val>
                                            </p:tav>
                                          </p:tavLst>
                                        </p:anim>
                                        <p:animEffect transition="in" filter="wipe(down)">
                                          <p:cBhvr>
                                            <p:cTn id="99" dur="800"/>
                                            <p:tgtEl>
                                              <p:spTgt spid="62"/>
                                            </p:tgtEl>
                                          </p:cBhvr>
                                        </p:animEffect>
                                      </p:childTnLst>
                                    </p:cTn>
                                  </p:par>
                                  <p:par>
                                    <p:cTn id="100" presetID="12" presetClass="entr" presetSubtype="1" fill="hold" nodeType="withEffect">
                                      <p:stCondLst>
                                        <p:cond delay="300"/>
                                      </p:stCondLst>
                                      <p:childTnLst>
                                        <p:set>
                                          <p:cBhvr>
                                            <p:cTn id="101" dur="1" fill="hold">
                                              <p:stCondLst>
                                                <p:cond delay="0"/>
                                              </p:stCondLst>
                                            </p:cTn>
                                            <p:tgtEl>
                                              <p:spTgt spid="65"/>
                                            </p:tgtEl>
                                            <p:attrNameLst>
                                              <p:attrName>style.visibility</p:attrName>
                                            </p:attrNameLst>
                                          </p:cBhvr>
                                          <p:to>
                                            <p:strVal val="visible"/>
                                          </p:to>
                                        </p:set>
                                        <p:anim calcmode="lin" valueType="num">
                                          <p:cBhvr additive="base">
                                            <p:cTn id="102" dur="800"/>
                                            <p:tgtEl>
                                              <p:spTgt spid="65"/>
                                            </p:tgtEl>
                                            <p:attrNameLst>
                                              <p:attrName>ppt_y</p:attrName>
                                            </p:attrNameLst>
                                          </p:cBhvr>
                                          <p:tavLst>
                                            <p:tav tm="0">
                                              <p:val>
                                                <p:strVal val="#ppt_y-#ppt_h*1.125000"/>
                                              </p:val>
                                            </p:tav>
                                            <p:tav tm="100000">
                                              <p:val>
                                                <p:strVal val="#ppt_y"/>
                                              </p:val>
                                            </p:tav>
                                          </p:tavLst>
                                        </p:anim>
                                        <p:animEffect transition="in" filter="wipe(down)">
                                          <p:cBhvr>
                                            <p:cTn id="103" dur="800"/>
                                            <p:tgtEl>
                                              <p:spTgt spid="65"/>
                                            </p:tgtEl>
                                          </p:cBhvr>
                                        </p:animEffect>
                                      </p:childTnLst>
                                    </p:cTn>
                                  </p:par>
                                  <p:par>
                                    <p:cTn id="104" presetID="12" presetClass="entr" presetSubtype="1" fill="hold" nodeType="withEffect">
                                      <p:stCondLst>
                                        <p:cond delay="300"/>
                                      </p:stCondLst>
                                      <p:childTnLst>
                                        <p:set>
                                          <p:cBhvr>
                                            <p:cTn id="105" dur="1" fill="hold">
                                              <p:stCondLst>
                                                <p:cond delay="0"/>
                                              </p:stCondLst>
                                            </p:cTn>
                                            <p:tgtEl>
                                              <p:spTgt spid="87"/>
                                            </p:tgtEl>
                                            <p:attrNameLst>
                                              <p:attrName>style.visibility</p:attrName>
                                            </p:attrNameLst>
                                          </p:cBhvr>
                                          <p:to>
                                            <p:strVal val="visible"/>
                                          </p:to>
                                        </p:set>
                                        <p:anim calcmode="lin" valueType="num">
                                          <p:cBhvr additive="base">
                                            <p:cTn id="106" dur="800"/>
                                            <p:tgtEl>
                                              <p:spTgt spid="87"/>
                                            </p:tgtEl>
                                            <p:attrNameLst>
                                              <p:attrName>ppt_y</p:attrName>
                                            </p:attrNameLst>
                                          </p:cBhvr>
                                          <p:tavLst>
                                            <p:tav tm="0">
                                              <p:val>
                                                <p:strVal val="#ppt_y-#ppt_h*1.125000"/>
                                              </p:val>
                                            </p:tav>
                                            <p:tav tm="100000">
                                              <p:val>
                                                <p:strVal val="#ppt_y"/>
                                              </p:val>
                                            </p:tav>
                                          </p:tavLst>
                                        </p:anim>
                                        <p:animEffect transition="in" filter="wipe(down)">
                                          <p:cBhvr>
                                            <p:cTn id="107" dur="800"/>
                                            <p:tgtEl>
                                              <p:spTgt spid="87"/>
                                            </p:tgtEl>
                                          </p:cBhvr>
                                        </p:animEffect>
                                      </p:childTnLst>
                                    </p:cTn>
                                  </p:par>
                                  <p:par>
                                    <p:cTn id="108" presetID="12" presetClass="entr" presetSubtype="1" fill="hold" nodeType="withEffect">
                                      <p:stCondLst>
                                        <p:cond delay="300"/>
                                      </p:stCondLst>
                                      <p:childTnLst>
                                        <p:set>
                                          <p:cBhvr>
                                            <p:cTn id="109" dur="1" fill="hold">
                                              <p:stCondLst>
                                                <p:cond delay="0"/>
                                              </p:stCondLst>
                                            </p:cTn>
                                            <p:tgtEl>
                                              <p:spTgt spid="100"/>
                                            </p:tgtEl>
                                            <p:attrNameLst>
                                              <p:attrName>style.visibility</p:attrName>
                                            </p:attrNameLst>
                                          </p:cBhvr>
                                          <p:to>
                                            <p:strVal val="visible"/>
                                          </p:to>
                                        </p:set>
                                        <p:anim calcmode="lin" valueType="num">
                                          <p:cBhvr additive="base">
                                            <p:cTn id="110" dur="800"/>
                                            <p:tgtEl>
                                              <p:spTgt spid="100"/>
                                            </p:tgtEl>
                                            <p:attrNameLst>
                                              <p:attrName>ppt_y</p:attrName>
                                            </p:attrNameLst>
                                          </p:cBhvr>
                                          <p:tavLst>
                                            <p:tav tm="0">
                                              <p:val>
                                                <p:strVal val="#ppt_y-#ppt_h*1.125000"/>
                                              </p:val>
                                            </p:tav>
                                            <p:tav tm="100000">
                                              <p:val>
                                                <p:strVal val="#ppt_y"/>
                                              </p:val>
                                            </p:tav>
                                          </p:tavLst>
                                        </p:anim>
                                        <p:animEffect transition="in" filter="wipe(down)">
                                          <p:cBhvr>
                                            <p:cTn id="111" dur="8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 presetClass="entr" presetSubtype="8" accel="30000"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000" fill="hold"/>
                                            <p:tgtEl>
                                              <p:spTgt spid="21"/>
                                            </p:tgtEl>
                                            <p:attrNameLst>
                                              <p:attrName>ppt_x</p:attrName>
                                            </p:attrNameLst>
                                          </p:cBhvr>
                                          <p:tavLst>
                                            <p:tav tm="0">
                                              <p:val>
                                                <p:strVal val="0-#ppt_w/2"/>
                                              </p:val>
                                            </p:tav>
                                            <p:tav tm="100000">
                                              <p:val>
                                                <p:strVal val="#ppt_x"/>
                                              </p:val>
                                            </p:tav>
                                          </p:tavLst>
                                        </p:anim>
                                        <p:anim calcmode="lin" valueType="num">
                                          <p:cBhvr additive="base">
                                            <p:cTn id="13" dur="2000" fill="hold"/>
                                            <p:tgtEl>
                                              <p:spTgt spid="21"/>
                                            </p:tgtEl>
                                            <p:attrNameLst>
                                              <p:attrName>ppt_y</p:attrName>
                                            </p:attrNameLst>
                                          </p:cBhvr>
                                          <p:tavLst>
                                            <p:tav tm="0">
                                              <p:val>
                                                <p:strVal val="#ppt_y"/>
                                              </p:val>
                                            </p:tav>
                                            <p:tav tm="100000">
                                              <p:val>
                                                <p:strVal val="#ppt_y"/>
                                              </p:val>
                                            </p:tav>
                                          </p:tavLst>
                                        </p:anim>
                                      </p:childTnLst>
                                    </p:cTn>
                                  </p:par>
                                  <p:par>
                                    <p:cTn id="14" presetID="2" presetClass="entr" presetSubtype="3" accel="3000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2000" fill="hold"/>
                                            <p:tgtEl>
                                              <p:spTgt spid="12"/>
                                            </p:tgtEl>
                                            <p:attrNameLst>
                                              <p:attrName>ppt_x</p:attrName>
                                            </p:attrNameLst>
                                          </p:cBhvr>
                                          <p:tavLst>
                                            <p:tav tm="0">
                                              <p:val>
                                                <p:strVal val="1+#ppt_w/2"/>
                                              </p:val>
                                            </p:tav>
                                            <p:tav tm="100000">
                                              <p:val>
                                                <p:strVal val="#ppt_x"/>
                                              </p:val>
                                            </p:tav>
                                          </p:tavLst>
                                        </p:anim>
                                        <p:anim calcmode="lin" valueType="num">
                                          <p:cBhvr additive="base">
                                            <p:cTn id="17" dur="2000" fill="hold"/>
                                            <p:tgtEl>
                                              <p:spTgt spid="12"/>
                                            </p:tgtEl>
                                            <p:attrNameLst>
                                              <p:attrName>ppt_y</p:attrName>
                                            </p:attrNameLst>
                                          </p:cBhvr>
                                          <p:tavLst>
                                            <p:tav tm="0">
                                              <p:val>
                                                <p:strVal val="0-#ppt_h/2"/>
                                              </p:val>
                                            </p:tav>
                                            <p:tav tm="100000">
                                              <p:val>
                                                <p:strVal val="#ppt_y"/>
                                              </p:val>
                                            </p:tav>
                                          </p:tavLst>
                                        </p:anim>
                                      </p:childTnLst>
                                    </p:cTn>
                                  </p:par>
                                  <p:par>
                                    <p:cTn id="18" presetID="2" presetClass="entr" presetSubtype="12" accel="3000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2000" fill="hold"/>
                                            <p:tgtEl>
                                              <p:spTgt spid="9"/>
                                            </p:tgtEl>
                                            <p:attrNameLst>
                                              <p:attrName>ppt_x</p:attrName>
                                            </p:attrNameLst>
                                          </p:cBhvr>
                                          <p:tavLst>
                                            <p:tav tm="0">
                                              <p:val>
                                                <p:strVal val="0-#ppt_w/2"/>
                                              </p:val>
                                            </p:tav>
                                            <p:tav tm="100000">
                                              <p:val>
                                                <p:strVal val="#ppt_x"/>
                                              </p:val>
                                            </p:tav>
                                          </p:tavLst>
                                        </p:anim>
                                        <p:anim calcmode="lin" valueType="num">
                                          <p:cBhvr additive="base">
                                            <p:cTn id="21" dur="20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6" accel="3000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2000" fill="hold"/>
                                            <p:tgtEl>
                                              <p:spTgt spid="15"/>
                                            </p:tgtEl>
                                            <p:attrNameLst>
                                              <p:attrName>ppt_x</p:attrName>
                                            </p:attrNameLst>
                                          </p:cBhvr>
                                          <p:tavLst>
                                            <p:tav tm="0">
                                              <p:val>
                                                <p:strVal val="1+#ppt_w/2"/>
                                              </p:val>
                                            </p:tav>
                                            <p:tav tm="100000">
                                              <p:val>
                                                <p:strVal val="#ppt_x"/>
                                              </p:val>
                                            </p:tav>
                                          </p:tavLst>
                                        </p:anim>
                                        <p:anim calcmode="lin" valueType="num">
                                          <p:cBhvr additive="base">
                                            <p:cTn id="25" dur="20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accel="3000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2000" fill="hold"/>
                                            <p:tgtEl>
                                              <p:spTgt spid="24"/>
                                            </p:tgtEl>
                                            <p:attrNameLst>
                                              <p:attrName>ppt_x</p:attrName>
                                            </p:attrNameLst>
                                          </p:cBhvr>
                                          <p:tavLst>
                                            <p:tav tm="0">
                                              <p:val>
                                                <p:strVal val="#ppt_x"/>
                                              </p:val>
                                            </p:tav>
                                            <p:tav tm="100000">
                                              <p:val>
                                                <p:strVal val="#ppt_x"/>
                                              </p:val>
                                            </p:tav>
                                          </p:tavLst>
                                        </p:anim>
                                        <p:anim calcmode="lin" valueType="num">
                                          <p:cBhvr additive="base">
                                            <p:cTn id="29" dur="200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2" accel="3000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000" fill="hold"/>
                                            <p:tgtEl>
                                              <p:spTgt spid="18"/>
                                            </p:tgtEl>
                                            <p:attrNameLst>
                                              <p:attrName>ppt_x</p:attrName>
                                            </p:attrNameLst>
                                          </p:cBhvr>
                                          <p:tavLst>
                                            <p:tav tm="0">
                                              <p:val>
                                                <p:strVal val="1+#ppt_w/2"/>
                                              </p:val>
                                            </p:tav>
                                            <p:tav tm="100000">
                                              <p:val>
                                                <p:strVal val="#ppt_x"/>
                                              </p:val>
                                            </p:tav>
                                          </p:tavLst>
                                        </p:anim>
                                        <p:anim calcmode="lin" valueType="num">
                                          <p:cBhvr additive="base">
                                            <p:cTn id="33" dur="20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4500"/>
                                </p:stCondLst>
                                <p:childTnLst>
                                  <p:par>
                                    <p:cTn id="39" presetID="2" presetClass="entr" presetSubtype="9" accel="3000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2000" fill="hold"/>
                                            <p:tgtEl>
                                              <p:spTgt spid="28"/>
                                            </p:tgtEl>
                                            <p:attrNameLst>
                                              <p:attrName>ppt_x</p:attrName>
                                            </p:attrNameLst>
                                          </p:cBhvr>
                                          <p:tavLst>
                                            <p:tav tm="0">
                                              <p:val>
                                                <p:strVal val="0-#ppt_w/2"/>
                                              </p:val>
                                            </p:tav>
                                            <p:tav tm="100000">
                                              <p:val>
                                                <p:strVal val="#ppt_x"/>
                                              </p:val>
                                            </p:tav>
                                          </p:tavLst>
                                        </p:anim>
                                        <p:anim calcmode="lin" valueType="num">
                                          <p:cBhvr additive="base">
                                            <p:cTn id="42" dur="2000" fill="hold"/>
                                            <p:tgtEl>
                                              <p:spTgt spid="28"/>
                                            </p:tgtEl>
                                            <p:attrNameLst>
                                              <p:attrName>ppt_y</p:attrName>
                                            </p:attrNameLst>
                                          </p:cBhvr>
                                          <p:tavLst>
                                            <p:tav tm="0">
                                              <p:val>
                                                <p:strVal val="0-#ppt_h/2"/>
                                              </p:val>
                                            </p:tav>
                                            <p:tav tm="100000">
                                              <p:val>
                                                <p:strVal val="#ppt_y"/>
                                              </p:val>
                                            </p:tav>
                                          </p:tavLst>
                                        </p:anim>
                                      </p:childTnLst>
                                    </p:cTn>
                                  </p:par>
                                  <p:par>
                                    <p:cTn id="43" presetID="2" presetClass="entr" presetSubtype="9" accel="3000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2000" fill="hold"/>
                                            <p:tgtEl>
                                              <p:spTgt spid="35"/>
                                            </p:tgtEl>
                                            <p:attrNameLst>
                                              <p:attrName>ppt_x</p:attrName>
                                            </p:attrNameLst>
                                          </p:cBhvr>
                                          <p:tavLst>
                                            <p:tav tm="0">
                                              <p:val>
                                                <p:strVal val="0-#ppt_w/2"/>
                                              </p:val>
                                            </p:tav>
                                            <p:tav tm="100000">
                                              <p:val>
                                                <p:strVal val="#ppt_x"/>
                                              </p:val>
                                            </p:tav>
                                          </p:tavLst>
                                        </p:anim>
                                        <p:anim calcmode="lin" valueType="num">
                                          <p:cBhvr additive="base">
                                            <p:cTn id="46" dur="2000" fill="hold"/>
                                            <p:tgtEl>
                                              <p:spTgt spid="35"/>
                                            </p:tgtEl>
                                            <p:attrNameLst>
                                              <p:attrName>ppt_y</p:attrName>
                                            </p:attrNameLst>
                                          </p:cBhvr>
                                          <p:tavLst>
                                            <p:tav tm="0">
                                              <p:val>
                                                <p:strVal val="0-#ppt_h/2"/>
                                              </p:val>
                                            </p:tav>
                                            <p:tav tm="100000">
                                              <p:val>
                                                <p:strVal val="#ppt_y"/>
                                              </p:val>
                                            </p:tav>
                                          </p:tavLst>
                                        </p:anim>
                                      </p:childTnLst>
                                    </p:cTn>
                                  </p:par>
                                  <p:par>
                                    <p:cTn id="47" presetID="2" presetClass="entr" presetSubtype="9" accel="3000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2000" fill="hold"/>
                                            <p:tgtEl>
                                              <p:spTgt spid="42"/>
                                            </p:tgtEl>
                                            <p:attrNameLst>
                                              <p:attrName>ppt_x</p:attrName>
                                            </p:attrNameLst>
                                          </p:cBhvr>
                                          <p:tavLst>
                                            <p:tav tm="0">
                                              <p:val>
                                                <p:strVal val="0-#ppt_w/2"/>
                                              </p:val>
                                            </p:tav>
                                            <p:tav tm="100000">
                                              <p:val>
                                                <p:strVal val="#ppt_x"/>
                                              </p:val>
                                            </p:tav>
                                          </p:tavLst>
                                        </p:anim>
                                        <p:anim calcmode="lin" valueType="num">
                                          <p:cBhvr additive="base">
                                            <p:cTn id="50" dur="2000" fill="hold"/>
                                            <p:tgtEl>
                                              <p:spTgt spid="42"/>
                                            </p:tgtEl>
                                            <p:attrNameLst>
                                              <p:attrName>ppt_y</p:attrName>
                                            </p:attrNameLst>
                                          </p:cBhvr>
                                          <p:tavLst>
                                            <p:tav tm="0">
                                              <p:val>
                                                <p:strVal val="0-#ppt_h/2"/>
                                              </p:val>
                                            </p:tav>
                                            <p:tav tm="100000">
                                              <p:val>
                                                <p:strVal val="#ppt_y"/>
                                              </p:val>
                                            </p:tav>
                                          </p:tavLst>
                                        </p:anim>
                                      </p:childTnLst>
                                    </p:cTn>
                                  </p:par>
                                  <p:par>
                                    <p:cTn id="51" presetID="2" presetClass="entr" presetSubtype="9" accel="30000"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2000" fill="hold"/>
                                            <p:tgtEl>
                                              <p:spTgt spid="49"/>
                                            </p:tgtEl>
                                            <p:attrNameLst>
                                              <p:attrName>ppt_x</p:attrName>
                                            </p:attrNameLst>
                                          </p:cBhvr>
                                          <p:tavLst>
                                            <p:tav tm="0">
                                              <p:val>
                                                <p:strVal val="0-#ppt_w/2"/>
                                              </p:val>
                                            </p:tav>
                                            <p:tav tm="100000">
                                              <p:val>
                                                <p:strVal val="#ppt_x"/>
                                              </p:val>
                                            </p:tav>
                                          </p:tavLst>
                                        </p:anim>
                                        <p:anim calcmode="lin" valueType="num">
                                          <p:cBhvr additive="base">
                                            <p:cTn id="54" dur="2000" fill="hold"/>
                                            <p:tgtEl>
                                              <p:spTgt spid="49"/>
                                            </p:tgtEl>
                                            <p:attrNameLst>
                                              <p:attrName>ppt_y</p:attrName>
                                            </p:attrNameLst>
                                          </p:cBhvr>
                                          <p:tavLst>
                                            <p:tav tm="0">
                                              <p:val>
                                                <p:strVal val="0-#ppt_h/2"/>
                                              </p:val>
                                            </p:tav>
                                            <p:tav tm="100000">
                                              <p:val>
                                                <p:strVal val="#ppt_y"/>
                                              </p:val>
                                            </p:tav>
                                          </p:tavLst>
                                        </p:anim>
                                      </p:childTnLst>
                                    </p:cTn>
                                  </p:par>
                                  <p:par>
                                    <p:cTn id="55" presetID="2" presetClass="entr" presetSubtype="6" accel="30000" fill="hold" nodeType="withEffect">
                                      <p:stCondLst>
                                        <p:cond delay="0"/>
                                      </p:stCondLst>
                                      <p:childTnLst>
                                        <p:set>
                                          <p:cBhvr>
                                            <p:cTn id="56" dur="1" fill="hold">
                                              <p:stCondLst>
                                                <p:cond delay="0"/>
                                              </p:stCondLst>
                                            </p:cTn>
                                            <p:tgtEl>
                                              <p:spTgt spid="68"/>
                                            </p:tgtEl>
                                            <p:attrNameLst>
                                              <p:attrName>style.visibility</p:attrName>
                                            </p:attrNameLst>
                                          </p:cBhvr>
                                          <p:to>
                                            <p:strVal val="visible"/>
                                          </p:to>
                                        </p:set>
                                        <p:anim calcmode="lin" valueType="num">
                                          <p:cBhvr additive="base">
                                            <p:cTn id="57" dur="2000" fill="hold"/>
                                            <p:tgtEl>
                                              <p:spTgt spid="68"/>
                                            </p:tgtEl>
                                            <p:attrNameLst>
                                              <p:attrName>ppt_x</p:attrName>
                                            </p:attrNameLst>
                                          </p:cBhvr>
                                          <p:tavLst>
                                            <p:tav tm="0">
                                              <p:val>
                                                <p:strVal val="1+#ppt_w/2"/>
                                              </p:val>
                                            </p:tav>
                                            <p:tav tm="100000">
                                              <p:val>
                                                <p:strVal val="#ppt_x"/>
                                              </p:val>
                                            </p:tav>
                                          </p:tavLst>
                                        </p:anim>
                                        <p:anim calcmode="lin" valueType="num">
                                          <p:cBhvr additive="base">
                                            <p:cTn id="58" dur="2000" fill="hold"/>
                                            <p:tgtEl>
                                              <p:spTgt spid="68"/>
                                            </p:tgtEl>
                                            <p:attrNameLst>
                                              <p:attrName>ppt_y</p:attrName>
                                            </p:attrNameLst>
                                          </p:cBhvr>
                                          <p:tavLst>
                                            <p:tav tm="0">
                                              <p:val>
                                                <p:strVal val="1+#ppt_h/2"/>
                                              </p:val>
                                            </p:tav>
                                            <p:tav tm="100000">
                                              <p:val>
                                                <p:strVal val="#ppt_y"/>
                                              </p:val>
                                            </p:tav>
                                          </p:tavLst>
                                        </p:anim>
                                      </p:childTnLst>
                                    </p:cTn>
                                  </p:par>
                                  <p:par>
                                    <p:cTn id="59" presetID="2" presetClass="entr" presetSubtype="6" accel="30000" fill="hold" nodeType="withEffect">
                                      <p:stCondLst>
                                        <p:cond delay="0"/>
                                      </p:stCondLst>
                                      <p:childTnLst>
                                        <p:set>
                                          <p:cBhvr>
                                            <p:cTn id="60" dur="1" fill="hold">
                                              <p:stCondLst>
                                                <p:cond delay="0"/>
                                              </p:stCondLst>
                                            </p:cTn>
                                            <p:tgtEl>
                                              <p:spTgt spid="71"/>
                                            </p:tgtEl>
                                            <p:attrNameLst>
                                              <p:attrName>style.visibility</p:attrName>
                                            </p:attrNameLst>
                                          </p:cBhvr>
                                          <p:to>
                                            <p:strVal val="visible"/>
                                          </p:to>
                                        </p:set>
                                        <p:anim calcmode="lin" valueType="num">
                                          <p:cBhvr additive="base">
                                            <p:cTn id="61" dur="2000" fill="hold"/>
                                            <p:tgtEl>
                                              <p:spTgt spid="71"/>
                                            </p:tgtEl>
                                            <p:attrNameLst>
                                              <p:attrName>ppt_x</p:attrName>
                                            </p:attrNameLst>
                                          </p:cBhvr>
                                          <p:tavLst>
                                            <p:tav tm="0">
                                              <p:val>
                                                <p:strVal val="1+#ppt_w/2"/>
                                              </p:val>
                                            </p:tav>
                                            <p:tav tm="100000">
                                              <p:val>
                                                <p:strVal val="#ppt_x"/>
                                              </p:val>
                                            </p:tav>
                                          </p:tavLst>
                                        </p:anim>
                                        <p:anim calcmode="lin" valueType="num">
                                          <p:cBhvr additive="base">
                                            <p:cTn id="62" dur="2000" fill="hold"/>
                                            <p:tgtEl>
                                              <p:spTgt spid="71"/>
                                            </p:tgtEl>
                                            <p:attrNameLst>
                                              <p:attrName>ppt_y</p:attrName>
                                            </p:attrNameLst>
                                          </p:cBhvr>
                                          <p:tavLst>
                                            <p:tav tm="0">
                                              <p:val>
                                                <p:strVal val="1+#ppt_h/2"/>
                                              </p:val>
                                            </p:tav>
                                            <p:tav tm="100000">
                                              <p:val>
                                                <p:strVal val="#ppt_y"/>
                                              </p:val>
                                            </p:tav>
                                          </p:tavLst>
                                        </p:anim>
                                      </p:childTnLst>
                                    </p:cTn>
                                  </p:par>
                                  <p:par>
                                    <p:cTn id="63" presetID="2" presetClass="entr" presetSubtype="6" accel="30000" fill="hold" nodeType="withEffect">
                                      <p:stCondLst>
                                        <p:cond delay="0"/>
                                      </p:stCondLst>
                                      <p:childTnLst>
                                        <p:set>
                                          <p:cBhvr>
                                            <p:cTn id="64" dur="1" fill="hold">
                                              <p:stCondLst>
                                                <p:cond delay="0"/>
                                              </p:stCondLst>
                                            </p:cTn>
                                            <p:tgtEl>
                                              <p:spTgt spid="74"/>
                                            </p:tgtEl>
                                            <p:attrNameLst>
                                              <p:attrName>style.visibility</p:attrName>
                                            </p:attrNameLst>
                                          </p:cBhvr>
                                          <p:to>
                                            <p:strVal val="visible"/>
                                          </p:to>
                                        </p:set>
                                        <p:anim calcmode="lin" valueType="num">
                                          <p:cBhvr additive="base">
                                            <p:cTn id="65" dur="2000" fill="hold"/>
                                            <p:tgtEl>
                                              <p:spTgt spid="74"/>
                                            </p:tgtEl>
                                            <p:attrNameLst>
                                              <p:attrName>ppt_x</p:attrName>
                                            </p:attrNameLst>
                                          </p:cBhvr>
                                          <p:tavLst>
                                            <p:tav tm="0">
                                              <p:val>
                                                <p:strVal val="1+#ppt_w/2"/>
                                              </p:val>
                                            </p:tav>
                                            <p:tav tm="100000">
                                              <p:val>
                                                <p:strVal val="#ppt_x"/>
                                              </p:val>
                                            </p:tav>
                                          </p:tavLst>
                                        </p:anim>
                                        <p:anim calcmode="lin" valueType="num">
                                          <p:cBhvr additive="base">
                                            <p:cTn id="66" dur="2000" fill="hold"/>
                                            <p:tgtEl>
                                              <p:spTgt spid="74"/>
                                            </p:tgtEl>
                                            <p:attrNameLst>
                                              <p:attrName>ppt_y</p:attrName>
                                            </p:attrNameLst>
                                          </p:cBhvr>
                                          <p:tavLst>
                                            <p:tav tm="0">
                                              <p:val>
                                                <p:strVal val="1+#ppt_h/2"/>
                                              </p:val>
                                            </p:tav>
                                            <p:tav tm="100000">
                                              <p:val>
                                                <p:strVal val="#ppt_y"/>
                                              </p:val>
                                            </p:tav>
                                          </p:tavLst>
                                        </p:anim>
                                      </p:childTnLst>
                                    </p:cTn>
                                  </p:par>
                                  <p:par>
                                    <p:cTn id="67" presetID="2" presetClass="entr" presetSubtype="6" accel="30000" fill="hold"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additive="base">
                                            <p:cTn id="69" dur="2000" fill="hold"/>
                                            <p:tgtEl>
                                              <p:spTgt spid="77"/>
                                            </p:tgtEl>
                                            <p:attrNameLst>
                                              <p:attrName>ppt_x</p:attrName>
                                            </p:attrNameLst>
                                          </p:cBhvr>
                                          <p:tavLst>
                                            <p:tav tm="0">
                                              <p:val>
                                                <p:strVal val="1+#ppt_w/2"/>
                                              </p:val>
                                            </p:tav>
                                            <p:tav tm="100000">
                                              <p:val>
                                                <p:strVal val="#ppt_x"/>
                                              </p:val>
                                            </p:tav>
                                          </p:tavLst>
                                        </p:anim>
                                        <p:anim calcmode="lin" valueType="num">
                                          <p:cBhvr additive="base">
                                            <p:cTn id="70" dur="2000" fill="hold"/>
                                            <p:tgtEl>
                                              <p:spTgt spid="77"/>
                                            </p:tgtEl>
                                            <p:attrNameLst>
                                              <p:attrName>ppt_y</p:attrName>
                                            </p:attrNameLst>
                                          </p:cBhvr>
                                          <p:tavLst>
                                            <p:tav tm="0">
                                              <p:val>
                                                <p:strVal val="1+#ppt_h/2"/>
                                              </p:val>
                                            </p:tav>
                                            <p:tav tm="100000">
                                              <p:val>
                                                <p:strVal val="#ppt_y"/>
                                              </p:val>
                                            </p:tav>
                                          </p:tavLst>
                                        </p:anim>
                                      </p:childTnLst>
                                    </p:cTn>
                                  </p:par>
                                  <p:par>
                                    <p:cTn id="71" presetID="2" presetClass="entr" presetSubtype="9" accel="30000" fill="hold" nodeType="withEffect">
                                      <p:stCondLst>
                                        <p:cond delay="0"/>
                                      </p:stCondLst>
                                      <p:childTnLst>
                                        <p:set>
                                          <p:cBhvr>
                                            <p:cTn id="72" dur="1" fill="hold">
                                              <p:stCondLst>
                                                <p:cond delay="0"/>
                                              </p:stCondLst>
                                            </p:cTn>
                                            <p:tgtEl>
                                              <p:spTgt spid="80"/>
                                            </p:tgtEl>
                                            <p:attrNameLst>
                                              <p:attrName>style.visibility</p:attrName>
                                            </p:attrNameLst>
                                          </p:cBhvr>
                                          <p:to>
                                            <p:strVal val="visible"/>
                                          </p:to>
                                        </p:set>
                                        <p:anim calcmode="lin" valueType="num">
                                          <p:cBhvr additive="base">
                                            <p:cTn id="73" dur="2000" fill="hold"/>
                                            <p:tgtEl>
                                              <p:spTgt spid="80"/>
                                            </p:tgtEl>
                                            <p:attrNameLst>
                                              <p:attrName>ppt_x</p:attrName>
                                            </p:attrNameLst>
                                          </p:cBhvr>
                                          <p:tavLst>
                                            <p:tav tm="0">
                                              <p:val>
                                                <p:strVal val="0-#ppt_w/2"/>
                                              </p:val>
                                            </p:tav>
                                            <p:tav tm="100000">
                                              <p:val>
                                                <p:strVal val="#ppt_x"/>
                                              </p:val>
                                            </p:tav>
                                          </p:tavLst>
                                        </p:anim>
                                        <p:anim calcmode="lin" valueType="num">
                                          <p:cBhvr additive="base">
                                            <p:cTn id="74" dur="2000" fill="hold"/>
                                            <p:tgtEl>
                                              <p:spTgt spid="80"/>
                                            </p:tgtEl>
                                            <p:attrNameLst>
                                              <p:attrName>ppt_y</p:attrName>
                                            </p:attrNameLst>
                                          </p:cBhvr>
                                          <p:tavLst>
                                            <p:tav tm="0">
                                              <p:val>
                                                <p:strVal val="0-#ppt_h/2"/>
                                              </p:val>
                                            </p:tav>
                                            <p:tav tm="100000">
                                              <p:val>
                                                <p:strVal val="#ppt_y"/>
                                              </p:val>
                                            </p:tav>
                                          </p:tavLst>
                                        </p:anim>
                                      </p:childTnLst>
                                    </p:cTn>
                                  </p:par>
                                  <p:par>
                                    <p:cTn id="75" presetID="2" presetClass="entr" presetSubtype="6" accel="30000" fill="hold" nodeType="with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additive="base">
                                            <p:cTn id="77" dur="2000" fill="hold"/>
                                            <p:tgtEl>
                                              <p:spTgt spid="90"/>
                                            </p:tgtEl>
                                            <p:attrNameLst>
                                              <p:attrName>ppt_x</p:attrName>
                                            </p:attrNameLst>
                                          </p:cBhvr>
                                          <p:tavLst>
                                            <p:tav tm="0">
                                              <p:val>
                                                <p:strVal val="1+#ppt_w/2"/>
                                              </p:val>
                                            </p:tav>
                                            <p:tav tm="100000">
                                              <p:val>
                                                <p:strVal val="#ppt_x"/>
                                              </p:val>
                                            </p:tav>
                                          </p:tavLst>
                                        </p:anim>
                                        <p:anim calcmode="lin" valueType="num">
                                          <p:cBhvr additive="base">
                                            <p:cTn id="78" dur="2000" fill="hold"/>
                                            <p:tgtEl>
                                              <p:spTgt spid="90"/>
                                            </p:tgtEl>
                                            <p:attrNameLst>
                                              <p:attrName>ppt_y</p:attrName>
                                            </p:attrNameLst>
                                          </p:cBhvr>
                                          <p:tavLst>
                                            <p:tav tm="0">
                                              <p:val>
                                                <p:strVal val="1+#ppt_h/2"/>
                                              </p:val>
                                            </p:tav>
                                            <p:tav tm="100000">
                                              <p:val>
                                                <p:strVal val="#ppt_y"/>
                                              </p:val>
                                            </p:tav>
                                          </p:tavLst>
                                        </p:anim>
                                      </p:childTnLst>
                                    </p:cTn>
                                  </p:par>
                                  <p:par>
                                    <p:cTn id="79" presetID="2" presetClass="entr" presetSubtype="9" accel="30000" fill="hold" nodeType="withEffect">
                                      <p:stCondLst>
                                        <p:cond delay="0"/>
                                      </p:stCondLst>
                                      <p:childTnLst>
                                        <p:set>
                                          <p:cBhvr>
                                            <p:cTn id="80" dur="1" fill="hold">
                                              <p:stCondLst>
                                                <p:cond delay="0"/>
                                              </p:stCondLst>
                                            </p:cTn>
                                            <p:tgtEl>
                                              <p:spTgt spid="93"/>
                                            </p:tgtEl>
                                            <p:attrNameLst>
                                              <p:attrName>style.visibility</p:attrName>
                                            </p:attrNameLst>
                                          </p:cBhvr>
                                          <p:to>
                                            <p:strVal val="visible"/>
                                          </p:to>
                                        </p:set>
                                        <p:anim calcmode="lin" valueType="num">
                                          <p:cBhvr additive="base">
                                            <p:cTn id="81" dur="2000" fill="hold"/>
                                            <p:tgtEl>
                                              <p:spTgt spid="93"/>
                                            </p:tgtEl>
                                            <p:attrNameLst>
                                              <p:attrName>ppt_x</p:attrName>
                                            </p:attrNameLst>
                                          </p:cBhvr>
                                          <p:tavLst>
                                            <p:tav tm="0">
                                              <p:val>
                                                <p:strVal val="0-#ppt_w/2"/>
                                              </p:val>
                                            </p:tav>
                                            <p:tav tm="100000">
                                              <p:val>
                                                <p:strVal val="#ppt_x"/>
                                              </p:val>
                                            </p:tav>
                                          </p:tavLst>
                                        </p:anim>
                                        <p:anim calcmode="lin" valueType="num">
                                          <p:cBhvr additive="base">
                                            <p:cTn id="82" dur="2000" fill="hold"/>
                                            <p:tgtEl>
                                              <p:spTgt spid="93"/>
                                            </p:tgtEl>
                                            <p:attrNameLst>
                                              <p:attrName>ppt_y</p:attrName>
                                            </p:attrNameLst>
                                          </p:cBhvr>
                                          <p:tavLst>
                                            <p:tav tm="0">
                                              <p:val>
                                                <p:strVal val="0-#ppt_h/2"/>
                                              </p:val>
                                            </p:tav>
                                            <p:tav tm="100000">
                                              <p:val>
                                                <p:strVal val="#ppt_y"/>
                                              </p:val>
                                            </p:tav>
                                          </p:tavLst>
                                        </p:anim>
                                      </p:childTnLst>
                                    </p:cTn>
                                  </p:par>
                                  <p:par>
                                    <p:cTn id="83" presetID="2" presetClass="entr" presetSubtype="6" accel="30000" fill="hold" nodeType="withEffect">
                                      <p:stCondLst>
                                        <p:cond delay="0"/>
                                      </p:stCondLst>
                                      <p:childTnLst>
                                        <p:set>
                                          <p:cBhvr>
                                            <p:cTn id="84" dur="1" fill="hold">
                                              <p:stCondLst>
                                                <p:cond delay="0"/>
                                              </p:stCondLst>
                                            </p:cTn>
                                            <p:tgtEl>
                                              <p:spTgt spid="103"/>
                                            </p:tgtEl>
                                            <p:attrNameLst>
                                              <p:attrName>style.visibility</p:attrName>
                                            </p:attrNameLst>
                                          </p:cBhvr>
                                          <p:to>
                                            <p:strVal val="visible"/>
                                          </p:to>
                                        </p:set>
                                        <p:anim calcmode="lin" valueType="num">
                                          <p:cBhvr additive="base">
                                            <p:cTn id="85" dur="2000" fill="hold"/>
                                            <p:tgtEl>
                                              <p:spTgt spid="103"/>
                                            </p:tgtEl>
                                            <p:attrNameLst>
                                              <p:attrName>ppt_x</p:attrName>
                                            </p:attrNameLst>
                                          </p:cBhvr>
                                          <p:tavLst>
                                            <p:tav tm="0">
                                              <p:val>
                                                <p:strVal val="1+#ppt_w/2"/>
                                              </p:val>
                                            </p:tav>
                                            <p:tav tm="100000">
                                              <p:val>
                                                <p:strVal val="#ppt_x"/>
                                              </p:val>
                                            </p:tav>
                                          </p:tavLst>
                                        </p:anim>
                                        <p:anim calcmode="lin" valueType="num">
                                          <p:cBhvr additive="base">
                                            <p:cTn id="86" dur="2000" fill="hold"/>
                                            <p:tgtEl>
                                              <p:spTgt spid="103"/>
                                            </p:tgtEl>
                                            <p:attrNameLst>
                                              <p:attrName>ppt_y</p:attrName>
                                            </p:attrNameLst>
                                          </p:cBhvr>
                                          <p:tavLst>
                                            <p:tav tm="0">
                                              <p:val>
                                                <p:strVal val="1+#ppt_h/2"/>
                                              </p:val>
                                            </p:tav>
                                            <p:tav tm="100000">
                                              <p:val>
                                                <p:strVal val="#ppt_y"/>
                                              </p:val>
                                            </p:tav>
                                          </p:tavLst>
                                        </p:anim>
                                      </p:childTnLst>
                                    </p:cTn>
                                  </p:par>
                                </p:childTnLst>
                              </p:cTn>
                            </p:par>
                            <p:par>
                              <p:cTn id="87" fill="hold">
                                <p:stCondLst>
                                  <p:cond delay="6500"/>
                                </p:stCondLst>
                                <p:childTnLst>
                                  <p:par>
                                    <p:cTn id="88" presetID="12" presetClass="entr" presetSubtype="1" fill="hold" nodeType="afterEffect">
                                      <p:stCondLst>
                                        <p:cond delay="0"/>
                                      </p:stCondLst>
                                      <p:childTnLst>
                                        <p:set>
                                          <p:cBhvr>
                                            <p:cTn id="89" dur="1" fill="hold">
                                              <p:stCondLst>
                                                <p:cond delay="0"/>
                                              </p:stCondLst>
                                            </p:cTn>
                                            <p:tgtEl>
                                              <p:spTgt spid="56"/>
                                            </p:tgtEl>
                                            <p:attrNameLst>
                                              <p:attrName>style.visibility</p:attrName>
                                            </p:attrNameLst>
                                          </p:cBhvr>
                                          <p:to>
                                            <p:strVal val="visible"/>
                                          </p:to>
                                        </p:set>
                                        <p:anim calcmode="lin" valueType="num">
                                          <p:cBhvr additive="base">
                                            <p:cTn id="90" dur="800"/>
                                            <p:tgtEl>
                                              <p:spTgt spid="56"/>
                                            </p:tgtEl>
                                            <p:attrNameLst>
                                              <p:attrName>ppt_y</p:attrName>
                                            </p:attrNameLst>
                                          </p:cBhvr>
                                          <p:tavLst>
                                            <p:tav tm="0">
                                              <p:val>
                                                <p:strVal val="#ppt_y-#ppt_h*1.125000"/>
                                              </p:val>
                                            </p:tav>
                                            <p:tav tm="100000">
                                              <p:val>
                                                <p:strVal val="#ppt_y"/>
                                              </p:val>
                                            </p:tav>
                                          </p:tavLst>
                                        </p:anim>
                                        <p:animEffect transition="in" filter="wipe(down)">
                                          <p:cBhvr>
                                            <p:cTn id="91" dur="800"/>
                                            <p:tgtEl>
                                              <p:spTgt spid="56"/>
                                            </p:tgtEl>
                                          </p:cBhvr>
                                        </p:animEffect>
                                      </p:childTnLst>
                                    </p:cTn>
                                  </p:par>
                                  <p:par>
                                    <p:cTn id="92" presetID="12" presetClass="entr" presetSubtype="1" fill="hold" nodeType="withEffect">
                                      <p:stCondLst>
                                        <p:cond delay="10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800"/>
                                            <p:tgtEl>
                                              <p:spTgt spid="59"/>
                                            </p:tgtEl>
                                            <p:attrNameLst>
                                              <p:attrName>ppt_y</p:attrName>
                                            </p:attrNameLst>
                                          </p:cBhvr>
                                          <p:tavLst>
                                            <p:tav tm="0">
                                              <p:val>
                                                <p:strVal val="#ppt_y-#ppt_h*1.125000"/>
                                              </p:val>
                                            </p:tav>
                                            <p:tav tm="100000">
                                              <p:val>
                                                <p:strVal val="#ppt_y"/>
                                              </p:val>
                                            </p:tav>
                                          </p:tavLst>
                                        </p:anim>
                                        <p:animEffect transition="in" filter="wipe(down)">
                                          <p:cBhvr>
                                            <p:cTn id="95" dur="800"/>
                                            <p:tgtEl>
                                              <p:spTgt spid="59"/>
                                            </p:tgtEl>
                                          </p:cBhvr>
                                        </p:animEffect>
                                      </p:childTnLst>
                                    </p:cTn>
                                  </p:par>
                                  <p:par>
                                    <p:cTn id="96" presetID="12" presetClass="entr" presetSubtype="1" fill="hold" nodeType="withEffect">
                                      <p:stCondLst>
                                        <p:cond delay="200"/>
                                      </p:stCondLst>
                                      <p:childTnLst>
                                        <p:set>
                                          <p:cBhvr>
                                            <p:cTn id="97" dur="1" fill="hold">
                                              <p:stCondLst>
                                                <p:cond delay="0"/>
                                              </p:stCondLst>
                                            </p:cTn>
                                            <p:tgtEl>
                                              <p:spTgt spid="62"/>
                                            </p:tgtEl>
                                            <p:attrNameLst>
                                              <p:attrName>style.visibility</p:attrName>
                                            </p:attrNameLst>
                                          </p:cBhvr>
                                          <p:to>
                                            <p:strVal val="visible"/>
                                          </p:to>
                                        </p:set>
                                        <p:anim calcmode="lin" valueType="num">
                                          <p:cBhvr additive="base">
                                            <p:cTn id="98" dur="800"/>
                                            <p:tgtEl>
                                              <p:spTgt spid="62"/>
                                            </p:tgtEl>
                                            <p:attrNameLst>
                                              <p:attrName>ppt_y</p:attrName>
                                            </p:attrNameLst>
                                          </p:cBhvr>
                                          <p:tavLst>
                                            <p:tav tm="0">
                                              <p:val>
                                                <p:strVal val="#ppt_y-#ppt_h*1.125000"/>
                                              </p:val>
                                            </p:tav>
                                            <p:tav tm="100000">
                                              <p:val>
                                                <p:strVal val="#ppt_y"/>
                                              </p:val>
                                            </p:tav>
                                          </p:tavLst>
                                        </p:anim>
                                        <p:animEffect transition="in" filter="wipe(down)">
                                          <p:cBhvr>
                                            <p:cTn id="99" dur="800"/>
                                            <p:tgtEl>
                                              <p:spTgt spid="62"/>
                                            </p:tgtEl>
                                          </p:cBhvr>
                                        </p:animEffect>
                                      </p:childTnLst>
                                    </p:cTn>
                                  </p:par>
                                  <p:par>
                                    <p:cTn id="100" presetID="12" presetClass="entr" presetSubtype="1" fill="hold" nodeType="withEffect">
                                      <p:stCondLst>
                                        <p:cond delay="300"/>
                                      </p:stCondLst>
                                      <p:childTnLst>
                                        <p:set>
                                          <p:cBhvr>
                                            <p:cTn id="101" dur="1" fill="hold">
                                              <p:stCondLst>
                                                <p:cond delay="0"/>
                                              </p:stCondLst>
                                            </p:cTn>
                                            <p:tgtEl>
                                              <p:spTgt spid="65"/>
                                            </p:tgtEl>
                                            <p:attrNameLst>
                                              <p:attrName>style.visibility</p:attrName>
                                            </p:attrNameLst>
                                          </p:cBhvr>
                                          <p:to>
                                            <p:strVal val="visible"/>
                                          </p:to>
                                        </p:set>
                                        <p:anim calcmode="lin" valueType="num">
                                          <p:cBhvr additive="base">
                                            <p:cTn id="102" dur="800"/>
                                            <p:tgtEl>
                                              <p:spTgt spid="65"/>
                                            </p:tgtEl>
                                            <p:attrNameLst>
                                              <p:attrName>ppt_y</p:attrName>
                                            </p:attrNameLst>
                                          </p:cBhvr>
                                          <p:tavLst>
                                            <p:tav tm="0">
                                              <p:val>
                                                <p:strVal val="#ppt_y-#ppt_h*1.125000"/>
                                              </p:val>
                                            </p:tav>
                                            <p:tav tm="100000">
                                              <p:val>
                                                <p:strVal val="#ppt_y"/>
                                              </p:val>
                                            </p:tav>
                                          </p:tavLst>
                                        </p:anim>
                                        <p:animEffect transition="in" filter="wipe(down)">
                                          <p:cBhvr>
                                            <p:cTn id="103" dur="800"/>
                                            <p:tgtEl>
                                              <p:spTgt spid="65"/>
                                            </p:tgtEl>
                                          </p:cBhvr>
                                        </p:animEffect>
                                      </p:childTnLst>
                                    </p:cTn>
                                  </p:par>
                                  <p:par>
                                    <p:cTn id="104" presetID="12" presetClass="entr" presetSubtype="1" fill="hold" nodeType="withEffect">
                                      <p:stCondLst>
                                        <p:cond delay="300"/>
                                      </p:stCondLst>
                                      <p:childTnLst>
                                        <p:set>
                                          <p:cBhvr>
                                            <p:cTn id="105" dur="1" fill="hold">
                                              <p:stCondLst>
                                                <p:cond delay="0"/>
                                              </p:stCondLst>
                                            </p:cTn>
                                            <p:tgtEl>
                                              <p:spTgt spid="87"/>
                                            </p:tgtEl>
                                            <p:attrNameLst>
                                              <p:attrName>style.visibility</p:attrName>
                                            </p:attrNameLst>
                                          </p:cBhvr>
                                          <p:to>
                                            <p:strVal val="visible"/>
                                          </p:to>
                                        </p:set>
                                        <p:anim calcmode="lin" valueType="num">
                                          <p:cBhvr additive="base">
                                            <p:cTn id="106" dur="800"/>
                                            <p:tgtEl>
                                              <p:spTgt spid="87"/>
                                            </p:tgtEl>
                                            <p:attrNameLst>
                                              <p:attrName>ppt_y</p:attrName>
                                            </p:attrNameLst>
                                          </p:cBhvr>
                                          <p:tavLst>
                                            <p:tav tm="0">
                                              <p:val>
                                                <p:strVal val="#ppt_y-#ppt_h*1.125000"/>
                                              </p:val>
                                            </p:tav>
                                            <p:tav tm="100000">
                                              <p:val>
                                                <p:strVal val="#ppt_y"/>
                                              </p:val>
                                            </p:tav>
                                          </p:tavLst>
                                        </p:anim>
                                        <p:animEffect transition="in" filter="wipe(down)">
                                          <p:cBhvr>
                                            <p:cTn id="107" dur="800"/>
                                            <p:tgtEl>
                                              <p:spTgt spid="87"/>
                                            </p:tgtEl>
                                          </p:cBhvr>
                                        </p:animEffect>
                                      </p:childTnLst>
                                    </p:cTn>
                                  </p:par>
                                  <p:par>
                                    <p:cTn id="108" presetID="12" presetClass="entr" presetSubtype="1" fill="hold" nodeType="withEffect">
                                      <p:stCondLst>
                                        <p:cond delay="300"/>
                                      </p:stCondLst>
                                      <p:childTnLst>
                                        <p:set>
                                          <p:cBhvr>
                                            <p:cTn id="109" dur="1" fill="hold">
                                              <p:stCondLst>
                                                <p:cond delay="0"/>
                                              </p:stCondLst>
                                            </p:cTn>
                                            <p:tgtEl>
                                              <p:spTgt spid="100"/>
                                            </p:tgtEl>
                                            <p:attrNameLst>
                                              <p:attrName>style.visibility</p:attrName>
                                            </p:attrNameLst>
                                          </p:cBhvr>
                                          <p:to>
                                            <p:strVal val="visible"/>
                                          </p:to>
                                        </p:set>
                                        <p:anim calcmode="lin" valueType="num">
                                          <p:cBhvr additive="base">
                                            <p:cTn id="110" dur="800"/>
                                            <p:tgtEl>
                                              <p:spTgt spid="100"/>
                                            </p:tgtEl>
                                            <p:attrNameLst>
                                              <p:attrName>ppt_y</p:attrName>
                                            </p:attrNameLst>
                                          </p:cBhvr>
                                          <p:tavLst>
                                            <p:tav tm="0">
                                              <p:val>
                                                <p:strVal val="#ppt_y-#ppt_h*1.125000"/>
                                              </p:val>
                                            </p:tav>
                                            <p:tav tm="100000">
                                              <p:val>
                                                <p:strVal val="#ppt_y"/>
                                              </p:val>
                                            </p:tav>
                                          </p:tavLst>
                                        </p:anim>
                                        <p:animEffect transition="in" filter="wipe(down)">
                                          <p:cBhvr>
                                            <p:cTn id="111" dur="8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299137" y="1465573"/>
            <a:ext cx="2029494" cy="2299232"/>
            <a:chOff x="1299137" y="1465573"/>
            <a:chExt cx="2029494" cy="2299232"/>
          </a:xfrm>
        </p:grpSpPr>
        <p:sp>
          <p:nvSpPr>
            <p:cNvPr id="8" name="等腰三角形 12"/>
            <p:cNvSpPr/>
            <p:nvPr/>
          </p:nvSpPr>
          <p:spPr>
            <a:xfrm flipV="1">
              <a:off x="1299137" y="1465573"/>
              <a:ext cx="2029494" cy="2299232"/>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TextBox 3"/>
            <p:cNvSpPr txBox="1"/>
            <p:nvPr/>
          </p:nvSpPr>
          <p:spPr>
            <a:xfrm>
              <a:off x="1770741" y="2038281"/>
              <a:ext cx="877163" cy="300082"/>
            </a:xfrm>
            <a:prstGeom prst="rect">
              <a:avLst/>
            </a:prstGeom>
            <a:noFill/>
          </p:spPr>
          <p:txBody>
            <a:bodyPr wrap="none" rtlCol="0">
              <a:spAutoFit/>
            </a:bodyPr>
            <a:lstStyle/>
            <a:p>
              <a:r>
                <a:rPr lang="zh-CN" altLang="en-US" dirty="0" smtClean="0">
                  <a:solidFill>
                    <a:srgbClr val="4F4F4F"/>
                  </a:solidFill>
                  <a:latin typeface="微软雅黑" panose="020B0503020204020204" pitchFamily="34" charset="-122"/>
                  <a:ea typeface="微软雅黑" panose="020B0503020204020204" pitchFamily="34" charset="-122"/>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10" name="Rectangle 13" descr="FD1DDF730CE4456e89755B07FE1653D0# #Rectangle 13"/>
            <p:cNvSpPr>
              <a:spLocks noChangeArrowheads="1"/>
            </p:cNvSpPr>
            <p:nvPr/>
          </p:nvSpPr>
          <p:spPr bwMode="auto">
            <a:xfrm>
              <a:off x="1476788" y="2442211"/>
              <a:ext cx="16741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600" dirty="0" smtClean="0">
                  <a:solidFill>
                    <a:srgbClr val="4F4F4F"/>
                  </a:solidFill>
                  <a:latin typeface="微软雅黑" panose="020B0503020204020204" pitchFamily="34" charset="-122"/>
                  <a:ea typeface="微软雅黑" panose="020B0503020204020204" pitchFamily="34" charset="-122"/>
                </a:rPr>
                <a:t>点击此处添加</a:t>
              </a:r>
              <a:endParaRPr lang="en-US" altLang="zh-CN" sz="1600" dirty="0" smtClean="0">
                <a:solidFill>
                  <a:srgbClr val="4F4F4F"/>
                </a:solidFill>
                <a:latin typeface="微软雅黑" panose="020B0503020204020204" pitchFamily="34" charset="-122"/>
                <a:ea typeface="微软雅黑" panose="020B0503020204020204" pitchFamily="34" charset="-122"/>
              </a:endParaRPr>
            </a:p>
            <a:p>
              <a:pPr algn="ctr" eaLnBrk="1" hangingPunct="1">
                <a:spcBef>
                  <a:spcPct val="0"/>
                </a:spcBef>
                <a:buNone/>
                <a:defRPr/>
              </a:pPr>
              <a:r>
                <a:rPr lang="zh-CN" altLang="en-US" sz="1600" dirty="0" smtClean="0">
                  <a:solidFill>
                    <a:srgbClr val="4F4F4F"/>
                  </a:solidFill>
                  <a:latin typeface="微软雅黑" panose="020B0503020204020204" pitchFamily="34" charset="-122"/>
                  <a:ea typeface="微软雅黑" panose="020B0503020204020204" pitchFamily="34" charset="-122"/>
                </a:rPr>
                <a:t>简要说明</a:t>
              </a:r>
              <a:endParaRPr lang="en-US" altLang="zh-CN" sz="1600" dirty="0">
                <a:solidFill>
                  <a:srgbClr val="4F4F4F"/>
                </a:solidFill>
                <a:latin typeface="微软雅黑" panose="020B0503020204020204" pitchFamily="34" charset="-122"/>
                <a:ea typeface="微软雅黑" panose="020B0503020204020204" pitchFamily="34" charset="-122"/>
              </a:endParaRPr>
            </a:p>
          </p:txBody>
        </p:sp>
      </p:grpSp>
      <p:sp>
        <p:nvSpPr>
          <p:cNvPr id="11" name="Rectangle 13" descr="FD1DDF730CE4456e89755B07FE1653D0# #Rectangle 13"/>
          <p:cNvSpPr>
            <a:spLocks noChangeArrowheads="1"/>
          </p:cNvSpPr>
          <p:nvPr/>
        </p:nvSpPr>
        <p:spPr bwMode="auto">
          <a:xfrm>
            <a:off x="1268921" y="3846188"/>
            <a:ext cx="209115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smtClean="0">
                <a:solidFill>
                  <a:srgbClr val="4F4F4F"/>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000" dirty="0">
              <a:solidFill>
                <a:srgbClr val="4F4F4F"/>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949084" y="1621086"/>
            <a:ext cx="1679581" cy="1902813"/>
            <a:chOff x="3949084" y="1621086"/>
            <a:chExt cx="1679581" cy="1902813"/>
          </a:xfrm>
        </p:grpSpPr>
        <p:sp>
          <p:nvSpPr>
            <p:cNvPr id="13" name="等腰三角形 12"/>
            <p:cNvSpPr/>
            <p:nvPr/>
          </p:nvSpPr>
          <p:spPr>
            <a:xfrm flipV="1">
              <a:off x="3949084" y="1621086"/>
              <a:ext cx="1679581" cy="190281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4" name="TextBox 8"/>
            <p:cNvSpPr txBox="1"/>
            <p:nvPr/>
          </p:nvSpPr>
          <p:spPr>
            <a:xfrm>
              <a:off x="4296023" y="2063443"/>
              <a:ext cx="1005403" cy="338554"/>
            </a:xfrm>
            <a:prstGeom prst="rect">
              <a:avLst/>
            </a:prstGeom>
            <a:noFill/>
          </p:spPr>
          <p:txBody>
            <a:bodyPr wrap="none" rtlCol="0">
              <a:spAutoFit/>
            </a:bodyPr>
            <a:lstStyle/>
            <a:p>
              <a:r>
                <a:rPr lang="zh-CN" altLang="en-US" sz="1600" dirty="0" smtClean="0">
                  <a:solidFill>
                    <a:srgbClr val="4F4F4F"/>
                  </a:solidFill>
                  <a:latin typeface="微软雅黑" panose="020B0503020204020204" pitchFamily="34" charset="-122"/>
                  <a:ea typeface="微软雅黑" panose="020B0503020204020204" pitchFamily="34" charset="-122"/>
                </a:rPr>
                <a:t>添加标题</a:t>
              </a:r>
              <a:endParaRPr lang="zh-CN" altLang="en-US" sz="1600" dirty="0">
                <a:solidFill>
                  <a:srgbClr val="4F4F4F"/>
                </a:solidFill>
                <a:latin typeface="微软雅黑" panose="020B0503020204020204" pitchFamily="34" charset="-122"/>
                <a:ea typeface="微软雅黑" panose="020B0503020204020204" pitchFamily="34" charset="-122"/>
              </a:endParaRPr>
            </a:p>
          </p:txBody>
        </p:sp>
        <p:sp>
          <p:nvSpPr>
            <p:cNvPr id="15" name="Rectangle 13" descr="FD1DDF730CE4456e89755B07FE1653D0# #Rectangle 13"/>
            <p:cNvSpPr>
              <a:spLocks noChangeArrowheads="1"/>
            </p:cNvSpPr>
            <p:nvPr/>
          </p:nvSpPr>
          <p:spPr bwMode="auto">
            <a:xfrm>
              <a:off x="4047605" y="2407607"/>
              <a:ext cx="14825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400" dirty="0" smtClean="0">
                  <a:solidFill>
                    <a:srgbClr val="4F4F4F"/>
                  </a:solidFill>
                  <a:latin typeface="微软雅黑" panose="020B0503020204020204" pitchFamily="34" charset="-122"/>
                  <a:ea typeface="微软雅黑" panose="020B0503020204020204" pitchFamily="34" charset="-122"/>
                </a:rPr>
                <a:t>点击此处添加</a:t>
              </a:r>
              <a:endParaRPr lang="en-US" altLang="zh-CN" sz="1400" dirty="0" smtClean="0">
                <a:solidFill>
                  <a:srgbClr val="4F4F4F"/>
                </a:solidFill>
                <a:latin typeface="微软雅黑" panose="020B0503020204020204" pitchFamily="34" charset="-122"/>
                <a:ea typeface="微软雅黑" panose="020B0503020204020204" pitchFamily="34" charset="-122"/>
              </a:endParaRPr>
            </a:p>
            <a:p>
              <a:pPr algn="ctr" eaLnBrk="1" hangingPunct="1">
                <a:spcBef>
                  <a:spcPct val="0"/>
                </a:spcBef>
                <a:buNone/>
                <a:defRPr/>
              </a:pPr>
              <a:r>
                <a:rPr lang="zh-CN" altLang="en-US" sz="1400" dirty="0" smtClean="0">
                  <a:solidFill>
                    <a:srgbClr val="4F4F4F"/>
                  </a:solidFill>
                  <a:latin typeface="微软雅黑" panose="020B0503020204020204" pitchFamily="34" charset="-122"/>
                  <a:ea typeface="微软雅黑" panose="020B0503020204020204" pitchFamily="34" charset="-122"/>
                </a:rPr>
                <a:t>简要说明</a:t>
              </a:r>
              <a:endParaRPr lang="en-US" altLang="zh-CN" sz="1400" dirty="0">
                <a:solidFill>
                  <a:srgbClr val="4F4F4F"/>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280172" y="1708659"/>
            <a:ext cx="1482539" cy="1679581"/>
            <a:chOff x="6280172" y="1708659"/>
            <a:chExt cx="1482539" cy="1679581"/>
          </a:xfrm>
        </p:grpSpPr>
        <p:sp>
          <p:nvSpPr>
            <p:cNvPr id="17" name="等腰三角形 12"/>
            <p:cNvSpPr/>
            <p:nvPr/>
          </p:nvSpPr>
          <p:spPr>
            <a:xfrm flipV="1">
              <a:off x="6280172" y="1708659"/>
              <a:ext cx="1482539" cy="167958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TextBox 12"/>
            <p:cNvSpPr txBox="1"/>
            <p:nvPr/>
          </p:nvSpPr>
          <p:spPr>
            <a:xfrm>
              <a:off x="6553736" y="2060785"/>
              <a:ext cx="954107" cy="323165"/>
            </a:xfrm>
            <a:prstGeom prst="rect">
              <a:avLst/>
            </a:prstGeom>
            <a:noFill/>
          </p:spPr>
          <p:txBody>
            <a:bodyPr wrap="none" rtlCol="0">
              <a:spAutoFit/>
            </a:bodyPr>
            <a:lstStyle/>
            <a:p>
              <a:r>
                <a:rPr lang="zh-CN" altLang="en-US" sz="1500" dirty="0" smtClean="0">
                  <a:solidFill>
                    <a:srgbClr val="4F4F4F"/>
                  </a:solidFill>
                  <a:latin typeface="微软雅黑" panose="020B0503020204020204" pitchFamily="34" charset="-122"/>
                  <a:ea typeface="微软雅黑" panose="020B0503020204020204" pitchFamily="34" charset="-122"/>
                </a:rPr>
                <a:t>添加标题</a:t>
              </a:r>
              <a:endParaRPr lang="zh-CN" altLang="en-US" sz="1500" dirty="0">
                <a:solidFill>
                  <a:srgbClr val="4F4F4F"/>
                </a:solidFill>
                <a:latin typeface="微软雅黑" panose="020B0503020204020204" pitchFamily="34" charset="-122"/>
                <a:ea typeface="微软雅黑" panose="020B0503020204020204" pitchFamily="34" charset="-122"/>
              </a:endParaRPr>
            </a:p>
          </p:txBody>
        </p:sp>
        <p:sp>
          <p:nvSpPr>
            <p:cNvPr id="19" name="Rectangle 13" descr="FD1DDF730CE4456e89755B07FE1653D0# #Rectangle 13"/>
            <p:cNvSpPr>
              <a:spLocks noChangeArrowheads="1"/>
            </p:cNvSpPr>
            <p:nvPr/>
          </p:nvSpPr>
          <p:spPr bwMode="auto">
            <a:xfrm>
              <a:off x="6350769" y="2404948"/>
              <a:ext cx="134134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zh-CN" altLang="en-US" sz="1300" dirty="0" smtClean="0">
                  <a:solidFill>
                    <a:srgbClr val="4F4F4F"/>
                  </a:solidFill>
                  <a:latin typeface="微软雅黑" panose="020B0503020204020204" pitchFamily="34" charset="-122"/>
                  <a:ea typeface="微软雅黑" panose="020B0503020204020204" pitchFamily="34" charset="-122"/>
                </a:rPr>
                <a:t>点击此处添加</a:t>
              </a:r>
              <a:endParaRPr lang="en-US" altLang="zh-CN" sz="1300" dirty="0" smtClean="0">
                <a:solidFill>
                  <a:srgbClr val="4F4F4F"/>
                </a:solidFill>
                <a:latin typeface="微软雅黑" panose="020B0503020204020204" pitchFamily="34" charset="-122"/>
                <a:ea typeface="微软雅黑" panose="020B0503020204020204" pitchFamily="34" charset="-122"/>
              </a:endParaRPr>
            </a:p>
            <a:p>
              <a:pPr algn="ctr" eaLnBrk="1" hangingPunct="1">
                <a:spcBef>
                  <a:spcPct val="0"/>
                </a:spcBef>
                <a:buNone/>
                <a:defRPr/>
              </a:pPr>
              <a:r>
                <a:rPr lang="zh-CN" altLang="en-US" sz="1300" dirty="0" smtClean="0">
                  <a:solidFill>
                    <a:srgbClr val="4F4F4F"/>
                  </a:solidFill>
                  <a:latin typeface="微软雅黑" panose="020B0503020204020204" pitchFamily="34" charset="-122"/>
                  <a:ea typeface="微软雅黑" panose="020B0503020204020204" pitchFamily="34" charset="-122"/>
                </a:rPr>
                <a:t>简要说明</a:t>
              </a:r>
              <a:endParaRPr lang="en-US" altLang="zh-CN" sz="1300" dirty="0">
                <a:solidFill>
                  <a:srgbClr val="4F4F4F"/>
                </a:solidFill>
                <a:latin typeface="微软雅黑" panose="020B0503020204020204" pitchFamily="34" charset="-122"/>
                <a:ea typeface="微软雅黑" panose="020B0503020204020204" pitchFamily="34" charset="-122"/>
              </a:endParaRPr>
            </a:p>
          </p:txBody>
        </p:sp>
      </p:grpSp>
      <p:sp>
        <p:nvSpPr>
          <p:cNvPr id="20" name="Rectangle 13" descr="FD1DDF730CE4456e89755B07FE1653D0# #Rectangle 13"/>
          <p:cNvSpPr>
            <a:spLocks noChangeArrowheads="1"/>
          </p:cNvSpPr>
          <p:nvPr/>
        </p:nvSpPr>
        <p:spPr bwMode="auto">
          <a:xfrm>
            <a:off x="3747409" y="3702172"/>
            <a:ext cx="209115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rgbClr val="4F4F4F"/>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000" dirty="0">
              <a:solidFill>
                <a:srgbClr val="4F4F4F"/>
              </a:solidFill>
              <a:latin typeface="微软雅黑" panose="020B0503020204020204" pitchFamily="34" charset="-122"/>
              <a:ea typeface="微软雅黑" panose="020B0503020204020204" pitchFamily="34" charset="-122"/>
            </a:endParaRPr>
          </a:p>
        </p:txBody>
      </p:sp>
      <p:sp>
        <p:nvSpPr>
          <p:cNvPr id="21" name="Rectangle 13" descr="FD1DDF730CE4456e89755B07FE1653D0# #Rectangle 13"/>
          <p:cNvSpPr>
            <a:spLocks noChangeArrowheads="1"/>
          </p:cNvSpPr>
          <p:nvPr/>
        </p:nvSpPr>
        <p:spPr bwMode="auto">
          <a:xfrm>
            <a:off x="6051665" y="3569189"/>
            <a:ext cx="197671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00" dirty="0">
                <a:solidFill>
                  <a:srgbClr val="4F4F4F"/>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lang="en-US" altLang="zh-CN" sz="1000" dirty="0">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468334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225404" y="829867"/>
            <a:ext cx="96440" cy="3868340"/>
            <a:chOff x="3225404" y="829867"/>
            <a:chExt cx="96440" cy="3868340"/>
          </a:xfrm>
        </p:grpSpPr>
        <p:cxnSp>
          <p:nvCxnSpPr>
            <p:cNvPr id="8" name="直接连接符 13"/>
            <p:cNvCxnSpPr>
              <a:cxnSpLocks noChangeShapeType="1"/>
            </p:cNvCxnSpPr>
            <p:nvPr/>
          </p:nvCxnSpPr>
          <p:spPr bwMode="auto">
            <a:xfrm>
              <a:off x="3276600" y="829867"/>
              <a:ext cx="0" cy="3868340"/>
            </a:xfrm>
            <a:prstGeom prst="lin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cxnSp>
        <p:sp>
          <p:nvSpPr>
            <p:cNvPr id="9" name="椭圆 14"/>
            <p:cNvSpPr>
              <a:spLocks noChangeArrowheads="1"/>
            </p:cNvSpPr>
            <p:nvPr/>
          </p:nvSpPr>
          <p:spPr bwMode="auto">
            <a:xfrm>
              <a:off x="3225404" y="145851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0" name="椭圆 15"/>
            <p:cNvSpPr>
              <a:spLocks noChangeArrowheads="1"/>
            </p:cNvSpPr>
            <p:nvPr/>
          </p:nvSpPr>
          <p:spPr bwMode="auto">
            <a:xfrm>
              <a:off x="3225404" y="2715817"/>
              <a:ext cx="96440" cy="9644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1" name="椭圆 16"/>
            <p:cNvSpPr>
              <a:spLocks noChangeArrowheads="1"/>
            </p:cNvSpPr>
            <p:nvPr/>
          </p:nvSpPr>
          <p:spPr bwMode="auto">
            <a:xfrm>
              <a:off x="3225404" y="3974306"/>
              <a:ext cx="96440" cy="96441"/>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966912" y="1028703"/>
            <a:ext cx="957264" cy="3471860"/>
            <a:chOff x="1966912" y="1028703"/>
            <a:chExt cx="957264" cy="3471860"/>
          </a:xfrm>
        </p:grpSpPr>
        <p:sp>
          <p:nvSpPr>
            <p:cNvPr id="13" name="泪滴形 7"/>
            <p:cNvSpPr>
              <a:spLocks/>
            </p:cNvSpPr>
            <p:nvPr/>
          </p:nvSpPr>
          <p:spPr bwMode="auto">
            <a:xfrm rot="2700000">
              <a:off x="1967509" y="1028107"/>
              <a:ext cx="956072" cy="957263"/>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4" name="文本框 17"/>
            <p:cNvSpPr txBox="1">
              <a:spLocks noChangeArrowheads="1"/>
            </p:cNvSpPr>
            <p:nvPr/>
          </p:nvSpPr>
          <p:spPr bwMode="auto">
            <a:xfrm>
              <a:off x="2213858" y="1275606"/>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4F4F4F"/>
                  </a:solidFill>
                  <a:latin typeface="微软雅黑" panose="020B0503020204020204" pitchFamily="34" charset="-122"/>
                  <a:ea typeface="微软雅黑" panose="020B0503020204020204" pitchFamily="34" charset="-122"/>
                </a:rPr>
                <a:t>01</a:t>
              </a:r>
              <a:endParaRPr lang="zh-CN" altLang="en-US" sz="2200" dirty="0">
                <a:solidFill>
                  <a:srgbClr val="4F4F4F"/>
                </a:solidFill>
                <a:latin typeface="微软雅黑" panose="020B0503020204020204" pitchFamily="34" charset="-122"/>
                <a:ea typeface="微软雅黑" panose="020B0503020204020204" pitchFamily="34" charset="-122"/>
              </a:endParaRPr>
            </a:p>
          </p:txBody>
        </p:sp>
        <p:sp>
          <p:nvSpPr>
            <p:cNvPr id="15" name="泪滴形 9"/>
            <p:cNvSpPr>
              <a:spLocks/>
            </p:cNvSpPr>
            <p:nvPr/>
          </p:nvSpPr>
          <p:spPr bwMode="auto">
            <a:xfrm rot="2700000">
              <a:off x="1966912" y="2286000"/>
              <a:ext cx="957263" cy="957263"/>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6" name="文本框 18"/>
            <p:cNvSpPr txBox="1">
              <a:spLocks noChangeArrowheads="1"/>
            </p:cNvSpPr>
            <p:nvPr/>
          </p:nvSpPr>
          <p:spPr bwMode="auto">
            <a:xfrm>
              <a:off x="2215761" y="2555977"/>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200" dirty="0" smtClean="0">
                  <a:solidFill>
                    <a:srgbClr val="4F4F4F"/>
                  </a:solidFill>
                  <a:latin typeface="微软雅黑" panose="020B0503020204020204" pitchFamily="34" charset="-122"/>
                  <a:ea typeface="微软雅黑" panose="020B0503020204020204" pitchFamily="34" charset="-122"/>
                </a:rPr>
                <a:t>02</a:t>
              </a:r>
              <a:endParaRPr lang="zh-CN" altLang="en-US" sz="2200" dirty="0">
                <a:solidFill>
                  <a:srgbClr val="4F4F4F"/>
                </a:solidFill>
                <a:latin typeface="微软雅黑" panose="020B0503020204020204" pitchFamily="34" charset="-122"/>
                <a:ea typeface="微软雅黑" panose="020B0503020204020204" pitchFamily="34" charset="-122"/>
              </a:endParaRPr>
            </a:p>
          </p:txBody>
        </p:sp>
        <p:sp>
          <p:nvSpPr>
            <p:cNvPr id="17" name="泪滴形 12"/>
            <p:cNvSpPr>
              <a:spLocks/>
            </p:cNvSpPr>
            <p:nvPr/>
          </p:nvSpPr>
          <p:spPr bwMode="auto">
            <a:xfrm rot="2700000">
              <a:off x="1966912" y="3543300"/>
              <a:ext cx="957263" cy="957263"/>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文本框 19"/>
            <p:cNvSpPr txBox="1">
              <a:spLocks noChangeArrowheads="1"/>
            </p:cNvSpPr>
            <p:nvPr/>
          </p:nvSpPr>
          <p:spPr bwMode="auto">
            <a:xfrm>
              <a:off x="2215761" y="3795886"/>
              <a:ext cx="65726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200" dirty="0" smtClean="0">
                  <a:solidFill>
                    <a:srgbClr val="4F4F4F"/>
                  </a:solidFill>
                  <a:latin typeface="微软雅黑" panose="020B0503020204020204" pitchFamily="34" charset="-122"/>
                  <a:ea typeface="微软雅黑" panose="020B0503020204020204" pitchFamily="34" charset="-122"/>
                </a:rPr>
                <a:t>03</a:t>
              </a:r>
              <a:endParaRPr lang="zh-CN" altLang="en-US" sz="2200" dirty="0">
                <a:solidFill>
                  <a:srgbClr val="4F4F4F"/>
                </a:solidFill>
                <a:latin typeface="微软雅黑" panose="020B0503020204020204" pitchFamily="34" charset="-122"/>
                <a:ea typeface="微软雅黑" panose="020B0503020204020204" pitchFamily="34" charset="-122"/>
              </a:endParaRPr>
            </a:p>
          </p:txBody>
        </p:sp>
      </p:grpSp>
      <p:sp>
        <p:nvSpPr>
          <p:cNvPr id="19" name="矩形 20"/>
          <p:cNvSpPr>
            <a:spLocks noChangeArrowheads="1"/>
          </p:cNvSpPr>
          <p:nvPr/>
        </p:nvSpPr>
        <p:spPr bwMode="auto">
          <a:xfrm>
            <a:off x="3567113" y="1194198"/>
            <a:ext cx="2047875" cy="282178"/>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smtClean="0">
                <a:solidFill>
                  <a:srgbClr val="4F4F4F"/>
                </a:solidFill>
                <a:latin typeface="微软雅黑" panose="020B0503020204020204" pitchFamily="34" charset="-122"/>
                <a:ea typeface="微软雅黑" panose="020B0503020204020204" pitchFamily="34" charset="-122"/>
              </a:rPr>
              <a:t>点击此处添加您的文字</a:t>
            </a:r>
            <a:endParaRPr lang="zh-CN" altLang="en-US" sz="1400" dirty="0">
              <a:solidFill>
                <a:srgbClr val="4F4F4F"/>
              </a:solidFill>
              <a:latin typeface="微软雅黑" panose="020B0503020204020204" pitchFamily="34" charset="-122"/>
              <a:ea typeface="微软雅黑" panose="020B0503020204020204" pitchFamily="34" charset="-122"/>
            </a:endParaRPr>
          </a:p>
        </p:txBody>
      </p:sp>
      <p:sp>
        <p:nvSpPr>
          <p:cNvPr id="20" name="TextBox 10"/>
          <p:cNvSpPr txBox="1">
            <a:spLocks noChangeArrowheads="1"/>
          </p:cNvSpPr>
          <p:nvPr/>
        </p:nvSpPr>
        <p:spPr bwMode="auto">
          <a:xfrm>
            <a:off x="3476626" y="1533526"/>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9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9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endParaRPr lang="zh-CN" altLang="en-US" sz="900" dirty="0">
              <a:solidFill>
                <a:srgbClr val="4F4F4F"/>
              </a:solidFill>
              <a:latin typeface="微软雅黑" panose="020B0503020204020204" pitchFamily="34" charset="-122"/>
              <a:ea typeface="微软雅黑" panose="020B0503020204020204" pitchFamily="34" charset="-122"/>
            </a:endParaRPr>
          </a:p>
        </p:txBody>
      </p:sp>
      <p:sp>
        <p:nvSpPr>
          <p:cNvPr id="21" name="矩形 22"/>
          <p:cNvSpPr>
            <a:spLocks noChangeArrowheads="1"/>
          </p:cNvSpPr>
          <p:nvPr/>
        </p:nvSpPr>
        <p:spPr bwMode="auto">
          <a:xfrm>
            <a:off x="3567113" y="2514600"/>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4F4F4F"/>
                </a:solidFill>
                <a:latin typeface="微软雅黑" panose="020B0503020204020204" pitchFamily="34" charset="-122"/>
                <a:ea typeface="微软雅黑" panose="020B0503020204020204" pitchFamily="34" charset="-122"/>
              </a:rPr>
              <a:t>点击此处添加您的文字</a:t>
            </a:r>
          </a:p>
        </p:txBody>
      </p:sp>
      <p:sp>
        <p:nvSpPr>
          <p:cNvPr id="22" name="TextBox 10"/>
          <p:cNvSpPr txBox="1">
            <a:spLocks noChangeArrowheads="1"/>
          </p:cNvSpPr>
          <p:nvPr/>
        </p:nvSpPr>
        <p:spPr bwMode="auto">
          <a:xfrm>
            <a:off x="3476626" y="2855119"/>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rgbClr val="4F4F4F"/>
              </a:solidFill>
              <a:latin typeface="微软雅黑" panose="020B0503020204020204" pitchFamily="34" charset="-122"/>
              <a:ea typeface="微软雅黑" panose="020B0503020204020204" pitchFamily="34" charset="-122"/>
            </a:endParaRPr>
          </a:p>
        </p:txBody>
      </p:sp>
      <p:sp>
        <p:nvSpPr>
          <p:cNvPr id="23" name="矩形 24"/>
          <p:cNvSpPr>
            <a:spLocks noChangeArrowheads="1"/>
          </p:cNvSpPr>
          <p:nvPr/>
        </p:nvSpPr>
        <p:spPr bwMode="auto">
          <a:xfrm>
            <a:off x="3567113" y="3730229"/>
            <a:ext cx="2047875" cy="283369"/>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1400" dirty="0">
                <a:solidFill>
                  <a:srgbClr val="4F4F4F"/>
                </a:solidFill>
                <a:latin typeface="微软雅黑" panose="020B0503020204020204" pitchFamily="34" charset="-122"/>
                <a:ea typeface="微软雅黑" panose="020B0503020204020204" pitchFamily="34" charset="-122"/>
              </a:rPr>
              <a:t>点击此处添加您的文字</a:t>
            </a:r>
          </a:p>
        </p:txBody>
      </p:sp>
      <p:sp>
        <p:nvSpPr>
          <p:cNvPr id="24" name="TextBox 10"/>
          <p:cNvSpPr txBox="1">
            <a:spLocks noChangeArrowheads="1"/>
          </p:cNvSpPr>
          <p:nvPr/>
        </p:nvSpPr>
        <p:spPr bwMode="auto">
          <a:xfrm>
            <a:off x="3476626" y="4070748"/>
            <a:ext cx="36040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r>
              <a:rPr lang="zh-CN" altLang="en-US" sz="9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318479"/>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1+#ppt_w/2"/>
                                          </p:val>
                                        </p:tav>
                                        <p:tav tm="100000">
                                          <p:val>
                                            <p:strVal val="#ppt_x"/>
                                          </p:val>
                                        </p:tav>
                                      </p:tavLst>
                                    </p:anim>
                                    <p:anim calcmode="lin" valueType="num">
                                      <p:cBhvr additive="base">
                                        <p:cTn id="29" dur="500" fill="hold"/>
                                        <p:tgtEl>
                                          <p:spTgt spid="2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1+#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1+#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animBg="1"/>
      <p:bldP spid="22" grpId="0"/>
      <p:bldP spid="23"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7" name="AutoShape 7"/>
          <p:cNvCxnSpPr>
            <a:cxnSpLocks noChangeShapeType="1"/>
          </p:cNvCxnSpPr>
          <p:nvPr/>
        </p:nvCxnSpPr>
        <p:spPr bwMode="auto">
          <a:xfrm>
            <a:off x="2555776" y="2376785"/>
            <a:ext cx="709613" cy="120"/>
          </a:xfrm>
          <a:prstGeom prst="straightConnector1">
            <a:avLst/>
          </a:prstGeom>
          <a:noFill/>
          <a:ln w="9525" cmpd="sng">
            <a:solidFill>
              <a:schemeClr val="accent3"/>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AutoShape 8"/>
          <p:cNvCxnSpPr>
            <a:cxnSpLocks noChangeShapeType="1"/>
          </p:cNvCxnSpPr>
          <p:nvPr/>
        </p:nvCxnSpPr>
        <p:spPr bwMode="auto">
          <a:xfrm>
            <a:off x="5979319" y="2373214"/>
            <a:ext cx="680913" cy="0"/>
          </a:xfrm>
          <a:prstGeom prst="straightConnector1">
            <a:avLst/>
          </a:prstGeom>
          <a:noFill/>
          <a:ln w="9525" cmpd="sng">
            <a:solidFill>
              <a:schemeClr val="accent3"/>
            </a:solidFill>
            <a:prstDash val="solid"/>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Oval 2"/>
          <p:cNvSpPr>
            <a:spLocks noChangeArrowheads="1"/>
          </p:cNvSpPr>
          <p:nvPr/>
        </p:nvSpPr>
        <p:spPr bwMode="auto">
          <a:xfrm>
            <a:off x="1131094" y="1707654"/>
            <a:ext cx="1290638" cy="12906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 name="Text Box 9"/>
          <p:cNvSpPr txBox="1">
            <a:spLocks noChangeArrowheads="1"/>
          </p:cNvSpPr>
          <p:nvPr/>
        </p:nvSpPr>
        <p:spPr bwMode="auto">
          <a:xfrm>
            <a:off x="1140619" y="2167235"/>
            <a:ext cx="127158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altLang="en-US" dirty="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1" name="Oval 6"/>
          <p:cNvSpPr>
            <a:spLocks noChangeArrowheads="1"/>
          </p:cNvSpPr>
          <p:nvPr/>
        </p:nvSpPr>
        <p:spPr bwMode="auto">
          <a:xfrm>
            <a:off x="3359944" y="1707655"/>
            <a:ext cx="1290638" cy="128944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 name="Text Box 10"/>
          <p:cNvSpPr txBox="1">
            <a:spLocks noChangeArrowheads="1"/>
          </p:cNvSpPr>
          <p:nvPr/>
        </p:nvSpPr>
        <p:spPr bwMode="auto">
          <a:xfrm>
            <a:off x="3363516" y="2192239"/>
            <a:ext cx="1271588" cy="3000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a:t>
            </a:r>
          </a:p>
        </p:txBody>
      </p:sp>
      <p:sp>
        <p:nvSpPr>
          <p:cNvPr id="13" name="Oval 3"/>
          <p:cNvSpPr>
            <a:spLocks noChangeArrowheads="1"/>
          </p:cNvSpPr>
          <p:nvPr/>
        </p:nvSpPr>
        <p:spPr bwMode="auto">
          <a:xfrm>
            <a:off x="4448175" y="1708845"/>
            <a:ext cx="1290638" cy="12906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4" name="Text Box 11"/>
          <p:cNvSpPr txBox="1">
            <a:spLocks noChangeArrowheads="1"/>
          </p:cNvSpPr>
          <p:nvPr/>
        </p:nvSpPr>
        <p:spPr bwMode="auto">
          <a:xfrm>
            <a:off x="4670823" y="2197001"/>
            <a:ext cx="1048940" cy="3000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dirty="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5" name="Oval 4"/>
          <p:cNvSpPr>
            <a:spLocks noChangeArrowheads="1"/>
          </p:cNvSpPr>
          <p:nvPr/>
        </p:nvSpPr>
        <p:spPr bwMode="auto">
          <a:xfrm>
            <a:off x="6798469" y="1711226"/>
            <a:ext cx="1290638" cy="1290638"/>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6" name="Text Box 12"/>
          <p:cNvSpPr txBox="1">
            <a:spLocks noChangeArrowheads="1"/>
          </p:cNvSpPr>
          <p:nvPr/>
        </p:nvSpPr>
        <p:spPr bwMode="auto">
          <a:xfrm>
            <a:off x="6807994" y="2200573"/>
            <a:ext cx="1262063" cy="3000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smtClean="0">
                <a:solidFill>
                  <a:srgbClr val="4F4F4F"/>
                </a:solidFill>
                <a:latin typeface="微软雅黑" panose="020B0503020204020204" pitchFamily="34" charset="-122"/>
                <a:ea typeface="微软雅黑" panose="020B0503020204020204" pitchFamily="34" charset="-122"/>
                <a:sym typeface="Calibri" panose="020F0502020204030204" pitchFamily="34" charset="0"/>
              </a:rPr>
              <a:t>标题</a:t>
            </a:r>
            <a:endParaRPr lang="zh-CN" dirty="0">
              <a:solidFill>
                <a:srgbClr val="4F4F4F"/>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7" name="TextBox 692"/>
          <p:cNvSpPr>
            <a:spLocks noChangeArrowheads="1"/>
          </p:cNvSpPr>
          <p:nvPr/>
        </p:nvSpPr>
        <p:spPr bwMode="auto">
          <a:xfrm>
            <a:off x="3651379" y="3507854"/>
            <a:ext cx="192873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7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18" name="矩形 1"/>
          <p:cNvSpPr>
            <a:spLocks noChangeArrowheads="1"/>
          </p:cNvSpPr>
          <p:nvPr/>
        </p:nvSpPr>
        <p:spPr bwMode="auto">
          <a:xfrm>
            <a:off x="1196975" y="3842961"/>
            <a:ext cx="6759575"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380577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right)">
                                      <p:cBhvr>
                                        <p:cTn id="29" dur="500"/>
                                        <p:tgtEl>
                                          <p:spTgt spid="8"/>
                                        </p:tgtEl>
                                      </p:cBhvr>
                                    </p:animEffect>
                                  </p:childTnLst>
                                </p:cTn>
                              </p:par>
                              <p:par>
                                <p:cTn id="30" presetID="22" presetClass="entr" presetSubtype="8"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par>
                                <p:cTn id="62" presetID="2" presetClass="entr" presetSubtype="4"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ppt_x"/>
                                          </p:val>
                                        </p:tav>
                                        <p:tav tm="100000">
                                          <p:val>
                                            <p:strVal val="#ppt_x"/>
                                          </p:val>
                                        </p:tav>
                                      </p:tavLst>
                                    </p:anim>
                                    <p:anim calcmode="lin" valueType="num">
                                      <p:cBhvr additive="base">
                                        <p:cTn id="6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3" grpId="0" animBg="1"/>
      <p:bldP spid="14" grpId="0"/>
      <p:bldP spid="15" grpId="0" animBg="1"/>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4148235" y="1773787"/>
            <a:ext cx="2723823" cy="553998"/>
          </a:xfrm>
          <a:prstGeom prst="rect">
            <a:avLst/>
          </a:prstGeom>
          <a:noFill/>
        </p:spPr>
        <p:txBody>
          <a:bodyPr wrap="none" rtlCol="0">
            <a:spAutoFit/>
          </a:bodyPr>
          <a:lstStyle/>
          <a:p>
            <a:pPr marL="0" lvl="1"/>
            <a:r>
              <a:rPr lang="zh-CN" altLang="en-US" sz="3000" spc="300" dirty="0" smtClean="0">
                <a:solidFill>
                  <a:srgbClr val="4F4F4F"/>
                </a:solidFill>
                <a:latin typeface="微软雅黑" pitchFamily="34" charset="-122"/>
                <a:ea typeface="微软雅黑" pitchFamily="34" charset="-122"/>
              </a:rPr>
              <a:t>单击添加标题</a:t>
            </a:r>
            <a:endParaRPr lang="zh-CN" altLang="en-US" sz="3000" spc="300" dirty="0">
              <a:solidFill>
                <a:srgbClr val="4F4F4F"/>
              </a:solidFill>
              <a:latin typeface="微软雅黑" pitchFamily="34" charset="-122"/>
              <a:ea typeface="微软雅黑" pitchFamily="34" charset="-122"/>
            </a:endParaRPr>
          </a:p>
        </p:txBody>
      </p:sp>
      <p:cxnSp>
        <p:nvCxnSpPr>
          <p:cNvPr id="5" name="直接连接符 4"/>
          <p:cNvCxnSpPr/>
          <p:nvPr/>
        </p:nvCxnSpPr>
        <p:spPr>
          <a:xfrm flipV="1">
            <a:off x="3932211" y="1275606"/>
            <a:ext cx="0" cy="2808312"/>
          </a:xfrm>
          <a:prstGeom prst="line">
            <a:avLst/>
          </a:prstGeom>
          <a:ln w="19050">
            <a:solidFill>
              <a:srgbClr val="4F4F4F"/>
            </a:solidFill>
            <a:prstDash val="dash"/>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4253502" y="264050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7" name="文本框 9"/>
          <p:cNvSpPr txBox="1"/>
          <p:nvPr/>
        </p:nvSpPr>
        <p:spPr>
          <a:xfrm>
            <a:off x="4253501" y="296594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8" name="文本框 7"/>
          <p:cNvSpPr txBox="1"/>
          <p:nvPr/>
        </p:nvSpPr>
        <p:spPr>
          <a:xfrm>
            <a:off x="4253502"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9" name="文本框 9"/>
          <p:cNvSpPr txBox="1"/>
          <p:nvPr/>
        </p:nvSpPr>
        <p:spPr>
          <a:xfrm>
            <a:off x="5444379" y="264375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0" name="文本框 9"/>
          <p:cNvSpPr txBox="1"/>
          <p:nvPr/>
        </p:nvSpPr>
        <p:spPr>
          <a:xfrm>
            <a:off x="5444380" y="296964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1"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rgbClr val="4F4F4F"/>
                </a:solidFill>
                <a:latin typeface="微软雅黑" pitchFamily="34" charset="-122"/>
                <a:ea typeface="微软雅黑" pitchFamily="34" charset="-122"/>
              </a:rPr>
              <a:t>PART 06</a:t>
            </a:r>
            <a:endParaRPr lang="zh-CN" altLang="en-US" sz="1600" dirty="0" smtClean="0">
              <a:solidFill>
                <a:srgbClr val="4F4F4F"/>
              </a:solidFill>
              <a:latin typeface="微软雅黑" pitchFamily="34" charset="-122"/>
              <a:ea typeface="微软雅黑" pitchFamily="34" charset="-122"/>
            </a:endParaRPr>
          </a:p>
        </p:txBody>
      </p:sp>
      <p:sp>
        <p:nvSpPr>
          <p:cNvPr id="12" name="椭圆 11"/>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a:solidFill>
                  <a:srgbClr val="4F4F4F"/>
                </a:solidFill>
                <a:latin typeface="微软雅黑" pitchFamily="34" charset="-122"/>
                <a:ea typeface="微软雅黑" pitchFamily="34" charset="-122"/>
              </a:rPr>
              <a:t>6</a:t>
            </a:r>
            <a:endParaRPr lang="zh-CN" altLang="en-US" sz="5000" spc="225" dirty="0">
              <a:solidFill>
                <a:srgbClr val="4F4F4F"/>
              </a:solidFill>
              <a:latin typeface="微软雅黑" pitchFamily="34" charset="-122"/>
              <a:ea typeface="微软雅黑" pitchFamily="34" charset="-122"/>
            </a:endParaRPr>
          </a:p>
        </p:txBody>
      </p:sp>
      <p:sp>
        <p:nvSpPr>
          <p:cNvPr id="14" name="文本框 13"/>
          <p:cNvSpPr txBox="1"/>
          <p:nvPr/>
        </p:nvSpPr>
        <p:spPr>
          <a:xfrm>
            <a:off x="5444379"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Tree>
    <p:extLst>
      <p:ext uri="{BB962C8B-B14F-4D97-AF65-F5344CB8AC3E}">
        <p14:creationId xmlns:p14="http://schemas.microsoft.com/office/powerpoint/2010/main" val="17263992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ppt_x</p:attrName>
                                        </p:attrNameLst>
                                      </p:cBhvr>
                                      <p:tavLst>
                                        <p:tav tm="0">
                                          <p:val>
                                            <p:strVal val="#ppt_x-#ppt_w*1.125000"/>
                                          </p:val>
                                        </p:tav>
                                        <p:tav tm="100000">
                                          <p:val>
                                            <p:strVal val="#ppt_x"/>
                                          </p:val>
                                        </p:tav>
                                      </p:tavLst>
                                    </p:anim>
                                    <p:animEffect transition="in" filter="wipe(right)">
                                      <p:cBhvr>
                                        <p:cTn id="21" dur="500"/>
                                        <p:tgtEl>
                                          <p:spTgt spid="4"/>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4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4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a:off x="5937648" y="1200150"/>
            <a:ext cx="1545431" cy="1722835"/>
          </a:xfrm>
          <a:custGeom>
            <a:avLst/>
            <a:gdLst>
              <a:gd name="connsiteX0" fmla="*/ 657246 w 1295672"/>
              <a:gd name="connsiteY0" fmla="*/ 0 h 1444859"/>
              <a:gd name="connsiteX1" fmla="*/ 740242 w 1295672"/>
              <a:gd name="connsiteY1" fmla="*/ 39981 h 1444859"/>
              <a:gd name="connsiteX2" fmla="*/ 1292200 w 1295672"/>
              <a:gd name="connsiteY2" fmla="*/ 783685 h 1444859"/>
              <a:gd name="connsiteX3" fmla="*/ 1295672 w 1295672"/>
              <a:gd name="connsiteY3" fmla="*/ 806432 h 1444859"/>
              <a:gd name="connsiteX4" fmla="*/ 1209470 w 1295672"/>
              <a:gd name="connsiteY4" fmla="*/ 793276 h 1444859"/>
              <a:gd name="connsiteX5" fmla="*/ 1097279 w 1295672"/>
              <a:gd name="connsiteY5" fmla="*/ 787611 h 1444859"/>
              <a:gd name="connsiteX6" fmla="*/ 670168 w 1295672"/>
              <a:gd name="connsiteY6" fmla="*/ 873841 h 1444859"/>
              <a:gd name="connsiteX7" fmla="*/ 657246 w 1295672"/>
              <a:gd name="connsiteY7" fmla="*/ 880066 h 1444859"/>
              <a:gd name="connsiteX8" fmla="*/ 644324 w 1295672"/>
              <a:gd name="connsiteY8" fmla="*/ 873841 h 1444859"/>
              <a:gd name="connsiteX9" fmla="*/ 596460 w 1295672"/>
              <a:gd name="connsiteY9" fmla="*/ 856323 h 1444859"/>
              <a:gd name="connsiteX10" fmla="*/ 596459 w 1295672"/>
              <a:gd name="connsiteY10" fmla="*/ 856323 h 1444859"/>
              <a:gd name="connsiteX11" fmla="*/ 644325 w 1295672"/>
              <a:gd name="connsiteY11" fmla="*/ 873842 h 1444859"/>
              <a:gd name="connsiteX12" fmla="*/ 657247 w 1295672"/>
              <a:gd name="connsiteY12" fmla="*/ 880067 h 1444859"/>
              <a:gd name="connsiteX13" fmla="*/ 574251 w 1295672"/>
              <a:gd name="connsiteY13" fmla="*/ 920048 h 1444859"/>
              <a:gd name="connsiteX14" fmla="*/ 132436 w 1295672"/>
              <a:gd name="connsiteY14" fmla="*/ 1361863 h 1444859"/>
              <a:gd name="connsiteX15" fmla="*/ 92455 w 1295672"/>
              <a:gd name="connsiteY15" fmla="*/ 1444859 h 1444859"/>
              <a:gd name="connsiteX16" fmla="*/ 86230 w 1295672"/>
              <a:gd name="connsiteY16" fmla="*/ 1431937 h 1444859"/>
              <a:gd name="connsiteX17" fmla="*/ 0 w 1295672"/>
              <a:gd name="connsiteY17" fmla="*/ 1004826 h 1444859"/>
              <a:gd name="connsiteX18" fmla="*/ 5665 w 1295672"/>
              <a:gd name="connsiteY18" fmla="*/ 892635 h 1444859"/>
              <a:gd name="connsiteX19" fmla="*/ 18821 w 1295672"/>
              <a:gd name="connsiteY19" fmla="*/ 806433 h 1444859"/>
              <a:gd name="connsiteX20" fmla="*/ 74519 w 1295672"/>
              <a:gd name="connsiteY20" fmla="*/ 797933 h 1444859"/>
              <a:gd name="connsiteX21" fmla="*/ 74519 w 1295672"/>
              <a:gd name="connsiteY21" fmla="*/ 797931 h 1444859"/>
              <a:gd name="connsiteX22" fmla="*/ 18820 w 1295672"/>
              <a:gd name="connsiteY22" fmla="*/ 806432 h 1444859"/>
              <a:gd name="connsiteX23" fmla="*/ 22292 w 1295672"/>
              <a:gd name="connsiteY23" fmla="*/ 783685 h 1444859"/>
              <a:gd name="connsiteX24" fmla="*/ 574250 w 1295672"/>
              <a:gd name="connsiteY24" fmla="*/ 39981 h 1444859"/>
              <a:gd name="connsiteX0" fmla="*/ 657246 w 1295672"/>
              <a:gd name="connsiteY0" fmla="*/ 0 h 1444859"/>
              <a:gd name="connsiteX1" fmla="*/ 740242 w 1295672"/>
              <a:gd name="connsiteY1" fmla="*/ 39981 h 1444859"/>
              <a:gd name="connsiteX2" fmla="*/ 1292200 w 1295672"/>
              <a:gd name="connsiteY2" fmla="*/ 783685 h 1444859"/>
              <a:gd name="connsiteX3" fmla="*/ 1295672 w 1295672"/>
              <a:gd name="connsiteY3" fmla="*/ 806432 h 1444859"/>
              <a:gd name="connsiteX4" fmla="*/ 1209470 w 1295672"/>
              <a:gd name="connsiteY4" fmla="*/ 793276 h 1444859"/>
              <a:gd name="connsiteX5" fmla="*/ 1097279 w 1295672"/>
              <a:gd name="connsiteY5" fmla="*/ 787611 h 1444859"/>
              <a:gd name="connsiteX6" fmla="*/ 670168 w 1295672"/>
              <a:gd name="connsiteY6" fmla="*/ 873841 h 1444859"/>
              <a:gd name="connsiteX7" fmla="*/ 657246 w 1295672"/>
              <a:gd name="connsiteY7" fmla="*/ 880066 h 1444859"/>
              <a:gd name="connsiteX8" fmla="*/ 644324 w 1295672"/>
              <a:gd name="connsiteY8" fmla="*/ 873841 h 1444859"/>
              <a:gd name="connsiteX9" fmla="*/ 596460 w 1295672"/>
              <a:gd name="connsiteY9" fmla="*/ 856323 h 1444859"/>
              <a:gd name="connsiteX10" fmla="*/ 596459 w 1295672"/>
              <a:gd name="connsiteY10" fmla="*/ 856323 h 1444859"/>
              <a:gd name="connsiteX11" fmla="*/ 644325 w 1295672"/>
              <a:gd name="connsiteY11" fmla="*/ 873842 h 1444859"/>
              <a:gd name="connsiteX12" fmla="*/ 657247 w 1295672"/>
              <a:gd name="connsiteY12" fmla="*/ 880067 h 1444859"/>
              <a:gd name="connsiteX13" fmla="*/ 574251 w 1295672"/>
              <a:gd name="connsiteY13" fmla="*/ 920048 h 1444859"/>
              <a:gd name="connsiteX14" fmla="*/ 132436 w 1295672"/>
              <a:gd name="connsiteY14" fmla="*/ 1361863 h 1444859"/>
              <a:gd name="connsiteX15" fmla="*/ 92455 w 1295672"/>
              <a:gd name="connsiteY15" fmla="*/ 1444859 h 1444859"/>
              <a:gd name="connsiteX16" fmla="*/ 86230 w 1295672"/>
              <a:gd name="connsiteY16" fmla="*/ 1431937 h 1444859"/>
              <a:gd name="connsiteX17" fmla="*/ 0 w 1295672"/>
              <a:gd name="connsiteY17" fmla="*/ 1004826 h 1444859"/>
              <a:gd name="connsiteX18" fmla="*/ 5665 w 1295672"/>
              <a:gd name="connsiteY18" fmla="*/ 892635 h 1444859"/>
              <a:gd name="connsiteX19" fmla="*/ 18821 w 1295672"/>
              <a:gd name="connsiteY19" fmla="*/ 806433 h 1444859"/>
              <a:gd name="connsiteX20" fmla="*/ 74519 w 1295672"/>
              <a:gd name="connsiteY20" fmla="*/ 797933 h 1444859"/>
              <a:gd name="connsiteX21" fmla="*/ 18820 w 1295672"/>
              <a:gd name="connsiteY21" fmla="*/ 806432 h 1444859"/>
              <a:gd name="connsiteX22" fmla="*/ 22292 w 1295672"/>
              <a:gd name="connsiteY22" fmla="*/ 783685 h 1444859"/>
              <a:gd name="connsiteX23" fmla="*/ 574250 w 1295672"/>
              <a:gd name="connsiteY23" fmla="*/ 39981 h 1444859"/>
              <a:gd name="connsiteX24" fmla="*/ 657246 w 1295672"/>
              <a:gd name="connsiteY24" fmla="*/ 0 h 1444859"/>
              <a:gd name="connsiteX0" fmla="*/ 657246 w 1295672"/>
              <a:gd name="connsiteY0" fmla="*/ 0 h 1444859"/>
              <a:gd name="connsiteX1" fmla="*/ 740242 w 1295672"/>
              <a:gd name="connsiteY1" fmla="*/ 39981 h 1444859"/>
              <a:gd name="connsiteX2" fmla="*/ 1292200 w 1295672"/>
              <a:gd name="connsiteY2" fmla="*/ 783685 h 1444859"/>
              <a:gd name="connsiteX3" fmla="*/ 1295672 w 1295672"/>
              <a:gd name="connsiteY3" fmla="*/ 806432 h 1444859"/>
              <a:gd name="connsiteX4" fmla="*/ 1209470 w 1295672"/>
              <a:gd name="connsiteY4" fmla="*/ 793276 h 1444859"/>
              <a:gd name="connsiteX5" fmla="*/ 1097279 w 1295672"/>
              <a:gd name="connsiteY5" fmla="*/ 787611 h 1444859"/>
              <a:gd name="connsiteX6" fmla="*/ 670168 w 1295672"/>
              <a:gd name="connsiteY6" fmla="*/ 873841 h 1444859"/>
              <a:gd name="connsiteX7" fmla="*/ 657246 w 1295672"/>
              <a:gd name="connsiteY7" fmla="*/ 880066 h 1444859"/>
              <a:gd name="connsiteX8" fmla="*/ 644324 w 1295672"/>
              <a:gd name="connsiteY8" fmla="*/ 873841 h 1444859"/>
              <a:gd name="connsiteX9" fmla="*/ 596460 w 1295672"/>
              <a:gd name="connsiteY9" fmla="*/ 856323 h 1444859"/>
              <a:gd name="connsiteX10" fmla="*/ 596459 w 1295672"/>
              <a:gd name="connsiteY10" fmla="*/ 856323 h 1444859"/>
              <a:gd name="connsiteX11" fmla="*/ 644325 w 1295672"/>
              <a:gd name="connsiteY11" fmla="*/ 873842 h 1444859"/>
              <a:gd name="connsiteX12" fmla="*/ 657247 w 1295672"/>
              <a:gd name="connsiteY12" fmla="*/ 880067 h 1444859"/>
              <a:gd name="connsiteX13" fmla="*/ 574251 w 1295672"/>
              <a:gd name="connsiteY13" fmla="*/ 920048 h 1444859"/>
              <a:gd name="connsiteX14" fmla="*/ 132436 w 1295672"/>
              <a:gd name="connsiteY14" fmla="*/ 1361863 h 1444859"/>
              <a:gd name="connsiteX15" fmla="*/ 92455 w 1295672"/>
              <a:gd name="connsiteY15" fmla="*/ 1444859 h 1444859"/>
              <a:gd name="connsiteX16" fmla="*/ 86230 w 1295672"/>
              <a:gd name="connsiteY16" fmla="*/ 1431937 h 1444859"/>
              <a:gd name="connsiteX17" fmla="*/ 0 w 1295672"/>
              <a:gd name="connsiteY17" fmla="*/ 1004826 h 1444859"/>
              <a:gd name="connsiteX18" fmla="*/ 5665 w 1295672"/>
              <a:gd name="connsiteY18" fmla="*/ 892635 h 1444859"/>
              <a:gd name="connsiteX19" fmla="*/ 18821 w 1295672"/>
              <a:gd name="connsiteY19" fmla="*/ 806433 h 1444859"/>
              <a:gd name="connsiteX20" fmla="*/ 18820 w 1295672"/>
              <a:gd name="connsiteY20" fmla="*/ 806432 h 1444859"/>
              <a:gd name="connsiteX21" fmla="*/ 22292 w 1295672"/>
              <a:gd name="connsiteY21" fmla="*/ 783685 h 1444859"/>
              <a:gd name="connsiteX22" fmla="*/ 574250 w 1295672"/>
              <a:gd name="connsiteY22" fmla="*/ 39981 h 1444859"/>
              <a:gd name="connsiteX23" fmla="*/ 657246 w 1295672"/>
              <a:gd name="connsiteY23" fmla="*/ 0 h 1444859"/>
              <a:gd name="connsiteX0" fmla="*/ 657246 w 1295672"/>
              <a:gd name="connsiteY0" fmla="*/ 0 h 1444859"/>
              <a:gd name="connsiteX1" fmla="*/ 740242 w 1295672"/>
              <a:gd name="connsiteY1" fmla="*/ 39981 h 1444859"/>
              <a:gd name="connsiteX2" fmla="*/ 1292200 w 1295672"/>
              <a:gd name="connsiteY2" fmla="*/ 783685 h 1444859"/>
              <a:gd name="connsiteX3" fmla="*/ 1295672 w 1295672"/>
              <a:gd name="connsiteY3" fmla="*/ 806432 h 1444859"/>
              <a:gd name="connsiteX4" fmla="*/ 1209470 w 1295672"/>
              <a:gd name="connsiteY4" fmla="*/ 793276 h 1444859"/>
              <a:gd name="connsiteX5" fmla="*/ 1097279 w 1295672"/>
              <a:gd name="connsiteY5" fmla="*/ 787611 h 1444859"/>
              <a:gd name="connsiteX6" fmla="*/ 670168 w 1295672"/>
              <a:gd name="connsiteY6" fmla="*/ 873841 h 1444859"/>
              <a:gd name="connsiteX7" fmla="*/ 657246 w 1295672"/>
              <a:gd name="connsiteY7" fmla="*/ 880066 h 1444859"/>
              <a:gd name="connsiteX8" fmla="*/ 644324 w 1295672"/>
              <a:gd name="connsiteY8" fmla="*/ 873841 h 1444859"/>
              <a:gd name="connsiteX9" fmla="*/ 596460 w 1295672"/>
              <a:gd name="connsiteY9" fmla="*/ 856323 h 1444859"/>
              <a:gd name="connsiteX10" fmla="*/ 644325 w 1295672"/>
              <a:gd name="connsiteY10" fmla="*/ 873842 h 1444859"/>
              <a:gd name="connsiteX11" fmla="*/ 657247 w 1295672"/>
              <a:gd name="connsiteY11" fmla="*/ 880067 h 1444859"/>
              <a:gd name="connsiteX12" fmla="*/ 574251 w 1295672"/>
              <a:gd name="connsiteY12" fmla="*/ 920048 h 1444859"/>
              <a:gd name="connsiteX13" fmla="*/ 132436 w 1295672"/>
              <a:gd name="connsiteY13" fmla="*/ 1361863 h 1444859"/>
              <a:gd name="connsiteX14" fmla="*/ 92455 w 1295672"/>
              <a:gd name="connsiteY14" fmla="*/ 1444859 h 1444859"/>
              <a:gd name="connsiteX15" fmla="*/ 86230 w 1295672"/>
              <a:gd name="connsiteY15" fmla="*/ 1431937 h 1444859"/>
              <a:gd name="connsiteX16" fmla="*/ 0 w 1295672"/>
              <a:gd name="connsiteY16" fmla="*/ 1004826 h 1444859"/>
              <a:gd name="connsiteX17" fmla="*/ 5665 w 1295672"/>
              <a:gd name="connsiteY17" fmla="*/ 892635 h 1444859"/>
              <a:gd name="connsiteX18" fmla="*/ 18821 w 1295672"/>
              <a:gd name="connsiteY18" fmla="*/ 806433 h 1444859"/>
              <a:gd name="connsiteX19" fmla="*/ 18820 w 1295672"/>
              <a:gd name="connsiteY19" fmla="*/ 806432 h 1444859"/>
              <a:gd name="connsiteX20" fmla="*/ 22292 w 1295672"/>
              <a:gd name="connsiteY20" fmla="*/ 783685 h 1444859"/>
              <a:gd name="connsiteX21" fmla="*/ 574250 w 1295672"/>
              <a:gd name="connsiteY21" fmla="*/ 39981 h 1444859"/>
              <a:gd name="connsiteX22" fmla="*/ 657246 w 1295672"/>
              <a:gd name="connsiteY22" fmla="*/ 0 h 1444859"/>
              <a:gd name="connsiteX0" fmla="*/ 657246 w 1295672"/>
              <a:gd name="connsiteY0" fmla="*/ 0 h 1444859"/>
              <a:gd name="connsiteX1" fmla="*/ 740242 w 1295672"/>
              <a:gd name="connsiteY1" fmla="*/ 39981 h 1444859"/>
              <a:gd name="connsiteX2" fmla="*/ 1292200 w 1295672"/>
              <a:gd name="connsiteY2" fmla="*/ 783685 h 1444859"/>
              <a:gd name="connsiteX3" fmla="*/ 1295672 w 1295672"/>
              <a:gd name="connsiteY3" fmla="*/ 806432 h 1444859"/>
              <a:gd name="connsiteX4" fmla="*/ 1209470 w 1295672"/>
              <a:gd name="connsiteY4" fmla="*/ 793276 h 1444859"/>
              <a:gd name="connsiteX5" fmla="*/ 1097279 w 1295672"/>
              <a:gd name="connsiteY5" fmla="*/ 787611 h 1444859"/>
              <a:gd name="connsiteX6" fmla="*/ 670168 w 1295672"/>
              <a:gd name="connsiteY6" fmla="*/ 873841 h 1444859"/>
              <a:gd name="connsiteX7" fmla="*/ 657246 w 1295672"/>
              <a:gd name="connsiteY7" fmla="*/ 880066 h 1444859"/>
              <a:gd name="connsiteX8" fmla="*/ 644324 w 1295672"/>
              <a:gd name="connsiteY8" fmla="*/ 873841 h 1444859"/>
              <a:gd name="connsiteX9" fmla="*/ 644325 w 1295672"/>
              <a:gd name="connsiteY9" fmla="*/ 873842 h 1444859"/>
              <a:gd name="connsiteX10" fmla="*/ 657247 w 1295672"/>
              <a:gd name="connsiteY10" fmla="*/ 880067 h 1444859"/>
              <a:gd name="connsiteX11" fmla="*/ 574251 w 1295672"/>
              <a:gd name="connsiteY11" fmla="*/ 920048 h 1444859"/>
              <a:gd name="connsiteX12" fmla="*/ 132436 w 1295672"/>
              <a:gd name="connsiteY12" fmla="*/ 1361863 h 1444859"/>
              <a:gd name="connsiteX13" fmla="*/ 92455 w 1295672"/>
              <a:gd name="connsiteY13" fmla="*/ 1444859 h 1444859"/>
              <a:gd name="connsiteX14" fmla="*/ 86230 w 1295672"/>
              <a:gd name="connsiteY14" fmla="*/ 1431937 h 1444859"/>
              <a:gd name="connsiteX15" fmla="*/ 0 w 1295672"/>
              <a:gd name="connsiteY15" fmla="*/ 1004826 h 1444859"/>
              <a:gd name="connsiteX16" fmla="*/ 5665 w 1295672"/>
              <a:gd name="connsiteY16" fmla="*/ 892635 h 1444859"/>
              <a:gd name="connsiteX17" fmla="*/ 18821 w 1295672"/>
              <a:gd name="connsiteY17" fmla="*/ 806433 h 1444859"/>
              <a:gd name="connsiteX18" fmla="*/ 18820 w 1295672"/>
              <a:gd name="connsiteY18" fmla="*/ 806432 h 1444859"/>
              <a:gd name="connsiteX19" fmla="*/ 22292 w 1295672"/>
              <a:gd name="connsiteY19" fmla="*/ 783685 h 1444859"/>
              <a:gd name="connsiteX20" fmla="*/ 574250 w 1295672"/>
              <a:gd name="connsiteY20" fmla="*/ 39981 h 1444859"/>
              <a:gd name="connsiteX21" fmla="*/ 657246 w 1295672"/>
              <a:gd name="connsiteY21" fmla="*/ 0 h 1444859"/>
              <a:gd name="connsiteX0" fmla="*/ 657246 w 1295672"/>
              <a:gd name="connsiteY0" fmla="*/ 0 h 1444859"/>
              <a:gd name="connsiteX1" fmla="*/ 740242 w 1295672"/>
              <a:gd name="connsiteY1" fmla="*/ 39981 h 1444859"/>
              <a:gd name="connsiteX2" fmla="*/ 1292200 w 1295672"/>
              <a:gd name="connsiteY2" fmla="*/ 783685 h 1444859"/>
              <a:gd name="connsiteX3" fmla="*/ 1295672 w 1295672"/>
              <a:gd name="connsiteY3" fmla="*/ 806432 h 1444859"/>
              <a:gd name="connsiteX4" fmla="*/ 1209470 w 1295672"/>
              <a:gd name="connsiteY4" fmla="*/ 793276 h 1444859"/>
              <a:gd name="connsiteX5" fmla="*/ 1097279 w 1295672"/>
              <a:gd name="connsiteY5" fmla="*/ 787611 h 1444859"/>
              <a:gd name="connsiteX6" fmla="*/ 670168 w 1295672"/>
              <a:gd name="connsiteY6" fmla="*/ 873841 h 1444859"/>
              <a:gd name="connsiteX7" fmla="*/ 657246 w 1295672"/>
              <a:gd name="connsiteY7" fmla="*/ 880066 h 1444859"/>
              <a:gd name="connsiteX8" fmla="*/ 644324 w 1295672"/>
              <a:gd name="connsiteY8" fmla="*/ 873841 h 1444859"/>
              <a:gd name="connsiteX9" fmla="*/ 657247 w 1295672"/>
              <a:gd name="connsiteY9" fmla="*/ 880067 h 1444859"/>
              <a:gd name="connsiteX10" fmla="*/ 574251 w 1295672"/>
              <a:gd name="connsiteY10" fmla="*/ 920048 h 1444859"/>
              <a:gd name="connsiteX11" fmla="*/ 132436 w 1295672"/>
              <a:gd name="connsiteY11" fmla="*/ 1361863 h 1444859"/>
              <a:gd name="connsiteX12" fmla="*/ 92455 w 1295672"/>
              <a:gd name="connsiteY12" fmla="*/ 1444859 h 1444859"/>
              <a:gd name="connsiteX13" fmla="*/ 86230 w 1295672"/>
              <a:gd name="connsiteY13" fmla="*/ 1431937 h 1444859"/>
              <a:gd name="connsiteX14" fmla="*/ 0 w 1295672"/>
              <a:gd name="connsiteY14" fmla="*/ 1004826 h 1444859"/>
              <a:gd name="connsiteX15" fmla="*/ 5665 w 1295672"/>
              <a:gd name="connsiteY15" fmla="*/ 892635 h 1444859"/>
              <a:gd name="connsiteX16" fmla="*/ 18821 w 1295672"/>
              <a:gd name="connsiteY16" fmla="*/ 806433 h 1444859"/>
              <a:gd name="connsiteX17" fmla="*/ 18820 w 1295672"/>
              <a:gd name="connsiteY17" fmla="*/ 806432 h 1444859"/>
              <a:gd name="connsiteX18" fmla="*/ 22292 w 1295672"/>
              <a:gd name="connsiteY18" fmla="*/ 783685 h 1444859"/>
              <a:gd name="connsiteX19" fmla="*/ 574250 w 1295672"/>
              <a:gd name="connsiteY19" fmla="*/ 39981 h 1444859"/>
              <a:gd name="connsiteX20" fmla="*/ 657246 w 1295672"/>
              <a:gd name="connsiteY20" fmla="*/ 0 h 1444859"/>
              <a:gd name="connsiteX0" fmla="*/ 657246 w 1295672"/>
              <a:gd name="connsiteY0" fmla="*/ 0 h 1444859"/>
              <a:gd name="connsiteX1" fmla="*/ 740242 w 1295672"/>
              <a:gd name="connsiteY1" fmla="*/ 39981 h 1444859"/>
              <a:gd name="connsiteX2" fmla="*/ 1292200 w 1295672"/>
              <a:gd name="connsiteY2" fmla="*/ 783685 h 1444859"/>
              <a:gd name="connsiteX3" fmla="*/ 1295672 w 1295672"/>
              <a:gd name="connsiteY3" fmla="*/ 806432 h 1444859"/>
              <a:gd name="connsiteX4" fmla="*/ 1209470 w 1295672"/>
              <a:gd name="connsiteY4" fmla="*/ 793276 h 1444859"/>
              <a:gd name="connsiteX5" fmla="*/ 1097279 w 1295672"/>
              <a:gd name="connsiteY5" fmla="*/ 787611 h 1444859"/>
              <a:gd name="connsiteX6" fmla="*/ 670168 w 1295672"/>
              <a:gd name="connsiteY6" fmla="*/ 873841 h 1444859"/>
              <a:gd name="connsiteX7" fmla="*/ 657246 w 1295672"/>
              <a:gd name="connsiteY7" fmla="*/ 880066 h 1444859"/>
              <a:gd name="connsiteX8" fmla="*/ 657247 w 1295672"/>
              <a:gd name="connsiteY8" fmla="*/ 880067 h 1444859"/>
              <a:gd name="connsiteX9" fmla="*/ 574251 w 1295672"/>
              <a:gd name="connsiteY9" fmla="*/ 920048 h 1444859"/>
              <a:gd name="connsiteX10" fmla="*/ 132436 w 1295672"/>
              <a:gd name="connsiteY10" fmla="*/ 1361863 h 1444859"/>
              <a:gd name="connsiteX11" fmla="*/ 92455 w 1295672"/>
              <a:gd name="connsiteY11" fmla="*/ 1444859 h 1444859"/>
              <a:gd name="connsiteX12" fmla="*/ 86230 w 1295672"/>
              <a:gd name="connsiteY12" fmla="*/ 1431937 h 1444859"/>
              <a:gd name="connsiteX13" fmla="*/ 0 w 1295672"/>
              <a:gd name="connsiteY13" fmla="*/ 1004826 h 1444859"/>
              <a:gd name="connsiteX14" fmla="*/ 5665 w 1295672"/>
              <a:gd name="connsiteY14" fmla="*/ 892635 h 1444859"/>
              <a:gd name="connsiteX15" fmla="*/ 18821 w 1295672"/>
              <a:gd name="connsiteY15" fmla="*/ 806433 h 1444859"/>
              <a:gd name="connsiteX16" fmla="*/ 18820 w 1295672"/>
              <a:gd name="connsiteY16" fmla="*/ 806432 h 1444859"/>
              <a:gd name="connsiteX17" fmla="*/ 22292 w 1295672"/>
              <a:gd name="connsiteY17" fmla="*/ 783685 h 1444859"/>
              <a:gd name="connsiteX18" fmla="*/ 574250 w 1295672"/>
              <a:gd name="connsiteY18" fmla="*/ 39981 h 1444859"/>
              <a:gd name="connsiteX19" fmla="*/ 657246 w 1295672"/>
              <a:gd name="connsiteY19" fmla="*/ 0 h 1444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95672" h="1444859">
                <a:moveTo>
                  <a:pt x="657246" y="0"/>
                </a:moveTo>
                <a:lnTo>
                  <a:pt x="740242" y="39981"/>
                </a:lnTo>
                <a:cubicBezTo>
                  <a:pt x="1020101" y="192009"/>
                  <a:pt x="1226425" y="462249"/>
                  <a:pt x="1292200" y="783685"/>
                </a:cubicBezTo>
                <a:lnTo>
                  <a:pt x="1295672" y="806432"/>
                </a:lnTo>
                <a:lnTo>
                  <a:pt x="1209470" y="793276"/>
                </a:lnTo>
                <a:cubicBezTo>
                  <a:pt x="1172582" y="789530"/>
                  <a:pt x="1135155" y="787611"/>
                  <a:pt x="1097279" y="787611"/>
                </a:cubicBezTo>
                <a:cubicBezTo>
                  <a:pt x="945776" y="787611"/>
                  <a:pt x="801445" y="818315"/>
                  <a:pt x="670168" y="873841"/>
                </a:cubicBezTo>
                <a:lnTo>
                  <a:pt x="657246" y="880066"/>
                </a:lnTo>
                <a:lnTo>
                  <a:pt x="657247" y="880067"/>
                </a:lnTo>
                <a:lnTo>
                  <a:pt x="574251" y="920048"/>
                </a:lnTo>
                <a:cubicBezTo>
                  <a:pt x="387679" y="1021400"/>
                  <a:pt x="233788" y="1175291"/>
                  <a:pt x="132436" y="1361863"/>
                </a:cubicBezTo>
                <a:lnTo>
                  <a:pt x="92455" y="1444859"/>
                </a:lnTo>
                <a:lnTo>
                  <a:pt x="86230" y="1431937"/>
                </a:lnTo>
                <a:cubicBezTo>
                  <a:pt x="30704" y="1300660"/>
                  <a:pt x="0" y="1156329"/>
                  <a:pt x="0" y="1004826"/>
                </a:cubicBezTo>
                <a:cubicBezTo>
                  <a:pt x="0" y="966950"/>
                  <a:pt x="1919" y="929523"/>
                  <a:pt x="5665" y="892635"/>
                </a:cubicBezTo>
                <a:lnTo>
                  <a:pt x="18821" y="806433"/>
                </a:lnTo>
                <a:lnTo>
                  <a:pt x="18820" y="806432"/>
                </a:lnTo>
                <a:lnTo>
                  <a:pt x="22292" y="783685"/>
                </a:lnTo>
                <a:cubicBezTo>
                  <a:pt x="88067" y="462249"/>
                  <a:pt x="294391" y="192009"/>
                  <a:pt x="574250" y="39981"/>
                </a:cubicBezTo>
                <a:lnTo>
                  <a:pt x="657246"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dirty="0">
                <a:solidFill>
                  <a:srgbClr val="4F4F4F"/>
                </a:solidFill>
                <a:latin typeface="微软雅黑" panose="020B0503020204020204" pitchFamily="34" charset="-122"/>
                <a:ea typeface="微软雅黑" panose="020B0503020204020204" pitchFamily="34" charset="-122"/>
              </a:rPr>
              <a:t>01</a:t>
            </a:r>
            <a:endParaRPr lang="zh-CN" altLang="en-US" sz="3000" dirty="0">
              <a:solidFill>
                <a:srgbClr val="4F4F4F"/>
              </a:solidFill>
              <a:latin typeface="微软雅黑" panose="020B0503020204020204" pitchFamily="34" charset="-122"/>
              <a:ea typeface="微软雅黑" panose="020B0503020204020204" pitchFamily="34" charset="-122"/>
            </a:endParaRPr>
          </a:p>
        </p:txBody>
      </p:sp>
      <p:sp>
        <p:nvSpPr>
          <p:cNvPr id="8" name="任意多边形 7"/>
          <p:cNvSpPr/>
          <p:nvPr/>
        </p:nvSpPr>
        <p:spPr>
          <a:xfrm>
            <a:off x="6721079" y="2140744"/>
            <a:ext cx="1722834" cy="1544241"/>
          </a:xfrm>
          <a:custGeom>
            <a:avLst/>
            <a:gdLst>
              <a:gd name="connsiteX0" fmla="*/ 440033 w 1444857"/>
              <a:gd name="connsiteY0" fmla="*/ 0 h 1295672"/>
              <a:gd name="connsiteX1" fmla="*/ 552224 w 1444857"/>
              <a:gd name="connsiteY1" fmla="*/ 5665 h 1295672"/>
              <a:gd name="connsiteX2" fmla="*/ 638425 w 1444857"/>
              <a:gd name="connsiteY2" fmla="*/ 18821 h 1295672"/>
              <a:gd name="connsiteX3" fmla="*/ 638425 w 1444857"/>
              <a:gd name="connsiteY3" fmla="*/ 18820 h 1295672"/>
              <a:gd name="connsiteX4" fmla="*/ 661172 w 1444857"/>
              <a:gd name="connsiteY4" fmla="*/ 22292 h 1295672"/>
              <a:gd name="connsiteX5" fmla="*/ 1404876 w 1444857"/>
              <a:gd name="connsiteY5" fmla="*/ 574250 h 1295672"/>
              <a:gd name="connsiteX6" fmla="*/ 1444857 w 1444857"/>
              <a:gd name="connsiteY6" fmla="*/ 657246 h 1295672"/>
              <a:gd name="connsiteX7" fmla="*/ 1404876 w 1444857"/>
              <a:gd name="connsiteY7" fmla="*/ 740242 h 1295672"/>
              <a:gd name="connsiteX8" fmla="*/ 661172 w 1444857"/>
              <a:gd name="connsiteY8" fmla="*/ 1292200 h 1295672"/>
              <a:gd name="connsiteX9" fmla="*/ 638425 w 1444857"/>
              <a:gd name="connsiteY9" fmla="*/ 1295672 h 1295672"/>
              <a:gd name="connsiteX10" fmla="*/ 651581 w 1444857"/>
              <a:gd name="connsiteY10" fmla="*/ 1209470 h 1295672"/>
              <a:gd name="connsiteX11" fmla="*/ 657246 w 1444857"/>
              <a:gd name="connsiteY11" fmla="*/ 1097279 h 1295672"/>
              <a:gd name="connsiteX12" fmla="*/ 571016 w 1444857"/>
              <a:gd name="connsiteY12" fmla="*/ 670168 h 1295672"/>
              <a:gd name="connsiteX13" fmla="*/ 564791 w 1444857"/>
              <a:gd name="connsiteY13" fmla="*/ 657246 h 1295672"/>
              <a:gd name="connsiteX14" fmla="*/ 564791 w 1444857"/>
              <a:gd name="connsiteY14" fmla="*/ 657246 h 1295672"/>
              <a:gd name="connsiteX15" fmla="*/ 524811 w 1444857"/>
              <a:gd name="connsiteY15" fmla="*/ 574251 h 1295672"/>
              <a:gd name="connsiteX16" fmla="*/ 82996 w 1444857"/>
              <a:gd name="connsiteY16" fmla="*/ 132436 h 1295672"/>
              <a:gd name="connsiteX17" fmla="*/ 0 w 1444857"/>
              <a:gd name="connsiteY17" fmla="*/ 92455 h 1295672"/>
              <a:gd name="connsiteX18" fmla="*/ 12922 w 1444857"/>
              <a:gd name="connsiteY18" fmla="*/ 86230 h 1295672"/>
              <a:gd name="connsiteX19" fmla="*/ 440033 w 1444857"/>
              <a:gd name="connsiteY19" fmla="*/ 0 h 1295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857" h="1295672">
                <a:moveTo>
                  <a:pt x="440033" y="0"/>
                </a:moveTo>
                <a:cubicBezTo>
                  <a:pt x="477909" y="0"/>
                  <a:pt x="515336" y="1919"/>
                  <a:pt x="552224" y="5665"/>
                </a:cubicBezTo>
                <a:lnTo>
                  <a:pt x="638425" y="18821"/>
                </a:lnTo>
                <a:lnTo>
                  <a:pt x="638425" y="18820"/>
                </a:lnTo>
                <a:lnTo>
                  <a:pt x="661172" y="22292"/>
                </a:lnTo>
                <a:cubicBezTo>
                  <a:pt x="982609" y="88067"/>
                  <a:pt x="1252848" y="294391"/>
                  <a:pt x="1404876" y="574250"/>
                </a:cubicBezTo>
                <a:lnTo>
                  <a:pt x="1444857" y="657246"/>
                </a:lnTo>
                <a:lnTo>
                  <a:pt x="1404876" y="740242"/>
                </a:lnTo>
                <a:cubicBezTo>
                  <a:pt x="1252848" y="1020101"/>
                  <a:pt x="982609" y="1226425"/>
                  <a:pt x="661172" y="1292200"/>
                </a:cubicBezTo>
                <a:lnTo>
                  <a:pt x="638425" y="1295672"/>
                </a:lnTo>
                <a:lnTo>
                  <a:pt x="651581" y="1209470"/>
                </a:lnTo>
                <a:cubicBezTo>
                  <a:pt x="655327" y="1172582"/>
                  <a:pt x="657246" y="1135155"/>
                  <a:pt x="657246" y="1097279"/>
                </a:cubicBezTo>
                <a:cubicBezTo>
                  <a:pt x="657246" y="945776"/>
                  <a:pt x="626542" y="801445"/>
                  <a:pt x="571016" y="670168"/>
                </a:cubicBezTo>
                <a:lnTo>
                  <a:pt x="564791" y="657246"/>
                </a:lnTo>
                <a:lnTo>
                  <a:pt x="564791" y="657246"/>
                </a:lnTo>
                <a:lnTo>
                  <a:pt x="524811" y="574251"/>
                </a:lnTo>
                <a:cubicBezTo>
                  <a:pt x="423459" y="387679"/>
                  <a:pt x="269569" y="233788"/>
                  <a:pt x="82996" y="132436"/>
                </a:cubicBezTo>
                <a:lnTo>
                  <a:pt x="0" y="92455"/>
                </a:lnTo>
                <a:lnTo>
                  <a:pt x="12922" y="86230"/>
                </a:lnTo>
                <a:cubicBezTo>
                  <a:pt x="144199" y="30704"/>
                  <a:pt x="288530" y="0"/>
                  <a:pt x="440033"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dirty="0">
                <a:solidFill>
                  <a:srgbClr val="4F4F4F"/>
                </a:solidFill>
                <a:latin typeface="微软雅黑" panose="020B0503020204020204" pitchFamily="34" charset="-122"/>
                <a:ea typeface="微软雅黑" panose="020B0503020204020204" pitchFamily="34" charset="-122"/>
              </a:rPr>
              <a:t>02</a:t>
            </a:r>
            <a:endParaRPr lang="zh-CN" altLang="en-US" sz="3000" dirty="0">
              <a:solidFill>
                <a:srgbClr val="4F4F4F"/>
              </a:solidFill>
              <a:latin typeface="微软雅黑" panose="020B0503020204020204" pitchFamily="34" charset="-122"/>
              <a:ea typeface="微软雅黑" panose="020B0503020204020204" pitchFamily="34" charset="-122"/>
            </a:endParaRPr>
          </a:p>
        </p:txBody>
      </p:sp>
      <p:sp>
        <p:nvSpPr>
          <p:cNvPr id="9" name="任意多边形 8"/>
          <p:cNvSpPr/>
          <p:nvPr/>
        </p:nvSpPr>
        <p:spPr>
          <a:xfrm>
            <a:off x="4998244" y="2162175"/>
            <a:ext cx="1722835" cy="1544241"/>
          </a:xfrm>
          <a:custGeom>
            <a:avLst/>
            <a:gdLst>
              <a:gd name="connsiteX0" fmla="*/ 806432 w 1444859"/>
              <a:gd name="connsiteY0" fmla="*/ 0 h 1295674"/>
              <a:gd name="connsiteX1" fmla="*/ 793276 w 1444859"/>
              <a:gd name="connsiteY1" fmla="*/ 86202 h 1295674"/>
              <a:gd name="connsiteX2" fmla="*/ 787611 w 1444859"/>
              <a:gd name="connsiteY2" fmla="*/ 198393 h 1295674"/>
              <a:gd name="connsiteX3" fmla="*/ 873841 w 1444859"/>
              <a:gd name="connsiteY3" fmla="*/ 625504 h 1295674"/>
              <a:gd name="connsiteX4" fmla="*/ 880066 w 1444859"/>
              <a:gd name="connsiteY4" fmla="*/ 638426 h 1295674"/>
              <a:gd name="connsiteX5" fmla="*/ 873841 w 1444859"/>
              <a:gd name="connsiteY5" fmla="*/ 651348 h 1295674"/>
              <a:gd name="connsiteX6" fmla="*/ 863411 w 1444859"/>
              <a:gd name="connsiteY6" fmla="*/ 679845 h 1295674"/>
              <a:gd name="connsiteX7" fmla="*/ 863412 w 1444859"/>
              <a:gd name="connsiteY7" fmla="*/ 679846 h 1295674"/>
              <a:gd name="connsiteX8" fmla="*/ 873842 w 1444859"/>
              <a:gd name="connsiteY8" fmla="*/ 651349 h 1295674"/>
              <a:gd name="connsiteX9" fmla="*/ 880067 w 1444859"/>
              <a:gd name="connsiteY9" fmla="*/ 638427 h 1295674"/>
              <a:gd name="connsiteX10" fmla="*/ 920048 w 1444859"/>
              <a:gd name="connsiteY10" fmla="*/ 721423 h 1295674"/>
              <a:gd name="connsiteX11" fmla="*/ 1361863 w 1444859"/>
              <a:gd name="connsiteY11" fmla="*/ 1163238 h 1295674"/>
              <a:gd name="connsiteX12" fmla="*/ 1444859 w 1444859"/>
              <a:gd name="connsiteY12" fmla="*/ 1203219 h 1295674"/>
              <a:gd name="connsiteX13" fmla="*/ 1431937 w 1444859"/>
              <a:gd name="connsiteY13" fmla="*/ 1209444 h 1295674"/>
              <a:gd name="connsiteX14" fmla="*/ 1004826 w 1444859"/>
              <a:gd name="connsiteY14" fmla="*/ 1295674 h 1295674"/>
              <a:gd name="connsiteX15" fmla="*/ 892635 w 1444859"/>
              <a:gd name="connsiteY15" fmla="*/ 1290009 h 1295674"/>
              <a:gd name="connsiteX16" fmla="*/ 806433 w 1444859"/>
              <a:gd name="connsiteY16" fmla="*/ 1276853 h 1295674"/>
              <a:gd name="connsiteX17" fmla="*/ 801994 w 1444859"/>
              <a:gd name="connsiteY17" fmla="*/ 1247766 h 1295674"/>
              <a:gd name="connsiteX18" fmla="*/ 801993 w 1444859"/>
              <a:gd name="connsiteY18" fmla="*/ 1247765 h 1295674"/>
              <a:gd name="connsiteX19" fmla="*/ 806432 w 1444859"/>
              <a:gd name="connsiteY19" fmla="*/ 1276852 h 1295674"/>
              <a:gd name="connsiteX20" fmla="*/ 783685 w 1444859"/>
              <a:gd name="connsiteY20" fmla="*/ 1273380 h 1295674"/>
              <a:gd name="connsiteX21" fmla="*/ 39981 w 1444859"/>
              <a:gd name="connsiteY21" fmla="*/ 721422 h 1295674"/>
              <a:gd name="connsiteX22" fmla="*/ 0 w 1444859"/>
              <a:gd name="connsiteY22" fmla="*/ 638426 h 1295674"/>
              <a:gd name="connsiteX23" fmla="*/ 39981 w 1444859"/>
              <a:gd name="connsiteY23" fmla="*/ 555430 h 1295674"/>
              <a:gd name="connsiteX24" fmla="*/ 783685 w 1444859"/>
              <a:gd name="connsiteY24" fmla="*/ 3472 h 1295674"/>
              <a:gd name="connsiteX0" fmla="*/ 806432 w 1444859"/>
              <a:gd name="connsiteY0" fmla="*/ 0 h 1295674"/>
              <a:gd name="connsiteX1" fmla="*/ 793276 w 1444859"/>
              <a:gd name="connsiteY1" fmla="*/ 86202 h 1295674"/>
              <a:gd name="connsiteX2" fmla="*/ 787611 w 1444859"/>
              <a:gd name="connsiteY2" fmla="*/ 198393 h 1295674"/>
              <a:gd name="connsiteX3" fmla="*/ 873841 w 1444859"/>
              <a:gd name="connsiteY3" fmla="*/ 625504 h 1295674"/>
              <a:gd name="connsiteX4" fmla="*/ 880066 w 1444859"/>
              <a:gd name="connsiteY4" fmla="*/ 638426 h 1295674"/>
              <a:gd name="connsiteX5" fmla="*/ 873841 w 1444859"/>
              <a:gd name="connsiteY5" fmla="*/ 651348 h 1295674"/>
              <a:gd name="connsiteX6" fmla="*/ 863411 w 1444859"/>
              <a:gd name="connsiteY6" fmla="*/ 679845 h 1295674"/>
              <a:gd name="connsiteX7" fmla="*/ 863412 w 1444859"/>
              <a:gd name="connsiteY7" fmla="*/ 679846 h 1295674"/>
              <a:gd name="connsiteX8" fmla="*/ 873842 w 1444859"/>
              <a:gd name="connsiteY8" fmla="*/ 651349 h 1295674"/>
              <a:gd name="connsiteX9" fmla="*/ 880067 w 1444859"/>
              <a:gd name="connsiteY9" fmla="*/ 638427 h 1295674"/>
              <a:gd name="connsiteX10" fmla="*/ 920048 w 1444859"/>
              <a:gd name="connsiteY10" fmla="*/ 721423 h 1295674"/>
              <a:gd name="connsiteX11" fmla="*/ 1361863 w 1444859"/>
              <a:gd name="connsiteY11" fmla="*/ 1163238 h 1295674"/>
              <a:gd name="connsiteX12" fmla="*/ 1444859 w 1444859"/>
              <a:gd name="connsiteY12" fmla="*/ 1203219 h 1295674"/>
              <a:gd name="connsiteX13" fmla="*/ 1431937 w 1444859"/>
              <a:gd name="connsiteY13" fmla="*/ 1209444 h 1295674"/>
              <a:gd name="connsiteX14" fmla="*/ 1004826 w 1444859"/>
              <a:gd name="connsiteY14" fmla="*/ 1295674 h 1295674"/>
              <a:gd name="connsiteX15" fmla="*/ 892635 w 1444859"/>
              <a:gd name="connsiteY15" fmla="*/ 1290009 h 1295674"/>
              <a:gd name="connsiteX16" fmla="*/ 806433 w 1444859"/>
              <a:gd name="connsiteY16" fmla="*/ 1276853 h 1295674"/>
              <a:gd name="connsiteX17" fmla="*/ 801994 w 1444859"/>
              <a:gd name="connsiteY17" fmla="*/ 1247766 h 1295674"/>
              <a:gd name="connsiteX18" fmla="*/ 806432 w 1444859"/>
              <a:gd name="connsiteY18" fmla="*/ 1276852 h 1295674"/>
              <a:gd name="connsiteX19" fmla="*/ 783685 w 1444859"/>
              <a:gd name="connsiteY19" fmla="*/ 1273380 h 1295674"/>
              <a:gd name="connsiteX20" fmla="*/ 39981 w 1444859"/>
              <a:gd name="connsiteY20" fmla="*/ 721422 h 1295674"/>
              <a:gd name="connsiteX21" fmla="*/ 0 w 1444859"/>
              <a:gd name="connsiteY21" fmla="*/ 638426 h 1295674"/>
              <a:gd name="connsiteX22" fmla="*/ 39981 w 1444859"/>
              <a:gd name="connsiteY22" fmla="*/ 555430 h 1295674"/>
              <a:gd name="connsiteX23" fmla="*/ 783685 w 1444859"/>
              <a:gd name="connsiteY23" fmla="*/ 3472 h 1295674"/>
              <a:gd name="connsiteX24" fmla="*/ 806432 w 1444859"/>
              <a:gd name="connsiteY24" fmla="*/ 0 h 1295674"/>
              <a:gd name="connsiteX0" fmla="*/ 806432 w 1444859"/>
              <a:gd name="connsiteY0" fmla="*/ 0 h 1295674"/>
              <a:gd name="connsiteX1" fmla="*/ 793276 w 1444859"/>
              <a:gd name="connsiteY1" fmla="*/ 86202 h 1295674"/>
              <a:gd name="connsiteX2" fmla="*/ 787611 w 1444859"/>
              <a:gd name="connsiteY2" fmla="*/ 198393 h 1295674"/>
              <a:gd name="connsiteX3" fmla="*/ 873841 w 1444859"/>
              <a:gd name="connsiteY3" fmla="*/ 625504 h 1295674"/>
              <a:gd name="connsiteX4" fmla="*/ 880066 w 1444859"/>
              <a:gd name="connsiteY4" fmla="*/ 638426 h 1295674"/>
              <a:gd name="connsiteX5" fmla="*/ 873841 w 1444859"/>
              <a:gd name="connsiteY5" fmla="*/ 651348 h 1295674"/>
              <a:gd name="connsiteX6" fmla="*/ 863411 w 1444859"/>
              <a:gd name="connsiteY6" fmla="*/ 679845 h 1295674"/>
              <a:gd name="connsiteX7" fmla="*/ 863412 w 1444859"/>
              <a:gd name="connsiteY7" fmla="*/ 679846 h 1295674"/>
              <a:gd name="connsiteX8" fmla="*/ 873842 w 1444859"/>
              <a:gd name="connsiteY8" fmla="*/ 651349 h 1295674"/>
              <a:gd name="connsiteX9" fmla="*/ 880067 w 1444859"/>
              <a:gd name="connsiteY9" fmla="*/ 638427 h 1295674"/>
              <a:gd name="connsiteX10" fmla="*/ 920048 w 1444859"/>
              <a:gd name="connsiteY10" fmla="*/ 721423 h 1295674"/>
              <a:gd name="connsiteX11" fmla="*/ 1361863 w 1444859"/>
              <a:gd name="connsiteY11" fmla="*/ 1163238 h 1295674"/>
              <a:gd name="connsiteX12" fmla="*/ 1444859 w 1444859"/>
              <a:gd name="connsiteY12" fmla="*/ 1203219 h 1295674"/>
              <a:gd name="connsiteX13" fmla="*/ 1431937 w 1444859"/>
              <a:gd name="connsiteY13" fmla="*/ 1209444 h 1295674"/>
              <a:gd name="connsiteX14" fmla="*/ 1004826 w 1444859"/>
              <a:gd name="connsiteY14" fmla="*/ 1295674 h 1295674"/>
              <a:gd name="connsiteX15" fmla="*/ 892635 w 1444859"/>
              <a:gd name="connsiteY15" fmla="*/ 1290009 h 1295674"/>
              <a:gd name="connsiteX16" fmla="*/ 806433 w 1444859"/>
              <a:gd name="connsiteY16" fmla="*/ 1276853 h 1295674"/>
              <a:gd name="connsiteX17" fmla="*/ 806432 w 1444859"/>
              <a:gd name="connsiteY17" fmla="*/ 1276852 h 1295674"/>
              <a:gd name="connsiteX18" fmla="*/ 783685 w 1444859"/>
              <a:gd name="connsiteY18" fmla="*/ 1273380 h 1295674"/>
              <a:gd name="connsiteX19" fmla="*/ 39981 w 1444859"/>
              <a:gd name="connsiteY19" fmla="*/ 721422 h 1295674"/>
              <a:gd name="connsiteX20" fmla="*/ 0 w 1444859"/>
              <a:gd name="connsiteY20" fmla="*/ 638426 h 1295674"/>
              <a:gd name="connsiteX21" fmla="*/ 39981 w 1444859"/>
              <a:gd name="connsiteY21" fmla="*/ 555430 h 1295674"/>
              <a:gd name="connsiteX22" fmla="*/ 783685 w 1444859"/>
              <a:gd name="connsiteY22" fmla="*/ 3472 h 1295674"/>
              <a:gd name="connsiteX23" fmla="*/ 806432 w 1444859"/>
              <a:gd name="connsiteY23" fmla="*/ 0 h 1295674"/>
              <a:gd name="connsiteX0" fmla="*/ 806432 w 1444859"/>
              <a:gd name="connsiteY0" fmla="*/ 0 h 1295674"/>
              <a:gd name="connsiteX1" fmla="*/ 793276 w 1444859"/>
              <a:gd name="connsiteY1" fmla="*/ 86202 h 1295674"/>
              <a:gd name="connsiteX2" fmla="*/ 787611 w 1444859"/>
              <a:gd name="connsiteY2" fmla="*/ 198393 h 1295674"/>
              <a:gd name="connsiteX3" fmla="*/ 873841 w 1444859"/>
              <a:gd name="connsiteY3" fmla="*/ 625504 h 1295674"/>
              <a:gd name="connsiteX4" fmla="*/ 880066 w 1444859"/>
              <a:gd name="connsiteY4" fmla="*/ 638426 h 1295674"/>
              <a:gd name="connsiteX5" fmla="*/ 873841 w 1444859"/>
              <a:gd name="connsiteY5" fmla="*/ 651348 h 1295674"/>
              <a:gd name="connsiteX6" fmla="*/ 863411 w 1444859"/>
              <a:gd name="connsiteY6" fmla="*/ 679845 h 1295674"/>
              <a:gd name="connsiteX7" fmla="*/ 873842 w 1444859"/>
              <a:gd name="connsiteY7" fmla="*/ 651349 h 1295674"/>
              <a:gd name="connsiteX8" fmla="*/ 880067 w 1444859"/>
              <a:gd name="connsiteY8" fmla="*/ 638427 h 1295674"/>
              <a:gd name="connsiteX9" fmla="*/ 920048 w 1444859"/>
              <a:gd name="connsiteY9" fmla="*/ 721423 h 1295674"/>
              <a:gd name="connsiteX10" fmla="*/ 1361863 w 1444859"/>
              <a:gd name="connsiteY10" fmla="*/ 1163238 h 1295674"/>
              <a:gd name="connsiteX11" fmla="*/ 1444859 w 1444859"/>
              <a:gd name="connsiteY11" fmla="*/ 1203219 h 1295674"/>
              <a:gd name="connsiteX12" fmla="*/ 1431937 w 1444859"/>
              <a:gd name="connsiteY12" fmla="*/ 1209444 h 1295674"/>
              <a:gd name="connsiteX13" fmla="*/ 1004826 w 1444859"/>
              <a:gd name="connsiteY13" fmla="*/ 1295674 h 1295674"/>
              <a:gd name="connsiteX14" fmla="*/ 892635 w 1444859"/>
              <a:gd name="connsiteY14" fmla="*/ 1290009 h 1295674"/>
              <a:gd name="connsiteX15" fmla="*/ 806433 w 1444859"/>
              <a:gd name="connsiteY15" fmla="*/ 1276853 h 1295674"/>
              <a:gd name="connsiteX16" fmla="*/ 806432 w 1444859"/>
              <a:gd name="connsiteY16" fmla="*/ 1276852 h 1295674"/>
              <a:gd name="connsiteX17" fmla="*/ 783685 w 1444859"/>
              <a:gd name="connsiteY17" fmla="*/ 1273380 h 1295674"/>
              <a:gd name="connsiteX18" fmla="*/ 39981 w 1444859"/>
              <a:gd name="connsiteY18" fmla="*/ 721422 h 1295674"/>
              <a:gd name="connsiteX19" fmla="*/ 0 w 1444859"/>
              <a:gd name="connsiteY19" fmla="*/ 638426 h 1295674"/>
              <a:gd name="connsiteX20" fmla="*/ 39981 w 1444859"/>
              <a:gd name="connsiteY20" fmla="*/ 555430 h 1295674"/>
              <a:gd name="connsiteX21" fmla="*/ 783685 w 1444859"/>
              <a:gd name="connsiteY21" fmla="*/ 3472 h 1295674"/>
              <a:gd name="connsiteX22" fmla="*/ 806432 w 1444859"/>
              <a:gd name="connsiteY22" fmla="*/ 0 h 1295674"/>
              <a:gd name="connsiteX0" fmla="*/ 806432 w 1444859"/>
              <a:gd name="connsiteY0" fmla="*/ 0 h 1295674"/>
              <a:gd name="connsiteX1" fmla="*/ 793276 w 1444859"/>
              <a:gd name="connsiteY1" fmla="*/ 86202 h 1295674"/>
              <a:gd name="connsiteX2" fmla="*/ 787611 w 1444859"/>
              <a:gd name="connsiteY2" fmla="*/ 198393 h 1295674"/>
              <a:gd name="connsiteX3" fmla="*/ 873841 w 1444859"/>
              <a:gd name="connsiteY3" fmla="*/ 625504 h 1295674"/>
              <a:gd name="connsiteX4" fmla="*/ 880066 w 1444859"/>
              <a:gd name="connsiteY4" fmla="*/ 638426 h 1295674"/>
              <a:gd name="connsiteX5" fmla="*/ 873841 w 1444859"/>
              <a:gd name="connsiteY5" fmla="*/ 651348 h 1295674"/>
              <a:gd name="connsiteX6" fmla="*/ 873842 w 1444859"/>
              <a:gd name="connsiteY6" fmla="*/ 651349 h 1295674"/>
              <a:gd name="connsiteX7" fmla="*/ 880067 w 1444859"/>
              <a:gd name="connsiteY7" fmla="*/ 638427 h 1295674"/>
              <a:gd name="connsiteX8" fmla="*/ 920048 w 1444859"/>
              <a:gd name="connsiteY8" fmla="*/ 721423 h 1295674"/>
              <a:gd name="connsiteX9" fmla="*/ 1361863 w 1444859"/>
              <a:gd name="connsiteY9" fmla="*/ 1163238 h 1295674"/>
              <a:gd name="connsiteX10" fmla="*/ 1444859 w 1444859"/>
              <a:gd name="connsiteY10" fmla="*/ 1203219 h 1295674"/>
              <a:gd name="connsiteX11" fmla="*/ 1431937 w 1444859"/>
              <a:gd name="connsiteY11" fmla="*/ 1209444 h 1295674"/>
              <a:gd name="connsiteX12" fmla="*/ 1004826 w 1444859"/>
              <a:gd name="connsiteY12" fmla="*/ 1295674 h 1295674"/>
              <a:gd name="connsiteX13" fmla="*/ 892635 w 1444859"/>
              <a:gd name="connsiteY13" fmla="*/ 1290009 h 1295674"/>
              <a:gd name="connsiteX14" fmla="*/ 806433 w 1444859"/>
              <a:gd name="connsiteY14" fmla="*/ 1276853 h 1295674"/>
              <a:gd name="connsiteX15" fmla="*/ 806432 w 1444859"/>
              <a:gd name="connsiteY15" fmla="*/ 1276852 h 1295674"/>
              <a:gd name="connsiteX16" fmla="*/ 783685 w 1444859"/>
              <a:gd name="connsiteY16" fmla="*/ 1273380 h 1295674"/>
              <a:gd name="connsiteX17" fmla="*/ 39981 w 1444859"/>
              <a:gd name="connsiteY17" fmla="*/ 721422 h 1295674"/>
              <a:gd name="connsiteX18" fmla="*/ 0 w 1444859"/>
              <a:gd name="connsiteY18" fmla="*/ 638426 h 1295674"/>
              <a:gd name="connsiteX19" fmla="*/ 39981 w 1444859"/>
              <a:gd name="connsiteY19" fmla="*/ 555430 h 1295674"/>
              <a:gd name="connsiteX20" fmla="*/ 783685 w 1444859"/>
              <a:gd name="connsiteY20" fmla="*/ 3472 h 1295674"/>
              <a:gd name="connsiteX21" fmla="*/ 806432 w 1444859"/>
              <a:gd name="connsiteY21" fmla="*/ 0 h 1295674"/>
              <a:gd name="connsiteX0" fmla="*/ 806432 w 1444859"/>
              <a:gd name="connsiteY0" fmla="*/ 0 h 1295674"/>
              <a:gd name="connsiteX1" fmla="*/ 793276 w 1444859"/>
              <a:gd name="connsiteY1" fmla="*/ 86202 h 1295674"/>
              <a:gd name="connsiteX2" fmla="*/ 787611 w 1444859"/>
              <a:gd name="connsiteY2" fmla="*/ 198393 h 1295674"/>
              <a:gd name="connsiteX3" fmla="*/ 873841 w 1444859"/>
              <a:gd name="connsiteY3" fmla="*/ 625504 h 1295674"/>
              <a:gd name="connsiteX4" fmla="*/ 880066 w 1444859"/>
              <a:gd name="connsiteY4" fmla="*/ 638426 h 1295674"/>
              <a:gd name="connsiteX5" fmla="*/ 873841 w 1444859"/>
              <a:gd name="connsiteY5" fmla="*/ 651348 h 1295674"/>
              <a:gd name="connsiteX6" fmla="*/ 880067 w 1444859"/>
              <a:gd name="connsiteY6" fmla="*/ 638427 h 1295674"/>
              <a:gd name="connsiteX7" fmla="*/ 920048 w 1444859"/>
              <a:gd name="connsiteY7" fmla="*/ 721423 h 1295674"/>
              <a:gd name="connsiteX8" fmla="*/ 1361863 w 1444859"/>
              <a:gd name="connsiteY8" fmla="*/ 1163238 h 1295674"/>
              <a:gd name="connsiteX9" fmla="*/ 1444859 w 1444859"/>
              <a:gd name="connsiteY9" fmla="*/ 1203219 h 1295674"/>
              <a:gd name="connsiteX10" fmla="*/ 1431937 w 1444859"/>
              <a:gd name="connsiteY10" fmla="*/ 1209444 h 1295674"/>
              <a:gd name="connsiteX11" fmla="*/ 1004826 w 1444859"/>
              <a:gd name="connsiteY11" fmla="*/ 1295674 h 1295674"/>
              <a:gd name="connsiteX12" fmla="*/ 892635 w 1444859"/>
              <a:gd name="connsiteY12" fmla="*/ 1290009 h 1295674"/>
              <a:gd name="connsiteX13" fmla="*/ 806433 w 1444859"/>
              <a:gd name="connsiteY13" fmla="*/ 1276853 h 1295674"/>
              <a:gd name="connsiteX14" fmla="*/ 806432 w 1444859"/>
              <a:gd name="connsiteY14" fmla="*/ 1276852 h 1295674"/>
              <a:gd name="connsiteX15" fmla="*/ 783685 w 1444859"/>
              <a:gd name="connsiteY15" fmla="*/ 1273380 h 1295674"/>
              <a:gd name="connsiteX16" fmla="*/ 39981 w 1444859"/>
              <a:gd name="connsiteY16" fmla="*/ 721422 h 1295674"/>
              <a:gd name="connsiteX17" fmla="*/ 0 w 1444859"/>
              <a:gd name="connsiteY17" fmla="*/ 638426 h 1295674"/>
              <a:gd name="connsiteX18" fmla="*/ 39981 w 1444859"/>
              <a:gd name="connsiteY18" fmla="*/ 555430 h 1295674"/>
              <a:gd name="connsiteX19" fmla="*/ 783685 w 1444859"/>
              <a:gd name="connsiteY19" fmla="*/ 3472 h 1295674"/>
              <a:gd name="connsiteX20" fmla="*/ 806432 w 1444859"/>
              <a:gd name="connsiteY20" fmla="*/ 0 h 1295674"/>
              <a:gd name="connsiteX0" fmla="*/ 806432 w 1444859"/>
              <a:gd name="connsiteY0" fmla="*/ 0 h 1295674"/>
              <a:gd name="connsiteX1" fmla="*/ 793276 w 1444859"/>
              <a:gd name="connsiteY1" fmla="*/ 86202 h 1295674"/>
              <a:gd name="connsiteX2" fmla="*/ 787611 w 1444859"/>
              <a:gd name="connsiteY2" fmla="*/ 198393 h 1295674"/>
              <a:gd name="connsiteX3" fmla="*/ 873841 w 1444859"/>
              <a:gd name="connsiteY3" fmla="*/ 625504 h 1295674"/>
              <a:gd name="connsiteX4" fmla="*/ 880066 w 1444859"/>
              <a:gd name="connsiteY4" fmla="*/ 638426 h 1295674"/>
              <a:gd name="connsiteX5" fmla="*/ 880067 w 1444859"/>
              <a:gd name="connsiteY5" fmla="*/ 638427 h 1295674"/>
              <a:gd name="connsiteX6" fmla="*/ 920048 w 1444859"/>
              <a:gd name="connsiteY6" fmla="*/ 721423 h 1295674"/>
              <a:gd name="connsiteX7" fmla="*/ 1361863 w 1444859"/>
              <a:gd name="connsiteY7" fmla="*/ 1163238 h 1295674"/>
              <a:gd name="connsiteX8" fmla="*/ 1444859 w 1444859"/>
              <a:gd name="connsiteY8" fmla="*/ 1203219 h 1295674"/>
              <a:gd name="connsiteX9" fmla="*/ 1431937 w 1444859"/>
              <a:gd name="connsiteY9" fmla="*/ 1209444 h 1295674"/>
              <a:gd name="connsiteX10" fmla="*/ 1004826 w 1444859"/>
              <a:gd name="connsiteY10" fmla="*/ 1295674 h 1295674"/>
              <a:gd name="connsiteX11" fmla="*/ 892635 w 1444859"/>
              <a:gd name="connsiteY11" fmla="*/ 1290009 h 1295674"/>
              <a:gd name="connsiteX12" fmla="*/ 806433 w 1444859"/>
              <a:gd name="connsiteY12" fmla="*/ 1276853 h 1295674"/>
              <a:gd name="connsiteX13" fmla="*/ 806432 w 1444859"/>
              <a:gd name="connsiteY13" fmla="*/ 1276852 h 1295674"/>
              <a:gd name="connsiteX14" fmla="*/ 783685 w 1444859"/>
              <a:gd name="connsiteY14" fmla="*/ 1273380 h 1295674"/>
              <a:gd name="connsiteX15" fmla="*/ 39981 w 1444859"/>
              <a:gd name="connsiteY15" fmla="*/ 721422 h 1295674"/>
              <a:gd name="connsiteX16" fmla="*/ 0 w 1444859"/>
              <a:gd name="connsiteY16" fmla="*/ 638426 h 1295674"/>
              <a:gd name="connsiteX17" fmla="*/ 39981 w 1444859"/>
              <a:gd name="connsiteY17" fmla="*/ 555430 h 1295674"/>
              <a:gd name="connsiteX18" fmla="*/ 783685 w 1444859"/>
              <a:gd name="connsiteY18" fmla="*/ 3472 h 1295674"/>
              <a:gd name="connsiteX19" fmla="*/ 806432 w 1444859"/>
              <a:gd name="connsiteY19" fmla="*/ 0 h 129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4859" h="1295674">
                <a:moveTo>
                  <a:pt x="806432" y="0"/>
                </a:moveTo>
                <a:lnTo>
                  <a:pt x="793276" y="86202"/>
                </a:lnTo>
                <a:cubicBezTo>
                  <a:pt x="789530" y="123090"/>
                  <a:pt x="787611" y="160517"/>
                  <a:pt x="787611" y="198393"/>
                </a:cubicBezTo>
                <a:cubicBezTo>
                  <a:pt x="787611" y="349896"/>
                  <a:pt x="818315" y="494227"/>
                  <a:pt x="873841" y="625504"/>
                </a:cubicBezTo>
                <a:lnTo>
                  <a:pt x="880066" y="638426"/>
                </a:lnTo>
                <a:lnTo>
                  <a:pt x="880067" y="638427"/>
                </a:lnTo>
                <a:lnTo>
                  <a:pt x="920048" y="721423"/>
                </a:lnTo>
                <a:cubicBezTo>
                  <a:pt x="1021400" y="907996"/>
                  <a:pt x="1175291" y="1061886"/>
                  <a:pt x="1361863" y="1163238"/>
                </a:cubicBezTo>
                <a:lnTo>
                  <a:pt x="1444859" y="1203219"/>
                </a:lnTo>
                <a:lnTo>
                  <a:pt x="1431937" y="1209444"/>
                </a:lnTo>
                <a:cubicBezTo>
                  <a:pt x="1300660" y="1264970"/>
                  <a:pt x="1156329" y="1295674"/>
                  <a:pt x="1004826" y="1295674"/>
                </a:cubicBezTo>
                <a:cubicBezTo>
                  <a:pt x="966950" y="1295674"/>
                  <a:pt x="929523" y="1293755"/>
                  <a:pt x="892635" y="1290009"/>
                </a:cubicBezTo>
                <a:lnTo>
                  <a:pt x="806433" y="1276853"/>
                </a:lnTo>
                <a:lnTo>
                  <a:pt x="806432" y="1276852"/>
                </a:lnTo>
                <a:lnTo>
                  <a:pt x="783685" y="1273380"/>
                </a:lnTo>
                <a:cubicBezTo>
                  <a:pt x="462248" y="1207605"/>
                  <a:pt x="192009" y="1001281"/>
                  <a:pt x="39981" y="721422"/>
                </a:cubicBezTo>
                <a:lnTo>
                  <a:pt x="0" y="638426"/>
                </a:lnTo>
                <a:lnTo>
                  <a:pt x="39981" y="555430"/>
                </a:lnTo>
                <a:cubicBezTo>
                  <a:pt x="192009" y="275571"/>
                  <a:pt x="462248" y="69247"/>
                  <a:pt x="783685" y="3472"/>
                </a:cubicBezTo>
                <a:lnTo>
                  <a:pt x="806432"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dirty="0">
                <a:solidFill>
                  <a:srgbClr val="4F4F4F"/>
                </a:solidFill>
                <a:latin typeface="微软雅黑" panose="020B0503020204020204" pitchFamily="34" charset="-122"/>
                <a:ea typeface="微软雅黑" panose="020B0503020204020204" pitchFamily="34" charset="-122"/>
              </a:rPr>
              <a:t>04</a:t>
            </a:r>
            <a:endParaRPr lang="zh-CN" altLang="en-US" sz="3000" dirty="0">
              <a:solidFill>
                <a:srgbClr val="4F4F4F"/>
              </a:solidFill>
              <a:latin typeface="微软雅黑" panose="020B0503020204020204" pitchFamily="34" charset="-122"/>
              <a:ea typeface="微软雅黑" panose="020B0503020204020204" pitchFamily="34" charset="-122"/>
            </a:endParaRPr>
          </a:p>
        </p:txBody>
      </p:sp>
      <p:sp>
        <p:nvSpPr>
          <p:cNvPr id="10" name="任意多边形 9"/>
          <p:cNvSpPr/>
          <p:nvPr/>
        </p:nvSpPr>
        <p:spPr>
          <a:xfrm>
            <a:off x="5959079" y="2922985"/>
            <a:ext cx="1545431" cy="1722834"/>
          </a:xfrm>
          <a:custGeom>
            <a:avLst/>
            <a:gdLst>
              <a:gd name="connsiteX0" fmla="*/ 1203219 w 1295674"/>
              <a:gd name="connsiteY0" fmla="*/ 0 h 1444857"/>
              <a:gd name="connsiteX1" fmla="*/ 1209444 w 1295674"/>
              <a:gd name="connsiteY1" fmla="*/ 12922 h 1444857"/>
              <a:gd name="connsiteX2" fmla="*/ 1295674 w 1295674"/>
              <a:gd name="connsiteY2" fmla="*/ 440033 h 1444857"/>
              <a:gd name="connsiteX3" fmla="*/ 1290009 w 1295674"/>
              <a:gd name="connsiteY3" fmla="*/ 552224 h 1444857"/>
              <a:gd name="connsiteX4" fmla="*/ 1276853 w 1295674"/>
              <a:gd name="connsiteY4" fmla="*/ 638426 h 1444857"/>
              <a:gd name="connsiteX5" fmla="*/ 1276852 w 1295674"/>
              <a:gd name="connsiteY5" fmla="*/ 638426 h 1444857"/>
              <a:gd name="connsiteX6" fmla="*/ 1273380 w 1295674"/>
              <a:gd name="connsiteY6" fmla="*/ 661172 h 1444857"/>
              <a:gd name="connsiteX7" fmla="*/ 721422 w 1295674"/>
              <a:gd name="connsiteY7" fmla="*/ 1404876 h 1444857"/>
              <a:gd name="connsiteX8" fmla="*/ 638426 w 1295674"/>
              <a:gd name="connsiteY8" fmla="*/ 1444857 h 1444857"/>
              <a:gd name="connsiteX9" fmla="*/ 555430 w 1295674"/>
              <a:gd name="connsiteY9" fmla="*/ 1404876 h 1444857"/>
              <a:gd name="connsiteX10" fmla="*/ 3472 w 1295674"/>
              <a:gd name="connsiteY10" fmla="*/ 661172 h 1444857"/>
              <a:gd name="connsiteX11" fmla="*/ 0 w 1295674"/>
              <a:gd name="connsiteY11" fmla="*/ 638425 h 1444857"/>
              <a:gd name="connsiteX12" fmla="*/ 86202 w 1295674"/>
              <a:gd name="connsiteY12" fmla="*/ 651581 h 1444857"/>
              <a:gd name="connsiteX13" fmla="*/ 198393 w 1295674"/>
              <a:gd name="connsiteY13" fmla="*/ 657246 h 1444857"/>
              <a:gd name="connsiteX14" fmla="*/ 625504 w 1295674"/>
              <a:gd name="connsiteY14" fmla="*/ 571016 h 1444857"/>
              <a:gd name="connsiteX15" fmla="*/ 638426 w 1295674"/>
              <a:gd name="connsiteY15" fmla="*/ 564791 h 1444857"/>
              <a:gd name="connsiteX16" fmla="*/ 638428 w 1295674"/>
              <a:gd name="connsiteY16" fmla="*/ 564792 h 1444857"/>
              <a:gd name="connsiteX17" fmla="*/ 721423 w 1295674"/>
              <a:gd name="connsiteY17" fmla="*/ 524811 h 1444857"/>
              <a:gd name="connsiteX18" fmla="*/ 1163238 w 1295674"/>
              <a:gd name="connsiteY18" fmla="*/ 82996 h 144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95674" h="1444857">
                <a:moveTo>
                  <a:pt x="1203219" y="0"/>
                </a:moveTo>
                <a:lnTo>
                  <a:pt x="1209444" y="12922"/>
                </a:lnTo>
                <a:cubicBezTo>
                  <a:pt x="1264970" y="144199"/>
                  <a:pt x="1295674" y="288530"/>
                  <a:pt x="1295674" y="440033"/>
                </a:cubicBezTo>
                <a:cubicBezTo>
                  <a:pt x="1295674" y="477909"/>
                  <a:pt x="1293755" y="515336"/>
                  <a:pt x="1290009" y="552224"/>
                </a:cubicBezTo>
                <a:lnTo>
                  <a:pt x="1276853" y="638426"/>
                </a:lnTo>
                <a:lnTo>
                  <a:pt x="1276852" y="638426"/>
                </a:lnTo>
                <a:lnTo>
                  <a:pt x="1273380" y="661172"/>
                </a:lnTo>
                <a:cubicBezTo>
                  <a:pt x="1207605" y="982609"/>
                  <a:pt x="1001281" y="1252848"/>
                  <a:pt x="721422" y="1404876"/>
                </a:cubicBezTo>
                <a:lnTo>
                  <a:pt x="638426" y="1444857"/>
                </a:lnTo>
                <a:lnTo>
                  <a:pt x="555430" y="1404876"/>
                </a:lnTo>
                <a:cubicBezTo>
                  <a:pt x="275571" y="1252848"/>
                  <a:pt x="69247" y="982609"/>
                  <a:pt x="3472" y="661172"/>
                </a:cubicBezTo>
                <a:lnTo>
                  <a:pt x="0" y="638425"/>
                </a:lnTo>
                <a:lnTo>
                  <a:pt x="86202" y="651581"/>
                </a:lnTo>
                <a:cubicBezTo>
                  <a:pt x="123090" y="655327"/>
                  <a:pt x="160517" y="657246"/>
                  <a:pt x="198393" y="657246"/>
                </a:cubicBezTo>
                <a:cubicBezTo>
                  <a:pt x="349896" y="657246"/>
                  <a:pt x="494227" y="626542"/>
                  <a:pt x="625504" y="571016"/>
                </a:cubicBezTo>
                <a:lnTo>
                  <a:pt x="638426" y="564791"/>
                </a:lnTo>
                <a:lnTo>
                  <a:pt x="638428" y="564792"/>
                </a:lnTo>
                <a:lnTo>
                  <a:pt x="721423" y="524811"/>
                </a:lnTo>
                <a:cubicBezTo>
                  <a:pt x="907996" y="423459"/>
                  <a:pt x="1061886" y="269569"/>
                  <a:pt x="1163238" y="8299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dirty="0">
                <a:solidFill>
                  <a:srgbClr val="4F4F4F"/>
                </a:solidFill>
                <a:latin typeface="微软雅黑" panose="020B0503020204020204" pitchFamily="34" charset="-122"/>
                <a:ea typeface="微软雅黑" panose="020B0503020204020204" pitchFamily="34" charset="-122"/>
              </a:rPr>
              <a:t>03</a:t>
            </a:r>
            <a:endParaRPr lang="zh-CN" altLang="en-US" sz="3000" dirty="0">
              <a:solidFill>
                <a:srgbClr val="4F4F4F"/>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112371" y="1635646"/>
            <a:ext cx="3738767" cy="615671"/>
            <a:chOff x="1112371" y="1635646"/>
            <a:chExt cx="3738767" cy="615671"/>
          </a:xfrm>
        </p:grpSpPr>
        <p:sp>
          <p:nvSpPr>
            <p:cNvPr id="12" name="任意多边形 82"/>
            <p:cNvSpPr/>
            <p:nvPr/>
          </p:nvSpPr>
          <p:spPr bwMode="auto">
            <a:xfrm rot="3738964">
              <a:off x="1111819" y="1704941"/>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TextBox 67"/>
            <p:cNvSpPr txBox="1"/>
            <p:nvPr/>
          </p:nvSpPr>
          <p:spPr>
            <a:xfrm>
              <a:off x="1213338" y="1734213"/>
              <a:ext cx="401072" cy="477053"/>
            </a:xfrm>
            <a:prstGeom prst="rect">
              <a:avLst/>
            </a:prstGeom>
            <a:noFill/>
          </p:spPr>
          <p:txBody>
            <a:bodyPr wrap="none" rtlCol="0">
              <a:spAutoFit/>
            </a:bodyPr>
            <a:lstStyle/>
            <a:p>
              <a:pPr marL="0" lvl="1"/>
              <a:r>
                <a:rPr lang="en-US" altLang="zh-CN" sz="2400" spc="225" dirty="0">
                  <a:solidFill>
                    <a:srgbClr val="4F4F4F"/>
                  </a:solidFill>
                  <a:latin typeface="微软雅黑" pitchFamily="34" charset="-122"/>
                  <a:ea typeface="微软雅黑" pitchFamily="34" charset="-122"/>
                </a:rPr>
                <a:t>1</a:t>
              </a:r>
              <a:endParaRPr lang="zh-CN" altLang="en-US" sz="2400" spc="225" dirty="0">
                <a:solidFill>
                  <a:srgbClr val="4F4F4F"/>
                </a:solidFill>
                <a:latin typeface="微软雅黑" pitchFamily="34" charset="-122"/>
                <a:ea typeface="微软雅黑" pitchFamily="34" charset="-122"/>
              </a:endParaRPr>
            </a:p>
          </p:txBody>
        </p:sp>
        <p:sp>
          <p:nvSpPr>
            <p:cNvPr id="14" name="矩形 39"/>
            <p:cNvSpPr>
              <a:spLocks noChangeArrowheads="1"/>
            </p:cNvSpPr>
            <p:nvPr/>
          </p:nvSpPr>
          <p:spPr bwMode="auto">
            <a:xfrm>
              <a:off x="1785674" y="1918419"/>
              <a:ext cx="3065464" cy="29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rgbClr val="4F4F4F"/>
                  </a:solidFill>
                  <a:latin typeface="微软雅黑" panose="020B0503020204020204" pitchFamily="34" charset="-122"/>
                  <a:ea typeface="微软雅黑" panose="020B0503020204020204" pitchFamily="34" charset="-122"/>
                  <a:cs typeface="宋体" charset="-122"/>
                </a:rPr>
                <a:t>单击此处添加段落文本单击此处添加段落</a:t>
              </a:r>
              <a:r>
                <a:rPr lang="zh-CN" altLang="en-US" sz="1000" dirty="0" smtClean="0">
                  <a:solidFill>
                    <a:srgbClr val="4F4F4F"/>
                  </a:solidFill>
                  <a:latin typeface="微软雅黑" pitchFamily="34" charset="-122"/>
                  <a:ea typeface="微软雅黑" pitchFamily="34" charset="-122"/>
                  <a:cs typeface="宋体" charset="-122"/>
                </a:rPr>
                <a:t>文本</a:t>
              </a:r>
              <a:endParaRPr lang="zh-CN" altLang="en-US" sz="1000" dirty="0">
                <a:solidFill>
                  <a:srgbClr val="4F4F4F"/>
                </a:solidFill>
                <a:latin typeface="微软雅黑" pitchFamily="34" charset="-122"/>
                <a:ea typeface="微软雅黑" pitchFamily="34" charset="-122"/>
                <a:cs typeface="宋体" charset="-122"/>
              </a:endParaRPr>
            </a:p>
          </p:txBody>
        </p:sp>
        <p:sp>
          <p:nvSpPr>
            <p:cNvPr id="15" name="矩形 39"/>
            <p:cNvSpPr>
              <a:spLocks noChangeArrowheads="1"/>
            </p:cNvSpPr>
            <p:nvPr/>
          </p:nvSpPr>
          <p:spPr bwMode="auto">
            <a:xfrm>
              <a:off x="1682786" y="1635646"/>
              <a:ext cx="2821783"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rgbClr val="4F4F4F"/>
                  </a:solidFill>
                  <a:latin typeface="微软雅黑" pitchFamily="34" charset="-122"/>
                  <a:ea typeface="微软雅黑" pitchFamily="34" charset="-122"/>
                  <a:cs typeface="宋体" charset="-122"/>
                </a:rPr>
                <a:t>【 </a:t>
              </a:r>
              <a:r>
                <a:rPr lang="zh-CN" altLang="en-US" sz="1400" dirty="0" smtClean="0">
                  <a:solidFill>
                    <a:srgbClr val="4F4F4F"/>
                  </a:solidFill>
                  <a:latin typeface="微软雅黑" pitchFamily="34" charset="-122"/>
                  <a:ea typeface="微软雅黑" pitchFamily="34" charset="-122"/>
                  <a:cs typeface="宋体" charset="-122"/>
                </a:rPr>
                <a:t>标题内容 </a:t>
              </a:r>
              <a:r>
                <a:rPr lang="en-US" altLang="zh-CN" sz="1400" dirty="0" smtClean="0">
                  <a:solidFill>
                    <a:srgbClr val="4F4F4F"/>
                  </a:solidFill>
                  <a:latin typeface="微软雅黑" pitchFamily="34" charset="-122"/>
                  <a:ea typeface="微软雅黑" pitchFamily="34" charset="-122"/>
                  <a:cs typeface="宋体" charset="-122"/>
                </a:rPr>
                <a:t>】</a:t>
              </a:r>
              <a:endParaRPr lang="zh-CN" altLang="en-US" sz="1400" dirty="0">
                <a:solidFill>
                  <a:srgbClr val="4F4F4F"/>
                </a:solidFill>
                <a:latin typeface="微软雅黑" pitchFamily="34" charset="-122"/>
                <a:ea typeface="微软雅黑" pitchFamily="34" charset="-122"/>
                <a:cs typeface="宋体" charset="-122"/>
              </a:endParaRPr>
            </a:p>
          </p:txBody>
        </p:sp>
      </p:grpSp>
      <p:grpSp>
        <p:nvGrpSpPr>
          <p:cNvPr id="16" name="组合 15"/>
          <p:cNvGrpSpPr/>
          <p:nvPr/>
        </p:nvGrpSpPr>
        <p:grpSpPr>
          <a:xfrm>
            <a:off x="1112371" y="2499742"/>
            <a:ext cx="3738767" cy="615671"/>
            <a:chOff x="1112371" y="2499742"/>
            <a:chExt cx="3738767" cy="615671"/>
          </a:xfrm>
        </p:grpSpPr>
        <p:sp>
          <p:nvSpPr>
            <p:cNvPr id="17" name="任意多边形 82"/>
            <p:cNvSpPr/>
            <p:nvPr/>
          </p:nvSpPr>
          <p:spPr bwMode="auto">
            <a:xfrm rot="3738964">
              <a:off x="1111819" y="2569037"/>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TextBox 67"/>
            <p:cNvSpPr txBox="1"/>
            <p:nvPr/>
          </p:nvSpPr>
          <p:spPr>
            <a:xfrm>
              <a:off x="1213338" y="2598309"/>
              <a:ext cx="401072" cy="477053"/>
            </a:xfrm>
            <a:prstGeom prst="rect">
              <a:avLst/>
            </a:prstGeom>
            <a:noFill/>
          </p:spPr>
          <p:txBody>
            <a:bodyPr wrap="none" rtlCol="0">
              <a:spAutoFit/>
            </a:bodyPr>
            <a:lstStyle/>
            <a:p>
              <a:pPr marL="0" lvl="1"/>
              <a:r>
                <a:rPr lang="en-US" altLang="zh-CN" sz="2400" spc="225" dirty="0" smtClean="0">
                  <a:solidFill>
                    <a:srgbClr val="4F4F4F"/>
                  </a:solidFill>
                  <a:latin typeface="微软雅黑" pitchFamily="34" charset="-122"/>
                  <a:ea typeface="微软雅黑" pitchFamily="34" charset="-122"/>
                </a:rPr>
                <a:t>2</a:t>
              </a:r>
              <a:endParaRPr lang="zh-CN" altLang="en-US" sz="2400" spc="225" dirty="0">
                <a:solidFill>
                  <a:srgbClr val="4F4F4F"/>
                </a:solidFill>
                <a:latin typeface="微软雅黑" pitchFamily="34" charset="-122"/>
                <a:ea typeface="微软雅黑" pitchFamily="34" charset="-122"/>
              </a:endParaRPr>
            </a:p>
          </p:txBody>
        </p:sp>
        <p:sp>
          <p:nvSpPr>
            <p:cNvPr id="19" name="矩形 39"/>
            <p:cNvSpPr>
              <a:spLocks noChangeArrowheads="1"/>
            </p:cNvSpPr>
            <p:nvPr/>
          </p:nvSpPr>
          <p:spPr bwMode="auto">
            <a:xfrm>
              <a:off x="1785674" y="2782515"/>
              <a:ext cx="3065464" cy="29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rgbClr val="4F4F4F"/>
                  </a:solidFill>
                  <a:latin typeface="微软雅黑" panose="020B0503020204020204" pitchFamily="34" charset="-122"/>
                  <a:ea typeface="微软雅黑" panose="020B0503020204020204" pitchFamily="34" charset="-122"/>
                  <a:cs typeface="宋体" charset="-122"/>
                </a:rPr>
                <a:t>单击此处添加段落文本单击此处添加段落</a:t>
              </a:r>
              <a:r>
                <a:rPr lang="zh-CN" altLang="en-US" sz="1000" dirty="0" smtClean="0">
                  <a:solidFill>
                    <a:srgbClr val="4F4F4F"/>
                  </a:solidFill>
                  <a:latin typeface="微软雅黑" pitchFamily="34" charset="-122"/>
                  <a:ea typeface="微软雅黑" pitchFamily="34" charset="-122"/>
                  <a:cs typeface="宋体" charset="-122"/>
                </a:rPr>
                <a:t>文本</a:t>
              </a:r>
              <a:endParaRPr lang="zh-CN" altLang="en-US" sz="1000" dirty="0">
                <a:solidFill>
                  <a:srgbClr val="4F4F4F"/>
                </a:solidFill>
                <a:latin typeface="微软雅黑" pitchFamily="34" charset="-122"/>
                <a:ea typeface="微软雅黑" pitchFamily="34" charset="-122"/>
                <a:cs typeface="宋体" charset="-122"/>
              </a:endParaRPr>
            </a:p>
          </p:txBody>
        </p:sp>
        <p:sp>
          <p:nvSpPr>
            <p:cNvPr id="20" name="矩形 39"/>
            <p:cNvSpPr>
              <a:spLocks noChangeArrowheads="1"/>
            </p:cNvSpPr>
            <p:nvPr/>
          </p:nvSpPr>
          <p:spPr bwMode="auto">
            <a:xfrm>
              <a:off x="1682786" y="2499742"/>
              <a:ext cx="2821783"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rgbClr val="4F4F4F"/>
                  </a:solidFill>
                  <a:latin typeface="微软雅黑" pitchFamily="34" charset="-122"/>
                  <a:ea typeface="微软雅黑" pitchFamily="34" charset="-122"/>
                  <a:cs typeface="宋体" charset="-122"/>
                </a:rPr>
                <a:t>【 </a:t>
              </a:r>
              <a:r>
                <a:rPr lang="zh-CN" altLang="en-US" sz="1400" dirty="0" smtClean="0">
                  <a:solidFill>
                    <a:srgbClr val="4F4F4F"/>
                  </a:solidFill>
                  <a:latin typeface="微软雅黑" pitchFamily="34" charset="-122"/>
                  <a:ea typeface="微软雅黑" pitchFamily="34" charset="-122"/>
                  <a:cs typeface="宋体" charset="-122"/>
                </a:rPr>
                <a:t>标题内容 </a:t>
              </a:r>
              <a:r>
                <a:rPr lang="en-US" altLang="zh-CN" sz="1400" dirty="0" smtClean="0">
                  <a:solidFill>
                    <a:srgbClr val="4F4F4F"/>
                  </a:solidFill>
                  <a:latin typeface="微软雅黑" pitchFamily="34" charset="-122"/>
                  <a:ea typeface="微软雅黑" pitchFamily="34" charset="-122"/>
                  <a:cs typeface="宋体" charset="-122"/>
                </a:rPr>
                <a:t>】</a:t>
              </a:r>
              <a:endParaRPr lang="zh-CN" altLang="en-US" sz="1400" dirty="0">
                <a:solidFill>
                  <a:srgbClr val="4F4F4F"/>
                </a:solidFill>
                <a:latin typeface="微软雅黑" pitchFamily="34" charset="-122"/>
                <a:ea typeface="微软雅黑" pitchFamily="34" charset="-122"/>
                <a:cs typeface="宋体" charset="-122"/>
              </a:endParaRPr>
            </a:p>
          </p:txBody>
        </p:sp>
      </p:grpSp>
      <p:grpSp>
        <p:nvGrpSpPr>
          <p:cNvPr id="21" name="组合 20"/>
          <p:cNvGrpSpPr/>
          <p:nvPr/>
        </p:nvGrpSpPr>
        <p:grpSpPr>
          <a:xfrm>
            <a:off x="1112371" y="3346728"/>
            <a:ext cx="3738767" cy="615671"/>
            <a:chOff x="1112371" y="3346728"/>
            <a:chExt cx="3738767" cy="615671"/>
          </a:xfrm>
        </p:grpSpPr>
        <p:sp>
          <p:nvSpPr>
            <p:cNvPr id="22" name="任意多边形 82"/>
            <p:cNvSpPr/>
            <p:nvPr/>
          </p:nvSpPr>
          <p:spPr bwMode="auto">
            <a:xfrm rot="3738964">
              <a:off x="1111819" y="3416023"/>
              <a:ext cx="546928" cy="545823"/>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3" name="TextBox 67"/>
            <p:cNvSpPr txBox="1"/>
            <p:nvPr/>
          </p:nvSpPr>
          <p:spPr>
            <a:xfrm>
              <a:off x="1213338" y="3445295"/>
              <a:ext cx="401072" cy="477053"/>
            </a:xfrm>
            <a:prstGeom prst="rect">
              <a:avLst/>
            </a:prstGeom>
            <a:noFill/>
          </p:spPr>
          <p:txBody>
            <a:bodyPr wrap="none" rtlCol="0">
              <a:spAutoFit/>
            </a:bodyPr>
            <a:lstStyle/>
            <a:p>
              <a:pPr marL="0" lvl="1"/>
              <a:r>
                <a:rPr lang="en-US" altLang="zh-CN" sz="2400" spc="225" dirty="0" smtClean="0">
                  <a:solidFill>
                    <a:srgbClr val="4F4F4F"/>
                  </a:solidFill>
                  <a:latin typeface="微软雅黑" pitchFamily="34" charset="-122"/>
                  <a:ea typeface="微软雅黑" pitchFamily="34" charset="-122"/>
                </a:rPr>
                <a:t>3</a:t>
              </a:r>
              <a:endParaRPr lang="zh-CN" altLang="en-US" sz="2400" spc="225" dirty="0">
                <a:solidFill>
                  <a:srgbClr val="4F4F4F"/>
                </a:solidFill>
                <a:latin typeface="微软雅黑" pitchFamily="34" charset="-122"/>
                <a:ea typeface="微软雅黑" pitchFamily="34" charset="-122"/>
              </a:endParaRPr>
            </a:p>
          </p:txBody>
        </p:sp>
        <p:sp>
          <p:nvSpPr>
            <p:cNvPr id="24" name="矩形 39"/>
            <p:cNvSpPr>
              <a:spLocks noChangeArrowheads="1"/>
            </p:cNvSpPr>
            <p:nvPr/>
          </p:nvSpPr>
          <p:spPr bwMode="auto">
            <a:xfrm>
              <a:off x="1785674" y="3629501"/>
              <a:ext cx="3065464" cy="295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rgbClr val="4F4F4F"/>
                  </a:solidFill>
                  <a:latin typeface="微软雅黑" panose="020B0503020204020204" pitchFamily="34" charset="-122"/>
                  <a:ea typeface="微软雅黑" panose="020B0503020204020204" pitchFamily="34" charset="-122"/>
                  <a:cs typeface="宋体" charset="-122"/>
                </a:rPr>
                <a:t>单击此处添加段落文本单击此处添加段落</a:t>
              </a:r>
              <a:r>
                <a:rPr lang="zh-CN" altLang="en-US" sz="1000" dirty="0" smtClean="0">
                  <a:solidFill>
                    <a:srgbClr val="4F4F4F"/>
                  </a:solidFill>
                  <a:latin typeface="微软雅黑" pitchFamily="34" charset="-122"/>
                  <a:ea typeface="微软雅黑" pitchFamily="34" charset="-122"/>
                  <a:cs typeface="宋体" charset="-122"/>
                </a:rPr>
                <a:t>文本</a:t>
              </a:r>
              <a:endParaRPr lang="zh-CN" altLang="en-US" sz="1000" dirty="0">
                <a:solidFill>
                  <a:srgbClr val="4F4F4F"/>
                </a:solidFill>
                <a:latin typeface="微软雅黑" pitchFamily="34" charset="-122"/>
                <a:ea typeface="微软雅黑" pitchFamily="34" charset="-122"/>
                <a:cs typeface="宋体" charset="-122"/>
              </a:endParaRPr>
            </a:p>
          </p:txBody>
        </p:sp>
        <p:sp>
          <p:nvSpPr>
            <p:cNvPr id="25" name="矩形 39"/>
            <p:cNvSpPr>
              <a:spLocks noChangeArrowheads="1"/>
            </p:cNvSpPr>
            <p:nvPr/>
          </p:nvSpPr>
          <p:spPr bwMode="auto">
            <a:xfrm>
              <a:off x="1682786" y="3346728"/>
              <a:ext cx="2821783"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rgbClr val="4F4F4F"/>
                  </a:solidFill>
                  <a:latin typeface="微软雅黑" pitchFamily="34" charset="-122"/>
                  <a:ea typeface="微软雅黑" pitchFamily="34" charset="-122"/>
                  <a:cs typeface="宋体" charset="-122"/>
                </a:rPr>
                <a:t>【 </a:t>
              </a:r>
              <a:r>
                <a:rPr lang="zh-CN" altLang="en-US" sz="1400" dirty="0" smtClean="0">
                  <a:solidFill>
                    <a:srgbClr val="4F4F4F"/>
                  </a:solidFill>
                  <a:latin typeface="微软雅黑" pitchFamily="34" charset="-122"/>
                  <a:ea typeface="微软雅黑" pitchFamily="34" charset="-122"/>
                  <a:cs typeface="宋体" charset="-122"/>
                </a:rPr>
                <a:t>标题内容 </a:t>
              </a:r>
              <a:r>
                <a:rPr lang="en-US" altLang="zh-CN" sz="1400" dirty="0" smtClean="0">
                  <a:solidFill>
                    <a:srgbClr val="4F4F4F"/>
                  </a:solidFill>
                  <a:latin typeface="微软雅黑" pitchFamily="34" charset="-122"/>
                  <a:ea typeface="微软雅黑" pitchFamily="34" charset="-122"/>
                  <a:cs typeface="宋体" charset="-122"/>
                </a:rPr>
                <a:t>】</a:t>
              </a:r>
              <a:endParaRPr lang="zh-CN" altLang="en-US" sz="1400" dirty="0">
                <a:solidFill>
                  <a:srgbClr val="4F4F4F"/>
                </a:solidFill>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5526239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0-#ppt_w/2"/>
                                          </p:val>
                                        </p:tav>
                                        <p:tav tm="100000">
                                          <p:val>
                                            <p:strVal val="#ppt_x"/>
                                          </p:val>
                                        </p:tav>
                                      </p:tavLst>
                                    </p:anim>
                                    <p:anim calcmode="lin" valueType="num">
                                      <p:cBhvr additive="base">
                                        <p:cTn id="3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sp>
        <p:nvSpPr>
          <p:cNvPr id="7" name="Freeform 14"/>
          <p:cNvSpPr>
            <a:spLocks noChangeArrowheads="1"/>
          </p:cNvSpPr>
          <p:nvPr/>
        </p:nvSpPr>
        <p:spPr bwMode="auto">
          <a:xfrm>
            <a:off x="4479424" y="1059582"/>
            <a:ext cx="1604744" cy="2953681"/>
          </a:xfrm>
          <a:custGeom>
            <a:avLst/>
            <a:gdLst>
              <a:gd name="T0" fmla="*/ 0 w 457"/>
              <a:gd name="T1" fmla="*/ 0 h 841"/>
              <a:gd name="T2" fmla="*/ 0 w 457"/>
              <a:gd name="T3" fmla="*/ 719777 h 841"/>
              <a:gd name="T4" fmla="*/ 187408 w 457"/>
              <a:gd name="T5" fmla="*/ 704782 h 841"/>
              <a:gd name="T6" fmla="*/ 1401815 w 457"/>
              <a:gd name="T7" fmla="*/ 1919406 h 841"/>
              <a:gd name="T8" fmla="*/ 809604 w 457"/>
              <a:gd name="T9" fmla="*/ 2965333 h 841"/>
              <a:gd name="T10" fmla="*/ 933294 w 457"/>
              <a:gd name="T11" fmla="*/ 3152775 h 841"/>
              <a:gd name="T12" fmla="*/ 1712913 w 457"/>
              <a:gd name="T13" fmla="*/ 1716969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 name="T24" fmla="*/ 0 w 457"/>
              <a:gd name="T25" fmla="*/ 0 h 841"/>
              <a:gd name="T26" fmla="*/ 457 w 457"/>
              <a:gd name="T27" fmla="*/ 841 h 8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8" name="Freeform 15"/>
          <p:cNvSpPr>
            <a:spLocks noChangeArrowheads="1"/>
          </p:cNvSpPr>
          <p:nvPr/>
        </p:nvSpPr>
        <p:spPr bwMode="auto">
          <a:xfrm>
            <a:off x="2761649" y="1059582"/>
            <a:ext cx="1717775" cy="1829319"/>
          </a:xfrm>
          <a:custGeom>
            <a:avLst/>
            <a:gdLst>
              <a:gd name="T0" fmla="*/ 1833562 w 489"/>
              <a:gd name="T1" fmla="*/ 719585 h 521"/>
              <a:gd name="T2" fmla="*/ 1833562 w 489"/>
              <a:gd name="T3" fmla="*/ 0 h 521"/>
              <a:gd name="T4" fmla="*/ 1593587 w 489"/>
              <a:gd name="T5" fmla="*/ 14991 h 521"/>
              <a:gd name="T6" fmla="*/ 131237 w 489"/>
              <a:gd name="T7" fmla="*/ 1952625 h 521"/>
              <a:gd name="T8" fmla="*/ 809917 w 489"/>
              <a:gd name="T9" fmla="*/ 1858929 h 521"/>
              <a:gd name="T10" fmla="*/ 1833562 w 489"/>
              <a:gd name="T11" fmla="*/ 719585 h 521"/>
              <a:gd name="T12" fmla="*/ 0 60000 65536"/>
              <a:gd name="T13" fmla="*/ 0 60000 65536"/>
              <a:gd name="T14" fmla="*/ 0 60000 65536"/>
              <a:gd name="T15" fmla="*/ 0 60000 65536"/>
              <a:gd name="T16" fmla="*/ 0 60000 65536"/>
              <a:gd name="T17" fmla="*/ 0 60000 65536"/>
              <a:gd name="T18" fmla="*/ 0 w 489"/>
              <a:gd name="T19" fmla="*/ 0 h 521"/>
              <a:gd name="T20" fmla="*/ 489 w 489"/>
              <a:gd name="T21" fmla="*/ 521 h 521"/>
            </a:gdLst>
            <a:ahLst/>
            <a:cxnLst>
              <a:cxn ang="T12">
                <a:pos x="T0" y="T1"/>
              </a:cxn>
              <a:cxn ang="T13">
                <a:pos x="T2" y="T3"/>
              </a:cxn>
              <a:cxn ang="T14">
                <a:pos x="T4" y="T5"/>
              </a:cxn>
              <a:cxn ang="T15">
                <a:pos x="T6" y="T7"/>
              </a:cxn>
              <a:cxn ang="T16">
                <a:pos x="T8" y="T9"/>
              </a:cxn>
              <a:cxn ang="T17">
                <a:pos x="T10" y="T11"/>
              </a:cxn>
            </a:cxnLst>
            <a:rect l="T18" t="T19" r="T20" b="T21"/>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Freeform 16"/>
          <p:cNvSpPr>
            <a:spLocks noChangeArrowheads="1"/>
          </p:cNvSpPr>
          <p:nvPr/>
        </p:nvSpPr>
        <p:spPr bwMode="auto">
          <a:xfrm>
            <a:off x="2883604" y="2801153"/>
            <a:ext cx="2470324" cy="1696954"/>
          </a:xfrm>
          <a:custGeom>
            <a:avLst/>
            <a:gdLst>
              <a:gd name="T0" fmla="*/ 1890421 w 703"/>
              <a:gd name="T1" fmla="*/ 1275062 h 483"/>
              <a:gd name="T2" fmla="*/ 675150 w 703"/>
              <a:gd name="T3" fmla="*/ 60003 h 483"/>
              <a:gd name="T4" fmla="*/ 678901 w 703"/>
              <a:gd name="T5" fmla="*/ 0 h 483"/>
              <a:gd name="T6" fmla="*/ 0 w 703"/>
              <a:gd name="T7" fmla="*/ 93755 h 483"/>
              <a:gd name="T8" fmla="*/ 262558 w 703"/>
              <a:gd name="T9" fmla="*/ 791288 h 483"/>
              <a:gd name="T10" fmla="*/ 2636837 w 703"/>
              <a:gd name="T11" fmla="*/ 1293813 h 483"/>
              <a:gd name="T12" fmla="*/ 2513059 w 703"/>
              <a:gd name="T13" fmla="*/ 1106304 h 483"/>
              <a:gd name="T14" fmla="*/ 1890421 w 703"/>
              <a:gd name="T15" fmla="*/ 1275062 h 483"/>
              <a:gd name="T16" fmla="*/ 0 60000 65536"/>
              <a:gd name="T17" fmla="*/ 0 60000 65536"/>
              <a:gd name="T18" fmla="*/ 0 60000 65536"/>
              <a:gd name="T19" fmla="*/ 0 60000 65536"/>
              <a:gd name="T20" fmla="*/ 0 60000 65536"/>
              <a:gd name="T21" fmla="*/ 0 60000 65536"/>
              <a:gd name="T22" fmla="*/ 0 60000 65536"/>
              <a:gd name="T23" fmla="*/ 0 60000 65536"/>
              <a:gd name="T24" fmla="*/ 0 w 703"/>
              <a:gd name="T25" fmla="*/ 0 h 483"/>
              <a:gd name="T26" fmla="*/ 703 w 703"/>
              <a:gd name="T27" fmla="*/ 483 h 4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3" h="483">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0" name="TextBox 48"/>
          <p:cNvSpPr>
            <a:spLocks noChangeArrowheads="1"/>
          </p:cNvSpPr>
          <p:nvPr/>
        </p:nvSpPr>
        <p:spPr bwMode="auto">
          <a:xfrm rot="18450410">
            <a:off x="3034874" y="1708667"/>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11" name="TextBox 49"/>
          <p:cNvSpPr>
            <a:spLocks noChangeArrowheads="1"/>
          </p:cNvSpPr>
          <p:nvPr/>
        </p:nvSpPr>
        <p:spPr bwMode="auto">
          <a:xfrm rot="3918793">
            <a:off x="5287241" y="1995664"/>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12" name="TextBox 50"/>
          <p:cNvSpPr>
            <a:spLocks noChangeArrowheads="1"/>
          </p:cNvSpPr>
          <p:nvPr/>
        </p:nvSpPr>
        <p:spPr bwMode="auto">
          <a:xfrm rot="13177086">
            <a:off x="3218517" y="3662568"/>
            <a:ext cx="10054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13" name="Freeform 21"/>
          <p:cNvSpPr>
            <a:spLocks noEditPoints="1" noChangeArrowheads="1"/>
          </p:cNvSpPr>
          <p:nvPr/>
        </p:nvSpPr>
        <p:spPr bwMode="auto">
          <a:xfrm>
            <a:off x="3924300" y="2259757"/>
            <a:ext cx="1290638" cy="1260475"/>
          </a:xfrm>
          <a:custGeom>
            <a:avLst/>
            <a:gdLst>
              <a:gd name="T0" fmla="*/ 640467 w 266"/>
              <a:gd name="T1" fmla="*/ 0 h 260"/>
              <a:gd name="T2" fmla="*/ 1038333 w 266"/>
              <a:gd name="T3" fmla="*/ 0 h 260"/>
              <a:gd name="T4" fmla="*/ 994665 w 266"/>
              <a:gd name="T5" fmla="*/ 121200 h 260"/>
              <a:gd name="T6" fmla="*/ 1285786 w 266"/>
              <a:gd name="T7" fmla="*/ 121200 h 260"/>
              <a:gd name="T8" fmla="*/ 1246970 w 266"/>
              <a:gd name="T9" fmla="*/ 416926 h 260"/>
              <a:gd name="T10" fmla="*/ 1018925 w 266"/>
              <a:gd name="T11" fmla="*/ 678717 h 260"/>
              <a:gd name="T12" fmla="*/ 1086853 w 266"/>
              <a:gd name="T13" fmla="*/ 732045 h 260"/>
              <a:gd name="T14" fmla="*/ 950996 w 266"/>
              <a:gd name="T15" fmla="*/ 775677 h 260"/>
              <a:gd name="T16" fmla="*/ 946144 w 266"/>
              <a:gd name="T17" fmla="*/ 693261 h 260"/>
              <a:gd name="T18" fmla="*/ 824844 w 266"/>
              <a:gd name="T19" fmla="*/ 896876 h 260"/>
              <a:gd name="T20" fmla="*/ 829696 w 266"/>
              <a:gd name="T21" fmla="*/ 1105340 h 260"/>
              <a:gd name="T22" fmla="*/ 994665 w 266"/>
              <a:gd name="T23" fmla="*/ 1260475 h 260"/>
              <a:gd name="T24" fmla="*/ 378458 w 266"/>
              <a:gd name="T25" fmla="*/ 1105340 h 260"/>
              <a:gd name="T26" fmla="*/ 490054 w 266"/>
              <a:gd name="T27" fmla="*/ 1105340 h 260"/>
              <a:gd name="T28" fmla="*/ 635615 w 266"/>
              <a:gd name="T29" fmla="*/ 1076252 h 260"/>
              <a:gd name="T30" fmla="*/ 562835 w 266"/>
              <a:gd name="T31" fmla="*/ 896876 h 260"/>
              <a:gd name="T32" fmla="*/ 504610 w 266"/>
              <a:gd name="T33" fmla="*/ 785373 h 260"/>
              <a:gd name="T34" fmla="*/ 339642 w 266"/>
              <a:gd name="T35" fmla="*/ 727197 h 260"/>
              <a:gd name="T36" fmla="*/ 295973 w 266"/>
              <a:gd name="T37" fmla="*/ 765981 h 260"/>
              <a:gd name="T38" fmla="*/ 223193 w 266"/>
              <a:gd name="T39" fmla="*/ 664173 h 260"/>
              <a:gd name="T40" fmla="*/ 271713 w 266"/>
              <a:gd name="T41" fmla="*/ 644781 h 260"/>
              <a:gd name="T42" fmla="*/ 0 w 266"/>
              <a:gd name="T43" fmla="*/ 155135 h 260"/>
              <a:gd name="T44" fmla="*/ 38816 w 266"/>
              <a:gd name="T45" fmla="*/ 121200 h 260"/>
              <a:gd name="T46" fmla="*/ 305677 w 266"/>
              <a:gd name="T47" fmla="*/ 121200 h 260"/>
              <a:gd name="T48" fmla="*/ 441534 w 266"/>
              <a:gd name="T49" fmla="*/ 77568 h 260"/>
              <a:gd name="T50" fmla="*/ 543427 w 266"/>
              <a:gd name="T51" fmla="*/ 654477 h 260"/>
              <a:gd name="T52" fmla="*/ 441534 w 266"/>
              <a:gd name="T53" fmla="*/ 77568 h 260"/>
              <a:gd name="T54" fmla="*/ 989813 w 266"/>
              <a:gd name="T55" fmla="*/ 572062 h 260"/>
              <a:gd name="T56" fmla="*/ 1217858 w 266"/>
              <a:gd name="T57" fmla="*/ 193919 h 260"/>
              <a:gd name="T58" fmla="*/ 1028629 w 266"/>
              <a:gd name="T59" fmla="*/ 290879 h 260"/>
              <a:gd name="T60" fmla="*/ 305677 w 266"/>
              <a:gd name="T61" fmla="*/ 576910 h 260"/>
              <a:gd name="T62" fmla="*/ 257157 w 266"/>
              <a:gd name="T63" fmla="*/ 290879 h 260"/>
              <a:gd name="T64" fmla="*/ 72780 w 266"/>
              <a:gd name="T65" fmla="*/ 193919 h 260"/>
              <a:gd name="T66" fmla="*/ 305677 w 266"/>
              <a:gd name="T67" fmla="*/ 576910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6"/>
              <a:gd name="T103" fmla="*/ 0 h 260"/>
              <a:gd name="T104" fmla="*/ 266 w 266"/>
              <a:gd name="T105" fmla="*/ 260 h 26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6" h="260">
                <a:moveTo>
                  <a:pt x="53" y="0"/>
                </a:moveTo>
                <a:cubicBezTo>
                  <a:pt x="132" y="0"/>
                  <a:pt x="132" y="0"/>
                  <a:pt x="132" y="0"/>
                </a:cubicBezTo>
                <a:cubicBezTo>
                  <a:pt x="135" y="0"/>
                  <a:pt x="135" y="0"/>
                  <a:pt x="135" y="0"/>
                </a:cubicBezTo>
                <a:cubicBezTo>
                  <a:pt x="214" y="0"/>
                  <a:pt x="214" y="0"/>
                  <a:pt x="214" y="0"/>
                </a:cubicBezTo>
                <a:cubicBezTo>
                  <a:pt x="210" y="9"/>
                  <a:pt x="206" y="17"/>
                  <a:pt x="204" y="25"/>
                </a:cubicBezTo>
                <a:cubicBezTo>
                  <a:pt x="205" y="25"/>
                  <a:pt x="205" y="25"/>
                  <a:pt x="205" y="25"/>
                </a:cubicBezTo>
                <a:cubicBezTo>
                  <a:pt x="258" y="25"/>
                  <a:pt x="258" y="25"/>
                  <a:pt x="258" y="25"/>
                </a:cubicBezTo>
                <a:cubicBezTo>
                  <a:pt x="265" y="25"/>
                  <a:pt x="265" y="25"/>
                  <a:pt x="265" y="25"/>
                </a:cubicBezTo>
                <a:cubicBezTo>
                  <a:pt x="265" y="32"/>
                  <a:pt x="265" y="32"/>
                  <a:pt x="265" y="32"/>
                </a:cubicBezTo>
                <a:cubicBezTo>
                  <a:pt x="266" y="47"/>
                  <a:pt x="265" y="67"/>
                  <a:pt x="257" y="86"/>
                </a:cubicBezTo>
                <a:cubicBezTo>
                  <a:pt x="250" y="105"/>
                  <a:pt x="236" y="122"/>
                  <a:pt x="210" y="133"/>
                </a:cubicBezTo>
                <a:cubicBezTo>
                  <a:pt x="210" y="140"/>
                  <a:pt x="210" y="140"/>
                  <a:pt x="210" y="140"/>
                </a:cubicBezTo>
                <a:cubicBezTo>
                  <a:pt x="220" y="137"/>
                  <a:pt x="220" y="137"/>
                  <a:pt x="220" y="137"/>
                </a:cubicBezTo>
                <a:cubicBezTo>
                  <a:pt x="224" y="151"/>
                  <a:pt x="224" y="151"/>
                  <a:pt x="224" y="151"/>
                </a:cubicBezTo>
                <a:cubicBezTo>
                  <a:pt x="205" y="158"/>
                  <a:pt x="205" y="158"/>
                  <a:pt x="205" y="158"/>
                </a:cubicBezTo>
                <a:cubicBezTo>
                  <a:pt x="196" y="160"/>
                  <a:pt x="196" y="160"/>
                  <a:pt x="196" y="160"/>
                </a:cubicBezTo>
                <a:cubicBezTo>
                  <a:pt x="195" y="150"/>
                  <a:pt x="195" y="150"/>
                  <a:pt x="195" y="150"/>
                </a:cubicBezTo>
                <a:cubicBezTo>
                  <a:pt x="195" y="143"/>
                  <a:pt x="195" y="143"/>
                  <a:pt x="195" y="143"/>
                </a:cubicBezTo>
                <a:cubicBezTo>
                  <a:pt x="190" y="149"/>
                  <a:pt x="182" y="154"/>
                  <a:pt x="170" y="159"/>
                </a:cubicBezTo>
                <a:cubicBezTo>
                  <a:pt x="170" y="185"/>
                  <a:pt x="170" y="185"/>
                  <a:pt x="170" y="185"/>
                </a:cubicBezTo>
                <a:cubicBezTo>
                  <a:pt x="157" y="185"/>
                  <a:pt x="157" y="185"/>
                  <a:pt x="157" y="185"/>
                </a:cubicBezTo>
                <a:cubicBezTo>
                  <a:pt x="155" y="200"/>
                  <a:pt x="161" y="219"/>
                  <a:pt x="171" y="228"/>
                </a:cubicBezTo>
                <a:cubicBezTo>
                  <a:pt x="193" y="228"/>
                  <a:pt x="193" y="228"/>
                  <a:pt x="193" y="228"/>
                </a:cubicBezTo>
                <a:cubicBezTo>
                  <a:pt x="205" y="260"/>
                  <a:pt x="205" y="260"/>
                  <a:pt x="205" y="260"/>
                </a:cubicBezTo>
                <a:cubicBezTo>
                  <a:pt x="69" y="260"/>
                  <a:pt x="69" y="260"/>
                  <a:pt x="69" y="260"/>
                </a:cubicBezTo>
                <a:cubicBezTo>
                  <a:pt x="78" y="228"/>
                  <a:pt x="78" y="228"/>
                  <a:pt x="78" y="228"/>
                </a:cubicBezTo>
                <a:cubicBezTo>
                  <a:pt x="94" y="228"/>
                  <a:pt x="94" y="228"/>
                  <a:pt x="94" y="228"/>
                </a:cubicBezTo>
                <a:cubicBezTo>
                  <a:pt x="101" y="228"/>
                  <a:pt x="101" y="228"/>
                  <a:pt x="101" y="228"/>
                </a:cubicBezTo>
                <a:cubicBezTo>
                  <a:pt x="131" y="228"/>
                  <a:pt x="131" y="228"/>
                  <a:pt x="131" y="228"/>
                </a:cubicBezTo>
                <a:cubicBezTo>
                  <a:pt x="131" y="222"/>
                  <a:pt x="131" y="222"/>
                  <a:pt x="131" y="222"/>
                </a:cubicBezTo>
                <a:cubicBezTo>
                  <a:pt x="110" y="217"/>
                  <a:pt x="110" y="217"/>
                  <a:pt x="110" y="217"/>
                </a:cubicBezTo>
                <a:cubicBezTo>
                  <a:pt x="116" y="207"/>
                  <a:pt x="116" y="197"/>
                  <a:pt x="116" y="185"/>
                </a:cubicBezTo>
                <a:cubicBezTo>
                  <a:pt x="104" y="185"/>
                  <a:pt x="104" y="185"/>
                  <a:pt x="104" y="185"/>
                </a:cubicBezTo>
                <a:cubicBezTo>
                  <a:pt x="104" y="162"/>
                  <a:pt x="104" y="162"/>
                  <a:pt x="104" y="162"/>
                </a:cubicBezTo>
                <a:cubicBezTo>
                  <a:pt x="87" y="156"/>
                  <a:pt x="76" y="149"/>
                  <a:pt x="70" y="141"/>
                </a:cubicBezTo>
                <a:cubicBezTo>
                  <a:pt x="70" y="150"/>
                  <a:pt x="70" y="150"/>
                  <a:pt x="70" y="150"/>
                </a:cubicBezTo>
                <a:cubicBezTo>
                  <a:pt x="70" y="160"/>
                  <a:pt x="70" y="160"/>
                  <a:pt x="70" y="160"/>
                </a:cubicBezTo>
                <a:cubicBezTo>
                  <a:pt x="61" y="158"/>
                  <a:pt x="61" y="158"/>
                  <a:pt x="61" y="158"/>
                </a:cubicBezTo>
                <a:cubicBezTo>
                  <a:pt x="42" y="151"/>
                  <a:pt x="42" y="151"/>
                  <a:pt x="42" y="151"/>
                </a:cubicBezTo>
                <a:cubicBezTo>
                  <a:pt x="46" y="137"/>
                  <a:pt x="46" y="137"/>
                  <a:pt x="46" y="137"/>
                </a:cubicBezTo>
                <a:cubicBezTo>
                  <a:pt x="56" y="140"/>
                  <a:pt x="56" y="140"/>
                  <a:pt x="56" y="140"/>
                </a:cubicBezTo>
                <a:cubicBezTo>
                  <a:pt x="56" y="133"/>
                  <a:pt x="56" y="133"/>
                  <a:pt x="56" y="133"/>
                </a:cubicBezTo>
                <a:cubicBezTo>
                  <a:pt x="30" y="122"/>
                  <a:pt x="16" y="105"/>
                  <a:pt x="8" y="86"/>
                </a:cubicBezTo>
                <a:cubicBezTo>
                  <a:pt x="1" y="67"/>
                  <a:pt x="0" y="47"/>
                  <a:pt x="0" y="32"/>
                </a:cubicBezTo>
                <a:cubicBezTo>
                  <a:pt x="0" y="25"/>
                  <a:pt x="0" y="25"/>
                  <a:pt x="0" y="25"/>
                </a:cubicBezTo>
                <a:cubicBezTo>
                  <a:pt x="8" y="25"/>
                  <a:pt x="8" y="25"/>
                  <a:pt x="8" y="25"/>
                </a:cubicBezTo>
                <a:cubicBezTo>
                  <a:pt x="61" y="25"/>
                  <a:pt x="61" y="25"/>
                  <a:pt x="61" y="25"/>
                </a:cubicBezTo>
                <a:cubicBezTo>
                  <a:pt x="63" y="25"/>
                  <a:pt x="63" y="25"/>
                  <a:pt x="63" y="25"/>
                </a:cubicBezTo>
                <a:cubicBezTo>
                  <a:pt x="61" y="17"/>
                  <a:pt x="57" y="9"/>
                  <a:pt x="53" y="0"/>
                </a:cubicBezTo>
                <a:close/>
                <a:moveTo>
                  <a:pt x="91" y="16"/>
                </a:moveTo>
                <a:cubicBezTo>
                  <a:pt x="92" y="52"/>
                  <a:pt x="91" y="81"/>
                  <a:pt x="86" y="113"/>
                </a:cubicBezTo>
                <a:cubicBezTo>
                  <a:pt x="89" y="128"/>
                  <a:pt x="101" y="131"/>
                  <a:pt x="112" y="135"/>
                </a:cubicBezTo>
                <a:cubicBezTo>
                  <a:pt x="113" y="16"/>
                  <a:pt x="113" y="16"/>
                  <a:pt x="113" y="16"/>
                </a:cubicBezTo>
                <a:cubicBezTo>
                  <a:pt x="105" y="16"/>
                  <a:pt x="99" y="16"/>
                  <a:pt x="91" y="16"/>
                </a:cubicBezTo>
                <a:close/>
                <a:moveTo>
                  <a:pt x="199" y="60"/>
                </a:moveTo>
                <a:cubicBezTo>
                  <a:pt x="199" y="83"/>
                  <a:pt x="205" y="102"/>
                  <a:pt x="204" y="118"/>
                </a:cubicBezTo>
                <a:cubicBezTo>
                  <a:pt x="226" y="110"/>
                  <a:pt x="238" y="95"/>
                  <a:pt x="244" y="80"/>
                </a:cubicBezTo>
                <a:cubicBezTo>
                  <a:pt x="250" y="67"/>
                  <a:pt x="251" y="52"/>
                  <a:pt x="251" y="40"/>
                </a:cubicBezTo>
                <a:cubicBezTo>
                  <a:pt x="212" y="40"/>
                  <a:pt x="212" y="40"/>
                  <a:pt x="212" y="40"/>
                </a:cubicBezTo>
                <a:cubicBezTo>
                  <a:pt x="212" y="60"/>
                  <a:pt x="212" y="60"/>
                  <a:pt x="212" y="60"/>
                </a:cubicBezTo>
                <a:cubicBezTo>
                  <a:pt x="199" y="60"/>
                  <a:pt x="199" y="60"/>
                  <a:pt x="199" y="60"/>
                </a:cubicBezTo>
                <a:close/>
                <a:moveTo>
                  <a:pt x="63" y="119"/>
                </a:moveTo>
                <a:cubicBezTo>
                  <a:pt x="62" y="103"/>
                  <a:pt x="68" y="83"/>
                  <a:pt x="68" y="60"/>
                </a:cubicBezTo>
                <a:cubicBezTo>
                  <a:pt x="53" y="60"/>
                  <a:pt x="53" y="60"/>
                  <a:pt x="53" y="60"/>
                </a:cubicBezTo>
                <a:cubicBezTo>
                  <a:pt x="53" y="40"/>
                  <a:pt x="53" y="40"/>
                  <a:pt x="53" y="40"/>
                </a:cubicBezTo>
                <a:cubicBezTo>
                  <a:pt x="15" y="40"/>
                  <a:pt x="15" y="40"/>
                  <a:pt x="15" y="40"/>
                </a:cubicBezTo>
                <a:cubicBezTo>
                  <a:pt x="15" y="52"/>
                  <a:pt x="16" y="67"/>
                  <a:pt x="22" y="80"/>
                </a:cubicBezTo>
                <a:cubicBezTo>
                  <a:pt x="28" y="96"/>
                  <a:pt x="40" y="110"/>
                  <a:pt x="63" y="11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590550" y="1533401"/>
            <a:ext cx="1958975"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上述</a:t>
            </a:r>
            <a:endParaRPr lang="en-US" altLang="zh-CN"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5" name="直接连接符 56"/>
          <p:cNvSpPr>
            <a:spLocks noChangeShapeType="1"/>
          </p:cNvSpPr>
          <p:nvPr/>
        </p:nvSpPr>
        <p:spPr bwMode="auto">
          <a:xfrm flipH="1">
            <a:off x="611188" y="1452438"/>
            <a:ext cx="2435225" cy="1588"/>
          </a:xfrm>
          <a:prstGeom prst="line">
            <a:avLst/>
          </a:prstGeom>
          <a:noFill/>
          <a:ln w="9525">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6" name="直接连接符 61"/>
          <p:cNvSpPr>
            <a:spLocks noChangeShapeType="1"/>
          </p:cNvSpPr>
          <p:nvPr/>
        </p:nvSpPr>
        <p:spPr bwMode="auto">
          <a:xfrm flipH="1">
            <a:off x="611188" y="2354138"/>
            <a:ext cx="1938337" cy="1588"/>
          </a:xfrm>
          <a:prstGeom prst="line">
            <a:avLst/>
          </a:prstGeom>
          <a:noFill/>
          <a:ln w="9525">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7" name="直接连接符 63"/>
          <p:cNvSpPr>
            <a:spLocks noChangeShapeType="1"/>
          </p:cNvSpPr>
          <p:nvPr/>
        </p:nvSpPr>
        <p:spPr bwMode="auto">
          <a:xfrm flipH="1">
            <a:off x="611188" y="3651870"/>
            <a:ext cx="2435225" cy="1588"/>
          </a:xfrm>
          <a:prstGeom prst="line">
            <a:avLst/>
          </a:prstGeom>
          <a:noFill/>
          <a:ln w="9525">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直接连接符 64"/>
          <p:cNvSpPr>
            <a:spLocks noChangeShapeType="1"/>
          </p:cNvSpPr>
          <p:nvPr/>
        </p:nvSpPr>
        <p:spPr bwMode="auto">
          <a:xfrm flipH="1">
            <a:off x="611188" y="4418633"/>
            <a:ext cx="3097212" cy="1587"/>
          </a:xfrm>
          <a:prstGeom prst="line">
            <a:avLst/>
          </a:prstGeom>
          <a:noFill/>
          <a:ln w="9525">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590550" y="3693145"/>
            <a:ext cx="228123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en-US" altLang="zh-CN"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0" name="矩形 1"/>
          <p:cNvSpPr>
            <a:spLocks noChangeArrowheads="1"/>
          </p:cNvSpPr>
          <p:nvPr/>
        </p:nvSpPr>
        <p:spPr bwMode="auto">
          <a:xfrm>
            <a:off x="6426200" y="1792858"/>
            <a:ext cx="205105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的</a:t>
            </a:r>
            <a:endParaRPr lang="en-US" altLang="zh-CN"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1" name="直接连接符 68"/>
          <p:cNvSpPr>
            <a:spLocks noChangeShapeType="1"/>
          </p:cNvSpPr>
          <p:nvPr/>
        </p:nvSpPr>
        <p:spPr bwMode="auto">
          <a:xfrm flipH="1">
            <a:off x="6234113" y="1707654"/>
            <a:ext cx="2309812" cy="0"/>
          </a:xfrm>
          <a:prstGeom prst="line">
            <a:avLst/>
          </a:prstGeom>
          <a:noFill/>
          <a:ln w="9525">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2" name="直接连接符 69"/>
          <p:cNvSpPr>
            <a:spLocks noChangeShapeType="1"/>
          </p:cNvSpPr>
          <p:nvPr/>
        </p:nvSpPr>
        <p:spPr bwMode="auto">
          <a:xfrm flipH="1">
            <a:off x="6419850" y="2571750"/>
            <a:ext cx="2124075" cy="0"/>
          </a:xfrm>
          <a:prstGeom prst="line">
            <a:avLst/>
          </a:prstGeom>
          <a:noFill/>
          <a:ln w="9525">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642193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1+#ppt_w/2"/>
                                          </p:val>
                                        </p:tav>
                                        <p:tav tm="100000">
                                          <p:val>
                                            <p:strVal val="#ppt_x"/>
                                          </p:val>
                                        </p:tav>
                                      </p:tavLst>
                                    </p:anim>
                                    <p:anim calcmode="lin" valueType="num">
                                      <p:cBhvr additive="base">
                                        <p:cTn id="42" dur="500" fill="hold"/>
                                        <p:tgtEl>
                                          <p:spTgt spid="2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0-#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0-#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0-#ppt_w/2"/>
                                          </p:val>
                                        </p:tav>
                                        <p:tav tm="100000">
                                          <p:val>
                                            <p:strVal val="#ppt_x"/>
                                          </p:val>
                                        </p:tav>
                                      </p:tavLst>
                                    </p:anim>
                                    <p:anim calcmode="lin" valueType="num">
                                      <p:cBhvr additive="base">
                                        <p:cTn id="64" dur="500" fill="hold"/>
                                        <p:tgtEl>
                                          <p:spTgt spid="17"/>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0-#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0-#ppt_w/2"/>
                                          </p:val>
                                        </p:tav>
                                        <p:tav tm="100000">
                                          <p:val>
                                            <p:strVal val="#ppt_x"/>
                                          </p:val>
                                        </p:tav>
                                      </p:tavLst>
                                    </p:anim>
                                    <p:anim calcmode="lin" valueType="num">
                                      <p:cBhvr additive="base">
                                        <p:cTn id="7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animBg="1"/>
      <p:bldP spid="14" grpId="0"/>
      <p:bldP spid="15" grpId="0" animBg="1"/>
      <p:bldP spid="16" grpId="0" animBg="1"/>
      <p:bldP spid="17" grpId="0" animBg="1"/>
      <p:bldP spid="18" grpId="0" animBg="1"/>
      <p:bldP spid="19" grpId="0"/>
      <p:bldP spid="20" grpId="0"/>
      <p:bldP spid="21"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sp>
        <p:nvSpPr>
          <p:cNvPr id="7" name="Freeform 12"/>
          <p:cNvSpPr>
            <a:spLocks noChangeArrowheads="1"/>
          </p:cNvSpPr>
          <p:nvPr/>
        </p:nvSpPr>
        <p:spPr bwMode="auto">
          <a:xfrm>
            <a:off x="4641850" y="1200696"/>
            <a:ext cx="790575" cy="1577975"/>
          </a:xfrm>
          <a:custGeom>
            <a:avLst/>
            <a:gdLst>
              <a:gd name="T0" fmla="*/ 0 w 498"/>
              <a:gd name="T1" fmla="*/ 0 h 994"/>
              <a:gd name="T2" fmla="*/ 790575 w 498"/>
              <a:gd name="T3" fmla="*/ 790575 h 994"/>
              <a:gd name="T4" fmla="*/ 0 w 498"/>
              <a:gd name="T5" fmla="*/ 1577975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8" name="Freeform 13"/>
          <p:cNvSpPr>
            <a:spLocks noChangeArrowheads="1"/>
          </p:cNvSpPr>
          <p:nvPr/>
        </p:nvSpPr>
        <p:spPr bwMode="auto">
          <a:xfrm>
            <a:off x="3752850" y="2865983"/>
            <a:ext cx="787400" cy="1577975"/>
          </a:xfrm>
          <a:custGeom>
            <a:avLst/>
            <a:gdLst>
              <a:gd name="T0" fmla="*/ 787400 w 496"/>
              <a:gd name="T1" fmla="*/ 1577975 h 994"/>
              <a:gd name="T2" fmla="*/ 0 w 496"/>
              <a:gd name="T3" fmla="*/ 790575 h 994"/>
              <a:gd name="T4" fmla="*/ 787400 w 496"/>
              <a:gd name="T5" fmla="*/ 0 h 994"/>
              <a:gd name="T6" fmla="*/ 787400 w 496"/>
              <a:gd name="T7" fmla="*/ 1577975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TextBox 341"/>
          <p:cNvSpPr>
            <a:spLocks noChangeArrowheads="1"/>
          </p:cNvSpPr>
          <p:nvPr/>
        </p:nvSpPr>
        <p:spPr bwMode="auto">
          <a:xfrm>
            <a:off x="2121436" y="140548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1225550" y="1789658"/>
            <a:ext cx="3092450"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000" dirty="0">
              <a:solidFill>
                <a:srgbClr val="4F4F4F"/>
              </a:solidFill>
              <a:latin typeface="微软雅黑" panose="020B0503020204020204" pitchFamily="34" charset="-122"/>
              <a:ea typeface="微软雅黑" panose="020B0503020204020204" pitchFamily="34" charset="-122"/>
            </a:endParaRPr>
          </a:p>
        </p:txBody>
      </p:sp>
      <p:sp>
        <p:nvSpPr>
          <p:cNvPr id="11" name="TextBox 682"/>
          <p:cNvSpPr>
            <a:spLocks noChangeArrowheads="1"/>
          </p:cNvSpPr>
          <p:nvPr/>
        </p:nvSpPr>
        <p:spPr bwMode="auto">
          <a:xfrm>
            <a:off x="4596171" y="1802358"/>
            <a:ext cx="7136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smtClean="0">
                <a:solidFill>
                  <a:srgbClr val="4F4F4F"/>
                </a:solidFill>
                <a:latin typeface="微软雅黑" panose="020B0503020204020204" pitchFamily="34" charset="-122"/>
                <a:ea typeface="微软雅黑" panose="020B0503020204020204" pitchFamily="34" charset="-122"/>
              </a:rPr>
              <a:t>42%</a:t>
            </a:r>
            <a:endParaRPr lang="zh-CN" altLang="en-US" sz="2000" dirty="0">
              <a:solidFill>
                <a:srgbClr val="4F4F4F"/>
              </a:solidFill>
              <a:latin typeface="微软雅黑" panose="020B0503020204020204" pitchFamily="34" charset="-122"/>
              <a:ea typeface="微软雅黑" panose="020B0503020204020204" pitchFamily="34" charset="-122"/>
            </a:endParaRPr>
          </a:p>
        </p:txBody>
      </p:sp>
      <p:sp>
        <p:nvSpPr>
          <p:cNvPr id="12" name="TextBox 344"/>
          <p:cNvSpPr>
            <a:spLocks noChangeArrowheads="1"/>
          </p:cNvSpPr>
          <p:nvPr/>
        </p:nvSpPr>
        <p:spPr bwMode="auto">
          <a:xfrm>
            <a:off x="6086217" y="306283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13" name="矩形 1"/>
          <p:cNvSpPr>
            <a:spLocks noChangeArrowheads="1"/>
          </p:cNvSpPr>
          <p:nvPr/>
        </p:nvSpPr>
        <p:spPr bwMode="auto">
          <a:xfrm>
            <a:off x="5189538" y="3469233"/>
            <a:ext cx="309403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endParaRPr lang="zh-CN" altLang="en-US" sz="1000" dirty="0">
              <a:solidFill>
                <a:srgbClr val="4F4F4F"/>
              </a:solidFill>
              <a:latin typeface="微软雅黑" panose="020B0503020204020204" pitchFamily="34" charset="-122"/>
              <a:ea typeface="微软雅黑" panose="020B0503020204020204" pitchFamily="34" charset="-122"/>
            </a:endParaRPr>
          </a:p>
        </p:txBody>
      </p:sp>
      <p:sp>
        <p:nvSpPr>
          <p:cNvPr id="14" name="TextBox 682"/>
          <p:cNvSpPr>
            <a:spLocks noChangeArrowheads="1"/>
          </p:cNvSpPr>
          <p:nvPr/>
        </p:nvSpPr>
        <p:spPr bwMode="auto">
          <a:xfrm>
            <a:off x="3827821" y="3447008"/>
            <a:ext cx="7136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smtClean="0">
                <a:solidFill>
                  <a:srgbClr val="4F4F4F"/>
                </a:solidFill>
                <a:latin typeface="微软雅黑" panose="020B0503020204020204" pitchFamily="34" charset="-122"/>
                <a:ea typeface="微软雅黑" panose="020B0503020204020204" pitchFamily="34" charset="-122"/>
              </a:rPr>
              <a:t>58%</a:t>
            </a:r>
            <a:endParaRPr lang="zh-CN" altLang="en-US" sz="2000" dirty="0">
              <a:solidFill>
                <a:srgbClr val="4F4F4F"/>
              </a:solidFill>
              <a:latin typeface="微软雅黑" panose="020B0503020204020204" pitchFamily="34" charset="-122"/>
              <a:ea typeface="微软雅黑" panose="020B0503020204020204" pitchFamily="34" charset="-122"/>
            </a:endParaRPr>
          </a:p>
        </p:txBody>
      </p:sp>
      <p:sp>
        <p:nvSpPr>
          <p:cNvPr id="16" name="矩形 15"/>
          <p:cNvSpPr/>
          <p:nvPr/>
        </p:nvSpPr>
        <p:spPr>
          <a:xfrm>
            <a:off x="8283575" y="945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66729537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a:spLocks noChangeArrowheads="1"/>
          </p:cNvSpPr>
          <p:nvPr/>
        </p:nvSpPr>
        <p:spPr bwMode="auto">
          <a:xfrm>
            <a:off x="3491880" y="987574"/>
            <a:ext cx="1962423" cy="1962423"/>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矩形 4"/>
          <p:cNvSpPr/>
          <p:nvPr/>
        </p:nvSpPr>
        <p:spPr>
          <a:xfrm>
            <a:off x="1583356" y="3423796"/>
            <a:ext cx="5779467" cy="553998"/>
          </a:xfrm>
          <a:prstGeom prst="rect">
            <a:avLst/>
          </a:prstGeom>
        </p:spPr>
        <p:txBody>
          <a:bodyPr wrap="square">
            <a:spAutoFit/>
          </a:bodyPr>
          <a:lstStyle/>
          <a:p>
            <a:pPr algn="ctr"/>
            <a:r>
              <a:rPr kumimoji="1" lang="en-US" altLang="zh-CN" sz="3000" dirty="0" smtClean="0">
                <a:solidFill>
                  <a:srgbClr val="333333"/>
                </a:solidFill>
                <a:latin typeface="Century Gothic" panose="020B0502020202020204" pitchFamily="34" charset="0"/>
              </a:rPr>
              <a:t>201X</a:t>
            </a:r>
            <a:r>
              <a:rPr kumimoji="1" lang="zh-CN" altLang="en-US" sz="3000" dirty="0" smtClean="0">
                <a:solidFill>
                  <a:srgbClr val="333333"/>
                </a:solidFill>
                <a:latin typeface="Century Gothic" panose="020B0502020202020204" pitchFamily="34" charset="0"/>
              </a:rPr>
              <a:t> </a:t>
            </a:r>
            <a:r>
              <a:rPr kumimoji="1" lang="en-US" altLang="zh-CN" sz="3000" dirty="0" smtClean="0">
                <a:solidFill>
                  <a:srgbClr val="333333"/>
                </a:solidFill>
                <a:latin typeface="Century Gothic" panose="020B0502020202020204" pitchFamily="34" charset="0"/>
              </a:rPr>
              <a:t>BUSINESS</a:t>
            </a:r>
            <a:r>
              <a:rPr kumimoji="1" lang="zh-CN" altLang="en-US" sz="3000" dirty="0" smtClean="0">
                <a:solidFill>
                  <a:srgbClr val="333333"/>
                </a:solidFill>
                <a:latin typeface="Century Gothic" panose="020B0502020202020204" pitchFamily="34" charset="0"/>
              </a:rPr>
              <a:t> </a:t>
            </a:r>
            <a:r>
              <a:rPr kumimoji="1" lang="en-US" altLang="zh-CN" sz="3000" dirty="0" smtClean="0">
                <a:solidFill>
                  <a:srgbClr val="333333"/>
                </a:solidFill>
                <a:latin typeface="Century Gothic" panose="020B0502020202020204" pitchFamily="34" charset="0"/>
              </a:rPr>
              <a:t>REPORT POWER</a:t>
            </a:r>
          </a:p>
        </p:txBody>
      </p:sp>
      <p:grpSp>
        <p:nvGrpSpPr>
          <p:cNvPr id="6" name="组合 5"/>
          <p:cNvGrpSpPr/>
          <p:nvPr/>
        </p:nvGrpSpPr>
        <p:grpSpPr>
          <a:xfrm>
            <a:off x="3387249" y="4079116"/>
            <a:ext cx="2372770" cy="288032"/>
            <a:chOff x="3395953" y="3003798"/>
            <a:chExt cx="2372770" cy="288032"/>
          </a:xfrm>
        </p:grpSpPr>
        <p:sp>
          <p:nvSpPr>
            <p:cNvPr id="7" name="矩形 6"/>
            <p:cNvSpPr/>
            <p:nvPr/>
          </p:nvSpPr>
          <p:spPr>
            <a:xfrm>
              <a:off x="3649162" y="3003798"/>
              <a:ext cx="1818481" cy="288032"/>
            </a:xfrm>
            <a:prstGeom prst="rect">
              <a:avLst/>
            </a:prstGeom>
            <a:noFill/>
            <a:ln w="9525">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3333"/>
                </a:solidFill>
              </a:endParaRPr>
            </a:p>
          </p:txBody>
        </p:sp>
        <p:sp>
          <p:nvSpPr>
            <p:cNvPr id="8" name="矩形 7"/>
            <p:cNvSpPr/>
            <p:nvPr/>
          </p:nvSpPr>
          <p:spPr>
            <a:xfrm>
              <a:off x="3395953" y="3032398"/>
              <a:ext cx="2372770" cy="230832"/>
            </a:xfrm>
            <a:prstGeom prst="rect">
              <a:avLst/>
            </a:prstGeom>
          </p:spPr>
          <p:txBody>
            <a:bodyPr wrap="square">
              <a:spAutoFit/>
            </a:bodyPr>
            <a:lstStyle/>
            <a:p>
              <a:pPr algn="ctr"/>
              <a:r>
                <a:rPr kumimoji="1" lang="zh-CN" altLang="en-US" sz="900" dirty="0" smtClean="0">
                  <a:solidFill>
                    <a:srgbClr val="4F4F4F"/>
                  </a:solidFill>
                  <a:latin typeface="微软雅黑" panose="020B0503020204020204" pitchFamily="34" charset="-122"/>
                  <a:ea typeface="微软雅黑" panose="020B0503020204020204" pitchFamily="34" charset="-122"/>
                </a:rPr>
                <a:t>汇报人</a:t>
              </a:r>
              <a:r>
                <a:rPr kumimoji="1" lang="zh-CN" altLang="en-US" sz="900" dirty="0" smtClean="0">
                  <a:solidFill>
                    <a:srgbClr val="4F4F4F"/>
                  </a:solidFill>
                  <a:latin typeface="微软雅黑" panose="020B0503020204020204" pitchFamily="34" charset="-122"/>
                  <a:ea typeface="微软雅黑" panose="020B0503020204020204" pitchFamily="34" charset="-122"/>
                </a:rPr>
                <a:t>：</a:t>
              </a:r>
              <a:r>
                <a:rPr kumimoji="1" lang="en-US" altLang="zh-CN" sz="900" dirty="0" smtClean="0">
                  <a:solidFill>
                    <a:srgbClr val="4F4F4F"/>
                  </a:solidFill>
                  <a:latin typeface="微软雅黑" panose="020B0503020204020204" pitchFamily="34" charset="-122"/>
                  <a:ea typeface="微软雅黑" panose="020B0503020204020204" pitchFamily="34" charset="-122"/>
                </a:rPr>
                <a:t>X </a:t>
              </a:r>
              <a:r>
                <a:rPr kumimoji="1" lang="en-US" altLang="zh-CN" sz="900" dirty="0" err="1" smtClean="0">
                  <a:solidFill>
                    <a:srgbClr val="4F4F4F"/>
                  </a:solidFill>
                  <a:latin typeface="微软雅黑" panose="020B0503020204020204" pitchFamily="34" charset="-122"/>
                  <a:ea typeface="微软雅黑" panose="020B0503020204020204" pitchFamily="34" charset="-122"/>
                </a:rPr>
                <a:t>X</a:t>
              </a:r>
              <a:r>
                <a:rPr kumimoji="1" lang="en-US" altLang="zh-CN" sz="900" dirty="0" smtClean="0">
                  <a:solidFill>
                    <a:srgbClr val="4F4F4F"/>
                  </a:solidFill>
                  <a:latin typeface="微软雅黑" panose="020B0503020204020204" pitchFamily="34" charset="-122"/>
                  <a:ea typeface="微软雅黑" panose="020B0503020204020204" pitchFamily="34" charset="-122"/>
                </a:rPr>
                <a:t> </a:t>
              </a:r>
              <a:r>
                <a:rPr kumimoji="1" lang="en-US" altLang="zh-CN" sz="900" dirty="0" err="1" smtClean="0">
                  <a:solidFill>
                    <a:srgbClr val="4F4F4F"/>
                  </a:solidFill>
                  <a:latin typeface="微软雅黑" panose="020B0503020204020204" pitchFamily="34" charset="-122"/>
                  <a:ea typeface="微软雅黑" panose="020B0503020204020204" pitchFamily="34" charset="-122"/>
                </a:rPr>
                <a:t>X</a:t>
              </a:r>
              <a:r>
                <a:rPr kumimoji="1" lang="en-US" altLang="zh-CN" sz="900" dirty="0" smtClean="0">
                  <a:solidFill>
                    <a:srgbClr val="4F4F4F"/>
                  </a:solidFill>
                  <a:latin typeface="微软雅黑" panose="020B0503020204020204" pitchFamily="34" charset="-122"/>
                  <a:ea typeface="微软雅黑" panose="020B0503020204020204" pitchFamily="34" charset="-122"/>
                </a:rPr>
                <a:t>  201X</a:t>
              </a:r>
              <a:r>
                <a:rPr kumimoji="1" lang="zh-CN" altLang="en-US" sz="900" dirty="0" smtClean="0">
                  <a:solidFill>
                    <a:srgbClr val="4F4F4F"/>
                  </a:solidFill>
                  <a:latin typeface="微软雅黑" panose="020B0503020204020204" pitchFamily="34" charset="-122"/>
                  <a:ea typeface="微软雅黑" panose="020B0503020204020204" pitchFamily="34" charset="-122"/>
                </a:rPr>
                <a:t>年</a:t>
              </a:r>
              <a:r>
                <a:rPr kumimoji="1" lang="en-US" altLang="zh-CN" sz="900" dirty="0" smtClean="0">
                  <a:solidFill>
                    <a:srgbClr val="4F4F4F"/>
                  </a:solidFill>
                  <a:latin typeface="微软雅黑" panose="020B0503020204020204" pitchFamily="34" charset="-122"/>
                  <a:ea typeface="微软雅黑" panose="020B0503020204020204" pitchFamily="34" charset="-122"/>
                </a:rPr>
                <a:t>X</a:t>
              </a:r>
              <a:r>
                <a:rPr kumimoji="1" lang="zh-CN" altLang="en-US" sz="900" dirty="0" smtClean="0">
                  <a:solidFill>
                    <a:srgbClr val="4F4F4F"/>
                  </a:solidFill>
                  <a:latin typeface="微软雅黑" panose="020B0503020204020204" pitchFamily="34" charset="-122"/>
                  <a:ea typeface="微软雅黑" panose="020B0503020204020204" pitchFamily="34" charset="-122"/>
                </a:rPr>
                <a:t>月</a:t>
              </a:r>
              <a:r>
                <a:rPr kumimoji="1" lang="en-US" altLang="zh-CN" sz="900" dirty="0" smtClean="0">
                  <a:solidFill>
                    <a:srgbClr val="4F4F4F"/>
                  </a:solidFill>
                  <a:latin typeface="微软雅黑" panose="020B0503020204020204" pitchFamily="34" charset="-122"/>
                  <a:ea typeface="微软雅黑" panose="020B0503020204020204" pitchFamily="34" charset="-122"/>
                </a:rPr>
                <a:t>X</a:t>
              </a:r>
              <a:r>
                <a:rPr kumimoji="1" lang="zh-CN" altLang="en-US" sz="900" dirty="0" smtClean="0">
                  <a:solidFill>
                    <a:srgbClr val="4F4F4F"/>
                  </a:solidFill>
                  <a:latin typeface="微软雅黑" panose="020B0503020204020204" pitchFamily="34" charset="-122"/>
                  <a:ea typeface="微软雅黑" panose="020B0503020204020204" pitchFamily="34" charset="-122"/>
                </a:rPr>
                <a:t>日</a:t>
              </a:r>
              <a:endParaRPr kumimoji="1" lang="en-US" altLang="zh-CN" sz="900" dirty="0" smtClean="0">
                <a:solidFill>
                  <a:srgbClr val="4F4F4F"/>
                </a:solidFill>
                <a:latin typeface="微软雅黑" panose="020B0503020204020204" pitchFamily="34" charset="-122"/>
                <a:ea typeface="微软雅黑" panose="020B0503020204020204" pitchFamily="34" charset="-122"/>
              </a:endParaRPr>
            </a:p>
          </p:txBody>
        </p:sp>
      </p:grpSp>
      <p:sp>
        <p:nvSpPr>
          <p:cNvPr id="9" name="矩形 8"/>
          <p:cNvSpPr/>
          <p:nvPr/>
        </p:nvSpPr>
        <p:spPr>
          <a:xfrm>
            <a:off x="2106812" y="3161986"/>
            <a:ext cx="4732556" cy="253916"/>
          </a:xfrm>
          <a:prstGeom prst="rect">
            <a:avLst/>
          </a:prstGeom>
        </p:spPr>
        <p:txBody>
          <a:bodyPr wrap="square" lIns="68580" tIns="34290" rIns="68580" bIns="34290">
            <a:spAutoFit/>
          </a:bodyPr>
          <a:lstStyle/>
          <a:p>
            <a:pPr algn="just"/>
            <a:r>
              <a:rPr lang="en-US" altLang="zh-CN" sz="12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The Concepts National Income And National Product </a:t>
            </a:r>
            <a:r>
              <a:rPr lang="en-US" altLang="zh-CN" sz="1200" dirty="0" smtClean="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rPr>
              <a:t>Have</a:t>
            </a:r>
            <a:endParaRPr lang="en-US" altLang="zh-CN" sz="1200" dirty="0">
              <a:solidFill>
                <a:srgbClr val="333333"/>
              </a:solidFill>
              <a:latin typeface="Century Gothic" panose="020B0502020202020204" pitchFamily="34" charset="0"/>
              <a:ea typeface="Source Han Sans ExtraLight" panose="020B0200000000000000" pitchFamily="34" charset="-122"/>
              <a:cs typeface="Arial" panose="020B0604020202020204" pitchFamily="34" charset="0"/>
            </a:endParaRPr>
          </a:p>
        </p:txBody>
      </p:sp>
      <p:sp>
        <p:nvSpPr>
          <p:cNvPr id="10" name="矩形 9"/>
          <p:cNvSpPr/>
          <p:nvPr/>
        </p:nvSpPr>
        <p:spPr>
          <a:xfrm>
            <a:off x="3352972" y="1614842"/>
            <a:ext cx="2240237" cy="707886"/>
          </a:xfrm>
          <a:prstGeom prst="rect">
            <a:avLst/>
          </a:prstGeom>
        </p:spPr>
        <p:txBody>
          <a:bodyPr wrap="square">
            <a:spAutoFit/>
          </a:bodyPr>
          <a:lstStyle/>
          <a:p>
            <a:pPr algn="ctr"/>
            <a:r>
              <a:rPr kumimoji="1" lang="en-US" altLang="zh-CN" sz="4000" dirty="0" smtClean="0">
                <a:solidFill>
                  <a:srgbClr val="333333"/>
                </a:solidFill>
                <a:latin typeface="Century Gothic" panose="020B0502020202020204" pitchFamily="34" charset="0"/>
              </a:rPr>
              <a:t>LOGO</a:t>
            </a:r>
          </a:p>
        </p:txBody>
      </p:sp>
    </p:spTree>
    <p:extLst>
      <p:ext uri="{BB962C8B-B14F-4D97-AF65-F5344CB8AC3E}">
        <p14:creationId xmlns:p14="http://schemas.microsoft.com/office/powerpoint/2010/main" val="196929506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39" presetClass="entr" presetSubtype="0" accel="100000" fill="hold" grpId="0" nodeType="afterEffect">
                                  <p:stCondLst>
                                    <p:cond delay="0"/>
                                  </p:stCondLst>
                                  <p:iterate type="lt">
                                    <p:tmPct val="10000"/>
                                  </p:iterate>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9"/>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9"/>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38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anim calcmode="lin" valueType="num">
                                      <p:cBhvr>
                                        <p:cTn id="2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
                                        </p:tgtEl>
                                      </p:cBhvr>
                                    </p:animEffect>
                                  </p:childTnLst>
                                </p:cTn>
                              </p:par>
                            </p:childTnLst>
                          </p:cTn>
                        </p:par>
                        <p:par>
                          <p:cTn id="31" fill="hold">
                            <p:stCondLst>
                              <p:cond delay="5400"/>
                            </p:stCondLst>
                            <p:childTnLst>
                              <p:par>
                                <p:cTn id="32" presetID="39" presetClass="entr" presetSubtype="0" accel="100000" fill="hold" nodeType="afterEffect">
                                  <p:stCondLst>
                                    <p:cond delay="0"/>
                                  </p:stCondLst>
                                  <p:iterate type="lt">
                                    <p:tmPct val="10000"/>
                                  </p:iterate>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35"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36"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7"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2353027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4148235" y="1773787"/>
            <a:ext cx="2723823" cy="553998"/>
          </a:xfrm>
          <a:prstGeom prst="rect">
            <a:avLst/>
          </a:prstGeom>
          <a:noFill/>
        </p:spPr>
        <p:txBody>
          <a:bodyPr wrap="none" rtlCol="0">
            <a:spAutoFit/>
          </a:bodyPr>
          <a:lstStyle/>
          <a:p>
            <a:pPr marL="0" lvl="1"/>
            <a:r>
              <a:rPr lang="zh-CN" altLang="en-US" sz="3000" spc="300" dirty="0" smtClean="0">
                <a:solidFill>
                  <a:srgbClr val="4F4F4F"/>
                </a:solidFill>
                <a:latin typeface="微软雅黑" pitchFamily="34" charset="-122"/>
                <a:ea typeface="微软雅黑" pitchFamily="34" charset="-122"/>
              </a:rPr>
              <a:t>单击添加标题</a:t>
            </a:r>
            <a:endParaRPr lang="zh-CN" altLang="en-US" sz="3000" spc="300" dirty="0">
              <a:solidFill>
                <a:srgbClr val="4F4F4F"/>
              </a:solidFill>
              <a:latin typeface="微软雅黑" pitchFamily="34" charset="-122"/>
              <a:ea typeface="微软雅黑" pitchFamily="34" charset="-122"/>
            </a:endParaRPr>
          </a:p>
        </p:txBody>
      </p:sp>
      <p:cxnSp>
        <p:nvCxnSpPr>
          <p:cNvPr id="5" name="直接连接符 4"/>
          <p:cNvCxnSpPr/>
          <p:nvPr/>
        </p:nvCxnSpPr>
        <p:spPr>
          <a:xfrm flipV="1">
            <a:off x="3932211" y="1275606"/>
            <a:ext cx="0" cy="2808312"/>
          </a:xfrm>
          <a:prstGeom prst="line">
            <a:avLst/>
          </a:prstGeom>
          <a:ln w="19050">
            <a:solidFill>
              <a:srgbClr val="4F4F4F"/>
            </a:solidFill>
            <a:prstDash val="dash"/>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4253502" y="264050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7" name="文本框 9"/>
          <p:cNvSpPr txBox="1"/>
          <p:nvPr/>
        </p:nvSpPr>
        <p:spPr>
          <a:xfrm>
            <a:off x="4253501" y="296594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8" name="文本框 7"/>
          <p:cNvSpPr txBox="1"/>
          <p:nvPr/>
        </p:nvSpPr>
        <p:spPr>
          <a:xfrm>
            <a:off x="4253502"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9" name="文本框 9"/>
          <p:cNvSpPr txBox="1"/>
          <p:nvPr/>
        </p:nvSpPr>
        <p:spPr>
          <a:xfrm>
            <a:off x="5444379" y="264375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0" name="文本框 9"/>
          <p:cNvSpPr txBox="1"/>
          <p:nvPr/>
        </p:nvSpPr>
        <p:spPr>
          <a:xfrm>
            <a:off x="5444380" y="296964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1"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rgbClr val="4F4F4F"/>
                </a:solidFill>
                <a:latin typeface="微软雅黑" pitchFamily="34" charset="-122"/>
                <a:ea typeface="微软雅黑" pitchFamily="34" charset="-122"/>
              </a:rPr>
              <a:t>PART 01</a:t>
            </a:r>
            <a:endParaRPr lang="zh-CN" altLang="en-US" sz="1600" dirty="0" smtClean="0">
              <a:solidFill>
                <a:srgbClr val="4F4F4F"/>
              </a:solidFill>
              <a:latin typeface="微软雅黑" pitchFamily="34" charset="-122"/>
              <a:ea typeface="微软雅黑" pitchFamily="34" charset="-122"/>
            </a:endParaRPr>
          </a:p>
        </p:txBody>
      </p:sp>
      <p:sp>
        <p:nvSpPr>
          <p:cNvPr id="12" name="椭圆 11"/>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smtClean="0">
                <a:solidFill>
                  <a:srgbClr val="4F4F4F"/>
                </a:solidFill>
                <a:latin typeface="微软雅黑" pitchFamily="34" charset="-122"/>
                <a:ea typeface="微软雅黑" pitchFamily="34" charset="-122"/>
              </a:rPr>
              <a:t>1</a:t>
            </a:r>
            <a:endParaRPr lang="zh-CN" altLang="en-US" sz="5000" spc="225" dirty="0">
              <a:solidFill>
                <a:srgbClr val="4F4F4F"/>
              </a:solidFill>
              <a:latin typeface="微软雅黑" pitchFamily="34" charset="-122"/>
              <a:ea typeface="微软雅黑" pitchFamily="34" charset="-122"/>
            </a:endParaRPr>
          </a:p>
        </p:txBody>
      </p:sp>
      <p:sp>
        <p:nvSpPr>
          <p:cNvPr id="14" name="文本框 13"/>
          <p:cNvSpPr txBox="1"/>
          <p:nvPr/>
        </p:nvSpPr>
        <p:spPr>
          <a:xfrm>
            <a:off x="5444379"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Tree>
    <p:extLst>
      <p:ext uri="{BB962C8B-B14F-4D97-AF65-F5344CB8AC3E}">
        <p14:creationId xmlns:p14="http://schemas.microsoft.com/office/powerpoint/2010/main" val="384710465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ppt_x</p:attrName>
                                        </p:attrNameLst>
                                      </p:cBhvr>
                                      <p:tavLst>
                                        <p:tav tm="0">
                                          <p:val>
                                            <p:strVal val="#ppt_x-#ppt_w*1.125000"/>
                                          </p:val>
                                        </p:tav>
                                        <p:tav tm="100000">
                                          <p:val>
                                            <p:strVal val="#ppt_x"/>
                                          </p:val>
                                        </p:tav>
                                      </p:tavLst>
                                    </p:anim>
                                    <p:animEffect transition="in" filter="wipe(right)">
                                      <p:cBhvr>
                                        <p:cTn id="21" dur="500"/>
                                        <p:tgtEl>
                                          <p:spTgt spid="4"/>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4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4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sp>
        <p:nvSpPr>
          <p:cNvPr id="7" name="Freeform 239"/>
          <p:cNvSpPr>
            <a:spLocks noEditPoints="1" noChangeArrowheads="1"/>
          </p:cNvSpPr>
          <p:nvPr/>
        </p:nvSpPr>
        <p:spPr bwMode="auto">
          <a:xfrm>
            <a:off x="1993155" y="2057400"/>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8" name="Freeform 240"/>
          <p:cNvSpPr>
            <a:spLocks noEditPoints="1" noChangeArrowheads="1"/>
          </p:cNvSpPr>
          <p:nvPr/>
        </p:nvSpPr>
        <p:spPr bwMode="auto">
          <a:xfrm>
            <a:off x="664418" y="1357312"/>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Freeform 241"/>
          <p:cNvSpPr>
            <a:spLocks noEditPoints="1" noChangeArrowheads="1"/>
          </p:cNvSpPr>
          <p:nvPr/>
        </p:nvSpPr>
        <p:spPr bwMode="auto">
          <a:xfrm>
            <a:off x="2137221" y="923925"/>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0" name="Freeform 242"/>
          <p:cNvSpPr>
            <a:spLocks noEditPoints="1" noChangeArrowheads="1"/>
          </p:cNvSpPr>
          <p:nvPr/>
        </p:nvSpPr>
        <p:spPr bwMode="auto">
          <a:xfrm>
            <a:off x="1752649" y="3614738"/>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grpSp>
        <p:nvGrpSpPr>
          <p:cNvPr id="11" name="组合 10"/>
          <p:cNvGrpSpPr>
            <a:grpSpLocks/>
          </p:cNvGrpSpPr>
          <p:nvPr/>
        </p:nvGrpSpPr>
        <p:grpSpPr bwMode="auto">
          <a:xfrm>
            <a:off x="938262" y="3361135"/>
            <a:ext cx="960834" cy="1914525"/>
            <a:chOff x="0" y="0"/>
            <a:chExt cx="960900" cy="1913939"/>
          </a:xfrm>
        </p:grpSpPr>
        <p:sp>
          <p:nvSpPr>
            <p:cNvPr id="12"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4"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975671" y="1320403"/>
            <a:ext cx="2908697" cy="1025986"/>
            <a:chOff x="4975671" y="1320403"/>
            <a:chExt cx="2908697" cy="1025986"/>
          </a:xfrm>
        </p:grpSpPr>
        <p:sp>
          <p:nvSpPr>
            <p:cNvPr id="16" name="矩形 14"/>
            <p:cNvSpPr>
              <a:spLocks noChangeArrowheads="1"/>
            </p:cNvSpPr>
            <p:nvPr/>
          </p:nvSpPr>
          <p:spPr bwMode="auto">
            <a:xfrm>
              <a:off x="5009008" y="1322302"/>
              <a:ext cx="2758679" cy="326714"/>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文本框 11"/>
            <p:cNvSpPr>
              <a:spLocks noChangeArrowheads="1"/>
            </p:cNvSpPr>
            <p:nvPr/>
          </p:nvSpPr>
          <p:spPr bwMode="auto">
            <a:xfrm>
              <a:off x="5070312" y="1320403"/>
              <a:ext cx="1661928" cy="346249"/>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en-US" altLang="zh-CN" sz="16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18" name="矩形 17"/>
            <p:cNvSpPr>
              <a:spLocks noChangeArrowheads="1"/>
            </p:cNvSpPr>
            <p:nvPr/>
          </p:nvSpPr>
          <p:spPr bwMode="auto">
            <a:xfrm>
              <a:off x="4975671" y="17014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19" name="组合 18"/>
          <p:cNvGrpSpPr/>
          <p:nvPr/>
        </p:nvGrpSpPr>
        <p:grpSpPr>
          <a:xfrm>
            <a:off x="4975671" y="2568178"/>
            <a:ext cx="2908697" cy="841768"/>
            <a:chOff x="4975671" y="2568178"/>
            <a:chExt cx="2908697" cy="841768"/>
          </a:xfrm>
        </p:grpSpPr>
        <p:sp>
          <p:nvSpPr>
            <p:cNvPr id="20" name="矩形 19"/>
            <p:cNvSpPr>
              <a:spLocks noChangeArrowheads="1"/>
            </p:cNvSpPr>
            <p:nvPr/>
          </p:nvSpPr>
          <p:spPr bwMode="auto">
            <a:xfrm>
              <a:off x="5009008" y="2570077"/>
              <a:ext cx="2758679" cy="326714"/>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 name="文本框 11"/>
            <p:cNvSpPr>
              <a:spLocks noChangeArrowheads="1"/>
            </p:cNvSpPr>
            <p:nvPr/>
          </p:nvSpPr>
          <p:spPr bwMode="auto">
            <a:xfrm>
              <a:off x="5070312" y="2568178"/>
              <a:ext cx="139333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22" name="矩形 21"/>
            <p:cNvSpPr>
              <a:spLocks noChangeArrowheads="1"/>
            </p:cNvSpPr>
            <p:nvPr/>
          </p:nvSpPr>
          <p:spPr bwMode="auto">
            <a:xfrm>
              <a:off x="4975671" y="29491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3" name="组合 22"/>
          <p:cNvGrpSpPr/>
          <p:nvPr/>
        </p:nvGrpSpPr>
        <p:grpSpPr>
          <a:xfrm>
            <a:off x="4975671" y="3619500"/>
            <a:ext cx="2908697" cy="1025986"/>
            <a:chOff x="4975671" y="3619500"/>
            <a:chExt cx="2908697" cy="1025986"/>
          </a:xfrm>
        </p:grpSpPr>
        <p:sp>
          <p:nvSpPr>
            <p:cNvPr id="24" name="矩形 23"/>
            <p:cNvSpPr>
              <a:spLocks noChangeArrowheads="1"/>
            </p:cNvSpPr>
            <p:nvPr/>
          </p:nvSpPr>
          <p:spPr bwMode="auto">
            <a:xfrm>
              <a:off x="5009008" y="3621399"/>
              <a:ext cx="2758679" cy="326714"/>
            </a:xfrm>
            <a:prstGeom prst="rect">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文本框 11"/>
            <p:cNvSpPr>
              <a:spLocks noChangeArrowheads="1"/>
            </p:cNvSpPr>
            <p:nvPr/>
          </p:nvSpPr>
          <p:spPr bwMode="auto">
            <a:xfrm>
              <a:off x="5070312" y="3619500"/>
              <a:ext cx="1394934"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26" name="矩形 25"/>
            <p:cNvSpPr>
              <a:spLocks noChangeArrowheads="1"/>
            </p:cNvSpPr>
            <p:nvPr/>
          </p:nvSpPr>
          <p:spPr bwMode="auto">
            <a:xfrm>
              <a:off x="4975671" y="40005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grpSp>
    </p:spTree>
    <p:extLst>
      <p:ext uri="{BB962C8B-B14F-4D97-AF65-F5344CB8AC3E}">
        <p14:creationId xmlns:p14="http://schemas.microsoft.com/office/powerpoint/2010/main" val="227460790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p:cBhvr>
                                        <p:cTn id="7" dur="500"/>
                                        <p:tgtEl>
                                          <p:spTgt spid="11"/>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animEffect>
                                      <p:cBhvr>
                                        <p:cTn id="12" dur="500"/>
                                        <p:tgtEl>
                                          <p:spTgt spid="10"/>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p:cBhvr>
                                        <p:cTn id="17" dur="500"/>
                                        <p:tgtEl>
                                          <p:spTgt spid="7"/>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p:cBhvr>
                                        <p:cTn id="22" dur="500"/>
                                        <p:tgtEl>
                                          <p:spTgt spid="8"/>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p:cBhvr>
                                        <p:cTn id="27" dur="500"/>
                                        <p:tgtEl>
                                          <p:spTgt spid="9"/>
                                        </p:tgtEl>
                                      </p:cBhvr>
                                    </p:animEffect>
                                  </p:childTnLst>
                                </p:cTn>
                              </p:par>
                              <p:par>
                                <p:cTn id="28" presetID="8" presetClass="emph" presetSubtype="0" fill="hold" grpId="1" nodeType="withEffect">
                                  <p:stCondLst>
                                    <p:cond delay="750"/>
                                  </p:stCondLst>
                                  <p:childTnLst>
                                    <p:animRot by="21600000">
                                      <p:cBhvr>
                                        <p:cTn id="29" dur="4000" fill="hold"/>
                                        <p:tgtEl>
                                          <p:spTgt spid="8"/>
                                        </p:tgtEl>
                                        <p:attrNameLst>
                                          <p:attrName>r</p:attrName>
                                        </p:attrNameLst>
                                      </p:cBhvr>
                                    </p:animRot>
                                  </p:childTnLst>
                                </p:cTn>
                              </p:par>
                              <p:par>
                                <p:cTn id="30" presetID="8" presetClass="emph" presetSubtype="0" fill="hold" grpId="1" nodeType="withEffect">
                                  <p:stCondLst>
                                    <p:cond delay="750"/>
                                  </p:stCondLst>
                                  <p:childTnLst>
                                    <p:animRot by="-21600000">
                                      <p:cBhvr>
                                        <p:cTn id="31" dur="4000" fill="hold"/>
                                        <p:tgtEl>
                                          <p:spTgt spid="9"/>
                                        </p:tgtEl>
                                        <p:attrNameLst>
                                          <p:attrName>r</p:attrName>
                                        </p:attrNameLst>
                                      </p:cBhvr>
                                    </p:animRot>
                                  </p:childTnLst>
                                </p:cTn>
                              </p:par>
                              <p:par>
                                <p:cTn id="32" presetID="8" presetClass="emph" presetSubtype="0" fill="hold" grpId="1" nodeType="withEffect">
                                  <p:stCondLst>
                                    <p:cond delay="750"/>
                                  </p:stCondLst>
                                  <p:childTnLst>
                                    <p:animRot by="-21600000">
                                      <p:cBhvr>
                                        <p:cTn id="33" dur="4000" fill="hold"/>
                                        <p:tgtEl>
                                          <p:spTgt spid="7"/>
                                        </p:tgtEl>
                                        <p:attrNameLst>
                                          <p:attrName>r</p:attrName>
                                        </p:attrNameLst>
                                      </p:cBhvr>
                                    </p:animRot>
                                  </p:childTnLst>
                                </p:cTn>
                              </p:par>
                              <p:par>
                                <p:cTn id="34" presetID="8" presetClass="emph" presetSubtype="0" fill="hold" grpId="1" nodeType="withEffect">
                                  <p:stCondLst>
                                    <p:cond delay="750"/>
                                  </p:stCondLst>
                                  <p:childTnLst>
                                    <p:animRot by="21600000">
                                      <p:cBhvr>
                                        <p:cTn id="35" dur="4000" fill="hold"/>
                                        <p:tgtEl>
                                          <p:spTgt spid="10"/>
                                        </p:tgtEl>
                                        <p:attrNameLst>
                                          <p:attrName>r</p:attrName>
                                        </p:attrNameLst>
                                      </p:cBhvr>
                                    </p:animRot>
                                  </p:childTnLst>
                                </p:cTn>
                              </p:par>
                            </p:childTnLst>
                          </p:cTn>
                        </p:par>
                        <p:par>
                          <p:cTn id="36" fill="hold">
                            <p:stCondLst>
                              <p:cond delay="4750"/>
                            </p:stCondLst>
                            <p:childTnLst>
                              <p:par>
                                <p:cTn id="37" presetID="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5250"/>
                            </p:stCondLst>
                            <p:childTnLst>
                              <p:par>
                                <p:cTn id="42" presetID="2" presetClass="entr" presetSubtype="2"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par>
                          <p:cTn id="46" fill="hold">
                            <p:stCondLst>
                              <p:cond delay="5750"/>
                            </p:stCondLst>
                            <p:childTnLst>
                              <p:par>
                                <p:cTn id="47" presetID="2" presetClass="entr" presetSubtype="2"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1+#ppt_w/2"/>
                                          </p:val>
                                        </p:tav>
                                        <p:tav tm="100000">
                                          <p:val>
                                            <p:strVal val="#ppt_x"/>
                                          </p:val>
                                        </p:tav>
                                      </p:tavLst>
                                    </p:anim>
                                    <p:anim calcmode="lin" valueType="num">
                                      <p:cBhvr additive="base">
                                        <p:cTn id="5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466850" y="2849167"/>
            <a:ext cx="952500" cy="953690"/>
            <a:chOff x="1466850" y="2849167"/>
            <a:chExt cx="952500" cy="953690"/>
          </a:xfrm>
        </p:grpSpPr>
        <p:sp>
          <p:nvSpPr>
            <p:cNvPr id="8" name="椭圆 6"/>
            <p:cNvSpPr>
              <a:spLocks noChangeArrowheads="1"/>
            </p:cNvSpPr>
            <p:nvPr/>
          </p:nvSpPr>
          <p:spPr bwMode="auto">
            <a:xfrm>
              <a:off x="1466850" y="2849167"/>
              <a:ext cx="952500" cy="95369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9" name="文本框 10"/>
            <p:cNvSpPr>
              <a:spLocks noChangeArrowheads="1"/>
            </p:cNvSpPr>
            <p:nvPr/>
          </p:nvSpPr>
          <p:spPr bwMode="auto">
            <a:xfrm>
              <a:off x="1588595" y="3172113"/>
              <a:ext cx="704040" cy="300082"/>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zh-CN" altLang="en-US" dirty="0" smtClean="0">
                  <a:solidFill>
                    <a:srgbClr val="4F4F4F"/>
                  </a:solidFill>
                  <a:latin typeface="微软雅黑" panose="020B0503020204020204" pitchFamily="34" charset="-122"/>
                  <a:ea typeface="微软雅黑" panose="020B0503020204020204" pitchFamily="34" charset="-122"/>
                </a:rPr>
                <a:t> 标题</a:t>
              </a:r>
              <a:endParaRPr lang="zh-CN" altLang="en-US" dirty="0">
                <a:solidFill>
                  <a:srgbClr val="4F4F4F"/>
                </a:solidFill>
                <a:latin typeface="微软雅黑" panose="020B0503020204020204" pitchFamily="34" charset="-122"/>
                <a:ea typeface="微软雅黑" panose="020B0503020204020204" pitchFamily="34" charset="-122"/>
              </a:endParaRPr>
            </a:p>
          </p:txBody>
        </p:sp>
      </p:grpSp>
      <p:cxnSp>
        <p:nvCxnSpPr>
          <p:cNvPr id="10" name="直接连接符 13"/>
          <p:cNvCxnSpPr>
            <a:cxnSpLocks noChangeShapeType="1"/>
            <a:stCxn id="8" idx="7"/>
          </p:cNvCxnSpPr>
          <p:nvPr/>
        </p:nvCxnSpPr>
        <p:spPr bwMode="auto">
          <a:xfrm flipV="1">
            <a:off x="2280047" y="2695575"/>
            <a:ext cx="360759" cy="292894"/>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cxnSp>
      <p:sp>
        <p:nvSpPr>
          <p:cNvPr id="11" name="直接连接符 17"/>
          <p:cNvSpPr>
            <a:spLocks noChangeShapeType="1"/>
          </p:cNvSpPr>
          <p:nvPr/>
        </p:nvSpPr>
        <p:spPr bwMode="auto">
          <a:xfrm>
            <a:off x="3669506" y="2530078"/>
            <a:ext cx="681038" cy="490538"/>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cxnSp>
        <p:nvCxnSpPr>
          <p:cNvPr id="12" name="直接连接符 20"/>
          <p:cNvCxnSpPr>
            <a:cxnSpLocks noChangeShapeType="1"/>
          </p:cNvCxnSpPr>
          <p:nvPr/>
        </p:nvCxnSpPr>
        <p:spPr bwMode="auto">
          <a:xfrm flipV="1">
            <a:off x="5176837" y="2472929"/>
            <a:ext cx="623888" cy="548878"/>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cxnSp>
      <p:cxnSp>
        <p:nvCxnSpPr>
          <p:cNvPr id="13" name="直接连接符 23"/>
          <p:cNvCxnSpPr>
            <a:cxnSpLocks noChangeShapeType="1"/>
            <a:stCxn id="22" idx="5"/>
            <a:endCxn id="8" idx="1"/>
          </p:cNvCxnSpPr>
          <p:nvPr/>
        </p:nvCxnSpPr>
        <p:spPr bwMode="auto">
          <a:xfrm>
            <a:off x="1307307" y="2775347"/>
            <a:ext cx="298847" cy="213122"/>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cxnSp>
      <p:cxnSp>
        <p:nvCxnSpPr>
          <p:cNvPr id="14" name="直接连接符 43"/>
          <p:cNvCxnSpPr>
            <a:cxnSpLocks noChangeShapeType="1"/>
            <a:stCxn id="23" idx="7"/>
          </p:cNvCxnSpPr>
          <p:nvPr/>
        </p:nvCxnSpPr>
        <p:spPr bwMode="auto">
          <a:xfrm flipV="1">
            <a:off x="4049316" y="3848101"/>
            <a:ext cx="301228" cy="278606"/>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cxnSp>
      <p:cxnSp>
        <p:nvCxnSpPr>
          <p:cNvPr id="15" name="直接连接符 72"/>
          <p:cNvCxnSpPr>
            <a:cxnSpLocks noChangeShapeType="1"/>
            <a:endCxn id="24" idx="1"/>
          </p:cNvCxnSpPr>
          <p:nvPr/>
        </p:nvCxnSpPr>
        <p:spPr bwMode="auto">
          <a:xfrm>
            <a:off x="7265194" y="1866900"/>
            <a:ext cx="417910" cy="280988"/>
          </a:xfrm>
          <a:prstGeom prst="line">
            <a:avLst/>
          </a:prstGeom>
          <a:noFill/>
          <a:ln w="28575">
            <a:solidFill>
              <a:schemeClr val="accent3"/>
            </a:solidFill>
            <a:round/>
            <a:headEnd/>
            <a:tailEnd/>
          </a:ln>
          <a:extLst>
            <a:ext uri="{909E8E84-426E-40DD-AFC4-6F175D3DCCD1}">
              <a14:hiddenFill xmlns:a14="http://schemas.microsoft.com/office/drawing/2010/main">
                <a:noFill/>
              </a14:hiddenFill>
            </a:ext>
          </a:extLst>
        </p:spPr>
      </p:cxnSp>
      <p:sp>
        <p:nvSpPr>
          <p:cNvPr id="16" name="矩形 76"/>
          <p:cNvSpPr>
            <a:spLocks noChangeArrowheads="1"/>
          </p:cNvSpPr>
          <p:nvPr/>
        </p:nvSpPr>
        <p:spPr bwMode="auto">
          <a:xfrm>
            <a:off x="1221582" y="3811191"/>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7" name="矩形 80"/>
          <p:cNvSpPr>
            <a:spLocks noChangeArrowheads="1"/>
          </p:cNvSpPr>
          <p:nvPr/>
        </p:nvSpPr>
        <p:spPr bwMode="auto">
          <a:xfrm>
            <a:off x="2407444" y="2913460"/>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8" name="矩形 81"/>
          <p:cNvSpPr>
            <a:spLocks noChangeArrowheads="1"/>
          </p:cNvSpPr>
          <p:nvPr/>
        </p:nvSpPr>
        <p:spPr bwMode="auto">
          <a:xfrm>
            <a:off x="4099322" y="4055269"/>
            <a:ext cx="1365647"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r>
              <a:rPr 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9" name="矩形 82"/>
          <p:cNvSpPr>
            <a:spLocks noChangeArrowheads="1"/>
          </p:cNvSpPr>
          <p:nvPr/>
        </p:nvSpPr>
        <p:spPr bwMode="auto">
          <a:xfrm>
            <a:off x="5744766" y="2746772"/>
            <a:ext cx="1366838" cy="24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6"/>
              </a:lnSpc>
              <a:spcBef>
                <a:spcPct val="0"/>
              </a:spcBef>
              <a:buNone/>
            </a:pPr>
            <a:r>
              <a:rPr lang="zh-CN" altLang="en-US" sz="975">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点击添加描述总结</a:t>
            </a:r>
            <a:endParaRPr lang="zh-CN" altLang="en-US" sz="1350">
              <a:solidFill>
                <a:srgbClr val="4F4F4F"/>
              </a:solidFill>
              <a:latin typeface="微软雅黑" panose="020B0503020204020204" pitchFamily="34" charset="-122"/>
              <a:ea typeface="微软雅黑" panose="020B0503020204020204" pitchFamily="34" charset="-122"/>
            </a:endParaRPr>
          </a:p>
        </p:txBody>
      </p:sp>
      <p:sp>
        <p:nvSpPr>
          <p:cNvPr id="20" name="矩形 85"/>
          <p:cNvSpPr>
            <a:spLocks noChangeArrowheads="1"/>
          </p:cNvSpPr>
          <p:nvPr/>
        </p:nvSpPr>
        <p:spPr bwMode="auto">
          <a:xfrm>
            <a:off x="5938838" y="3331369"/>
            <a:ext cx="2324100" cy="34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65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添加标题内容</a:t>
            </a:r>
            <a:endParaRPr lang="zh-CN" altLang="en-US" sz="1650" dirty="0">
              <a:solidFill>
                <a:srgbClr val="4F4F4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1" name="文本框 13"/>
          <p:cNvSpPr>
            <a:spLocks noChangeArrowheads="1"/>
          </p:cNvSpPr>
          <p:nvPr/>
        </p:nvSpPr>
        <p:spPr bwMode="auto">
          <a:xfrm>
            <a:off x="5557838" y="3687366"/>
            <a:ext cx="2740819"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a:t>
            </a:r>
            <a:r>
              <a:rPr lang="zh-CN" altLang="en-US" sz="105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综合描</a:t>
            </a:r>
            <a:endParaRPr lang="zh-CN" altLang="en-US" sz="1350" dirty="0">
              <a:solidFill>
                <a:srgbClr val="4F4F4F"/>
              </a:solidFill>
              <a:latin typeface="微软雅黑" panose="020B0503020204020204" pitchFamily="34" charset="-122"/>
              <a:ea typeface="微软雅黑" panose="020B0503020204020204" pitchFamily="34" charset="-122"/>
            </a:endParaRPr>
          </a:p>
        </p:txBody>
      </p:sp>
      <p:sp>
        <p:nvSpPr>
          <p:cNvPr id="22" name="椭圆 56"/>
          <p:cNvSpPr>
            <a:spLocks noChangeArrowheads="1"/>
          </p:cNvSpPr>
          <p:nvPr/>
        </p:nvSpPr>
        <p:spPr bwMode="auto">
          <a:xfrm rot="-580840">
            <a:off x="958453" y="2472929"/>
            <a:ext cx="384572" cy="383381"/>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3" name="椭圆 58"/>
          <p:cNvSpPr>
            <a:spLocks noChangeArrowheads="1"/>
          </p:cNvSpPr>
          <p:nvPr/>
        </p:nvSpPr>
        <p:spPr bwMode="auto">
          <a:xfrm>
            <a:off x="3627835" y="4054079"/>
            <a:ext cx="492919" cy="494109"/>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4" name="椭圆 70"/>
          <p:cNvSpPr>
            <a:spLocks noChangeArrowheads="1"/>
          </p:cNvSpPr>
          <p:nvPr/>
        </p:nvSpPr>
        <p:spPr bwMode="auto">
          <a:xfrm>
            <a:off x="7599760" y="2064544"/>
            <a:ext cx="570309" cy="57031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grpSp>
        <p:nvGrpSpPr>
          <p:cNvPr id="25" name="组合 24"/>
          <p:cNvGrpSpPr/>
          <p:nvPr/>
        </p:nvGrpSpPr>
        <p:grpSpPr>
          <a:xfrm>
            <a:off x="2450306" y="1581150"/>
            <a:ext cx="1306116" cy="1306116"/>
            <a:chOff x="2450306" y="1581150"/>
            <a:chExt cx="1306116" cy="1306116"/>
          </a:xfrm>
        </p:grpSpPr>
        <p:sp>
          <p:nvSpPr>
            <p:cNvPr id="26" name="椭圆 27"/>
            <p:cNvSpPr>
              <a:spLocks noChangeArrowheads="1"/>
            </p:cNvSpPr>
            <p:nvPr/>
          </p:nvSpPr>
          <p:spPr bwMode="auto">
            <a:xfrm>
              <a:off x="2450306" y="1581150"/>
              <a:ext cx="1306116" cy="130611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7" name="文本框 26"/>
            <p:cNvSpPr>
              <a:spLocks noChangeArrowheads="1"/>
            </p:cNvSpPr>
            <p:nvPr/>
          </p:nvSpPr>
          <p:spPr bwMode="auto">
            <a:xfrm>
              <a:off x="2708070" y="2064982"/>
              <a:ext cx="790601" cy="334707"/>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zh-CN" altLang="en-US" dirty="0" smtClean="0">
                  <a:solidFill>
                    <a:srgbClr val="4F4F4F"/>
                  </a:solidFill>
                  <a:latin typeface="微软雅黑" panose="020B0503020204020204" pitchFamily="34" charset="-122"/>
                  <a:ea typeface="微软雅黑" panose="020B0503020204020204" pitchFamily="34" charset="-122"/>
                </a:rPr>
                <a:t>  标题</a:t>
              </a:r>
              <a:endParaRPr lang="zh-CN" altLang="en-US" dirty="0">
                <a:solidFill>
                  <a:srgbClr val="4F4F4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549504" y="1009650"/>
            <a:ext cx="1715690" cy="1714500"/>
            <a:chOff x="5549504" y="1009650"/>
            <a:chExt cx="1715690" cy="1714500"/>
          </a:xfrm>
        </p:grpSpPr>
        <p:sp>
          <p:nvSpPr>
            <p:cNvPr id="29" name="椭圆 38"/>
            <p:cNvSpPr>
              <a:spLocks noChangeArrowheads="1"/>
            </p:cNvSpPr>
            <p:nvPr/>
          </p:nvSpPr>
          <p:spPr bwMode="auto">
            <a:xfrm>
              <a:off x="5549504" y="1009650"/>
              <a:ext cx="1715690" cy="17145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0" name="文本框 37"/>
            <p:cNvSpPr>
              <a:spLocks noChangeArrowheads="1"/>
            </p:cNvSpPr>
            <p:nvPr/>
          </p:nvSpPr>
          <p:spPr bwMode="auto">
            <a:xfrm>
              <a:off x="5939912" y="1666950"/>
              <a:ext cx="934873" cy="392415"/>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zh-CN" altLang="en-US" dirty="0" smtClean="0">
                  <a:solidFill>
                    <a:srgbClr val="4F4F4F"/>
                  </a:solidFill>
                  <a:latin typeface="微软雅黑" panose="020B0503020204020204" pitchFamily="34" charset="-122"/>
                  <a:ea typeface="微软雅黑" panose="020B0503020204020204" pitchFamily="34" charset="-122"/>
                </a:rPr>
                <a:t>  标题</a:t>
              </a:r>
              <a:endParaRPr lang="zh-CN" altLang="en-US" dirty="0">
                <a:solidFill>
                  <a:srgbClr val="4F4F4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179094" y="2849166"/>
            <a:ext cx="1170385" cy="1170384"/>
            <a:chOff x="4179094" y="2849166"/>
            <a:chExt cx="1170385" cy="1170384"/>
          </a:xfrm>
        </p:grpSpPr>
        <p:sp>
          <p:nvSpPr>
            <p:cNvPr id="32" name="椭圆 32"/>
            <p:cNvSpPr>
              <a:spLocks noChangeArrowheads="1"/>
            </p:cNvSpPr>
            <p:nvPr/>
          </p:nvSpPr>
          <p:spPr bwMode="auto">
            <a:xfrm>
              <a:off x="4179094" y="2849166"/>
              <a:ext cx="1170385" cy="1170384"/>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3" name="文本框 31"/>
            <p:cNvSpPr>
              <a:spLocks noChangeArrowheads="1"/>
            </p:cNvSpPr>
            <p:nvPr/>
          </p:nvSpPr>
          <p:spPr bwMode="auto">
            <a:xfrm>
              <a:off x="4368986" y="3280508"/>
              <a:ext cx="790602" cy="334707"/>
            </a:xfrm>
            <a:prstGeom prst="rect">
              <a:avLst/>
            </a:prstGeom>
            <a:noFill/>
            <a:ln>
              <a:noFill/>
            </a:ln>
            <a:effectLst/>
            <a:extLst/>
          </p:spPr>
          <p:txBody>
            <a:bodyPr vert="horz" wrap="square" lIns="68580" tIns="34290" rIns="68580" bIns="34290" numCol="1" anchor="t" anchorCtr="0" compatLnSpc="1">
              <a:prstTxWarp prst="textNoShape">
                <a:avLst/>
              </a:prstTxWarp>
            </a:bodyPr>
            <a:lstStyle/>
            <a:p>
              <a:r>
                <a:rPr lang="zh-CN" altLang="en-US" dirty="0" smtClean="0">
                  <a:solidFill>
                    <a:srgbClr val="4F4F4F"/>
                  </a:solidFill>
                  <a:latin typeface="微软雅黑" panose="020B0503020204020204" pitchFamily="34" charset="-122"/>
                  <a:ea typeface="微软雅黑" panose="020B0503020204020204" pitchFamily="34" charset="-122"/>
                </a:rPr>
                <a:t>  标题</a:t>
              </a:r>
              <a:endParaRPr lang="zh-CN" altLang="en-US" dirty="0">
                <a:solidFill>
                  <a:srgbClr val="4F4F4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40067974"/>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p:cBhvr>
                                        <p:cTn id="13" dur="35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p:cBhvr>
                                        <p:cTn id="23" dur="400"/>
                                        <p:tgtEl>
                                          <p:spTgt spid="16"/>
                                        </p:tgtEl>
                                      </p:cBhvr>
                                    </p:animEffect>
                                  </p:childTnLst>
                                </p:cTn>
                              </p:par>
                            </p:childTnLst>
                          </p:cTn>
                        </p:par>
                        <p:par>
                          <p:cTn id="24" fill="hold">
                            <p:stCondLst>
                              <p:cond delay="65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p:cBhvr>
                                        <p:cTn id="27" dur="35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17"/>
                                        </p:tgtEl>
                                        <p:attrNameLst>
                                          <p:attrName>style.visibility</p:attrName>
                                        </p:attrNameLst>
                                      </p:cBhvr>
                                      <p:to>
                                        <p:strVal val="visible"/>
                                      </p:to>
                                    </p:set>
                                    <p:animEffect>
                                      <p:cBhvr>
                                        <p:cTn id="37" dur="500"/>
                                        <p:tgtEl>
                                          <p:spTgt spid="17"/>
                                        </p:tgtEl>
                                      </p:cBhvr>
                                    </p:animEffect>
                                  </p:childTnLst>
                                </p:cTn>
                              </p:par>
                            </p:childTnLst>
                          </p:cTn>
                        </p:par>
                        <p:par>
                          <p:cTn id="38" fill="hold">
                            <p:stCondLst>
                              <p:cond delay="75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p:cBhvr>
                                        <p:cTn id="41" dur="45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fltVal val="0"/>
                                          </p:val>
                                        </p:tav>
                                        <p:tav tm="100000">
                                          <p:val>
                                            <p:strVal val="#ppt_w"/>
                                          </p:val>
                                        </p:tav>
                                      </p:tavLst>
                                    </p:anim>
                                    <p:anim calcmode="lin" valueType="num">
                                      <p:cBhvr>
                                        <p:cTn id="47" dur="500" fill="hold"/>
                                        <p:tgtEl>
                                          <p:spTgt spid="31"/>
                                        </p:tgtEl>
                                        <p:attrNameLst>
                                          <p:attrName>ppt_h</p:attrName>
                                        </p:attrNameLst>
                                      </p:cBhvr>
                                      <p:tavLst>
                                        <p:tav tm="0">
                                          <p:val>
                                            <p:fltVal val="0"/>
                                          </p:val>
                                        </p:tav>
                                        <p:tav tm="100000">
                                          <p:val>
                                            <p:strVal val="#ppt_h"/>
                                          </p:val>
                                        </p:tav>
                                      </p:tavLst>
                                    </p:anim>
                                    <p:animEffect transition="in" filter="fade">
                                      <p:cBhvr>
                                        <p:cTn id="48" dur="500"/>
                                        <p:tgtEl>
                                          <p:spTgt spid="31"/>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8"/>
                                        </p:tgtEl>
                                        <p:attrNameLst>
                                          <p:attrName>style.visibility</p:attrName>
                                        </p:attrNameLst>
                                      </p:cBhvr>
                                      <p:to>
                                        <p:strVal val="visible"/>
                                      </p:to>
                                    </p:set>
                                    <p:animEffect>
                                      <p:cBhvr>
                                        <p:cTn id="51" dur="400"/>
                                        <p:tgtEl>
                                          <p:spTgt spid="18"/>
                                        </p:tgtEl>
                                      </p:cBhvr>
                                    </p:animEffect>
                                  </p:childTnLst>
                                </p:cTn>
                              </p:par>
                            </p:childTnLst>
                          </p:cTn>
                        </p:par>
                        <p:par>
                          <p:cTn id="52" fill="hold">
                            <p:stCondLst>
                              <p:cond delay="650"/>
                            </p:stCondLst>
                            <p:childTnLst>
                              <p:par>
                                <p:cTn id="53" presetID="22" presetClass="entr" presetSubtype="8"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p:cBhvr>
                                        <p:cTn id="55" dur="45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par>
                                <p:cTn id="63" presetID="22" presetClass="entr" presetSubtype="2" fill="hold"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p:cBhvr>
                                        <p:cTn id="65" dur="400"/>
                                        <p:tgtEl>
                                          <p:spTgt spid="14"/>
                                        </p:tgtEl>
                                      </p:cBhvr>
                                    </p:animEffect>
                                  </p:childTnLst>
                                </p:cTn>
                              </p:par>
                              <p:par>
                                <p:cTn id="66" presetID="10" presetClass="entr" presetSubtype="0" fill="hold" grpId="0" nodeType="withEffect">
                                  <p:stCondLst>
                                    <p:cond delay="250"/>
                                  </p:stCondLst>
                                  <p:childTnLst>
                                    <p:set>
                                      <p:cBhvr>
                                        <p:cTn id="67" dur="1" fill="hold">
                                          <p:stCondLst>
                                            <p:cond delay="0"/>
                                          </p:stCondLst>
                                        </p:cTn>
                                        <p:tgtEl>
                                          <p:spTgt spid="19"/>
                                        </p:tgtEl>
                                        <p:attrNameLst>
                                          <p:attrName>style.visibility</p:attrName>
                                        </p:attrNameLst>
                                      </p:cBhvr>
                                      <p:to>
                                        <p:strVal val="visible"/>
                                      </p:to>
                                    </p:set>
                                    <p:animEffect>
                                      <p:cBhvr>
                                        <p:cTn id="68" dur="500"/>
                                        <p:tgtEl>
                                          <p:spTgt spid="19"/>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p:cBhvr>
                                        <p:cTn id="71" dur="400"/>
                                        <p:tgtEl>
                                          <p:spTgt spid="23"/>
                                        </p:tgtEl>
                                      </p:cBhvr>
                                    </p:animEffect>
                                  </p:childTnLst>
                                </p:cTn>
                              </p:par>
                            </p:childTnLst>
                          </p:cTn>
                        </p:par>
                        <p:par>
                          <p:cTn id="72" fill="hold">
                            <p:stCondLst>
                              <p:cond delay="750"/>
                            </p:stCondLst>
                            <p:childTnLst>
                              <p:par>
                                <p:cTn id="73" presetID="22" presetClass="entr" presetSubtype="8"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p:cBhvr>
                                        <p:cTn id="75" dur="350"/>
                                        <p:tgtEl>
                                          <p:spTgt spid="15"/>
                                        </p:tgtEl>
                                      </p:cBhvr>
                                    </p:animEffect>
                                  </p:childTnLst>
                                </p:cTn>
                              </p:par>
                            </p:childTnLst>
                          </p:cTn>
                        </p:par>
                        <p:par>
                          <p:cTn id="76" fill="hold">
                            <p:stCondLst>
                              <p:cond delay="1100"/>
                            </p:stCondLst>
                            <p:childTnLst>
                              <p:par>
                                <p:cTn id="77" presetID="22" presetClass="entr" presetSubtype="8"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p:cBhvr>
                                        <p:cTn id="79" dur="400"/>
                                        <p:tgtEl>
                                          <p:spTgt spid="24"/>
                                        </p:tgtEl>
                                      </p:cBhvr>
                                    </p:animEffect>
                                  </p:childTnLst>
                                </p:cTn>
                              </p:par>
                            </p:childTnLst>
                          </p:cTn>
                        </p:par>
                        <p:par>
                          <p:cTn id="80" fill="hold">
                            <p:stCondLst>
                              <p:cond delay="1500"/>
                            </p:stCondLst>
                            <p:childTnLst>
                              <p:par>
                                <p:cTn id="81" presetID="22" presetClass="entr" presetSubtype="2"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p:cBhvr>
                                        <p:cTn id="86"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animBg="1"/>
      <p:bldP spid="23" grpId="0" bldLvl="0" animBg="1" autoUpdateAnimBg="0"/>
      <p:bldP spid="24"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864644" y="1529423"/>
            <a:ext cx="1918097" cy="681038"/>
            <a:chOff x="2864644" y="1529423"/>
            <a:chExt cx="1918097" cy="681038"/>
          </a:xfrm>
        </p:grpSpPr>
        <p:sp>
          <p:nvSpPr>
            <p:cNvPr id="8" name="任意多边形 5"/>
            <p:cNvSpPr>
              <a:spLocks noChangeArrowheads="1"/>
            </p:cNvSpPr>
            <p:nvPr/>
          </p:nvSpPr>
          <p:spPr bwMode="auto">
            <a:xfrm>
              <a:off x="2864644"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文本框 24"/>
            <p:cNvSpPr>
              <a:spLocks noChangeArrowheads="1"/>
            </p:cNvSpPr>
            <p:nvPr/>
          </p:nvSpPr>
          <p:spPr bwMode="auto">
            <a:xfrm>
              <a:off x="3086531" y="1708362"/>
              <a:ext cx="1622611"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500">
                  <a:solidFill>
                    <a:srgbClr val="4F4F4F"/>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rgbClr val="4F4F4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1262063" y="1529423"/>
            <a:ext cx="1918097" cy="681038"/>
            <a:chOff x="1262063" y="1529423"/>
            <a:chExt cx="1918097" cy="681038"/>
          </a:xfrm>
        </p:grpSpPr>
        <p:sp>
          <p:nvSpPr>
            <p:cNvPr id="11" name="任意多边形 4"/>
            <p:cNvSpPr>
              <a:spLocks noChangeArrowheads="1"/>
            </p:cNvSpPr>
            <p:nvPr/>
          </p:nvSpPr>
          <p:spPr bwMode="auto">
            <a:xfrm>
              <a:off x="1262063"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2" name="文本框 25"/>
            <p:cNvSpPr>
              <a:spLocks noChangeArrowheads="1"/>
            </p:cNvSpPr>
            <p:nvPr/>
          </p:nvSpPr>
          <p:spPr bwMode="auto">
            <a:xfrm>
              <a:off x="1460556" y="1697011"/>
              <a:ext cx="1668881" cy="345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500">
                  <a:solidFill>
                    <a:srgbClr val="4F4F4F"/>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rgbClr val="4F4F4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3" name="组合 12"/>
          <p:cNvGrpSpPr/>
          <p:nvPr/>
        </p:nvGrpSpPr>
        <p:grpSpPr>
          <a:xfrm>
            <a:off x="6072188" y="1529423"/>
            <a:ext cx="1916906" cy="681038"/>
            <a:chOff x="6072188" y="1529423"/>
            <a:chExt cx="1916906" cy="681038"/>
          </a:xfrm>
        </p:grpSpPr>
        <p:sp>
          <p:nvSpPr>
            <p:cNvPr id="14" name="任意多边形 7"/>
            <p:cNvSpPr>
              <a:spLocks noChangeArrowheads="1"/>
            </p:cNvSpPr>
            <p:nvPr/>
          </p:nvSpPr>
          <p:spPr bwMode="auto">
            <a:xfrm>
              <a:off x="6072188" y="1529423"/>
              <a:ext cx="1916906"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5" name="文本框 26"/>
            <p:cNvSpPr>
              <a:spLocks noChangeArrowheads="1"/>
            </p:cNvSpPr>
            <p:nvPr/>
          </p:nvSpPr>
          <p:spPr bwMode="auto">
            <a:xfrm>
              <a:off x="6298713" y="1708362"/>
              <a:ext cx="162160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500">
                  <a:solidFill>
                    <a:srgbClr val="4F4F4F"/>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rgbClr val="4F4F4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6" name="组合 15"/>
          <p:cNvGrpSpPr/>
          <p:nvPr/>
        </p:nvGrpSpPr>
        <p:grpSpPr>
          <a:xfrm>
            <a:off x="4468416" y="1529423"/>
            <a:ext cx="1918097" cy="681038"/>
            <a:chOff x="4468416" y="1529423"/>
            <a:chExt cx="1918097" cy="681038"/>
          </a:xfrm>
        </p:grpSpPr>
        <p:sp>
          <p:nvSpPr>
            <p:cNvPr id="17" name="任意多边形 6"/>
            <p:cNvSpPr>
              <a:spLocks noChangeArrowheads="1"/>
            </p:cNvSpPr>
            <p:nvPr/>
          </p:nvSpPr>
          <p:spPr bwMode="auto">
            <a:xfrm>
              <a:off x="4468416" y="1529423"/>
              <a:ext cx="1918097" cy="681038"/>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文本框 27"/>
            <p:cNvSpPr>
              <a:spLocks noChangeArrowheads="1"/>
            </p:cNvSpPr>
            <p:nvPr/>
          </p:nvSpPr>
          <p:spPr bwMode="auto">
            <a:xfrm>
              <a:off x="4708945" y="1697013"/>
              <a:ext cx="1604638" cy="345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500">
                  <a:solidFill>
                    <a:srgbClr val="4F4F4F"/>
                  </a:solidFill>
                  <a:latin typeface="微软雅黑" panose="020B0503020204020204" pitchFamily="34" charset="-122"/>
                  <a:ea typeface="微软雅黑" panose="020B0503020204020204" pitchFamily="34" charset="-122"/>
                  <a:sym typeface="Arial" panose="020B0604020202020204" pitchFamily="34" charset="0"/>
                </a:rPr>
                <a:t>输入内容</a:t>
              </a:r>
              <a:endParaRPr lang="zh-CN" altLang="en-US" sz="1500" baseline="-3000">
                <a:solidFill>
                  <a:srgbClr val="4F4F4F"/>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9" name="矩形 47"/>
          <p:cNvSpPr>
            <a:spLocks noChangeArrowheads="1"/>
          </p:cNvSpPr>
          <p:nvPr/>
        </p:nvSpPr>
        <p:spPr bwMode="auto">
          <a:xfrm>
            <a:off x="950119" y="3684777"/>
            <a:ext cx="7219950"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a:t>
            </a:r>
            <a:r>
              <a:rPr lang="zh-CN" altLang="en-US" sz="105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350" dirty="0">
              <a:solidFill>
                <a:srgbClr val="4F4F4F"/>
              </a:solidFill>
              <a:latin typeface="微软雅黑" panose="020B0503020204020204" pitchFamily="34" charset="-122"/>
              <a:ea typeface="微软雅黑" panose="020B0503020204020204" pitchFamily="34" charset="-122"/>
            </a:endParaRPr>
          </a:p>
        </p:txBody>
      </p:sp>
      <p:sp>
        <p:nvSpPr>
          <p:cNvPr id="20" name="矩形 32"/>
          <p:cNvSpPr>
            <a:spLocks noChangeArrowheads="1"/>
          </p:cNvSpPr>
          <p:nvPr/>
        </p:nvSpPr>
        <p:spPr bwMode="auto">
          <a:xfrm>
            <a:off x="1516745" y="2418820"/>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1" name="矩形 47"/>
          <p:cNvSpPr>
            <a:spLocks noChangeArrowheads="1"/>
          </p:cNvSpPr>
          <p:nvPr/>
        </p:nvSpPr>
        <p:spPr bwMode="auto">
          <a:xfrm>
            <a:off x="1296592" y="2778389"/>
            <a:ext cx="1431131"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a:t>
            </a:r>
            <a:r>
              <a:rPr lang="zh-CN" altLang="en-US" sz="105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350" dirty="0">
              <a:solidFill>
                <a:srgbClr val="4F4F4F"/>
              </a:solidFill>
              <a:latin typeface="微软雅黑" panose="020B0503020204020204" pitchFamily="34" charset="-122"/>
              <a:ea typeface="微软雅黑" panose="020B0503020204020204" pitchFamily="34" charset="-122"/>
            </a:endParaRPr>
          </a:p>
        </p:txBody>
      </p:sp>
      <p:sp>
        <p:nvSpPr>
          <p:cNvPr id="22" name="矩形 34"/>
          <p:cNvSpPr>
            <a:spLocks noChangeArrowheads="1"/>
          </p:cNvSpPr>
          <p:nvPr/>
        </p:nvSpPr>
        <p:spPr bwMode="auto">
          <a:xfrm>
            <a:off x="3196716" y="2418820"/>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3" name="矩形 47"/>
          <p:cNvSpPr>
            <a:spLocks noChangeArrowheads="1"/>
          </p:cNvSpPr>
          <p:nvPr/>
        </p:nvSpPr>
        <p:spPr bwMode="auto">
          <a:xfrm>
            <a:off x="3007519" y="2778389"/>
            <a:ext cx="1406129"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a:t>
            </a:r>
            <a:r>
              <a:rPr lang="zh-CN" altLang="en-US" sz="105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350" dirty="0">
              <a:solidFill>
                <a:srgbClr val="4F4F4F"/>
              </a:solidFill>
              <a:latin typeface="微软雅黑" panose="020B0503020204020204" pitchFamily="34" charset="-122"/>
              <a:ea typeface="微软雅黑" panose="020B0503020204020204" pitchFamily="34" charset="-122"/>
            </a:endParaRPr>
          </a:p>
        </p:txBody>
      </p:sp>
      <p:sp>
        <p:nvSpPr>
          <p:cNvPr id="24" name="矩形 36"/>
          <p:cNvSpPr>
            <a:spLocks noChangeArrowheads="1"/>
          </p:cNvSpPr>
          <p:nvPr/>
        </p:nvSpPr>
        <p:spPr bwMode="auto">
          <a:xfrm>
            <a:off x="4874307" y="2418820"/>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5" name="矩形 47"/>
          <p:cNvSpPr>
            <a:spLocks noChangeArrowheads="1"/>
          </p:cNvSpPr>
          <p:nvPr/>
        </p:nvSpPr>
        <p:spPr bwMode="auto">
          <a:xfrm>
            <a:off x="4693444" y="2778389"/>
            <a:ext cx="1419225"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a:t>
            </a:r>
            <a:r>
              <a:rPr lang="zh-CN" altLang="en-US" sz="105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350" dirty="0">
              <a:solidFill>
                <a:srgbClr val="4F4F4F"/>
              </a:solidFill>
              <a:latin typeface="微软雅黑" panose="020B0503020204020204" pitchFamily="34" charset="-122"/>
              <a:ea typeface="微软雅黑" panose="020B0503020204020204" pitchFamily="34" charset="-122"/>
            </a:endParaRPr>
          </a:p>
        </p:txBody>
      </p:sp>
      <p:sp>
        <p:nvSpPr>
          <p:cNvPr id="26" name="矩形 38"/>
          <p:cNvSpPr>
            <a:spLocks noChangeArrowheads="1"/>
          </p:cNvSpPr>
          <p:nvPr/>
        </p:nvSpPr>
        <p:spPr bwMode="auto">
          <a:xfrm>
            <a:off x="6553683" y="2418820"/>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7" name="矩形 47"/>
          <p:cNvSpPr>
            <a:spLocks noChangeArrowheads="1"/>
          </p:cNvSpPr>
          <p:nvPr/>
        </p:nvSpPr>
        <p:spPr bwMode="auto">
          <a:xfrm>
            <a:off x="6392466" y="2778389"/>
            <a:ext cx="1406128" cy="65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a:t>
            </a:r>
            <a:r>
              <a:rPr lang="zh-CN" altLang="en-US" sz="105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1350" dirty="0">
              <a:solidFill>
                <a:srgbClr val="4F4F4F"/>
              </a:solidFill>
              <a:latin typeface="微软雅黑" panose="020B0503020204020204" pitchFamily="34" charset="-122"/>
              <a:ea typeface="微软雅黑" panose="020B0503020204020204" pitchFamily="34" charset="-122"/>
            </a:endParaRPr>
          </a:p>
        </p:txBody>
      </p:sp>
      <p:sp>
        <p:nvSpPr>
          <p:cNvPr id="28" name="直接连接符 8"/>
          <p:cNvSpPr>
            <a:spLocks noChangeShapeType="1"/>
          </p:cNvSpPr>
          <p:nvPr/>
        </p:nvSpPr>
        <p:spPr bwMode="auto">
          <a:xfrm>
            <a:off x="1062038" y="3582383"/>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610799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400"/>
                                        <p:tgtEl>
                                          <p:spTgt spid="20"/>
                                        </p:tgtEl>
                                        <p:attrNameLst>
                                          <p:attrName>ppt_y</p:attrName>
                                        </p:attrNameLst>
                                      </p:cBhvr>
                                      <p:tavLst>
                                        <p:tav tm="0">
                                          <p:val>
                                            <p:strVal val="#ppt_y-#ppt_h*1.125000"/>
                                          </p:val>
                                        </p:tav>
                                        <p:tav tm="100000">
                                          <p:val>
                                            <p:strVal val="#ppt_y"/>
                                          </p:val>
                                        </p:tav>
                                      </p:tavLst>
                                    </p:anim>
                                    <p:animEffect>
                                      <p:cBhvr>
                                        <p:cTn id="28" dur="400"/>
                                        <p:tgtEl>
                                          <p:spTgt spid="20"/>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400"/>
                                        <p:tgtEl>
                                          <p:spTgt spid="21"/>
                                        </p:tgtEl>
                                        <p:attrNameLst>
                                          <p:attrName>ppt_y</p:attrName>
                                        </p:attrNameLst>
                                      </p:cBhvr>
                                      <p:tavLst>
                                        <p:tav tm="0">
                                          <p:val>
                                            <p:strVal val="#ppt_y-#ppt_h*1.125000"/>
                                          </p:val>
                                        </p:tav>
                                        <p:tav tm="100000">
                                          <p:val>
                                            <p:strVal val="#ppt_y"/>
                                          </p:val>
                                        </p:tav>
                                      </p:tavLst>
                                    </p:anim>
                                    <p:animEffect>
                                      <p:cBhvr>
                                        <p:cTn id="32" dur="400"/>
                                        <p:tgtEl>
                                          <p:spTgt spid="21"/>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400"/>
                                        <p:tgtEl>
                                          <p:spTgt spid="22"/>
                                        </p:tgtEl>
                                        <p:attrNameLst>
                                          <p:attrName>ppt_y</p:attrName>
                                        </p:attrNameLst>
                                      </p:cBhvr>
                                      <p:tavLst>
                                        <p:tav tm="0">
                                          <p:val>
                                            <p:strVal val="#ppt_y-#ppt_h*1.125000"/>
                                          </p:val>
                                        </p:tav>
                                        <p:tav tm="100000">
                                          <p:val>
                                            <p:strVal val="#ppt_y"/>
                                          </p:val>
                                        </p:tav>
                                      </p:tavLst>
                                    </p:anim>
                                    <p:animEffect>
                                      <p:cBhvr>
                                        <p:cTn id="36" dur="400"/>
                                        <p:tgtEl>
                                          <p:spTgt spid="22"/>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400"/>
                                        <p:tgtEl>
                                          <p:spTgt spid="23"/>
                                        </p:tgtEl>
                                        <p:attrNameLst>
                                          <p:attrName>ppt_y</p:attrName>
                                        </p:attrNameLst>
                                      </p:cBhvr>
                                      <p:tavLst>
                                        <p:tav tm="0">
                                          <p:val>
                                            <p:strVal val="#ppt_y-#ppt_h*1.125000"/>
                                          </p:val>
                                        </p:tav>
                                        <p:tav tm="100000">
                                          <p:val>
                                            <p:strVal val="#ppt_y"/>
                                          </p:val>
                                        </p:tav>
                                      </p:tavLst>
                                    </p:anim>
                                    <p:animEffect>
                                      <p:cBhvr>
                                        <p:cTn id="40" dur="400"/>
                                        <p:tgtEl>
                                          <p:spTgt spid="23"/>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400"/>
                                        <p:tgtEl>
                                          <p:spTgt spid="24"/>
                                        </p:tgtEl>
                                        <p:attrNameLst>
                                          <p:attrName>ppt_y</p:attrName>
                                        </p:attrNameLst>
                                      </p:cBhvr>
                                      <p:tavLst>
                                        <p:tav tm="0">
                                          <p:val>
                                            <p:strVal val="#ppt_y-#ppt_h*1.125000"/>
                                          </p:val>
                                        </p:tav>
                                        <p:tav tm="100000">
                                          <p:val>
                                            <p:strVal val="#ppt_y"/>
                                          </p:val>
                                        </p:tav>
                                      </p:tavLst>
                                    </p:anim>
                                    <p:animEffect>
                                      <p:cBhvr>
                                        <p:cTn id="44" dur="400"/>
                                        <p:tgtEl>
                                          <p:spTgt spid="24"/>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400"/>
                                        <p:tgtEl>
                                          <p:spTgt spid="25"/>
                                        </p:tgtEl>
                                        <p:attrNameLst>
                                          <p:attrName>ppt_y</p:attrName>
                                        </p:attrNameLst>
                                      </p:cBhvr>
                                      <p:tavLst>
                                        <p:tav tm="0">
                                          <p:val>
                                            <p:strVal val="#ppt_y-#ppt_h*1.125000"/>
                                          </p:val>
                                        </p:tav>
                                        <p:tav tm="100000">
                                          <p:val>
                                            <p:strVal val="#ppt_y"/>
                                          </p:val>
                                        </p:tav>
                                      </p:tavLst>
                                    </p:anim>
                                    <p:animEffect>
                                      <p:cBhvr>
                                        <p:cTn id="48" dur="400"/>
                                        <p:tgtEl>
                                          <p:spTgt spid="25"/>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400"/>
                                        <p:tgtEl>
                                          <p:spTgt spid="26"/>
                                        </p:tgtEl>
                                        <p:attrNameLst>
                                          <p:attrName>ppt_y</p:attrName>
                                        </p:attrNameLst>
                                      </p:cBhvr>
                                      <p:tavLst>
                                        <p:tav tm="0">
                                          <p:val>
                                            <p:strVal val="#ppt_y-#ppt_h*1.125000"/>
                                          </p:val>
                                        </p:tav>
                                        <p:tav tm="100000">
                                          <p:val>
                                            <p:strVal val="#ppt_y"/>
                                          </p:val>
                                        </p:tav>
                                      </p:tavLst>
                                    </p:anim>
                                    <p:animEffect>
                                      <p:cBhvr>
                                        <p:cTn id="52" dur="400"/>
                                        <p:tgtEl>
                                          <p:spTgt spid="26"/>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400"/>
                                        <p:tgtEl>
                                          <p:spTgt spid="27"/>
                                        </p:tgtEl>
                                        <p:attrNameLst>
                                          <p:attrName>ppt_y</p:attrName>
                                        </p:attrNameLst>
                                      </p:cBhvr>
                                      <p:tavLst>
                                        <p:tav tm="0">
                                          <p:val>
                                            <p:strVal val="#ppt_y-#ppt_h*1.125000"/>
                                          </p:val>
                                        </p:tav>
                                        <p:tav tm="100000">
                                          <p:val>
                                            <p:strVal val="#ppt_y"/>
                                          </p:val>
                                        </p:tav>
                                      </p:tavLst>
                                    </p:anim>
                                    <p:animEffect>
                                      <p:cBhvr>
                                        <p:cTn id="56" dur="400"/>
                                        <p:tgtEl>
                                          <p:spTgt spid="27"/>
                                        </p:tgtEl>
                                      </p:cBhvr>
                                    </p:animEffect>
                                  </p:childTnLst>
                                </p:cTn>
                              </p:par>
                            </p:childTnLst>
                          </p:cTn>
                        </p:par>
                        <p:par>
                          <p:cTn id="57" fill="hold">
                            <p:stCondLst>
                              <p:cond delay="2400"/>
                            </p:stCondLst>
                            <p:childTnLst>
                              <p:par>
                                <p:cTn id="58" presetID="16" presetClass="entr" presetSubtype="37"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p:cBhvr>
                                        <p:cTn id="60" dur="750"/>
                                        <p:tgtEl>
                                          <p:spTgt spid="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fill="hold"/>
                                        <p:tgtEl>
                                          <p:spTgt spid="19"/>
                                        </p:tgtEl>
                                        <p:attrNameLst>
                                          <p:attrName>ppt_w</p:attrName>
                                        </p:attrNameLst>
                                      </p:cBhvr>
                                      <p:tavLst>
                                        <p:tav tm="0">
                                          <p:val>
                                            <p:fltVal val="0"/>
                                          </p:val>
                                        </p:tav>
                                        <p:tav tm="100000">
                                          <p:val>
                                            <p:strVal val="#ppt_w"/>
                                          </p:val>
                                        </p:tav>
                                      </p:tavLst>
                                    </p:anim>
                                    <p:anim calcmode="lin" valueType="num">
                                      <p:cBhvr>
                                        <p:cTn id="64" dur="500" fill="hold"/>
                                        <p:tgtEl>
                                          <p:spTgt spid="19"/>
                                        </p:tgtEl>
                                        <p:attrNameLst>
                                          <p:attrName>ppt_h</p:attrName>
                                        </p:attrNameLst>
                                      </p:cBhvr>
                                      <p:tavLst>
                                        <p:tav tm="0">
                                          <p:val>
                                            <p:fltVal val="0"/>
                                          </p:val>
                                        </p:tav>
                                        <p:tav tm="100000">
                                          <p:val>
                                            <p:strVal val="#ppt_h"/>
                                          </p:val>
                                        </p:tav>
                                      </p:tavLst>
                                    </p:anim>
                                    <p:animEffect>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4148235" y="1773787"/>
            <a:ext cx="2723823" cy="553998"/>
          </a:xfrm>
          <a:prstGeom prst="rect">
            <a:avLst/>
          </a:prstGeom>
          <a:noFill/>
        </p:spPr>
        <p:txBody>
          <a:bodyPr wrap="none" rtlCol="0">
            <a:spAutoFit/>
          </a:bodyPr>
          <a:lstStyle/>
          <a:p>
            <a:pPr marL="0" lvl="1"/>
            <a:r>
              <a:rPr lang="zh-CN" altLang="en-US" sz="3000" spc="300" dirty="0" smtClean="0">
                <a:solidFill>
                  <a:srgbClr val="4F4F4F"/>
                </a:solidFill>
                <a:latin typeface="微软雅黑" pitchFamily="34" charset="-122"/>
                <a:ea typeface="微软雅黑" pitchFamily="34" charset="-122"/>
              </a:rPr>
              <a:t>单击添加标题</a:t>
            </a:r>
            <a:endParaRPr lang="zh-CN" altLang="en-US" sz="3000" spc="300" dirty="0">
              <a:solidFill>
                <a:srgbClr val="4F4F4F"/>
              </a:solidFill>
              <a:latin typeface="微软雅黑" pitchFamily="34" charset="-122"/>
              <a:ea typeface="微软雅黑" pitchFamily="34" charset="-122"/>
            </a:endParaRPr>
          </a:p>
        </p:txBody>
      </p:sp>
      <p:cxnSp>
        <p:nvCxnSpPr>
          <p:cNvPr id="5" name="直接连接符 4"/>
          <p:cNvCxnSpPr/>
          <p:nvPr/>
        </p:nvCxnSpPr>
        <p:spPr>
          <a:xfrm flipV="1">
            <a:off x="3932211" y="1275606"/>
            <a:ext cx="0" cy="2808312"/>
          </a:xfrm>
          <a:prstGeom prst="line">
            <a:avLst/>
          </a:prstGeom>
          <a:ln w="19050">
            <a:solidFill>
              <a:srgbClr val="4F4F4F"/>
            </a:solidFill>
            <a:prstDash val="dash"/>
          </a:ln>
        </p:spPr>
        <p:style>
          <a:lnRef idx="1">
            <a:schemeClr val="accent1"/>
          </a:lnRef>
          <a:fillRef idx="0">
            <a:schemeClr val="accent1"/>
          </a:fillRef>
          <a:effectRef idx="0">
            <a:schemeClr val="accent1"/>
          </a:effectRef>
          <a:fontRef idx="minor">
            <a:schemeClr val="tx1"/>
          </a:fontRef>
        </p:style>
      </p:cxnSp>
      <p:sp>
        <p:nvSpPr>
          <p:cNvPr id="6" name="文本框 9"/>
          <p:cNvSpPr txBox="1"/>
          <p:nvPr/>
        </p:nvSpPr>
        <p:spPr>
          <a:xfrm>
            <a:off x="4253502" y="264050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7" name="文本框 9"/>
          <p:cNvSpPr txBox="1"/>
          <p:nvPr/>
        </p:nvSpPr>
        <p:spPr>
          <a:xfrm>
            <a:off x="4253501" y="296594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8" name="文本框 7"/>
          <p:cNvSpPr txBox="1"/>
          <p:nvPr/>
        </p:nvSpPr>
        <p:spPr>
          <a:xfrm>
            <a:off x="4253502"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9" name="文本框 9"/>
          <p:cNvSpPr txBox="1"/>
          <p:nvPr/>
        </p:nvSpPr>
        <p:spPr>
          <a:xfrm>
            <a:off x="5444379" y="264375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0" name="文本框 9"/>
          <p:cNvSpPr txBox="1"/>
          <p:nvPr/>
        </p:nvSpPr>
        <p:spPr>
          <a:xfrm>
            <a:off x="5444380" y="2969648"/>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
        <p:nvSpPr>
          <p:cNvPr id="11" name="TextBox 2"/>
          <p:cNvSpPr txBox="1"/>
          <p:nvPr/>
        </p:nvSpPr>
        <p:spPr>
          <a:xfrm>
            <a:off x="2636067" y="2896649"/>
            <a:ext cx="902846" cy="246221"/>
          </a:xfrm>
          <a:prstGeom prst="rect">
            <a:avLst/>
          </a:prstGeom>
          <a:noFill/>
        </p:spPr>
        <p:txBody>
          <a:bodyPr wrap="square" lIns="0" tIns="0" rIns="0" bIns="0" rtlCol="0">
            <a:spAutoFit/>
          </a:bodyPr>
          <a:lstStyle/>
          <a:p>
            <a:r>
              <a:rPr lang="en-US" altLang="zh-CN" sz="1600" dirty="0" smtClean="0">
                <a:solidFill>
                  <a:srgbClr val="4F4F4F"/>
                </a:solidFill>
                <a:latin typeface="微软雅黑" pitchFamily="34" charset="-122"/>
                <a:ea typeface="微软雅黑" pitchFamily="34" charset="-122"/>
              </a:rPr>
              <a:t>PART 02</a:t>
            </a:r>
            <a:endParaRPr lang="zh-CN" altLang="en-US" sz="1600" dirty="0" smtClean="0">
              <a:solidFill>
                <a:srgbClr val="4F4F4F"/>
              </a:solidFill>
              <a:latin typeface="微软雅黑" pitchFamily="34" charset="-122"/>
              <a:ea typeface="微软雅黑" pitchFamily="34" charset="-122"/>
            </a:endParaRPr>
          </a:p>
        </p:txBody>
      </p:sp>
      <p:sp>
        <p:nvSpPr>
          <p:cNvPr id="12" name="椭圆 11"/>
          <p:cNvSpPr/>
          <p:nvPr/>
        </p:nvSpPr>
        <p:spPr>
          <a:xfrm>
            <a:off x="2415081" y="1446400"/>
            <a:ext cx="1301106" cy="1301106"/>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TextBox 67"/>
          <p:cNvSpPr txBox="1"/>
          <p:nvPr/>
        </p:nvSpPr>
        <p:spPr>
          <a:xfrm>
            <a:off x="2780083" y="1709976"/>
            <a:ext cx="504056" cy="861774"/>
          </a:xfrm>
          <a:prstGeom prst="rect">
            <a:avLst/>
          </a:prstGeom>
          <a:noFill/>
        </p:spPr>
        <p:txBody>
          <a:bodyPr wrap="square" rtlCol="0">
            <a:spAutoFit/>
          </a:bodyPr>
          <a:lstStyle/>
          <a:p>
            <a:pPr marL="0" lvl="1"/>
            <a:r>
              <a:rPr lang="en-US" altLang="zh-CN" sz="5000" spc="225" dirty="0">
                <a:solidFill>
                  <a:srgbClr val="4F4F4F"/>
                </a:solidFill>
                <a:latin typeface="微软雅黑" pitchFamily="34" charset="-122"/>
                <a:ea typeface="微软雅黑" pitchFamily="34" charset="-122"/>
              </a:rPr>
              <a:t>2</a:t>
            </a:r>
            <a:endParaRPr lang="zh-CN" altLang="en-US" sz="5000" spc="225" dirty="0">
              <a:solidFill>
                <a:srgbClr val="4F4F4F"/>
              </a:solidFill>
              <a:latin typeface="微软雅黑" pitchFamily="34" charset="-122"/>
              <a:ea typeface="微软雅黑" pitchFamily="34" charset="-122"/>
            </a:endParaRPr>
          </a:p>
        </p:txBody>
      </p:sp>
      <p:sp>
        <p:nvSpPr>
          <p:cNvPr id="14" name="文本框 13"/>
          <p:cNvSpPr txBox="1"/>
          <p:nvPr/>
        </p:nvSpPr>
        <p:spPr>
          <a:xfrm>
            <a:off x="5444379" y="3291830"/>
            <a:ext cx="2007940" cy="184666"/>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200" dirty="0" smtClean="0">
                <a:solidFill>
                  <a:srgbClr val="4F4F4F"/>
                </a:solidFill>
                <a:latin typeface="微软雅黑" pitchFamily="34" charset="-122"/>
                <a:ea typeface="微软雅黑" pitchFamily="34" charset="-122"/>
              </a:rPr>
              <a:t>标题文字</a:t>
            </a:r>
            <a:endParaRPr lang="zh-CN" altLang="en-US" sz="1200" dirty="0">
              <a:solidFill>
                <a:srgbClr val="4F4F4F"/>
              </a:solidFill>
              <a:latin typeface="微软雅黑" pitchFamily="34" charset="-122"/>
              <a:ea typeface="微软雅黑" pitchFamily="34" charset="-122"/>
            </a:endParaRPr>
          </a:p>
        </p:txBody>
      </p:sp>
    </p:spTree>
    <p:extLst>
      <p:ext uri="{BB962C8B-B14F-4D97-AF65-F5344CB8AC3E}">
        <p14:creationId xmlns:p14="http://schemas.microsoft.com/office/powerpoint/2010/main" val="146651567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ppt_x</p:attrName>
                                        </p:attrNameLst>
                                      </p:cBhvr>
                                      <p:tavLst>
                                        <p:tav tm="0">
                                          <p:val>
                                            <p:strVal val="#ppt_x-#ppt_w*1.125000"/>
                                          </p:val>
                                        </p:tav>
                                        <p:tav tm="100000">
                                          <p:val>
                                            <p:strVal val="#ppt_x"/>
                                          </p:val>
                                        </p:tav>
                                      </p:tavLst>
                                    </p:anim>
                                    <p:animEffect transition="in" filter="wipe(right)">
                                      <p:cBhvr>
                                        <p:cTn id="21" dur="500"/>
                                        <p:tgtEl>
                                          <p:spTgt spid="4"/>
                                        </p:tgtEl>
                                      </p:cBhvr>
                                    </p:animEffect>
                                  </p:childTnLst>
                                </p:cTn>
                              </p:par>
                            </p:childTnLst>
                          </p:cTn>
                        </p:par>
                        <p:par>
                          <p:cTn id="22" fill="hold">
                            <p:stCondLst>
                              <p:cond delay="500"/>
                            </p:stCondLst>
                            <p:childTnLst>
                              <p:par>
                                <p:cTn id="23" presetID="47"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4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4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4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sp>
        <p:nvSpPr>
          <p:cNvPr id="7" name="Freeform 5"/>
          <p:cNvSpPr>
            <a:spLocks noChangeArrowheads="1"/>
          </p:cNvSpPr>
          <p:nvPr/>
        </p:nvSpPr>
        <p:spPr bwMode="auto">
          <a:xfrm>
            <a:off x="892820" y="1747838"/>
            <a:ext cx="960437" cy="768350"/>
          </a:xfrm>
          <a:custGeom>
            <a:avLst/>
            <a:gdLst>
              <a:gd name="T0" fmla="*/ 397681 w 256"/>
              <a:gd name="T1" fmla="*/ 644664 h 205"/>
              <a:gd name="T2" fmla="*/ 874148 w 256"/>
              <a:gd name="T3" fmla="*/ 453514 h 205"/>
              <a:gd name="T4" fmla="*/ 960437 w 256"/>
              <a:gd name="T5" fmla="*/ 104945 h 205"/>
              <a:gd name="T6" fmla="*/ 0 w 256"/>
              <a:gd name="T7" fmla="*/ 682145 h 205"/>
              <a:gd name="T8" fmla="*/ 345157 w 256"/>
              <a:gd name="T9" fmla="*/ 768350 h 205"/>
              <a:gd name="T10" fmla="*/ 397681 w 256"/>
              <a:gd name="T11" fmla="*/ 644664 h 205"/>
              <a:gd name="T12" fmla="*/ 0 60000 65536"/>
              <a:gd name="T13" fmla="*/ 0 60000 65536"/>
              <a:gd name="T14" fmla="*/ 0 60000 65536"/>
              <a:gd name="T15" fmla="*/ 0 60000 65536"/>
              <a:gd name="T16" fmla="*/ 0 60000 65536"/>
              <a:gd name="T17" fmla="*/ 0 60000 65536"/>
              <a:gd name="T18" fmla="*/ 0 w 256"/>
              <a:gd name="T19" fmla="*/ 0 h 205"/>
              <a:gd name="T20" fmla="*/ 256 w 256"/>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56" h="205">
                <a:moveTo>
                  <a:pt x="106" y="172"/>
                </a:moveTo>
                <a:cubicBezTo>
                  <a:pt x="134" y="128"/>
                  <a:pt x="186" y="109"/>
                  <a:pt x="233" y="121"/>
                </a:cubicBezTo>
                <a:cubicBezTo>
                  <a:pt x="256" y="28"/>
                  <a:pt x="256" y="28"/>
                  <a:pt x="256" y="28"/>
                </a:cubicBezTo>
                <a:cubicBezTo>
                  <a:pt x="143" y="0"/>
                  <a:pt x="28" y="69"/>
                  <a:pt x="0" y="182"/>
                </a:cubicBezTo>
                <a:cubicBezTo>
                  <a:pt x="92" y="205"/>
                  <a:pt x="92" y="205"/>
                  <a:pt x="92" y="205"/>
                </a:cubicBezTo>
                <a:cubicBezTo>
                  <a:pt x="95" y="194"/>
                  <a:pt x="100" y="182"/>
                  <a:pt x="106" y="172"/>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8" name="Freeform 6"/>
          <p:cNvSpPr>
            <a:spLocks noChangeArrowheads="1"/>
          </p:cNvSpPr>
          <p:nvPr/>
        </p:nvSpPr>
        <p:spPr bwMode="auto">
          <a:xfrm>
            <a:off x="1767532" y="1852613"/>
            <a:ext cx="658813" cy="658812"/>
          </a:xfrm>
          <a:custGeom>
            <a:avLst/>
            <a:gdLst>
              <a:gd name="T0" fmla="*/ 127271 w 176"/>
              <a:gd name="T1" fmla="*/ 400528 h 176"/>
              <a:gd name="T2" fmla="*/ 314433 w 176"/>
              <a:gd name="T3" fmla="*/ 658812 h 176"/>
              <a:gd name="T4" fmla="*/ 658813 w 176"/>
              <a:gd name="T5" fmla="*/ 565231 h 176"/>
              <a:gd name="T6" fmla="*/ 86095 w 176"/>
              <a:gd name="T7" fmla="*/ 0 h 176"/>
              <a:gd name="T8" fmla="*/ 0 w 176"/>
              <a:gd name="T9" fmla="*/ 348122 h 176"/>
              <a:gd name="T10" fmla="*/ 127271 w 176"/>
              <a:gd name="T11" fmla="*/ 400528 h 176"/>
              <a:gd name="T12" fmla="*/ 0 60000 65536"/>
              <a:gd name="T13" fmla="*/ 0 60000 65536"/>
              <a:gd name="T14" fmla="*/ 0 60000 65536"/>
              <a:gd name="T15" fmla="*/ 0 60000 65536"/>
              <a:gd name="T16" fmla="*/ 0 60000 65536"/>
              <a:gd name="T17" fmla="*/ 0 60000 65536"/>
              <a:gd name="T18" fmla="*/ 0 w 176"/>
              <a:gd name="T19" fmla="*/ 0 h 176"/>
              <a:gd name="T20" fmla="*/ 176 w 176"/>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176" h="176">
                <a:moveTo>
                  <a:pt x="34" y="107"/>
                </a:moveTo>
                <a:cubicBezTo>
                  <a:pt x="60" y="123"/>
                  <a:pt x="77" y="148"/>
                  <a:pt x="84" y="176"/>
                </a:cubicBezTo>
                <a:cubicBezTo>
                  <a:pt x="176" y="151"/>
                  <a:pt x="176" y="151"/>
                  <a:pt x="176" y="151"/>
                </a:cubicBezTo>
                <a:cubicBezTo>
                  <a:pt x="156" y="74"/>
                  <a:pt x="100" y="20"/>
                  <a:pt x="23" y="0"/>
                </a:cubicBezTo>
                <a:cubicBezTo>
                  <a:pt x="0" y="93"/>
                  <a:pt x="0" y="93"/>
                  <a:pt x="0" y="93"/>
                </a:cubicBezTo>
                <a:cubicBezTo>
                  <a:pt x="12" y="96"/>
                  <a:pt x="23" y="100"/>
                  <a:pt x="34" y="107"/>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Freeform 7"/>
          <p:cNvSpPr>
            <a:spLocks noChangeArrowheads="1"/>
          </p:cNvSpPr>
          <p:nvPr/>
        </p:nvSpPr>
        <p:spPr bwMode="auto">
          <a:xfrm>
            <a:off x="2081857" y="2417763"/>
            <a:ext cx="382588" cy="398462"/>
          </a:xfrm>
          <a:custGeom>
            <a:avLst/>
            <a:gdLst>
              <a:gd name="T0" fmla="*/ 3751 w 102"/>
              <a:gd name="T1" fmla="*/ 312003 h 106"/>
              <a:gd name="T2" fmla="*/ 348830 w 102"/>
              <a:gd name="T3" fmla="*/ 398462 h 106"/>
              <a:gd name="T4" fmla="*/ 345079 w 102"/>
              <a:gd name="T5" fmla="*/ 0 h 106"/>
              <a:gd name="T6" fmla="*/ 0 w 102"/>
              <a:gd name="T7" fmla="*/ 93977 h 106"/>
              <a:gd name="T8" fmla="*/ 3751 w 102"/>
              <a:gd name="T9" fmla="*/ 312003 h 106"/>
              <a:gd name="T10" fmla="*/ 0 60000 65536"/>
              <a:gd name="T11" fmla="*/ 0 60000 65536"/>
              <a:gd name="T12" fmla="*/ 0 60000 65536"/>
              <a:gd name="T13" fmla="*/ 0 60000 65536"/>
              <a:gd name="T14" fmla="*/ 0 60000 65536"/>
              <a:gd name="T15" fmla="*/ 0 w 102"/>
              <a:gd name="T16" fmla="*/ 0 h 106"/>
              <a:gd name="T17" fmla="*/ 102 w 102"/>
              <a:gd name="T18" fmla="*/ 106 h 106"/>
            </a:gdLst>
            <a:ahLst/>
            <a:cxnLst>
              <a:cxn ang="T10">
                <a:pos x="T0" y="T1"/>
              </a:cxn>
              <a:cxn ang="T11">
                <a:pos x="T2" y="T3"/>
              </a:cxn>
              <a:cxn ang="T12">
                <a:pos x="T4" y="T5"/>
              </a:cxn>
              <a:cxn ang="T13">
                <a:pos x="T6" y="T7"/>
              </a:cxn>
              <a:cxn ang="T14">
                <a:pos x="T8" y="T9"/>
              </a:cxn>
            </a:cxnLst>
            <a:rect l="T15" t="T16" r="T17" b="T18"/>
            <a:pathLst>
              <a:path w="102" h="106">
                <a:moveTo>
                  <a:pt x="1" y="83"/>
                </a:moveTo>
                <a:cubicBezTo>
                  <a:pt x="93" y="106"/>
                  <a:pt x="93" y="106"/>
                  <a:pt x="93" y="106"/>
                </a:cubicBezTo>
                <a:cubicBezTo>
                  <a:pt x="102" y="70"/>
                  <a:pt x="102" y="36"/>
                  <a:pt x="92" y="0"/>
                </a:cubicBezTo>
                <a:cubicBezTo>
                  <a:pt x="0" y="25"/>
                  <a:pt x="0" y="25"/>
                  <a:pt x="0" y="25"/>
                </a:cubicBezTo>
                <a:cubicBezTo>
                  <a:pt x="5" y="44"/>
                  <a:pt x="6" y="64"/>
                  <a:pt x="1" y="83"/>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0" name="Freeform 8"/>
          <p:cNvSpPr>
            <a:spLocks noChangeArrowheads="1"/>
          </p:cNvSpPr>
          <p:nvPr/>
        </p:nvSpPr>
        <p:spPr bwMode="auto">
          <a:xfrm>
            <a:off x="2029470" y="2728913"/>
            <a:ext cx="401637" cy="315912"/>
          </a:xfrm>
          <a:custGeom>
            <a:avLst/>
            <a:gdLst>
              <a:gd name="T0" fmla="*/ 0 w 107"/>
              <a:gd name="T1" fmla="*/ 127869 h 84"/>
              <a:gd name="T2" fmla="*/ 304043 w 107"/>
              <a:gd name="T3" fmla="*/ 315912 h 84"/>
              <a:gd name="T4" fmla="*/ 401637 w 107"/>
              <a:gd name="T5" fmla="*/ 86500 h 84"/>
              <a:gd name="T6" fmla="*/ 56304 w 107"/>
              <a:gd name="T7" fmla="*/ 0 h 84"/>
              <a:gd name="T8" fmla="*/ 0 w 107"/>
              <a:gd name="T9" fmla="*/ 127869 h 84"/>
              <a:gd name="T10" fmla="*/ 0 60000 65536"/>
              <a:gd name="T11" fmla="*/ 0 60000 65536"/>
              <a:gd name="T12" fmla="*/ 0 60000 65536"/>
              <a:gd name="T13" fmla="*/ 0 60000 65536"/>
              <a:gd name="T14" fmla="*/ 0 60000 65536"/>
              <a:gd name="T15" fmla="*/ 0 w 107"/>
              <a:gd name="T16" fmla="*/ 0 h 84"/>
              <a:gd name="T17" fmla="*/ 107 w 107"/>
              <a:gd name="T18" fmla="*/ 84 h 84"/>
            </a:gdLst>
            <a:ahLst/>
            <a:cxnLst>
              <a:cxn ang="T10">
                <a:pos x="T0" y="T1"/>
              </a:cxn>
              <a:cxn ang="T11">
                <a:pos x="T2" y="T3"/>
              </a:cxn>
              <a:cxn ang="T12">
                <a:pos x="T4" y="T5"/>
              </a:cxn>
              <a:cxn ang="T13">
                <a:pos x="T6" y="T7"/>
              </a:cxn>
              <a:cxn ang="T14">
                <a:pos x="T8" y="T9"/>
              </a:cxn>
            </a:cxnLst>
            <a:rect l="T15" t="T16" r="T17" b="T18"/>
            <a:pathLst>
              <a:path w="107" h="84">
                <a:moveTo>
                  <a:pt x="0" y="34"/>
                </a:moveTo>
                <a:cubicBezTo>
                  <a:pt x="81" y="84"/>
                  <a:pt x="81" y="84"/>
                  <a:pt x="81" y="84"/>
                </a:cubicBezTo>
                <a:cubicBezTo>
                  <a:pt x="94" y="64"/>
                  <a:pt x="101" y="46"/>
                  <a:pt x="107" y="23"/>
                </a:cubicBezTo>
                <a:cubicBezTo>
                  <a:pt x="15" y="0"/>
                  <a:pt x="15" y="0"/>
                  <a:pt x="15" y="0"/>
                </a:cubicBezTo>
                <a:cubicBezTo>
                  <a:pt x="12" y="12"/>
                  <a:pt x="7" y="23"/>
                  <a:pt x="0" y="3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1" name="Freeform 9"/>
          <p:cNvSpPr>
            <a:spLocks noChangeArrowheads="1"/>
          </p:cNvSpPr>
          <p:nvPr/>
        </p:nvSpPr>
        <p:spPr bwMode="auto">
          <a:xfrm>
            <a:off x="807095" y="2428875"/>
            <a:ext cx="1525587" cy="1098550"/>
          </a:xfrm>
          <a:custGeom>
            <a:avLst/>
            <a:gdLst>
              <a:gd name="T0" fmla="*/ 1525587 w 407"/>
              <a:gd name="T1" fmla="*/ 614888 h 293"/>
              <a:gd name="T2" fmla="*/ 1221969 w 407"/>
              <a:gd name="T3" fmla="*/ 427422 h 293"/>
              <a:gd name="T4" fmla="*/ 622230 w 407"/>
              <a:gd name="T5" fmla="*/ 562398 h 293"/>
              <a:gd name="T6" fmla="*/ 431063 w 407"/>
              <a:gd name="T7" fmla="*/ 86234 h 293"/>
              <a:gd name="T8" fmla="*/ 86213 w 407"/>
              <a:gd name="T9" fmla="*/ 0 h 293"/>
              <a:gd name="T10" fmla="*/ 431063 w 407"/>
              <a:gd name="T11" fmla="*/ 866092 h 293"/>
              <a:gd name="T12" fmla="*/ 1525587 w 407"/>
              <a:gd name="T13" fmla="*/ 614888 h 293"/>
              <a:gd name="T14" fmla="*/ 0 60000 65536"/>
              <a:gd name="T15" fmla="*/ 0 60000 65536"/>
              <a:gd name="T16" fmla="*/ 0 60000 65536"/>
              <a:gd name="T17" fmla="*/ 0 60000 65536"/>
              <a:gd name="T18" fmla="*/ 0 60000 65536"/>
              <a:gd name="T19" fmla="*/ 0 60000 65536"/>
              <a:gd name="T20" fmla="*/ 0 60000 65536"/>
              <a:gd name="T21" fmla="*/ 0 w 407"/>
              <a:gd name="T22" fmla="*/ 0 h 293"/>
              <a:gd name="T23" fmla="*/ 407 w 407"/>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293">
                <a:moveTo>
                  <a:pt x="407" y="164"/>
                </a:moveTo>
                <a:cubicBezTo>
                  <a:pt x="326" y="114"/>
                  <a:pt x="326" y="114"/>
                  <a:pt x="326" y="114"/>
                </a:cubicBezTo>
                <a:cubicBezTo>
                  <a:pt x="292" y="168"/>
                  <a:pt x="220" y="185"/>
                  <a:pt x="166" y="150"/>
                </a:cubicBezTo>
                <a:cubicBezTo>
                  <a:pt x="122" y="123"/>
                  <a:pt x="103" y="71"/>
                  <a:pt x="115" y="23"/>
                </a:cubicBezTo>
                <a:cubicBezTo>
                  <a:pt x="23" y="0"/>
                  <a:pt x="23" y="0"/>
                  <a:pt x="23" y="0"/>
                </a:cubicBezTo>
                <a:cubicBezTo>
                  <a:pt x="0" y="91"/>
                  <a:pt x="36" y="181"/>
                  <a:pt x="115" y="231"/>
                </a:cubicBezTo>
                <a:cubicBezTo>
                  <a:pt x="214" y="293"/>
                  <a:pt x="345" y="263"/>
                  <a:pt x="407" y="16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2" name="Freeform 12"/>
          <p:cNvSpPr>
            <a:spLocks noChangeArrowheads="1"/>
          </p:cNvSpPr>
          <p:nvPr/>
        </p:nvSpPr>
        <p:spPr bwMode="auto">
          <a:xfrm>
            <a:off x="2426345" y="1511300"/>
            <a:ext cx="3556000" cy="917575"/>
          </a:xfrm>
          <a:custGeom>
            <a:avLst/>
            <a:gdLst>
              <a:gd name="T0" fmla="*/ 4763 w 2240"/>
              <a:gd name="T1" fmla="*/ 917575 h 578"/>
              <a:gd name="T2" fmla="*/ 0 w 2240"/>
              <a:gd name="T3" fmla="*/ 903288 h 578"/>
              <a:gd name="T4" fmla="*/ 3551238 w 2240"/>
              <a:gd name="T5" fmla="*/ 0 h 578"/>
              <a:gd name="T6" fmla="*/ 3556000 w 2240"/>
              <a:gd name="T7" fmla="*/ 11113 h 578"/>
              <a:gd name="T8" fmla="*/ 4763 w 2240"/>
              <a:gd name="T9" fmla="*/ 917575 h 578"/>
              <a:gd name="T10" fmla="*/ 0 60000 65536"/>
              <a:gd name="T11" fmla="*/ 0 60000 65536"/>
              <a:gd name="T12" fmla="*/ 0 60000 65536"/>
              <a:gd name="T13" fmla="*/ 0 60000 65536"/>
              <a:gd name="T14" fmla="*/ 0 60000 65536"/>
              <a:gd name="T15" fmla="*/ 0 w 2240"/>
              <a:gd name="T16" fmla="*/ 0 h 578"/>
              <a:gd name="T17" fmla="*/ 2240 w 2240"/>
              <a:gd name="T18" fmla="*/ 578 h 578"/>
            </a:gdLst>
            <a:ahLst/>
            <a:cxnLst>
              <a:cxn ang="T10">
                <a:pos x="T0" y="T1"/>
              </a:cxn>
              <a:cxn ang="T11">
                <a:pos x="T2" y="T3"/>
              </a:cxn>
              <a:cxn ang="T12">
                <a:pos x="T4" y="T5"/>
              </a:cxn>
              <a:cxn ang="T13">
                <a:pos x="T6" y="T7"/>
              </a:cxn>
              <a:cxn ang="T14">
                <a:pos x="T8" y="T9"/>
              </a:cxn>
            </a:cxnLst>
            <a:rect l="T15" t="T16" r="T17" b="T18"/>
            <a:pathLst>
              <a:path w="2240" h="578">
                <a:moveTo>
                  <a:pt x="3" y="578"/>
                </a:moveTo>
                <a:lnTo>
                  <a:pt x="0" y="569"/>
                </a:lnTo>
                <a:lnTo>
                  <a:pt x="2237" y="0"/>
                </a:lnTo>
                <a:lnTo>
                  <a:pt x="2240" y="7"/>
                </a:lnTo>
                <a:lnTo>
                  <a:pt x="3" y="578"/>
                </a:lnTo>
                <a:close/>
              </a:path>
            </a:pathLst>
          </a:custGeom>
          <a:solidFill>
            <a:schemeClr val="accent3"/>
          </a:solidFill>
          <a:ln>
            <a:noFill/>
          </a:ln>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Freeform 15"/>
          <p:cNvSpPr>
            <a:spLocks noChangeArrowheads="1"/>
          </p:cNvSpPr>
          <p:nvPr/>
        </p:nvSpPr>
        <p:spPr bwMode="auto">
          <a:xfrm>
            <a:off x="2426345" y="2811463"/>
            <a:ext cx="3575050" cy="952500"/>
          </a:xfrm>
          <a:custGeom>
            <a:avLst/>
            <a:gdLst>
              <a:gd name="T0" fmla="*/ 3570288 w 2252"/>
              <a:gd name="T1" fmla="*/ 952500 h 600"/>
              <a:gd name="T2" fmla="*/ 0 w 2252"/>
              <a:gd name="T3" fmla="*/ 11113 h 600"/>
              <a:gd name="T4" fmla="*/ 4763 w 2252"/>
              <a:gd name="T5" fmla="*/ 0 h 600"/>
              <a:gd name="T6" fmla="*/ 3575050 w 2252"/>
              <a:gd name="T7" fmla="*/ 938213 h 600"/>
              <a:gd name="T8" fmla="*/ 3570288 w 2252"/>
              <a:gd name="T9" fmla="*/ 952500 h 600"/>
              <a:gd name="T10" fmla="*/ 0 60000 65536"/>
              <a:gd name="T11" fmla="*/ 0 60000 65536"/>
              <a:gd name="T12" fmla="*/ 0 60000 65536"/>
              <a:gd name="T13" fmla="*/ 0 60000 65536"/>
              <a:gd name="T14" fmla="*/ 0 60000 65536"/>
              <a:gd name="T15" fmla="*/ 0 w 2252"/>
              <a:gd name="T16" fmla="*/ 0 h 600"/>
              <a:gd name="T17" fmla="*/ 2252 w 2252"/>
              <a:gd name="T18" fmla="*/ 600 h 600"/>
            </a:gdLst>
            <a:ahLst/>
            <a:cxnLst>
              <a:cxn ang="T10">
                <a:pos x="T0" y="T1"/>
              </a:cxn>
              <a:cxn ang="T11">
                <a:pos x="T2" y="T3"/>
              </a:cxn>
              <a:cxn ang="T12">
                <a:pos x="T4" y="T5"/>
              </a:cxn>
              <a:cxn ang="T13">
                <a:pos x="T6" y="T7"/>
              </a:cxn>
              <a:cxn ang="T14">
                <a:pos x="T8" y="T9"/>
              </a:cxn>
            </a:cxnLst>
            <a:rect l="T15" t="T16" r="T17" b="T18"/>
            <a:pathLst>
              <a:path w="2252" h="600">
                <a:moveTo>
                  <a:pt x="2249" y="600"/>
                </a:moveTo>
                <a:lnTo>
                  <a:pt x="0" y="7"/>
                </a:lnTo>
                <a:lnTo>
                  <a:pt x="3" y="0"/>
                </a:lnTo>
                <a:lnTo>
                  <a:pt x="2252" y="591"/>
                </a:lnTo>
                <a:lnTo>
                  <a:pt x="2249" y="600"/>
                </a:lnTo>
                <a:close/>
              </a:path>
            </a:pathLst>
          </a:custGeom>
          <a:solidFill>
            <a:schemeClr val="accent3"/>
          </a:solidFill>
          <a:ln>
            <a:noFill/>
          </a:ln>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4" name="Freeform 16"/>
          <p:cNvSpPr>
            <a:spLocks noChangeArrowheads="1"/>
          </p:cNvSpPr>
          <p:nvPr/>
        </p:nvSpPr>
        <p:spPr bwMode="auto">
          <a:xfrm>
            <a:off x="6188720" y="1465263"/>
            <a:ext cx="1200150" cy="2235200"/>
          </a:xfrm>
          <a:custGeom>
            <a:avLst/>
            <a:gdLst>
              <a:gd name="T0" fmla="*/ 0 w 320"/>
              <a:gd name="T1" fmla="*/ 26252 h 596"/>
              <a:gd name="T2" fmla="*/ 7501 w 320"/>
              <a:gd name="T3" fmla="*/ 198768 h 596"/>
              <a:gd name="T4" fmla="*/ 18752 w 320"/>
              <a:gd name="T5" fmla="*/ 198768 h 596"/>
              <a:gd name="T6" fmla="*/ 1008876 w 320"/>
              <a:gd name="T7" fmla="*/ 1121350 h 596"/>
              <a:gd name="T8" fmla="*/ 371296 w 320"/>
              <a:gd name="T9" fmla="*/ 2058934 h 596"/>
              <a:gd name="T10" fmla="*/ 435054 w 320"/>
              <a:gd name="T11" fmla="*/ 2235200 h 596"/>
              <a:gd name="T12" fmla="*/ 1181398 w 320"/>
              <a:gd name="T13" fmla="*/ 1121350 h 596"/>
              <a:gd name="T14" fmla="*/ 0 w 320"/>
              <a:gd name="T15" fmla="*/ 26252 h 596"/>
              <a:gd name="T16" fmla="*/ 0 60000 65536"/>
              <a:gd name="T17" fmla="*/ 0 60000 65536"/>
              <a:gd name="T18" fmla="*/ 0 60000 65536"/>
              <a:gd name="T19" fmla="*/ 0 60000 65536"/>
              <a:gd name="T20" fmla="*/ 0 60000 65536"/>
              <a:gd name="T21" fmla="*/ 0 60000 65536"/>
              <a:gd name="T22" fmla="*/ 0 60000 65536"/>
              <a:gd name="T23" fmla="*/ 0 60000 65536"/>
              <a:gd name="T24" fmla="*/ 0 w 320"/>
              <a:gd name="T25" fmla="*/ 0 h 596"/>
              <a:gd name="T26" fmla="*/ 320 w 320"/>
              <a:gd name="T27" fmla="*/ 596 h 5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0" h="596">
                <a:moveTo>
                  <a:pt x="0" y="7"/>
                </a:moveTo>
                <a:cubicBezTo>
                  <a:pt x="2" y="53"/>
                  <a:pt x="2" y="53"/>
                  <a:pt x="2" y="53"/>
                </a:cubicBezTo>
                <a:cubicBezTo>
                  <a:pt x="3" y="53"/>
                  <a:pt x="4" y="53"/>
                  <a:pt x="5" y="53"/>
                </a:cubicBezTo>
                <a:cubicBezTo>
                  <a:pt x="146" y="48"/>
                  <a:pt x="264" y="158"/>
                  <a:pt x="269" y="299"/>
                </a:cubicBezTo>
                <a:cubicBezTo>
                  <a:pt x="274" y="413"/>
                  <a:pt x="202" y="513"/>
                  <a:pt x="99" y="549"/>
                </a:cubicBezTo>
                <a:cubicBezTo>
                  <a:pt x="116" y="596"/>
                  <a:pt x="116" y="596"/>
                  <a:pt x="116" y="596"/>
                </a:cubicBezTo>
                <a:cubicBezTo>
                  <a:pt x="242" y="550"/>
                  <a:pt x="320" y="434"/>
                  <a:pt x="315" y="299"/>
                </a:cubicBezTo>
                <a:cubicBezTo>
                  <a:pt x="309" y="132"/>
                  <a:pt x="168" y="0"/>
                  <a:pt x="0" y="7"/>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5" name="Freeform 17"/>
          <p:cNvSpPr>
            <a:spLocks noChangeArrowheads="1"/>
          </p:cNvSpPr>
          <p:nvPr/>
        </p:nvSpPr>
        <p:spPr bwMode="auto">
          <a:xfrm>
            <a:off x="5839470" y="1492250"/>
            <a:ext cx="355600" cy="231775"/>
          </a:xfrm>
          <a:custGeom>
            <a:avLst/>
            <a:gdLst>
              <a:gd name="T0" fmla="*/ 355600 w 95"/>
              <a:gd name="T1" fmla="*/ 171962 h 62"/>
              <a:gd name="T2" fmla="*/ 348114 w 95"/>
              <a:gd name="T3" fmla="*/ 0 h 62"/>
              <a:gd name="T4" fmla="*/ 0 w 95"/>
              <a:gd name="T5" fmla="*/ 67290 h 62"/>
              <a:gd name="T6" fmla="*/ 59891 w 95"/>
              <a:gd name="T7" fmla="*/ 231775 h 62"/>
              <a:gd name="T8" fmla="*/ 355600 w 95"/>
              <a:gd name="T9" fmla="*/ 171962 h 62"/>
              <a:gd name="T10" fmla="*/ 0 60000 65536"/>
              <a:gd name="T11" fmla="*/ 0 60000 65536"/>
              <a:gd name="T12" fmla="*/ 0 60000 65536"/>
              <a:gd name="T13" fmla="*/ 0 60000 65536"/>
              <a:gd name="T14" fmla="*/ 0 60000 65536"/>
              <a:gd name="T15" fmla="*/ 0 w 95"/>
              <a:gd name="T16" fmla="*/ 0 h 62"/>
              <a:gd name="T17" fmla="*/ 95 w 95"/>
              <a:gd name="T18" fmla="*/ 62 h 62"/>
            </a:gdLst>
            <a:ahLst/>
            <a:cxnLst>
              <a:cxn ang="T10">
                <a:pos x="T0" y="T1"/>
              </a:cxn>
              <a:cxn ang="T11">
                <a:pos x="T2" y="T3"/>
              </a:cxn>
              <a:cxn ang="T12">
                <a:pos x="T4" y="T5"/>
              </a:cxn>
              <a:cxn ang="T13">
                <a:pos x="T6" y="T7"/>
              </a:cxn>
              <a:cxn ang="T14">
                <a:pos x="T8" y="T9"/>
              </a:cxn>
            </a:cxnLst>
            <a:rect l="T15" t="T16" r="T17" b="T18"/>
            <a:pathLst>
              <a:path w="95" h="62">
                <a:moveTo>
                  <a:pt x="95" y="46"/>
                </a:moveTo>
                <a:cubicBezTo>
                  <a:pt x="93" y="0"/>
                  <a:pt x="93" y="0"/>
                  <a:pt x="93" y="0"/>
                </a:cubicBezTo>
                <a:cubicBezTo>
                  <a:pt x="60" y="1"/>
                  <a:pt x="32" y="6"/>
                  <a:pt x="0" y="18"/>
                </a:cubicBezTo>
                <a:cubicBezTo>
                  <a:pt x="16" y="62"/>
                  <a:pt x="16" y="62"/>
                  <a:pt x="16" y="62"/>
                </a:cubicBezTo>
                <a:cubicBezTo>
                  <a:pt x="41" y="53"/>
                  <a:pt x="67" y="47"/>
                  <a:pt x="95" y="4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6" name="Freeform 18"/>
          <p:cNvSpPr>
            <a:spLocks noChangeArrowheads="1"/>
          </p:cNvSpPr>
          <p:nvPr/>
        </p:nvSpPr>
        <p:spPr bwMode="auto">
          <a:xfrm>
            <a:off x="5371157" y="1558925"/>
            <a:ext cx="528638" cy="442913"/>
          </a:xfrm>
          <a:custGeom>
            <a:avLst/>
            <a:gdLst>
              <a:gd name="T0" fmla="*/ 528638 w 141"/>
              <a:gd name="T1" fmla="*/ 165154 h 118"/>
              <a:gd name="T2" fmla="*/ 468651 w 141"/>
              <a:gd name="T3" fmla="*/ 0 h 118"/>
              <a:gd name="T4" fmla="*/ 0 w 141"/>
              <a:gd name="T5" fmla="*/ 322801 h 118"/>
              <a:gd name="T6" fmla="*/ 138721 w 141"/>
              <a:gd name="T7" fmla="*/ 442913 h 118"/>
              <a:gd name="T8" fmla="*/ 528638 w 141"/>
              <a:gd name="T9" fmla="*/ 165154 h 118"/>
              <a:gd name="T10" fmla="*/ 0 60000 65536"/>
              <a:gd name="T11" fmla="*/ 0 60000 65536"/>
              <a:gd name="T12" fmla="*/ 0 60000 65536"/>
              <a:gd name="T13" fmla="*/ 0 60000 65536"/>
              <a:gd name="T14" fmla="*/ 0 60000 65536"/>
              <a:gd name="T15" fmla="*/ 0 w 141"/>
              <a:gd name="T16" fmla="*/ 0 h 118"/>
              <a:gd name="T17" fmla="*/ 141 w 141"/>
              <a:gd name="T18" fmla="*/ 118 h 118"/>
            </a:gdLst>
            <a:ahLst/>
            <a:cxnLst>
              <a:cxn ang="T10">
                <a:pos x="T0" y="T1"/>
              </a:cxn>
              <a:cxn ang="T11">
                <a:pos x="T2" y="T3"/>
              </a:cxn>
              <a:cxn ang="T12">
                <a:pos x="T4" y="T5"/>
              </a:cxn>
              <a:cxn ang="T13">
                <a:pos x="T6" y="T7"/>
              </a:cxn>
              <a:cxn ang="T14">
                <a:pos x="T8" y="T9"/>
              </a:cxn>
            </a:cxnLst>
            <a:rect l="T15" t="T16" r="T17" b="T18"/>
            <a:pathLst>
              <a:path w="141" h="118">
                <a:moveTo>
                  <a:pt x="141" y="44"/>
                </a:moveTo>
                <a:cubicBezTo>
                  <a:pt x="125" y="0"/>
                  <a:pt x="125" y="0"/>
                  <a:pt x="125" y="0"/>
                </a:cubicBezTo>
                <a:cubicBezTo>
                  <a:pt x="75" y="18"/>
                  <a:pt x="35" y="46"/>
                  <a:pt x="0" y="86"/>
                </a:cubicBezTo>
                <a:cubicBezTo>
                  <a:pt x="37" y="118"/>
                  <a:pt x="37" y="118"/>
                  <a:pt x="37" y="118"/>
                </a:cubicBezTo>
                <a:cubicBezTo>
                  <a:pt x="64" y="85"/>
                  <a:pt x="100" y="60"/>
                  <a:pt x="141" y="44"/>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7" name="Freeform 19"/>
          <p:cNvSpPr>
            <a:spLocks noChangeArrowheads="1"/>
          </p:cNvSpPr>
          <p:nvPr/>
        </p:nvSpPr>
        <p:spPr bwMode="auto">
          <a:xfrm>
            <a:off x="5013970" y="1882775"/>
            <a:ext cx="495300" cy="1139825"/>
          </a:xfrm>
          <a:custGeom>
            <a:avLst/>
            <a:gdLst>
              <a:gd name="T0" fmla="*/ 270164 w 132"/>
              <a:gd name="T1" fmla="*/ 772381 h 304"/>
              <a:gd name="T2" fmla="*/ 495300 w 132"/>
              <a:gd name="T3" fmla="*/ 119982 h 304"/>
              <a:gd name="T4" fmla="*/ 356466 w 132"/>
              <a:gd name="T5" fmla="*/ 0 h 304"/>
              <a:gd name="T6" fmla="*/ 146339 w 132"/>
              <a:gd name="T7" fmla="*/ 1139825 h 304"/>
              <a:gd name="T8" fmla="*/ 330200 w 132"/>
              <a:gd name="T9" fmla="*/ 1072335 h 304"/>
              <a:gd name="T10" fmla="*/ 270164 w 132"/>
              <a:gd name="T11" fmla="*/ 772381 h 304"/>
              <a:gd name="T12" fmla="*/ 0 60000 65536"/>
              <a:gd name="T13" fmla="*/ 0 60000 65536"/>
              <a:gd name="T14" fmla="*/ 0 60000 65536"/>
              <a:gd name="T15" fmla="*/ 0 60000 65536"/>
              <a:gd name="T16" fmla="*/ 0 60000 65536"/>
              <a:gd name="T17" fmla="*/ 0 60000 65536"/>
              <a:gd name="T18" fmla="*/ 0 w 132"/>
              <a:gd name="T19" fmla="*/ 0 h 304"/>
              <a:gd name="T20" fmla="*/ 132 w 132"/>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32" h="304">
                <a:moveTo>
                  <a:pt x="72" y="206"/>
                </a:moveTo>
                <a:cubicBezTo>
                  <a:pt x="69" y="140"/>
                  <a:pt x="92" y="79"/>
                  <a:pt x="132" y="32"/>
                </a:cubicBezTo>
                <a:cubicBezTo>
                  <a:pt x="95" y="0"/>
                  <a:pt x="95" y="0"/>
                  <a:pt x="95" y="0"/>
                </a:cubicBezTo>
                <a:cubicBezTo>
                  <a:pt x="20" y="87"/>
                  <a:pt x="0" y="196"/>
                  <a:pt x="39" y="304"/>
                </a:cubicBezTo>
                <a:cubicBezTo>
                  <a:pt x="88" y="286"/>
                  <a:pt x="88" y="286"/>
                  <a:pt x="88" y="286"/>
                </a:cubicBezTo>
                <a:cubicBezTo>
                  <a:pt x="78" y="261"/>
                  <a:pt x="73" y="234"/>
                  <a:pt x="72" y="20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8" name="Freeform 20"/>
          <p:cNvSpPr>
            <a:spLocks noChangeArrowheads="1"/>
          </p:cNvSpPr>
          <p:nvPr/>
        </p:nvSpPr>
        <p:spPr bwMode="auto">
          <a:xfrm>
            <a:off x="5160020" y="2954338"/>
            <a:ext cx="1463675" cy="963612"/>
          </a:xfrm>
          <a:custGeom>
            <a:avLst/>
            <a:gdLst>
              <a:gd name="T0" fmla="*/ 1114645 w 390"/>
              <a:gd name="T1" fmla="*/ 622411 h 257"/>
              <a:gd name="T2" fmla="*/ 183898 w 390"/>
              <a:gd name="T3" fmla="*/ 0 h 257"/>
              <a:gd name="T4" fmla="*/ 0 w 390"/>
              <a:gd name="T5" fmla="*/ 67490 h 257"/>
              <a:gd name="T6" fmla="*/ 1463675 w 390"/>
              <a:gd name="T7" fmla="*/ 746143 h 257"/>
              <a:gd name="T8" fmla="*/ 1399874 w 390"/>
              <a:gd name="T9" fmla="*/ 569918 h 257"/>
              <a:gd name="T10" fmla="*/ 1114645 w 390"/>
              <a:gd name="T11" fmla="*/ 622411 h 257"/>
              <a:gd name="T12" fmla="*/ 0 60000 65536"/>
              <a:gd name="T13" fmla="*/ 0 60000 65536"/>
              <a:gd name="T14" fmla="*/ 0 60000 65536"/>
              <a:gd name="T15" fmla="*/ 0 60000 65536"/>
              <a:gd name="T16" fmla="*/ 0 60000 65536"/>
              <a:gd name="T17" fmla="*/ 0 60000 65536"/>
              <a:gd name="T18" fmla="*/ 0 w 390"/>
              <a:gd name="T19" fmla="*/ 0 h 257"/>
              <a:gd name="T20" fmla="*/ 390 w 390"/>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390" h="257">
                <a:moveTo>
                  <a:pt x="297" y="166"/>
                </a:moveTo>
                <a:cubicBezTo>
                  <a:pt x="184" y="170"/>
                  <a:pt x="86" y="100"/>
                  <a:pt x="49" y="0"/>
                </a:cubicBezTo>
                <a:cubicBezTo>
                  <a:pt x="0" y="18"/>
                  <a:pt x="0" y="18"/>
                  <a:pt x="0" y="18"/>
                </a:cubicBezTo>
                <a:cubicBezTo>
                  <a:pt x="58" y="175"/>
                  <a:pt x="232" y="257"/>
                  <a:pt x="390" y="199"/>
                </a:cubicBezTo>
                <a:cubicBezTo>
                  <a:pt x="373" y="152"/>
                  <a:pt x="373" y="152"/>
                  <a:pt x="373" y="152"/>
                </a:cubicBezTo>
                <a:cubicBezTo>
                  <a:pt x="349" y="160"/>
                  <a:pt x="324" y="165"/>
                  <a:pt x="297" y="166"/>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9" name="Freeform 34"/>
          <p:cNvSpPr>
            <a:spLocks noEditPoints="1" noChangeArrowheads="1"/>
          </p:cNvSpPr>
          <p:nvPr/>
        </p:nvSpPr>
        <p:spPr bwMode="auto">
          <a:xfrm>
            <a:off x="4507557" y="2363788"/>
            <a:ext cx="349250" cy="266700"/>
          </a:xfrm>
          <a:custGeom>
            <a:avLst/>
            <a:gdLst>
              <a:gd name="T0" fmla="*/ 334228 w 93"/>
              <a:gd name="T1" fmla="*/ 0 h 71"/>
              <a:gd name="T2" fmla="*/ 15022 w 93"/>
              <a:gd name="T3" fmla="*/ 3756 h 71"/>
              <a:gd name="T4" fmla="*/ 0 w 93"/>
              <a:gd name="T5" fmla="*/ 18782 h 71"/>
              <a:gd name="T6" fmla="*/ 3755 w 93"/>
              <a:gd name="T7" fmla="*/ 206599 h 71"/>
              <a:gd name="T8" fmla="*/ 18777 w 93"/>
              <a:gd name="T9" fmla="*/ 221624 h 71"/>
              <a:gd name="T10" fmla="*/ 120172 w 93"/>
              <a:gd name="T11" fmla="*/ 221624 h 71"/>
              <a:gd name="T12" fmla="*/ 120172 w 93"/>
              <a:gd name="T13" fmla="*/ 255431 h 71"/>
              <a:gd name="T14" fmla="*/ 82618 w 93"/>
              <a:gd name="T15" fmla="*/ 259187 h 71"/>
              <a:gd name="T16" fmla="*/ 78863 w 93"/>
              <a:gd name="T17" fmla="*/ 262944 h 71"/>
              <a:gd name="T18" fmla="*/ 82618 w 93"/>
              <a:gd name="T19" fmla="*/ 266700 h 71"/>
              <a:gd name="T20" fmla="*/ 270387 w 93"/>
              <a:gd name="T21" fmla="*/ 266700 h 71"/>
              <a:gd name="T22" fmla="*/ 277898 w 93"/>
              <a:gd name="T23" fmla="*/ 259187 h 71"/>
              <a:gd name="T24" fmla="*/ 270387 w 93"/>
              <a:gd name="T25" fmla="*/ 255431 h 71"/>
              <a:gd name="T26" fmla="*/ 236589 w 93"/>
              <a:gd name="T27" fmla="*/ 255431 h 71"/>
              <a:gd name="T28" fmla="*/ 232833 w 93"/>
              <a:gd name="T29" fmla="*/ 221624 h 71"/>
              <a:gd name="T30" fmla="*/ 334228 w 93"/>
              <a:gd name="T31" fmla="*/ 217868 h 71"/>
              <a:gd name="T32" fmla="*/ 349250 w 93"/>
              <a:gd name="T33" fmla="*/ 202842 h 71"/>
              <a:gd name="T34" fmla="*/ 349250 w 93"/>
              <a:gd name="T35" fmla="*/ 15025 h 71"/>
              <a:gd name="T36" fmla="*/ 334228 w 93"/>
              <a:gd name="T37" fmla="*/ 0 h 71"/>
              <a:gd name="T38" fmla="*/ 289164 w 93"/>
              <a:gd name="T39" fmla="*/ 202842 h 71"/>
              <a:gd name="T40" fmla="*/ 285409 w 93"/>
              <a:gd name="T41" fmla="*/ 199086 h 71"/>
              <a:gd name="T42" fmla="*/ 289164 w 93"/>
              <a:gd name="T43" fmla="*/ 195330 h 71"/>
              <a:gd name="T44" fmla="*/ 292919 w 93"/>
              <a:gd name="T45" fmla="*/ 199086 h 71"/>
              <a:gd name="T46" fmla="*/ 289164 w 93"/>
              <a:gd name="T47" fmla="*/ 202842 h 71"/>
              <a:gd name="T48" fmla="*/ 334228 w 93"/>
              <a:gd name="T49" fmla="*/ 180304 h 71"/>
              <a:gd name="T50" fmla="*/ 18777 w 93"/>
              <a:gd name="T51" fmla="*/ 184061 h 71"/>
              <a:gd name="T52" fmla="*/ 18777 w 93"/>
              <a:gd name="T53" fmla="*/ 18782 h 71"/>
              <a:gd name="T54" fmla="*/ 334228 w 93"/>
              <a:gd name="T55" fmla="*/ 15025 h 71"/>
              <a:gd name="T56" fmla="*/ 334228 w 93"/>
              <a:gd name="T57" fmla="*/ 180304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
              <a:gd name="T88" fmla="*/ 0 h 71"/>
              <a:gd name="T89" fmla="*/ 93 w 93"/>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 h="71">
                <a:moveTo>
                  <a:pt x="89" y="0"/>
                </a:moveTo>
                <a:cubicBezTo>
                  <a:pt x="4" y="1"/>
                  <a:pt x="4" y="1"/>
                  <a:pt x="4" y="1"/>
                </a:cubicBezTo>
                <a:cubicBezTo>
                  <a:pt x="2" y="1"/>
                  <a:pt x="0" y="3"/>
                  <a:pt x="0" y="5"/>
                </a:cubicBezTo>
                <a:cubicBezTo>
                  <a:pt x="1" y="55"/>
                  <a:pt x="1" y="55"/>
                  <a:pt x="1" y="55"/>
                </a:cubicBezTo>
                <a:cubicBezTo>
                  <a:pt x="1" y="57"/>
                  <a:pt x="3" y="59"/>
                  <a:pt x="5" y="59"/>
                </a:cubicBezTo>
                <a:cubicBezTo>
                  <a:pt x="32" y="59"/>
                  <a:pt x="32" y="59"/>
                  <a:pt x="32" y="59"/>
                </a:cubicBezTo>
                <a:cubicBezTo>
                  <a:pt x="32" y="68"/>
                  <a:pt x="32" y="68"/>
                  <a:pt x="32" y="68"/>
                </a:cubicBezTo>
                <a:cubicBezTo>
                  <a:pt x="22" y="69"/>
                  <a:pt x="22" y="69"/>
                  <a:pt x="22" y="69"/>
                </a:cubicBezTo>
                <a:cubicBezTo>
                  <a:pt x="21" y="69"/>
                  <a:pt x="21" y="69"/>
                  <a:pt x="21" y="70"/>
                </a:cubicBezTo>
                <a:cubicBezTo>
                  <a:pt x="21" y="70"/>
                  <a:pt x="21" y="71"/>
                  <a:pt x="22" y="71"/>
                </a:cubicBezTo>
                <a:cubicBezTo>
                  <a:pt x="72" y="71"/>
                  <a:pt x="72" y="71"/>
                  <a:pt x="72" y="71"/>
                </a:cubicBezTo>
                <a:cubicBezTo>
                  <a:pt x="73" y="71"/>
                  <a:pt x="74" y="70"/>
                  <a:pt x="74" y="69"/>
                </a:cubicBezTo>
                <a:cubicBezTo>
                  <a:pt x="74" y="69"/>
                  <a:pt x="73" y="68"/>
                  <a:pt x="72" y="68"/>
                </a:cubicBezTo>
                <a:cubicBezTo>
                  <a:pt x="63" y="68"/>
                  <a:pt x="63" y="68"/>
                  <a:pt x="63" y="68"/>
                </a:cubicBezTo>
                <a:cubicBezTo>
                  <a:pt x="62" y="59"/>
                  <a:pt x="62" y="59"/>
                  <a:pt x="62" y="59"/>
                </a:cubicBezTo>
                <a:cubicBezTo>
                  <a:pt x="89" y="58"/>
                  <a:pt x="89" y="58"/>
                  <a:pt x="89" y="58"/>
                </a:cubicBezTo>
                <a:cubicBezTo>
                  <a:pt x="92" y="58"/>
                  <a:pt x="93" y="56"/>
                  <a:pt x="93" y="54"/>
                </a:cubicBezTo>
                <a:cubicBezTo>
                  <a:pt x="93" y="4"/>
                  <a:pt x="93" y="4"/>
                  <a:pt x="93" y="4"/>
                </a:cubicBezTo>
                <a:cubicBezTo>
                  <a:pt x="93" y="2"/>
                  <a:pt x="91" y="0"/>
                  <a:pt x="89" y="0"/>
                </a:cubicBezTo>
                <a:close/>
                <a:moveTo>
                  <a:pt x="77" y="54"/>
                </a:moveTo>
                <a:cubicBezTo>
                  <a:pt x="76" y="54"/>
                  <a:pt x="76" y="54"/>
                  <a:pt x="76" y="53"/>
                </a:cubicBezTo>
                <a:cubicBezTo>
                  <a:pt x="76" y="52"/>
                  <a:pt x="76" y="52"/>
                  <a:pt x="77" y="52"/>
                </a:cubicBezTo>
                <a:cubicBezTo>
                  <a:pt x="78" y="52"/>
                  <a:pt x="78" y="52"/>
                  <a:pt x="78" y="53"/>
                </a:cubicBezTo>
                <a:cubicBezTo>
                  <a:pt x="78" y="54"/>
                  <a:pt x="78" y="54"/>
                  <a:pt x="77" y="54"/>
                </a:cubicBezTo>
                <a:close/>
                <a:moveTo>
                  <a:pt x="89" y="48"/>
                </a:moveTo>
                <a:cubicBezTo>
                  <a:pt x="5" y="49"/>
                  <a:pt x="5" y="49"/>
                  <a:pt x="5" y="49"/>
                </a:cubicBezTo>
                <a:cubicBezTo>
                  <a:pt x="5" y="5"/>
                  <a:pt x="5" y="5"/>
                  <a:pt x="5" y="5"/>
                </a:cubicBezTo>
                <a:cubicBezTo>
                  <a:pt x="89" y="4"/>
                  <a:pt x="89" y="4"/>
                  <a:pt x="89" y="4"/>
                </a:cubicBezTo>
                <a:lnTo>
                  <a:pt x="89" y="48"/>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0" name="Freeform 35"/>
          <p:cNvSpPr>
            <a:spLocks noEditPoints="1" noChangeArrowheads="1"/>
          </p:cNvSpPr>
          <p:nvPr/>
        </p:nvSpPr>
        <p:spPr bwMode="auto">
          <a:xfrm>
            <a:off x="4310707" y="2540000"/>
            <a:ext cx="171450" cy="101600"/>
          </a:xfrm>
          <a:custGeom>
            <a:avLst/>
            <a:gdLst>
              <a:gd name="T0" fmla="*/ 0 w 46"/>
              <a:gd name="T1" fmla="*/ 71496 h 27"/>
              <a:gd name="T2" fmla="*/ 29817 w 46"/>
              <a:gd name="T3" fmla="*/ 101600 h 27"/>
              <a:gd name="T4" fmla="*/ 137905 w 46"/>
              <a:gd name="T5" fmla="*/ 101600 h 27"/>
              <a:gd name="T6" fmla="*/ 167723 w 46"/>
              <a:gd name="T7" fmla="*/ 67733 h 27"/>
              <a:gd name="T8" fmla="*/ 167723 w 46"/>
              <a:gd name="T9" fmla="*/ 0 h 27"/>
              <a:gd name="T10" fmla="*/ 0 w 46"/>
              <a:gd name="T11" fmla="*/ 0 h 27"/>
              <a:gd name="T12" fmla="*/ 0 w 46"/>
              <a:gd name="T13" fmla="*/ 71496 h 27"/>
              <a:gd name="T14" fmla="*/ 85725 w 46"/>
              <a:gd name="T15" fmla="*/ 45156 h 27"/>
              <a:gd name="T16" fmla="*/ 96907 w 46"/>
              <a:gd name="T17" fmla="*/ 60207 h 27"/>
              <a:gd name="T18" fmla="*/ 85725 w 46"/>
              <a:gd name="T19" fmla="*/ 71496 h 27"/>
              <a:gd name="T20" fmla="*/ 70816 w 46"/>
              <a:gd name="T21" fmla="*/ 60207 h 27"/>
              <a:gd name="T22" fmla="*/ 85725 w 46"/>
              <a:gd name="T23" fmla="*/ 45156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7"/>
              <a:gd name="T38" fmla="*/ 46 w 46"/>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7">
                <a:moveTo>
                  <a:pt x="0" y="19"/>
                </a:moveTo>
                <a:cubicBezTo>
                  <a:pt x="0" y="23"/>
                  <a:pt x="4" y="27"/>
                  <a:pt x="8" y="27"/>
                </a:cubicBezTo>
                <a:cubicBezTo>
                  <a:pt x="37" y="27"/>
                  <a:pt x="37" y="27"/>
                  <a:pt x="37" y="27"/>
                </a:cubicBezTo>
                <a:cubicBezTo>
                  <a:pt x="42" y="27"/>
                  <a:pt x="46" y="23"/>
                  <a:pt x="45" y="18"/>
                </a:cubicBezTo>
                <a:cubicBezTo>
                  <a:pt x="45" y="0"/>
                  <a:pt x="45" y="0"/>
                  <a:pt x="45" y="0"/>
                </a:cubicBezTo>
                <a:cubicBezTo>
                  <a:pt x="0" y="0"/>
                  <a:pt x="0" y="0"/>
                  <a:pt x="0" y="0"/>
                </a:cubicBezTo>
                <a:lnTo>
                  <a:pt x="0" y="19"/>
                </a:lnTo>
                <a:close/>
                <a:moveTo>
                  <a:pt x="23" y="12"/>
                </a:moveTo>
                <a:cubicBezTo>
                  <a:pt x="25" y="12"/>
                  <a:pt x="26" y="14"/>
                  <a:pt x="26" y="16"/>
                </a:cubicBezTo>
                <a:cubicBezTo>
                  <a:pt x="26" y="18"/>
                  <a:pt x="25" y="19"/>
                  <a:pt x="23" y="19"/>
                </a:cubicBezTo>
                <a:cubicBezTo>
                  <a:pt x="21" y="19"/>
                  <a:pt x="19" y="18"/>
                  <a:pt x="19" y="16"/>
                </a:cubicBezTo>
                <a:cubicBezTo>
                  <a:pt x="19" y="14"/>
                  <a:pt x="21" y="12"/>
                  <a:pt x="23" y="12"/>
                </a:cubicBez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1" name="Freeform 36"/>
          <p:cNvSpPr>
            <a:spLocks noEditPoints="1" noChangeArrowheads="1"/>
          </p:cNvSpPr>
          <p:nvPr/>
        </p:nvSpPr>
        <p:spPr bwMode="auto">
          <a:xfrm>
            <a:off x="4304357" y="2278063"/>
            <a:ext cx="173038" cy="254000"/>
          </a:xfrm>
          <a:custGeom>
            <a:avLst/>
            <a:gdLst>
              <a:gd name="T0" fmla="*/ 139183 w 46"/>
              <a:gd name="T1" fmla="*/ 0 h 68"/>
              <a:gd name="T2" fmla="*/ 33855 w 46"/>
              <a:gd name="T3" fmla="*/ 0 h 68"/>
              <a:gd name="T4" fmla="*/ 0 w 46"/>
              <a:gd name="T5" fmla="*/ 33618 h 68"/>
              <a:gd name="T6" fmla="*/ 3762 w 46"/>
              <a:gd name="T7" fmla="*/ 254000 h 68"/>
              <a:gd name="T8" fmla="*/ 173038 w 46"/>
              <a:gd name="T9" fmla="*/ 250265 h 68"/>
              <a:gd name="T10" fmla="*/ 173038 w 46"/>
              <a:gd name="T11" fmla="*/ 29882 h 68"/>
              <a:gd name="T12" fmla="*/ 139183 w 46"/>
              <a:gd name="T13" fmla="*/ 0 h 68"/>
              <a:gd name="T14" fmla="*/ 146706 w 46"/>
              <a:gd name="T15" fmla="*/ 104588 h 68"/>
              <a:gd name="T16" fmla="*/ 22570 w 46"/>
              <a:gd name="T17" fmla="*/ 108324 h 68"/>
              <a:gd name="T18" fmla="*/ 22570 w 46"/>
              <a:gd name="T19" fmla="*/ 78441 h 68"/>
              <a:gd name="T20" fmla="*/ 146706 w 46"/>
              <a:gd name="T21" fmla="*/ 78441 h 68"/>
              <a:gd name="T22" fmla="*/ 146706 w 46"/>
              <a:gd name="T23" fmla="*/ 104588 h 68"/>
              <a:gd name="T24" fmla="*/ 146706 w 46"/>
              <a:gd name="T25" fmla="*/ 52294 h 68"/>
              <a:gd name="T26" fmla="*/ 22570 w 46"/>
              <a:gd name="T27" fmla="*/ 52294 h 68"/>
              <a:gd name="T28" fmla="*/ 22570 w 46"/>
              <a:gd name="T29" fmla="*/ 26147 h 68"/>
              <a:gd name="T30" fmla="*/ 146706 w 46"/>
              <a:gd name="T31" fmla="*/ 26147 h 68"/>
              <a:gd name="T32" fmla="*/ 146706 w 46"/>
              <a:gd name="T33" fmla="*/ 52294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68"/>
              <a:gd name="T53" fmla="*/ 46 w 46"/>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68">
                <a:moveTo>
                  <a:pt x="37" y="0"/>
                </a:moveTo>
                <a:cubicBezTo>
                  <a:pt x="9" y="0"/>
                  <a:pt x="9" y="0"/>
                  <a:pt x="9" y="0"/>
                </a:cubicBezTo>
                <a:cubicBezTo>
                  <a:pt x="4" y="0"/>
                  <a:pt x="0" y="4"/>
                  <a:pt x="0" y="9"/>
                </a:cubicBezTo>
                <a:cubicBezTo>
                  <a:pt x="1" y="68"/>
                  <a:pt x="1" y="68"/>
                  <a:pt x="1" y="68"/>
                </a:cubicBezTo>
                <a:cubicBezTo>
                  <a:pt x="46" y="67"/>
                  <a:pt x="46" y="67"/>
                  <a:pt x="46" y="67"/>
                </a:cubicBezTo>
                <a:cubicBezTo>
                  <a:pt x="46" y="8"/>
                  <a:pt x="46" y="8"/>
                  <a:pt x="46" y="8"/>
                </a:cubicBezTo>
                <a:cubicBezTo>
                  <a:pt x="46" y="4"/>
                  <a:pt x="42" y="0"/>
                  <a:pt x="37" y="0"/>
                </a:cubicBezTo>
                <a:close/>
                <a:moveTo>
                  <a:pt x="39" y="28"/>
                </a:moveTo>
                <a:cubicBezTo>
                  <a:pt x="6" y="29"/>
                  <a:pt x="6" y="29"/>
                  <a:pt x="6" y="29"/>
                </a:cubicBezTo>
                <a:cubicBezTo>
                  <a:pt x="6" y="21"/>
                  <a:pt x="6" y="21"/>
                  <a:pt x="6" y="21"/>
                </a:cubicBezTo>
                <a:cubicBezTo>
                  <a:pt x="39" y="21"/>
                  <a:pt x="39" y="21"/>
                  <a:pt x="39" y="21"/>
                </a:cubicBezTo>
                <a:lnTo>
                  <a:pt x="39" y="28"/>
                </a:lnTo>
                <a:close/>
                <a:moveTo>
                  <a:pt x="39" y="14"/>
                </a:moveTo>
                <a:cubicBezTo>
                  <a:pt x="6" y="14"/>
                  <a:pt x="6" y="14"/>
                  <a:pt x="6" y="14"/>
                </a:cubicBezTo>
                <a:cubicBezTo>
                  <a:pt x="6" y="7"/>
                  <a:pt x="6" y="7"/>
                  <a:pt x="6" y="7"/>
                </a:cubicBezTo>
                <a:cubicBezTo>
                  <a:pt x="39" y="7"/>
                  <a:pt x="39" y="7"/>
                  <a:pt x="39" y="7"/>
                </a:cubicBezTo>
                <a:lnTo>
                  <a:pt x="39" y="1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2" name="Freeform 37"/>
          <p:cNvSpPr>
            <a:spLocks noChangeArrowheads="1"/>
          </p:cNvSpPr>
          <p:nvPr/>
        </p:nvSpPr>
        <p:spPr bwMode="auto">
          <a:xfrm>
            <a:off x="5696595" y="4157663"/>
            <a:ext cx="635000" cy="41275"/>
          </a:xfrm>
          <a:custGeom>
            <a:avLst/>
            <a:gdLst>
              <a:gd name="T0" fmla="*/ 635000 w 169"/>
              <a:gd name="T1" fmla="*/ 26266 h 11"/>
              <a:gd name="T2" fmla="*/ 623728 w 169"/>
              <a:gd name="T3" fmla="*/ 33770 h 11"/>
              <a:gd name="T4" fmla="*/ 7515 w 169"/>
              <a:gd name="T5" fmla="*/ 41275 h 11"/>
              <a:gd name="T6" fmla="*/ 0 w 169"/>
              <a:gd name="T7" fmla="*/ 33770 h 11"/>
              <a:gd name="T8" fmla="*/ 0 w 169"/>
              <a:gd name="T9" fmla="*/ 15009 h 11"/>
              <a:gd name="T10" fmla="*/ 7515 w 169"/>
              <a:gd name="T11" fmla="*/ 3752 h 11"/>
              <a:gd name="T12" fmla="*/ 623728 w 169"/>
              <a:gd name="T13" fmla="*/ 0 h 11"/>
              <a:gd name="T14" fmla="*/ 635000 w 169"/>
              <a:gd name="T15" fmla="*/ 7505 h 11"/>
              <a:gd name="T16" fmla="*/ 635000 w 169"/>
              <a:gd name="T17" fmla="*/ 2626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11"/>
              <a:gd name="T29" fmla="*/ 169 w 16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11">
                <a:moveTo>
                  <a:pt x="169" y="7"/>
                </a:moveTo>
                <a:cubicBezTo>
                  <a:pt x="169" y="8"/>
                  <a:pt x="168" y="9"/>
                  <a:pt x="166" y="9"/>
                </a:cubicBezTo>
                <a:cubicBezTo>
                  <a:pt x="2" y="11"/>
                  <a:pt x="2" y="11"/>
                  <a:pt x="2" y="11"/>
                </a:cubicBezTo>
                <a:cubicBezTo>
                  <a:pt x="1" y="11"/>
                  <a:pt x="0" y="10"/>
                  <a:pt x="0" y="9"/>
                </a:cubicBezTo>
                <a:cubicBezTo>
                  <a:pt x="0" y="4"/>
                  <a:pt x="0" y="4"/>
                  <a:pt x="0" y="4"/>
                </a:cubicBezTo>
                <a:cubicBezTo>
                  <a:pt x="0" y="2"/>
                  <a:pt x="1" y="1"/>
                  <a:pt x="2" y="1"/>
                </a:cubicBezTo>
                <a:cubicBezTo>
                  <a:pt x="166" y="0"/>
                  <a:pt x="166" y="0"/>
                  <a:pt x="166" y="0"/>
                </a:cubicBezTo>
                <a:cubicBezTo>
                  <a:pt x="168" y="0"/>
                  <a:pt x="169" y="1"/>
                  <a:pt x="169" y="2"/>
                </a:cubicBezTo>
                <a:lnTo>
                  <a:pt x="169" y="7"/>
                </a:lnTo>
                <a:close/>
              </a:path>
            </a:pathLst>
          </a:custGeom>
          <a:solidFill>
            <a:schemeClr val="bg1"/>
          </a:solidFill>
          <a:ln>
            <a:noFill/>
          </a:ln>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3" name="Freeform 38"/>
          <p:cNvSpPr>
            <a:spLocks noEditPoints="1" noChangeArrowheads="1"/>
          </p:cNvSpPr>
          <p:nvPr/>
        </p:nvSpPr>
        <p:spPr bwMode="auto">
          <a:xfrm>
            <a:off x="5731520" y="3824288"/>
            <a:ext cx="561975" cy="327025"/>
          </a:xfrm>
          <a:custGeom>
            <a:avLst/>
            <a:gdLst>
              <a:gd name="T0" fmla="*/ 532003 w 150"/>
              <a:gd name="T1" fmla="*/ 0 h 87"/>
              <a:gd name="T2" fmla="*/ 22479 w 150"/>
              <a:gd name="T3" fmla="*/ 3759 h 87"/>
              <a:gd name="T4" fmla="*/ 0 w 150"/>
              <a:gd name="T5" fmla="*/ 30071 h 87"/>
              <a:gd name="T6" fmla="*/ 0 w 150"/>
              <a:gd name="T7" fmla="*/ 300713 h 87"/>
              <a:gd name="T8" fmla="*/ 26226 w 150"/>
              <a:gd name="T9" fmla="*/ 327025 h 87"/>
              <a:gd name="T10" fmla="*/ 535750 w 150"/>
              <a:gd name="T11" fmla="*/ 319507 h 87"/>
              <a:gd name="T12" fmla="*/ 561975 w 150"/>
              <a:gd name="T13" fmla="*/ 293195 h 87"/>
              <a:gd name="T14" fmla="*/ 558229 w 150"/>
              <a:gd name="T15" fmla="*/ 26312 h 87"/>
              <a:gd name="T16" fmla="*/ 532003 w 150"/>
              <a:gd name="T17" fmla="*/ 0 h 87"/>
              <a:gd name="T18" fmla="*/ 535750 w 150"/>
              <a:gd name="T19" fmla="*/ 296954 h 87"/>
              <a:gd name="T20" fmla="*/ 26226 w 150"/>
              <a:gd name="T21" fmla="*/ 300713 h 87"/>
              <a:gd name="T22" fmla="*/ 22479 w 150"/>
              <a:gd name="T23" fmla="*/ 37589 h 87"/>
              <a:gd name="T24" fmla="*/ 535750 w 150"/>
              <a:gd name="T25" fmla="*/ 33830 h 87"/>
              <a:gd name="T26" fmla="*/ 535750 w 150"/>
              <a:gd name="T27" fmla="*/ 296954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0"/>
              <a:gd name="T43" fmla="*/ 0 h 87"/>
              <a:gd name="T44" fmla="*/ 150 w 150"/>
              <a:gd name="T45" fmla="*/ 87 h 8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0" h="87">
                <a:moveTo>
                  <a:pt x="142" y="0"/>
                </a:moveTo>
                <a:cubicBezTo>
                  <a:pt x="6" y="1"/>
                  <a:pt x="6" y="1"/>
                  <a:pt x="6" y="1"/>
                </a:cubicBezTo>
                <a:cubicBezTo>
                  <a:pt x="3" y="1"/>
                  <a:pt x="0" y="4"/>
                  <a:pt x="0" y="8"/>
                </a:cubicBezTo>
                <a:cubicBezTo>
                  <a:pt x="0" y="80"/>
                  <a:pt x="0" y="80"/>
                  <a:pt x="0" y="80"/>
                </a:cubicBezTo>
                <a:cubicBezTo>
                  <a:pt x="0" y="84"/>
                  <a:pt x="3" y="87"/>
                  <a:pt x="7" y="87"/>
                </a:cubicBezTo>
                <a:cubicBezTo>
                  <a:pt x="143" y="85"/>
                  <a:pt x="143" y="85"/>
                  <a:pt x="143" y="85"/>
                </a:cubicBezTo>
                <a:cubicBezTo>
                  <a:pt x="147" y="85"/>
                  <a:pt x="150" y="82"/>
                  <a:pt x="150" y="78"/>
                </a:cubicBezTo>
                <a:cubicBezTo>
                  <a:pt x="149" y="7"/>
                  <a:pt x="149" y="7"/>
                  <a:pt x="149" y="7"/>
                </a:cubicBezTo>
                <a:cubicBezTo>
                  <a:pt x="149" y="3"/>
                  <a:pt x="146" y="0"/>
                  <a:pt x="142" y="0"/>
                </a:cubicBezTo>
                <a:close/>
                <a:moveTo>
                  <a:pt x="143" y="79"/>
                </a:moveTo>
                <a:cubicBezTo>
                  <a:pt x="7" y="80"/>
                  <a:pt x="7" y="80"/>
                  <a:pt x="7" y="80"/>
                </a:cubicBezTo>
                <a:cubicBezTo>
                  <a:pt x="6" y="10"/>
                  <a:pt x="6" y="10"/>
                  <a:pt x="6" y="10"/>
                </a:cubicBezTo>
                <a:cubicBezTo>
                  <a:pt x="143" y="9"/>
                  <a:pt x="143" y="9"/>
                  <a:pt x="143" y="9"/>
                </a:cubicBezTo>
                <a:lnTo>
                  <a:pt x="143" y="79"/>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4" name="Freeform 39"/>
          <p:cNvSpPr>
            <a:spLocks noEditPoints="1" noChangeArrowheads="1"/>
          </p:cNvSpPr>
          <p:nvPr/>
        </p:nvSpPr>
        <p:spPr bwMode="auto">
          <a:xfrm>
            <a:off x="5783907" y="941388"/>
            <a:ext cx="355600" cy="468312"/>
          </a:xfrm>
          <a:custGeom>
            <a:avLst/>
            <a:gdLst>
              <a:gd name="T0" fmla="*/ 329398 w 95"/>
              <a:gd name="T1" fmla="*/ 3746 h 125"/>
              <a:gd name="T2" fmla="*/ 22459 w 95"/>
              <a:gd name="T3" fmla="*/ 3746 h 125"/>
              <a:gd name="T4" fmla="*/ 0 w 95"/>
              <a:gd name="T5" fmla="*/ 29972 h 125"/>
              <a:gd name="T6" fmla="*/ 3743 w 95"/>
              <a:gd name="T7" fmla="*/ 445833 h 125"/>
              <a:gd name="T8" fmla="*/ 29945 w 95"/>
              <a:gd name="T9" fmla="*/ 468312 h 125"/>
              <a:gd name="T10" fmla="*/ 333141 w 95"/>
              <a:gd name="T11" fmla="*/ 464566 h 125"/>
              <a:gd name="T12" fmla="*/ 355600 w 95"/>
              <a:gd name="T13" fmla="*/ 442087 h 125"/>
              <a:gd name="T14" fmla="*/ 351857 w 95"/>
              <a:gd name="T15" fmla="*/ 26225 h 125"/>
              <a:gd name="T16" fmla="*/ 329398 w 95"/>
              <a:gd name="T17" fmla="*/ 3746 h 125"/>
              <a:gd name="T18" fmla="*/ 179672 w 95"/>
              <a:gd name="T19" fmla="*/ 460819 h 125"/>
              <a:gd name="T20" fmla="*/ 168442 w 95"/>
              <a:gd name="T21" fmla="*/ 445833 h 125"/>
              <a:gd name="T22" fmla="*/ 179672 w 95"/>
              <a:gd name="T23" fmla="*/ 434594 h 125"/>
              <a:gd name="T24" fmla="*/ 190901 w 95"/>
              <a:gd name="T25" fmla="*/ 445833 h 125"/>
              <a:gd name="T26" fmla="*/ 179672 w 95"/>
              <a:gd name="T27" fmla="*/ 460819 h 125"/>
              <a:gd name="T28" fmla="*/ 321912 w 95"/>
              <a:gd name="T29" fmla="*/ 427101 h 125"/>
              <a:gd name="T30" fmla="*/ 41175 w 95"/>
              <a:gd name="T31" fmla="*/ 430847 h 125"/>
              <a:gd name="T32" fmla="*/ 37432 w 95"/>
              <a:gd name="T33" fmla="*/ 44958 h 125"/>
              <a:gd name="T34" fmla="*/ 318168 w 95"/>
              <a:gd name="T35" fmla="*/ 44958 h 125"/>
              <a:gd name="T36" fmla="*/ 321912 w 95"/>
              <a:gd name="T37" fmla="*/ 427101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
              <a:gd name="T58" fmla="*/ 0 h 125"/>
              <a:gd name="T59" fmla="*/ 95 w 95"/>
              <a:gd name="T60" fmla="*/ 125 h 1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 h="125">
                <a:moveTo>
                  <a:pt x="88" y="1"/>
                </a:moveTo>
                <a:cubicBezTo>
                  <a:pt x="6" y="1"/>
                  <a:pt x="6" y="1"/>
                  <a:pt x="6" y="1"/>
                </a:cubicBezTo>
                <a:cubicBezTo>
                  <a:pt x="3" y="1"/>
                  <a:pt x="0" y="4"/>
                  <a:pt x="0" y="8"/>
                </a:cubicBezTo>
                <a:cubicBezTo>
                  <a:pt x="1" y="119"/>
                  <a:pt x="1" y="119"/>
                  <a:pt x="1" y="119"/>
                </a:cubicBezTo>
                <a:cubicBezTo>
                  <a:pt x="1" y="122"/>
                  <a:pt x="4" y="125"/>
                  <a:pt x="8" y="125"/>
                </a:cubicBezTo>
                <a:cubicBezTo>
                  <a:pt x="89" y="124"/>
                  <a:pt x="89" y="124"/>
                  <a:pt x="89" y="124"/>
                </a:cubicBezTo>
                <a:cubicBezTo>
                  <a:pt x="92" y="124"/>
                  <a:pt x="95" y="121"/>
                  <a:pt x="95" y="118"/>
                </a:cubicBezTo>
                <a:cubicBezTo>
                  <a:pt x="94" y="7"/>
                  <a:pt x="94" y="7"/>
                  <a:pt x="94" y="7"/>
                </a:cubicBezTo>
                <a:cubicBezTo>
                  <a:pt x="94" y="3"/>
                  <a:pt x="91" y="0"/>
                  <a:pt x="88" y="1"/>
                </a:cubicBezTo>
                <a:close/>
                <a:moveTo>
                  <a:pt x="48" y="123"/>
                </a:moveTo>
                <a:cubicBezTo>
                  <a:pt x="46" y="123"/>
                  <a:pt x="45" y="121"/>
                  <a:pt x="45" y="119"/>
                </a:cubicBezTo>
                <a:cubicBezTo>
                  <a:pt x="45" y="118"/>
                  <a:pt x="46" y="116"/>
                  <a:pt x="48" y="116"/>
                </a:cubicBezTo>
                <a:cubicBezTo>
                  <a:pt x="50" y="116"/>
                  <a:pt x="51" y="118"/>
                  <a:pt x="51" y="119"/>
                </a:cubicBezTo>
                <a:cubicBezTo>
                  <a:pt x="51" y="121"/>
                  <a:pt x="50" y="123"/>
                  <a:pt x="48" y="123"/>
                </a:cubicBezTo>
                <a:close/>
                <a:moveTo>
                  <a:pt x="86" y="114"/>
                </a:moveTo>
                <a:cubicBezTo>
                  <a:pt x="11" y="115"/>
                  <a:pt x="11" y="115"/>
                  <a:pt x="11" y="115"/>
                </a:cubicBezTo>
                <a:cubicBezTo>
                  <a:pt x="10" y="12"/>
                  <a:pt x="10" y="12"/>
                  <a:pt x="10" y="12"/>
                </a:cubicBezTo>
                <a:cubicBezTo>
                  <a:pt x="85" y="12"/>
                  <a:pt x="85" y="12"/>
                  <a:pt x="85" y="12"/>
                </a:cubicBezTo>
                <a:lnTo>
                  <a:pt x="86" y="114"/>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5" name="Freeform 40"/>
          <p:cNvSpPr>
            <a:spLocks noEditPoints="1" noChangeArrowheads="1"/>
          </p:cNvSpPr>
          <p:nvPr/>
        </p:nvSpPr>
        <p:spPr bwMode="auto">
          <a:xfrm>
            <a:off x="7712720" y="2139950"/>
            <a:ext cx="284162" cy="498475"/>
          </a:xfrm>
          <a:custGeom>
            <a:avLst/>
            <a:gdLst>
              <a:gd name="T0" fmla="*/ 250511 w 76"/>
              <a:gd name="T1" fmla="*/ 0 h 133"/>
              <a:gd name="T2" fmla="*/ 29912 w 76"/>
              <a:gd name="T3" fmla="*/ 3748 h 133"/>
              <a:gd name="T4" fmla="*/ 0 w 76"/>
              <a:gd name="T5" fmla="*/ 33731 h 133"/>
              <a:gd name="T6" fmla="*/ 3739 w 76"/>
              <a:gd name="T7" fmla="*/ 468492 h 133"/>
              <a:gd name="T8" fmla="*/ 33651 w 76"/>
              <a:gd name="T9" fmla="*/ 498475 h 133"/>
              <a:gd name="T10" fmla="*/ 254250 w 76"/>
              <a:gd name="T11" fmla="*/ 494727 h 133"/>
              <a:gd name="T12" fmla="*/ 284162 w 76"/>
              <a:gd name="T13" fmla="*/ 464744 h 133"/>
              <a:gd name="T14" fmla="*/ 280423 w 76"/>
              <a:gd name="T15" fmla="*/ 33731 h 133"/>
              <a:gd name="T16" fmla="*/ 250511 w 76"/>
              <a:gd name="T17" fmla="*/ 0 h 133"/>
              <a:gd name="T18" fmla="*/ 93474 w 76"/>
              <a:gd name="T19" fmla="*/ 37479 h 133"/>
              <a:gd name="T20" fmla="*/ 186949 w 76"/>
              <a:gd name="T21" fmla="*/ 37479 h 133"/>
              <a:gd name="T22" fmla="*/ 186949 w 76"/>
              <a:gd name="T23" fmla="*/ 48723 h 133"/>
              <a:gd name="T24" fmla="*/ 93474 w 76"/>
              <a:gd name="T25" fmla="*/ 48723 h 133"/>
              <a:gd name="T26" fmla="*/ 93474 w 76"/>
              <a:gd name="T27" fmla="*/ 37479 h 133"/>
              <a:gd name="T28" fmla="*/ 145820 w 76"/>
              <a:gd name="T29" fmla="*/ 475987 h 133"/>
              <a:gd name="T30" fmla="*/ 127125 w 76"/>
              <a:gd name="T31" fmla="*/ 460996 h 133"/>
              <a:gd name="T32" fmla="*/ 145820 w 76"/>
              <a:gd name="T33" fmla="*/ 442256 h 133"/>
              <a:gd name="T34" fmla="*/ 160776 w 76"/>
              <a:gd name="T35" fmla="*/ 460996 h 133"/>
              <a:gd name="T36" fmla="*/ 145820 w 76"/>
              <a:gd name="T37" fmla="*/ 475987 h 133"/>
              <a:gd name="T38" fmla="*/ 261728 w 76"/>
              <a:gd name="T39" fmla="*/ 416020 h 133"/>
              <a:gd name="T40" fmla="*/ 26173 w 76"/>
              <a:gd name="T41" fmla="*/ 416020 h 133"/>
              <a:gd name="T42" fmla="*/ 22434 w 76"/>
              <a:gd name="T43" fmla="*/ 82455 h 133"/>
              <a:gd name="T44" fmla="*/ 257989 w 76"/>
              <a:gd name="T45" fmla="*/ 78707 h 133"/>
              <a:gd name="T46" fmla="*/ 261728 w 76"/>
              <a:gd name="T47" fmla="*/ 416020 h 1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133"/>
              <a:gd name="T74" fmla="*/ 76 w 76"/>
              <a:gd name="T75" fmla="*/ 133 h 1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133">
                <a:moveTo>
                  <a:pt x="67" y="0"/>
                </a:moveTo>
                <a:cubicBezTo>
                  <a:pt x="8" y="1"/>
                  <a:pt x="8" y="1"/>
                  <a:pt x="8" y="1"/>
                </a:cubicBezTo>
                <a:cubicBezTo>
                  <a:pt x="3" y="1"/>
                  <a:pt x="0" y="5"/>
                  <a:pt x="0" y="9"/>
                </a:cubicBezTo>
                <a:cubicBezTo>
                  <a:pt x="1" y="125"/>
                  <a:pt x="1" y="125"/>
                  <a:pt x="1" y="125"/>
                </a:cubicBezTo>
                <a:cubicBezTo>
                  <a:pt x="1" y="129"/>
                  <a:pt x="5" y="133"/>
                  <a:pt x="9" y="133"/>
                </a:cubicBezTo>
                <a:cubicBezTo>
                  <a:pt x="68" y="132"/>
                  <a:pt x="68" y="132"/>
                  <a:pt x="68" y="132"/>
                </a:cubicBezTo>
                <a:cubicBezTo>
                  <a:pt x="73" y="132"/>
                  <a:pt x="76" y="129"/>
                  <a:pt x="76" y="124"/>
                </a:cubicBezTo>
                <a:cubicBezTo>
                  <a:pt x="75" y="9"/>
                  <a:pt x="75" y="9"/>
                  <a:pt x="75" y="9"/>
                </a:cubicBezTo>
                <a:cubicBezTo>
                  <a:pt x="75" y="4"/>
                  <a:pt x="71" y="0"/>
                  <a:pt x="67" y="0"/>
                </a:cubicBezTo>
                <a:close/>
                <a:moveTo>
                  <a:pt x="25" y="10"/>
                </a:moveTo>
                <a:cubicBezTo>
                  <a:pt x="50" y="10"/>
                  <a:pt x="50" y="10"/>
                  <a:pt x="50" y="10"/>
                </a:cubicBezTo>
                <a:cubicBezTo>
                  <a:pt x="50" y="13"/>
                  <a:pt x="50" y="13"/>
                  <a:pt x="50" y="13"/>
                </a:cubicBezTo>
                <a:cubicBezTo>
                  <a:pt x="25" y="13"/>
                  <a:pt x="25" y="13"/>
                  <a:pt x="25" y="13"/>
                </a:cubicBezTo>
                <a:lnTo>
                  <a:pt x="25" y="10"/>
                </a:lnTo>
                <a:close/>
                <a:moveTo>
                  <a:pt x="39" y="127"/>
                </a:moveTo>
                <a:cubicBezTo>
                  <a:pt x="36" y="128"/>
                  <a:pt x="34" y="125"/>
                  <a:pt x="34" y="123"/>
                </a:cubicBezTo>
                <a:cubicBezTo>
                  <a:pt x="34" y="120"/>
                  <a:pt x="36" y="118"/>
                  <a:pt x="39" y="118"/>
                </a:cubicBezTo>
                <a:cubicBezTo>
                  <a:pt x="41" y="118"/>
                  <a:pt x="43" y="120"/>
                  <a:pt x="43" y="123"/>
                </a:cubicBezTo>
                <a:cubicBezTo>
                  <a:pt x="43" y="125"/>
                  <a:pt x="41" y="127"/>
                  <a:pt x="39" y="127"/>
                </a:cubicBezTo>
                <a:close/>
                <a:moveTo>
                  <a:pt x="70" y="111"/>
                </a:moveTo>
                <a:cubicBezTo>
                  <a:pt x="7" y="111"/>
                  <a:pt x="7" y="111"/>
                  <a:pt x="7" y="111"/>
                </a:cubicBezTo>
                <a:cubicBezTo>
                  <a:pt x="6" y="22"/>
                  <a:pt x="6" y="22"/>
                  <a:pt x="6" y="22"/>
                </a:cubicBezTo>
                <a:cubicBezTo>
                  <a:pt x="69" y="21"/>
                  <a:pt x="69" y="21"/>
                  <a:pt x="69" y="21"/>
                </a:cubicBezTo>
                <a:lnTo>
                  <a:pt x="70" y="111"/>
                </a:lnTo>
                <a:close/>
              </a:path>
            </a:pathLst>
          </a:cu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6" name="Freeform 41"/>
          <p:cNvSpPr>
            <a:spLocks noChangeArrowheads="1"/>
          </p:cNvSpPr>
          <p:nvPr/>
        </p:nvSpPr>
        <p:spPr bwMode="auto">
          <a:xfrm>
            <a:off x="6064895" y="2381250"/>
            <a:ext cx="322262" cy="674688"/>
          </a:xfrm>
          <a:custGeom>
            <a:avLst/>
            <a:gdLst>
              <a:gd name="T0" fmla="*/ 243570 w 86"/>
              <a:gd name="T1" fmla="*/ 0 h 180"/>
              <a:gd name="T2" fmla="*/ 82439 w 86"/>
              <a:gd name="T3" fmla="*/ 0 h 180"/>
              <a:gd name="T4" fmla="*/ 0 w 86"/>
              <a:gd name="T5" fmla="*/ 67469 h 180"/>
              <a:gd name="T6" fmla="*/ 0 w 86"/>
              <a:gd name="T7" fmla="*/ 67469 h 180"/>
              <a:gd name="T8" fmla="*/ 0 w 86"/>
              <a:gd name="T9" fmla="*/ 78714 h 180"/>
              <a:gd name="T10" fmla="*/ 3747 w 86"/>
              <a:gd name="T11" fmla="*/ 303610 h 180"/>
              <a:gd name="T12" fmla="*/ 29978 w 86"/>
              <a:gd name="T13" fmla="*/ 329847 h 180"/>
              <a:gd name="T14" fmla="*/ 56208 w 86"/>
              <a:gd name="T15" fmla="*/ 303610 h 180"/>
              <a:gd name="T16" fmla="*/ 52461 w 86"/>
              <a:gd name="T17" fmla="*/ 108700 h 180"/>
              <a:gd name="T18" fmla="*/ 78692 w 86"/>
              <a:gd name="T19" fmla="*/ 108700 h 180"/>
              <a:gd name="T20" fmla="*/ 78692 w 86"/>
              <a:gd name="T21" fmla="*/ 296113 h 180"/>
              <a:gd name="T22" fmla="*/ 78692 w 86"/>
              <a:gd name="T23" fmla="*/ 303610 h 180"/>
              <a:gd name="T24" fmla="*/ 82439 w 86"/>
              <a:gd name="T25" fmla="*/ 637205 h 180"/>
              <a:gd name="T26" fmla="*/ 119911 w 86"/>
              <a:gd name="T27" fmla="*/ 674688 h 180"/>
              <a:gd name="T28" fmla="*/ 157384 w 86"/>
              <a:gd name="T29" fmla="*/ 637205 h 180"/>
              <a:gd name="T30" fmla="*/ 153637 w 86"/>
              <a:gd name="T31" fmla="*/ 341092 h 180"/>
              <a:gd name="T32" fmla="*/ 172373 w 86"/>
              <a:gd name="T33" fmla="*/ 341092 h 180"/>
              <a:gd name="T34" fmla="*/ 176120 w 86"/>
              <a:gd name="T35" fmla="*/ 637205 h 180"/>
              <a:gd name="T36" fmla="*/ 213592 w 86"/>
              <a:gd name="T37" fmla="*/ 674688 h 180"/>
              <a:gd name="T38" fmla="*/ 247317 w 86"/>
              <a:gd name="T39" fmla="*/ 633457 h 180"/>
              <a:gd name="T40" fmla="*/ 247317 w 86"/>
              <a:gd name="T41" fmla="*/ 292365 h 180"/>
              <a:gd name="T42" fmla="*/ 247317 w 86"/>
              <a:gd name="T43" fmla="*/ 292365 h 180"/>
              <a:gd name="T44" fmla="*/ 243570 w 86"/>
              <a:gd name="T45" fmla="*/ 108700 h 180"/>
              <a:gd name="T46" fmla="*/ 262306 w 86"/>
              <a:gd name="T47" fmla="*/ 108700 h 180"/>
              <a:gd name="T48" fmla="*/ 266054 w 86"/>
              <a:gd name="T49" fmla="*/ 303610 h 180"/>
              <a:gd name="T50" fmla="*/ 296031 w 86"/>
              <a:gd name="T51" fmla="*/ 329847 h 180"/>
              <a:gd name="T52" fmla="*/ 322262 w 86"/>
              <a:gd name="T53" fmla="*/ 299861 h 180"/>
              <a:gd name="T54" fmla="*/ 322262 w 86"/>
              <a:gd name="T55" fmla="*/ 74965 h 180"/>
              <a:gd name="T56" fmla="*/ 322262 w 86"/>
              <a:gd name="T57" fmla="*/ 67469 h 180"/>
              <a:gd name="T58" fmla="*/ 322262 w 86"/>
              <a:gd name="T59" fmla="*/ 59972 h 180"/>
              <a:gd name="T60" fmla="*/ 243570 w 86"/>
              <a:gd name="T61" fmla="*/ 0 h 1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6"/>
              <a:gd name="T94" fmla="*/ 0 h 180"/>
              <a:gd name="T95" fmla="*/ 86 w 86"/>
              <a:gd name="T96" fmla="*/ 180 h 1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6" h="180">
                <a:moveTo>
                  <a:pt x="65" y="0"/>
                </a:moveTo>
                <a:cubicBezTo>
                  <a:pt x="22" y="0"/>
                  <a:pt x="22" y="0"/>
                  <a:pt x="22" y="0"/>
                </a:cubicBezTo>
                <a:cubicBezTo>
                  <a:pt x="6" y="0"/>
                  <a:pt x="0" y="13"/>
                  <a:pt x="0" y="18"/>
                </a:cubicBezTo>
                <a:cubicBezTo>
                  <a:pt x="0" y="18"/>
                  <a:pt x="0" y="18"/>
                  <a:pt x="0" y="18"/>
                </a:cubicBezTo>
                <a:cubicBezTo>
                  <a:pt x="0" y="21"/>
                  <a:pt x="0" y="21"/>
                  <a:pt x="0" y="21"/>
                </a:cubicBezTo>
                <a:cubicBezTo>
                  <a:pt x="1" y="81"/>
                  <a:pt x="1" y="81"/>
                  <a:pt x="1" y="81"/>
                </a:cubicBezTo>
                <a:cubicBezTo>
                  <a:pt x="1" y="85"/>
                  <a:pt x="4" y="88"/>
                  <a:pt x="8" y="88"/>
                </a:cubicBezTo>
                <a:cubicBezTo>
                  <a:pt x="12" y="88"/>
                  <a:pt x="15" y="85"/>
                  <a:pt x="15" y="81"/>
                </a:cubicBezTo>
                <a:cubicBezTo>
                  <a:pt x="14" y="29"/>
                  <a:pt x="14" y="29"/>
                  <a:pt x="14" y="29"/>
                </a:cubicBezTo>
                <a:cubicBezTo>
                  <a:pt x="21" y="29"/>
                  <a:pt x="21" y="29"/>
                  <a:pt x="21" y="29"/>
                </a:cubicBezTo>
                <a:cubicBezTo>
                  <a:pt x="21" y="79"/>
                  <a:pt x="21" y="79"/>
                  <a:pt x="21" y="79"/>
                </a:cubicBezTo>
                <a:cubicBezTo>
                  <a:pt x="21" y="80"/>
                  <a:pt x="21" y="80"/>
                  <a:pt x="21" y="81"/>
                </a:cubicBezTo>
                <a:cubicBezTo>
                  <a:pt x="22" y="170"/>
                  <a:pt x="22" y="170"/>
                  <a:pt x="22" y="170"/>
                </a:cubicBezTo>
                <a:cubicBezTo>
                  <a:pt x="22" y="176"/>
                  <a:pt x="27" y="180"/>
                  <a:pt x="32" y="180"/>
                </a:cubicBezTo>
                <a:cubicBezTo>
                  <a:pt x="37" y="180"/>
                  <a:pt x="42" y="175"/>
                  <a:pt x="42" y="170"/>
                </a:cubicBezTo>
                <a:cubicBezTo>
                  <a:pt x="41" y="91"/>
                  <a:pt x="41" y="91"/>
                  <a:pt x="41" y="91"/>
                </a:cubicBezTo>
                <a:cubicBezTo>
                  <a:pt x="46" y="91"/>
                  <a:pt x="46" y="91"/>
                  <a:pt x="46" y="91"/>
                </a:cubicBezTo>
                <a:cubicBezTo>
                  <a:pt x="47" y="170"/>
                  <a:pt x="47" y="170"/>
                  <a:pt x="47" y="170"/>
                </a:cubicBezTo>
                <a:cubicBezTo>
                  <a:pt x="47" y="175"/>
                  <a:pt x="51" y="180"/>
                  <a:pt x="57" y="180"/>
                </a:cubicBezTo>
                <a:cubicBezTo>
                  <a:pt x="62" y="180"/>
                  <a:pt x="67" y="175"/>
                  <a:pt x="66" y="169"/>
                </a:cubicBezTo>
                <a:cubicBezTo>
                  <a:pt x="66" y="78"/>
                  <a:pt x="66" y="78"/>
                  <a:pt x="66" y="78"/>
                </a:cubicBezTo>
                <a:cubicBezTo>
                  <a:pt x="66" y="78"/>
                  <a:pt x="66" y="78"/>
                  <a:pt x="66" y="78"/>
                </a:cubicBezTo>
                <a:cubicBezTo>
                  <a:pt x="65" y="29"/>
                  <a:pt x="65" y="29"/>
                  <a:pt x="65" y="29"/>
                </a:cubicBezTo>
                <a:cubicBezTo>
                  <a:pt x="70" y="29"/>
                  <a:pt x="70" y="29"/>
                  <a:pt x="70" y="29"/>
                </a:cubicBezTo>
                <a:cubicBezTo>
                  <a:pt x="71" y="81"/>
                  <a:pt x="71" y="81"/>
                  <a:pt x="71" y="81"/>
                </a:cubicBezTo>
                <a:cubicBezTo>
                  <a:pt x="71" y="84"/>
                  <a:pt x="74" y="88"/>
                  <a:pt x="79" y="88"/>
                </a:cubicBezTo>
                <a:cubicBezTo>
                  <a:pt x="83" y="88"/>
                  <a:pt x="86" y="84"/>
                  <a:pt x="86" y="80"/>
                </a:cubicBezTo>
                <a:cubicBezTo>
                  <a:pt x="86" y="20"/>
                  <a:pt x="86" y="20"/>
                  <a:pt x="86" y="20"/>
                </a:cubicBezTo>
                <a:cubicBezTo>
                  <a:pt x="86" y="18"/>
                  <a:pt x="86" y="18"/>
                  <a:pt x="86" y="18"/>
                </a:cubicBezTo>
                <a:cubicBezTo>
                  <a:pt x="86" y="16"/>
                  <a:pt x="86" y="16"/>
                  <a:pt x="86" y="16"/>
                </a:cubicBezTo>
                <a:cubicBezTo>
                  <a:pt x="86" y="11"/>
                  <a:pt x="78" y="0"/>
                  <a:pt x="65" y="0"/>
                </a:cubicBezTo>
                <a:close/>
              </a:path>
            </a:pathLst>
          </a:custGeom>
          <a:solidFill>
            <a:srgbClr val="4F4F4F"/>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7" name="Freeform 42"/>
          <p:cNvSpPr>
            <a:spLocks noChangeArrowheads="1"/>
          </p:cNvSpPr>
          <p:nvPr/>
        </p:nvSpPr>
        <p:spPr bwMode="auto">
          <a:xfrm>
            <a:off x="6158557" y="2238375"/>
            <a:ext cx="131763" cy="131763"/>
          </a:xfrm>
          <a:custGeom>
            <a:avLst/>
            <a:gdLst>
              <a:gd name="T0" fmla="*/ 67764 w 35"/>
              <a:gd name="T1" fmla="*/ 131763 h 35"/>
              <a:gd name="T2" fmla="*/ 131763 w 35"/>
              <a:gd name="T3" fmla="*/ 63999 h 35"/>
              <a:gd name="T4" fmla="*/ 63999 w 35"/>
              <a:gd name="T5" fmla="*/ 0 h 35"/>
              <a:gd name="T6" fmla="*/ 0 w 35"/>
              <a:gd name="T7" fmla="*/ 67764 h 35"/>
              <a:gd name="T8" fmla="*/ 67764 w 35"/>
              <a:gd name="T9" fmla="*/ 131763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8" y="35"/>
                </a:moveTo>
                <a:cubicBezTo>
                  <a:pt x="27" y="34"/>
                  <a:pt x="35" y="27"/>
                  <a:pt x="35" y="17"/>
                </a:cubicBezTo>
                <a:cubicBezTo>
                  <a:pt x="35" y="8"/>
                  <a:pt x="27" y="0"/>
                  <a:pt x="17" y="0"/>
                </a:cubicBezTo>
                <a:cubicBezTo>
                  <a:pt x="8" y="1"/>
                  <a:pt x="0" y="8"/>
                  <a:pt x="0" y="18"/>
                </a:cubicBezTo>
                <a:cubicBezTo>
                  <a:pt x="1" y="27"/>
                  <a:pt x="8" y="35"/>
                  <a:pt x="18" y="35"/>
                </a:cubicBezTo>
                <a:close/>
              </a:path>
            </a:pathLst>
          </a:custGeom>
          <a:solidFill>
            <a:srgbClr val="4F4F4F"/>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28" name="TextBox 682"/>
          <p:cNvSpPr>
            <a:spLocks noChangeArrowheads="1"/>
          </p:cNvSpPr>
          <p:nvPr/>
        </p:nvSpPr>
        <p:spPr bwMode="auto">
          <a:xfrm>
            <a:off x="1069109" y="1917700"/>
            <a:ext cx="6078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4F4F4F"/>
                </a:solidFill>
                <a:latin typeface="微软雅黑" panose="020B0503020204020204" pitchFamily="34" charset="-122"/>
                <a:ea typeface="微软雅黑" panose="020B0503020204020204" pitchFamily="34" charset="-122"/>
              </a:rPr>
              <a:t>27%</a:t>
            </a:r>
            <a:endParaRPr lang="zh-CN" altLang="en-US" sz="1600">
              <a:solidFill>
                <a:srgbClr val="4F4F4F"/>
              </a:solidFill>
              <a:latin typeface="微软雅黑" panose="020B0503020204020204" pitchFamily="34" charset="-122"/>
              <a:ea typeface="微软雅黑" panose="020B0503020204020204" pitchFamily="34" charset="-122"/>
            </a:endParaRPr>
          </a:p>
        </p:txBody>
      </p:sp>
      <p:sp>
        <p:nvSpPr>
          <p:cNvPr id="29" name="TextBox 682"/>
          <p:cNvSpPr>
            <a:spLocks noChangeArrowheads="1"/>
          </p:cNvSpPr>
          <p:nvPr/>
        </p:nvSpPr>
        <p:spPr bwMode="auto">
          <a:xfrm>
            <a:off x="1785072" y="2025650"/>
            <a:ext cx="6078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rgbClr val="4F4F4F"/>
                </a:solidFill>
                <a:latin typeface="微软雅黑" panose="020B0503020204020204" pitchFamily="34" charset="-122"/>
                <a:ea typeface="微软雅黑" panose="020B0503020204020204" pitchFamily="34" charset="-122"/>
              </a:rPr>
              <a:t>16%</a:t>
            </a:r>
            <a:endParaRPr lang="zh-CN" altLang="en-US" sz="1600">
              <a:solidFill>
                <a:srgbClr val="4F4F4F"/>
              </a:solidFill>
              <a:latin typeface="微软雅黑" panose="020B0503020204020204" pitchFamily="34" charset="-122"/>
              <a:ea typeface="微软雅黑" panose="020B0503020204020204" pitchFamily="34" charset="-122"/>
            </a:endParaRPr>
          </a:p>
        </p:txBody>
      </p:sp>
      <p:sp>
        <p:nvSpPr>
          <p:cNvPr id="30" name="TextBox 682"/>
          <p:cNvSpPr>
            <a:spLocks noChangeArrowheads="1"/>
          </p:cNvSpPr>
          <p:nvPr/>
        </p:nvSpPr>
        <p:spPr bwMode="auto">
          <a:xfrm>
            <a:off x="2054119" y="2466975"/>
            <a:ext cx="450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rgbClr val="4F4F4F"/>
                </a:solidFill>
                <a:latin typeface="微软雅黑" panose="020B0503020204020204" pitchFamily="34" charset="-122"/>
                <a:ea typeface="微软雅黑" panose="020B0503020204020204" pitchFamily="34" charset="-122"/>
              </a:rPr>
              <a:t>6%</a:t>
            </a:r>
            <a:endParaRPr lang="zh-CN" altLang="en-US" sz="1400" dirty="0">
              <a:solidFill>
                <a:srgbClr val="4F4F4F"/>
              </a:solidFill>
              <a:latin typeface="微软雅黑" panose="020B0503020204020204" pitchFamily="34" charset="-122"/>
              <a:ea typeface="微软雅黑" panose="020B0503020204020204" pitchFamily="34" charset="-122"/>
            </a:endParaRPr>
          </a:p>
        </p:txBody>
      </p:sp>
      <p:sp>
        <p:nvSpPr>
          <p:cNvPr id="31" name="TextBox 682"/>
          <p:cNvSpPr>
            <a:spLocks noChangeArrowheads="1"/>
          </p:cNvSpPr>
          <p:nvPr/>
        </p:nvSpPr>
        <p:spPr bwMode="auto">
          <a:xfrm>
            <a:off x="2012844" y="2682875"/>
            <a:ext cx="450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rgbClr val="4F4F4F"/>
                </a:solidFill>
                <a:latin typeface="微软雅黑" panose="020B0503020204020204" pitchFamily="34" charset="-122"/>
                <a:ea typeface="微软雅黑" panose="020B0503020204020204" pitchFamily="34" charset="-122"/>
              </a:rPr>
              <a:t>3%</a:t>
            </a:r>
            <a:endParaRPr lang="zh-CN" altLang="en-US" sz="1400">
              <a:solidFill>
                <a:srgbClr val="4F4F4F"/>
              </a:solidFill>
              <a:latin typeface="微软雅黑" panose="020B0503020204020204" pitchFamily="34" charset="-122"/>
              <a:ea typeface="微软雅黑" panose="020B0503020204020204" pitchFamily="34" charset="-122"/>
            </a:endParaRPr>
          </a:p>
        </p:txBody>
      </p:sp>
      <p:sp>
        <p:nvSpPr>
          <p:cNvPr id="32" name="TextBox 682"/>
          <p:cNvSpPr>
            <a:spLocks noChangeArrowheads="1"/>
          </p:cNvSpPr>
          <p:nvPr/>
        </p:nvSpPr>
        <p:spPr bwMode="auto">
          <a:xfrm>
            <a:off x="1196109" y="3028950"/>
            <a:ext cx="6078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rgbClr val="4F4F4F"/>
                </a:solidFill>
                <a:latin typeface="微软雅黑" panose="020B0503020204020204" pitchFamily="34" charset="-122"/>
                <a:ea typeface="微软雅黑" panose="020B0503020204020204" pitchFamily="34" charset="-122"/>
              </a:rPr>
              <a:t>48%</a:t>
            </a:r>
            <a:endParaRPr lang="zh-CN" altLang="en-US" sz="1600" dirty="0">
              <a:solidFill>
                <a:srgbClr val="4F4F4F"/>
              </a:solidFill>
              <a:latin typeface="微软雅黑" panose="020B0503020204020204" pitchFamily="34" charset="-122"/>
              <a:ea typeface="微软雅黑" panose="020B0503020204020204" pitchFamily="34" charset="-122"/>
            </a:endParaRPr>
          </a:p>
        </p:txBody>
      </p:sp>
      <p:sp>
        <p:nvSpPr>
          <p:cNvPr id="33" name="TextBox 115"/>
          <p:cNvSpPr>
            <a:spLocks noChangeArrowheads="1"/>
          </p:cNvSpPr>
          <p:nvPr/>
        </p:nvSpPr>
        <p:spPr bwMode="auto">
          <a:xfrm>
            <a:off x="6203543" y="9937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34" name="TextBox 116"/>
          <p:cNvSpPr>
            <a:spLocks noChangeArrowheads="1"/>
          </p:cNvSpPr>
          <p:nvPr/>
        </p:nvSpPr>
        <p:spPr bwMode="auto">
          <a:xfrm>
            <a:off x="7378293"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35" name="TextBox 117"/>
          <p:cNvSpPr>
            <a:spLocks noChangeArrowheads="1"/>
          </p:cNvSpPr>
          <p:nvPr/>
        </p:nvSpPr>
        <p:spPr bwMode="auto">
          <a:xfrm>
            <a:off x="4087406"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36" name="TextBox 118"/>
          <p:cNvSpPr>
            <a:spLocks noChangeArrowheads="1"/>
          </p:cNvSpPr>
          <p:nvPr/>
        </p:nvSpPr>
        <p:spPr bwMode="auto">
          <a:xfrm>
            <a:off x="6425793" y="3810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37" name="TextBox 119"/>
          <p:cNvSpPr>
            <a:spLocks noChangeArrowheads="1"/>
          </p:cNvSpPr>
          <p:nvPr/>
        </p:nvSpPr>
        <p:spPr bwMode="auto">
          <a:xfrm>
            <a:off x="1113482" y="35544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4F4F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834420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anim calcmode="lin" valueType="num">
                                      <p:cBhvr>
                                        <p:cTn id="60" dur="500" fill="hold"/>
                                        <p:tgtEl>
                                          <p:spTgt spid="37"/>
                                        </p:tgtEl>
                                        <p:attrNameLst>
                                          <p:attrName>ppt_x</p:attrName>
                                        </p:attrNameLst>
                                      </p:cBhvr>
                                      <p:tavLst>
                                        <p:tav tm="0">
                                          <p:val>
                                            <p:strVal val="#ppt_x"/>
                                          </p:val>
                                        </p:tav>
                                        <p:tav tm="100000">
                                          <p:val>
                                            <p:strVal val="#ppt_x"/>
                                          </p:val>
                                        </p:tav>
                                      </p:tavLst>
                                    </p:anim>
                                    <p:anim calcmode="lin" valueType="num">
                                      <p:cBhvr>
                                        <p:cTn id="61" dur="5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ipe(left)">
                                      <p:cBhvr>
                                        <p:cTn id="69" dur="500"/>
                                        <p:tgtEl>
                                          <p:spTgt spid="13"/>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fltVal val="0"/>
                                          </p:val>
                                        </p:tav>
                                        <p:tav tm="100000">
                                          <p:val>
                                            <p:strVal val="#ppt_w"/>
                                          </p:val>
                                        </p:tav>
                                      </p:tavLst>
                                    </p:anim>
                                    <p:anim calcmode="lin" valueType="num">
                                      <p:cBhvr>
                                        <p:cTn id="75" dur="500" fill="hold"/>
                                        <p:tgtEl>
                                          <p:spTgt spid="14"/>
                                        </p:tgtEl>
                                        <p:attrNameLst>
                                          <p:attrName>ppt_h</p:attrName>
                                        </p:attrNameLst>
                                      </p:cBhvr>
                                      <p:tavLst>
                                        <p:tav tm="0">
                                          <p:val>
                                            <p:fltVal val="0"/>
                                          </p:val>
                                        </p:tav>
                                        <p:tav tm="100000">
                                          <p:val>
                                            <p:strVal val="#ppt_h"/>
                                          </p:val>
                                        </p:tav>
                                      </p:tavLst>
                                    </p:anim>
                                    <p:animEffect transition="in" filter="fade">
                                      <p:cBhvr>
                                        <p:cTn id="76" dur="500"/>
                                        <p:tgtEl>
                                          <p:spTgt spid="14"/>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animEffect transition="in" filter="fade">
                                      <p:cBhvr>
                                        <p:cTn id="81" dur="500"/>
                                        <p:tgtEl>
                                          <p:spTgt spid="15"/>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Effect transition="in" filter="fade">
                                      <p:cBhvr>
                                        <p:cTn id="86" dur="500"/>
                                        <p:tgtEl>
                                          <p:spTgt spid="16"/>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animEffect transition="in" filter="fade">
                                      <p:cBhvr>
                                        <p:cTn id="91" dur="500"/>
                                        <p:tgtEl>
                                          <p:spTgt spid="17"/>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 calcmode="lin" valueType="num">
                                      <p:cBhvr>
                                        <p:cTn id="94" dur="500" fill="hold"/>
                                        <p:tgtEl>
                                          <p:spTgt spid="26"/>
                                        </p:tgtEl>
                                        <p:attrNameLst>
                                          <p:attrName>ppt_w</p:attrName>
                                        </p:attrNameLst>
                                      </p:cBhvr>
                                      <p:tavLst>
                                        <p:tav tm="0">
                                          <p:val>
                                            <p:fltVal val="0"/>
                                          </p:val>
                                        </p:tav>
                                        <p:tav tm="100000">
                                          <p:val>
                                            <p:strVal val="#ppt_w"/>
                                          </p:val>
                                        </p:tav>
                                      </p:tavLst>
                                    </p:anim>
                                    <p:anim calcmode="lin" valueType="num">
                                      <p:cBhvr>
                                        <p:cTn id="95" dur="500" fill="hold"/>
                                        <p:tgtEl>
                                          <p:spTgt spid="26"/>
                                        </p:tgtEl>
                                        <p:attrNameLst>
                                          <p:attrName>ppt_h</p:attrName>
                                        </p:attrNameLst>
                                      </p:cBhvr>
                                      <p:tavLst>
                                        <p:tav tm="0">
                                          <p:val>
                                            <p:fltVal val="0"/>
                                          </p:val>
                                        </p:tav>
                                        <p:tav tm="100000">
                                          <p:val>
                                            <p:strVal val="#ppt_h"/>
                                          </p:val>
                                        </p:tav>
                                      </p:tavLst>
                                    </p:anim>
                                    <p:animEffect transition="in" filter="fade">
                                      <p:cBhvr>
                                        <p:cTn id="96" dur="500"/>
                                        <p:tgtEl>
                                          <p:spTgt spid="2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18"/>
                                        </p:tgtEl>
                                        <p:attrNameLst>
                                          <p:attrName>style.visibility</p:attrName>
                                        </p:attrNameLst>
                                      </p:cBhvr>
                                      <p:to>
                                        <p:strVal val="visible"/>
                                      </p:to>
                                    </p:set>
                                    <p:anim calcmode="lin" valueType="num">
                                      <p:cBhvr>
                                        <p:cTn id="104" dur="500" fill="hold"/>
                                        <p:tgtEl>
                                          <p:spTgt spid="18"/>
                                        </p:tgtEl>
                                        <p:attrNameLst>
                                          <p:attrName>ppt_w</p:attrName>
                                        </p:attrNameLst>
                                      </p:cBhvr>
                                      <p:tavLst>
                                        <p:tav tm="0">
                                          <p:val>
                                            <p:fltVal val="0"/>
                                          </p:val>
                                        </p:tav>
                                        <p:tav tm="100000">
                                          <p:val>
                                            <p:strVal val="#ppt_w"/>
                                          </p:val>
                                        </p:tav>
                                      </p:tavLst>
                                    </p:anim>
                                    <p:anim calcmode="lin" valueType="num">
                                      <p:cBhvr>
                                        <p:cTn id="105" dur="500" fill="hold"/>
                                        <p:tgtEl>
                                          <p:spTgt spid="18"/>
                                        </p:tgtEl>
                                        <p:attrNameLst>
                                          <p:attrName>ppt_h</p:attrName>
                                        </p:attrNameLst>
                                      </p:cBhvr>
                                      <p:tavLst>
                                        <p:tav tm="0">
                                          <p:val>
                                            <p:fltVal val="0"/>
                                          </p:val>
                                        </p:tav>
                                        <p:tav tm="100000">
                                          <p:val>
                                            <p:strVal val="#ppt_h"/>
                                          </p:val>
                                        </p:tav>
                                      </p:tavLst>
                                    </p:anim>
                                    <p:animEffect transition="in" filter="fade">
                                      <p:cBhvr>
                                        <p:cTn id="106" dur="500"/>
                                        <p:tgtEl>
                                          <p:spTgt spid="18"/>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4"/>
                                        </p:tgtEl>
                                        <p:attrNameLst>
                                          <p:attrName>style.visibility</p:attrName>
                                        </p:attrNameLst>
                                      </p:cBhvr>
                                      <p:to>
                                        <p:strVal val="visible"/>
                                      </p:to>
                                    </p:set>
                                    <p:anim calcmode="lin" valueType="num">
                                      <p:cBhvr additive="base">
                                        <p:cTn id="111" dur="500" fill="hold"/>
                                        <p:tgtEl>
                                          <p:spTgt spid="24"/>
                                        </p:tgtEl>
                                        <p:attrNameLst>
                                          <p:attrName>ppt_x</p:attrName>
                                        </p:attrNameLst>
                                      </p:cBhvr>
                                      <p:tavLst>
                                        <p:tav tm="0">
                                          <p:val>
                                            <p:strVal val="#ppt_x"/>
                                          </p:val>
                                        </p:tav>
                                        <p:tav tm="100000">
                                          <p:val>
                                            <p:strVal val="#ppt_x"/>
                                          </p:val>
                                        </p:tav>
                                      </p:tavLst>
                                    </p:anim>
                                    <p:anim calcmode="lin" valueType="num">
                                      <p:cBhvr additive="base">
                                        <p:cTn id="112" dur="500" fill="hold"/>
                                        <p:tgtEl>
                                          <p:spTgt spid="24"/>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33"/>
                                        </p:tgtEl>
                                        <p:attrNameLst>
                                          <p:attrName>style.visibility</p:attrName>
                                        </p:attrNameLst>
                                      </p:cBhvr>
                                      <p:to>
                                        <p:strVal val="visible"/>
                                      </p:to>
                                    </p:set>
                                    <p:anim calcmode="lin" valueType="num">
                                      <p:cBhvr additive="base">
                                        <p:cTn id="115" dur="500" fill="hold"/>
                                        <p:tgtEl>
                                          <p:spTgt spid="33"/>
                                        </p:tgtEl>
                                        <p:attrNameLst>
                                          <p:attrName>ppt_x</p:attrName>
                                        </p:attrNameLst>
                                      </p:cBhvr>
                                      <p:tavLst>
                                        <p:tav tm="0">
                                          <p:val>
                                            <p:strVal val="#ppt_x"/>
                                          </p:val>
                                        </p:tav>
                                        <p:tav tm="100000">
                                          <p:val>
                                            <p:strVal val="#ppt_x"/>
                                          </p:val>
                                        </p:tav>
                                      </p:tavLst>
                                    </p:anim>
                                    <p:anim calcmode="lin" valueType="num">
                                      <p:cBhvr additive="base">
                                        <p:cTn id="1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2" fill="hold" grpId="0" nodeType="click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1+#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34"/>
                                        </p:tgtEl>
                                        <p:attrNameLst>
                                          <p:attrName>style.visibility</p:attrName>
                                        </p:attrNameLst>
                                      </p:cBhvr>
                                      <p:to>
                                        <p:strVal val="visible"/>
                                      </p:to>
                                    </p:set>
                                    <p:anim calcmode="lin" valueType="num">
                                      <p:cBhvr additive="base">
                                        <p:cTn id="125" dur="500" fill="hold"/>
                                        <p:tgtEl>
                                          <p:spTgt spid="34"/>
                                        </p:tgtEl>
                                        <p:attrNameLst>
                                          <p:attrName>ppt_x</p:attrName>
                                        </p:attrNameLst>
                                      </p:cBhvr>
                                      <p:tavLst>
                                        <p:tav tm="0">
                                          <p:val>
                                            <p:strVal val="1+#ppt_w/2"/>
                                          </p:val>
                                        </p:tav>
                                        <p:tav tm="100000">
                                          <p:val>
                                            <p:strVal val="#ppt_x"/>
                                          </p:val>
                                        </p:tav>
                                      </p:tavLst>
                                    </p:anim>
                                    <p:anim calcmode="lin" valueType="num">
                                      <p:cBhvr additive="base">
                                        <p:cTn id="126"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22"/>
                                        </p:tgtEl>
                                        <p:attrNameLst>
                                          <p:attrName>style.visibility</p:attrName>
                                        </p:attrNameLst>
                                      </p:cBhvr>
                                      <p:to>
                                        <p:strVal val="visible"/>
                                      </p:to>
                                    </p:set>
                                    <p:anim calcmode="lin" valueType="num">
                                      <p:cBhvr additive="base">
                                        <p:cTn id="131" dur="500" fill="hold"/>
                                        <p:tgtEl>
                                          <p:spTgt spid="22"/>
                                        </p:tgtEl>
                                        <p:attrNameLst>
                                          <p:attrName>ppt_x</p:attrName>
                                        </p:attrNameLst>
                                      </p:cBhvr>
                                      <p:tavLst>
                                        <p:tav tm="0">
                                          <p:val>
                                            <p:strVal val="#ppt_x"/>
                                          </p:val>
                                        </p:tav>
                                        <p:tav tm="100000">
                                          <p:val>
                                            <p:strVal val="#ppt_x"/>
                                          </p:val>
                                        </p:tav>
                                      </p:tavLst>
                                    </p:anim>
                                    <p:anim calcmode="lin" valueType="num">
                                      <p:cBhvr additive="base">
                                        <p:cTn id="132" dur="500" fill="hold"/>
                                        <p:tgtEl>
                                          <p:spTgt spid="22"/>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23"/>
                                        </p:tgtEl>
                                        <p:attrNameLst>
                                          <p:attrName>style.visibility</p:attrName>
                                        </p:attrNameLst>
                                      </p:cBhvr>
                                      <p:to>
                                        <p:strVal val="visible"/>
                                      </p:to>
                                    </p:set>
                                    <p:anim calcmode="lin" valueType="num">
                                      <p:cBhvr additive="base">
                                        <p:cTn id="135" dur="500" fill="hold"/>
                                        <p:tgtEl>
                                          <p:spTgt spid="23"/>
                                        </p:tgtEl>
                                        <p:attrNameLst>
                                          <p:attrName>ppt_x</p:attrName>
                                        </p:attrNameLst>
                                      </p:cBhvr>
                                      <p:tavLst>
                                        <p:tav tm="0">
                                          <p:val>
                                            <p:strVal val="#ppt_x"/>
                                          </p:val>
                                        </p:tav>
                                        <p:tav tm="100000">
                                          <p:val>
                                            <p:strVal val="#ppt_x"/>
                                          </p:val>
                                        </p:tav>
                                      </p:tavLst>
                                    </p:anim>
                                    <p:anim calcmode="lin" valueType="num">
                                      <p:cBhvr additive="base">
                                        <p:cTn id="136" dur="500" fill="hold"/>
                                        <p:tgtEl>
                                          <p:spTgt spid="23"/>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36"/>
                                        </p:tgtEl>
                                        <p:attrNameLst>
                                          <p:attrName>style.visibility</p:attrName>
                                        </p:attrNameLst>
                                      </p:cBhvr>
                                      <p:to>
                                        <p:strVal val="visible"/>
                                      </p:to>
                                    </p:set>
                                    <p:anim calcmode="lin" valueType="num">
                                      <p:cBhvr additive="base">
                                        <p:cTn id="139" dur="500" fill="hold"/>
                                        <p:tgtEl>
                                          <p:spTgt spid="36"/>
                                        </p:tgtEl>
                                        <p:attrNameLst>
                                          <p:attrName>ppt_x</p:attrName>
                                        </p:attrNameLst>
                                      </p:cBhvr>
                                      <p:tavLst>
                                        <p:tav tm="0">
                                          <p:val>
                                            <p:strVal val="#ppt_x"/>
                                          </p:val>
                                        </p:tav>
                                        <p:tav tm="100000">
                                          <p:val>
                                            <p:strVal val="#ppt_x"/>
                                          </p:val>
                                        </p:tav>
                                      </p:tavLst>
                                    </p:anim>
                                    <p:anim calcmode="lin" valueType="num">
                                      <p:cBhvr additive="base">
                                        <p:cTn id="14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19"/>
                                        </p:tgtEl>
                                        <p:attrNameLst>
                                          <p:attrName>style.visibility</p:attrName>
                                        </p:attrNameLst>
                                      </p:cBhvr>
                                      <p:to>
                                        <p:strVal val="visible"/>
                                      </p:to>
                                    </p:set>
                                    <p:anim calcmode="lin" valueType="num">
                                      <p:cBhvr additive="base">
                                        <p:cTn id="145" dur="500" fill="hold"/>
                                        <p:tgtEl>
                                          <p:spTgt spid="19"/>
                                        </p:tgtEl>
                                        <p:attrNameLst>
                                          <p:attrName>ppt_x</p:attrName>
                                        </p:attrNameLst>
                                      </p:cBhvr>
                                      <p:tavLst>
                                        <p:tav tm="0">
                                          <p:val>
                                            <p:strVal val="#ppt_x"/>
                                          </p:val>
                                        </p:tav>
                                        <p:tav tm="100000">
                                          <p:val>
                                            <p:strVal val="#ppt_x"/>
                                          </p:val>
                                        </p:tav>
                                      </p:tavLst>
                                    </p:anim>
                                    <p:anim calcmode="lin" valueType="num">
                                      <p:cBhvr additive="base">
                                        <p:cTn id="146" dur="500" fill="hold"/>
                                        <p:tgtEl>
                                          <p:spTgt spid="19"/>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 calcmode="lin" valueType="num">
                                      <p:cBhvr additive="base">
                                        <p:cTn id="149" dur="500" fill="hold"/>
                                        <p:tgtEl>
                                          <p:spTgt spid="20"/>
                                        </p:tgtEl>
                                        <p:attrNameLst>
                                          <p:attrName>ppt_x</p:attrName>
                                        </p:attrNameLst>
                                      </p:cBhvr>
                                      <p:tavLst>
                                        <p:tav tm="0">
                                          <p:val>
                                            <p:strVal val="#ppt_x"/>
                                          </p:val>
                                        </p:tav>
                                        <p:tav tm="100000">
                                          <p:val>
                                            <p:strVal val="#ppt_x"/>
                                          </p:val>
                                        </p:tav>
                                      </p:tavLst>
                                    </p:anim>
                                    <p:anim calcmode="lin" valueType="num">
                                      <p:cBhvr additive="base">
                                        <p:cTn id="150" dur="500" fill="hold"/>
                                        <p:tgtEl>
                                          <p:spTgt spid="20"/>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21"/>
                                        </p:tgtEl>
                                        <p:attrNameLst>
                                          <p:attrName>style.visibility</p:attrName>
                                        </p:attrNameLst>
                                      </p:cBhvr>
                                      <p:to>
                                        <p:strVal val="visible"/>
                                      </p:to>
                                    </p:set>
                                    <p:anim calcmode="lin" valueType="num">
                                      <p:cBhvr additive="base">
                                        <p:cTn id="153" dur="500" fill="hold"/>
                                        <p:tgtEl>
                                          <p:spTgt spid="21"/>
                                        </p:tgtEl>
                                        <p:attrNameLst>
                                          <p:attrName>ppt_x</p:attrName>
                                        </p:attrNameLst>
                                      </p:cBhvr>
                                      <p:tavLst>
                                        <p:tav tm="0">
                                          <p:val>
                                            <p:strVal val="#ppt_x"/>
                                          </p:val>
                                        </p:tav>
                                        <p:tav tm="100000">
                                          <p:val>
                                            <p:strVal val="#ppt_x"/>
                                          </p:val>
                                        </p:tav>
                                      </p:tavLst>
                                    </p:anim>
                                    <p:anim calcmode="lin" valueType="num">
                                      <p:cBhvr additive="base">
                                        <p:cTn id="154" dur="500" fill="hold"/>
                                        <p:tgtEl>
                                          <p:spTgt spid="21"/>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35"/>
                                        </p:tgtEl>
                                        <p:attrNameLst>
                                          <p:attrName>style.visibility</p:attrName>
                                        </p:attrNameLst>
                                      </p:cBhvr>
                                      <p:to>
                                        <p:strVal val="visible"/>
                                      </p:to>
                                    </p:set>
                                    <p:anim calcmode="lin" valueType="num">
                                      <p:cBhvr additive="base">
                                        <p:cTn id="157" dur="500" fill="hold"/>
                                        <p:tgtEl>
                                          <p:spTgt spid="35"/>
                                        </p:tgtEl>
                                        <p:attrNameLst>
                                          <p:attrName>ppt_x</p:attrName>
                                        </p:attrNameLst>
                                      </p:cBhvr>
                                      <p:tavLst>
                                        <p:tav tm="0">
                                          <p:val>
                                            <p:strVal val="#ppt_x"/>
                                          </p:val>
                                        </p:tav>
                                        <p:tav tm="100000">
                                          <p:val>
                                            <p:strVal val="#ppt_x"/>
                                          </p:val>
                                        </p:tav>
                                      </p:tavLst>
                                    </p:anim>
                                    <p:anim calcmode="lin" valueType="num">
                                      <p:cBhvr additive="base">
                                        <p:cTn id="15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
          <p:cNvSpPr txBox="1">
            <a:spLocks noChangeArrowheads="1"/>
          </p:cNvSpPr>
          <p:nvPr/>
        </p:nvSpPr>
        <p:spPr bwMode="gray">
          <a:xfrm>
            <a:off x="3707904" y="267494"/>
            <a:ext cx="1584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000" dirty="0" smtClean="0">
                <a:solidFill>
                  <a:srgbClr val="4F4F4F"/>
                </a:solidFill>
                <a:latin typeface="微软雅黑" panose="020B0503020204020204" pitchFamily="34" charset="-122"/>
                <a:ea typeface="微软雅黑" panose="020B0503020204020204" pitchFamily="34" charset="-122"/>
              </a:rPr>
              <a:t>标题内容</a:t>
            </a:r>
            <a:endParaRPr lang="zh-CN" altLang="en-US" sz="2000" dirty="0">
              <a:solidFill>
                <a:srgbClr val="4F4F4F"/>
              </a:solidFill>
              <a:latin typeface="微软雅黑" panose="020B0503020204020204" pitchFamily="34" charset="-122"/>
              <a:ea typeface="微软雅黑" panose="020B0503020204020204" pitchFamily="34" charset="-122"/>
            </a:endParaRPr>
          </a:p>
        </p:txBody>
      </p:sp>
      <p:cxnSp>
        <p:nvCxnSpPr>
          <p:cNvPr id="5" name="直接连接符​​ 14"/>
          <p:cNvCxnSpPr/>
          <p:nvPr/>
        </p:nvCxnSpPr>
        <p:spPr>
          <a:xfrm>
            <a:off x="5647418"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14"/>
          <p:cNvCxnSpPr/>
          <p:nvPr/>
        </p:nvCxnSpPr>
        <p:spPr>
          <a:xfrm>
            <a:off x="362112" y="468660"/>
            <a:ext cx="3057760" cy="0"/>
          </a:xfrm>
          <a:prstGeom prst="line">
            <a:avLst/>
          </a:prstGeom>
          <a:ln w="9525">
            <a:solidFill>
              <a:srgbClr val="4F4F4F"/>
            </a:solidFill>
            <a:prstDash val="solid"/>
          </a:ln>
        </p:spPr>
        <p:style>
          <a:lnRef idx="1">
            <a:schemeClr val="accent1"/>
          </a:lnRef>
          <a:fillRef idx="0">
            <a:schemeClr val="accent1"/>
          </a:fillRef>
          <a:effectRef idx="0">
            <a:schemeClr val="accent1"/>
          </a:effectRef>
          <a:fontRef idx="minor">
            <a:schemeClr val="tx1"/>
          </a:fontRef>
        </p:style>
      </p:cxnSp>
      <p:sp>
        <p:nvSpPr>
          <p:cNvPr id="7" name="Freeform 5"/>
          <p:cNvSpPr>
            <a:spLocks noChangeArrowheads="1"/>
          </p:cNvSpPr>
          <p:nvPr/>
        </p:nvSpPr>
        <p:spPr bwMode="auto">
          <a:xfrm>
            <a:off x="1108075" y="2895192"/>
            <a:ext cx="968375" cy="850900"/>
          </a:xfrm>
          <a:custGeom>
            <a:avLst/>
            <a:gdLst>
              <a:gd name="T0" fmla="*/ 957263 w 610"/>
              <a:gd name="T1" fmla="*/ 850900 h 536"/>
              <a:gd name="T2" fmla="*/ 0 w 610"/>
              <a:gd name="T3" fmla="*/ 11113 h 536"/>
              <a:gd name="T4" fmla="*/ 12700 w 610"/>
              <a:gd name="T5" fmla="*/ 0 h 536"/>
              <a:gd name="T6" fmla="*/ 968375 w 610"/>
              <a:gd name="T7" fmla="*/ 839788 h 536"/>
              <a:gd name="T8" fmla="*/ 957263 w 610"/>
              <a:gd name="T9" fmla="*/ 850900 h 536"/>
              <a:gd name="T10" fmla="*/ 0 60000 65536"/>
              <a:gd name="T11" fmla="*/ 0 60000 65536"/>
              <a:gd name="T12" fmla="*/ 0 60000 65536"/>
              <a:gd name="T13" fmla="*/ 0 60000 65536"/>
              <a:gd name="T14" fmla="*/ 0 60000 65536"/>
              <a:gd name="T15" fmla="*/ 0 w 610"/>
              <a:gd name="T16" fmla="*/ 0 h 536"/>
              <a:gd name="T17" fmla="*/ 610 w 610"/>
              <a:gd name="T18" fmla="*/ 536 h 536"/>
            </a:gdLst>
            <a:ahLst/>
            <a:cxnLst>
              <a:cxn ang="T10">
                <a:pos x="T0" y="T1"/>
              </a:cxn>
              <a:cxn ang="T11">
                <a:pos x="T2" y="T3"/>
              </a:cxn>
              <a:cxn ang="T12">
                <a:pos x="T4" y="T5"/>
              </a:cxn>
              <a:cxn ang="T13">
                <a:pos x="T6" y="T7"/>
              </a:cxn>
              <a:cxn ang="T14">
                <a:pos x="T8" y="T9"/>
              </a:cxn>
            </a:cxnLst>
            <a:rect l="T15" t="T16" r="T17" b="T18"/>
            <a:pathLst>
              <a:path w="610" h="536">
                <a:moveTo>
                  <a:pt x="603" y="536"/>
                </a:moveTo>
                <a:lnTo>
                  <a:pt x="0" y="7"/>
                </a:lnTo>
                <a:lnTo>
                  <a:pt x="8" y="0"/>
                </a:lnTo>
                <a:lnTo>
                  <a:pt x="610" y="529"/>
                </a:lnTo>
                <a:lnTo>
                  <a:pt x="603" y="536"/>
                </a:lnTo>
                <a:close/>
              </a:path>
            </a:pathLst>
          </a:custGeom>
          <a:solidFill>
            <a:schemeClr val="accent3"/>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8" name="Freeform 6"/>
          <p:cNvSpPr>
            <a:spLocks noChangeArrowheads="1"/>
          </p:cNvSpPr>
          <p:nvPr/>
        </p:nvSpPr>
        <p:spPr bwMode="auto">
          <a:xfrm>
            <a:off x="2065338" y="2463392"/>
            <a:ext cx="847725" cy="1282700"/>
          </a:xfrm>
          <a:custGeom>
            <a:avLst/>
            <a:gdLst>
              <a:gd name="T0" fmla="*/ 11113 w 534"/>
              <a:gd name="T1" fmla="*/ 1282700 h 808"/>
              <a:gd name="T2" fmla="*/ 0 w 534"/>
              <a:gd name="T3" fmla="*/ 1274763 h 808"/>
              <a:gd name="T4" fmla="*/ 836613 w 534"/>
              <a:gd name="T5" fmla="*/ 0 h 808"/>
              <a:gd name="T6" fmla="*/ 847725 w 534"/>
              <a:gd name="T7" fmla="*/ 7938 h 808"/>
              <a:gd name="T8" fmla="*/ 11113 w 534"/>
              <a:gd name="T9" fmla="*/ 1282700 h 808"/>
              <a:gd name="T10" fmla="*/ 0 60000 65536"/>
              <a:gd name="T11" fmla="*/ 0 60000 65536"/>
              <a:gd name="T12" fmla="*/ 0 60000 65536"/>
              <a:gd name="T13" fmla="*/ 0 60000 65536"/>
              <a:gd name="T14" fmla="*/ 0 60000 65536"/>
              <a:gd name="T15" fmla="*/ 0 w 534"/>
              <a:gd name="T16" fmla="*/ 0 h 808"/>
              <a:gd name="T17" fmla="*/ 534 w 534"/>
              <a:gd name="T18" fmla="*/ 808 h 808"/>
            </a:gdLst>
            <a:ahLst/>
            <a:cxnLst>
              <a:cxn ang="T10">
                <a:pos x="T0" y="T1"/>
              </a:cxn>
              <a:cxn ang="T11">
                <a:pos x="T2" y="T3"/>
              </a:cxn>
              <a:cxn ang="T12">
                <a:pos x="T4" y="T5"/>
              </a:cxn>
              <a:cxn ang="T13">
                <a:pos x="T6" y="T7"/>
              </a:cxn>
              <a:cxn ang="T14">
                <a:pos x="T8" y="T9"/>
              </a:cxn>
            </a:cxnLst>
            <a:rect l="T15" t="T16" r="T17" b="T18"/>
            <a:pathLst>
              <a:path w="534" h="808">
                <a:moveTo>
                  <a:pt x="7" y="808"/>
                </a:moveTo>
                <a:lnTo>
                  <a:pt x="0" y="803"/>
                </a:lnTo>
                <a:lnTo>
                  <a:pt x="527" y="0"/>
                </a:lnTo>
                <a:lnTo>
                  <a:pt x="534" y="5"/>
                </a:lnTo>
                <a:lnTo>
                  <a:pt x="7" y="808"/>
                </a:lnTo>
                <a:close/>
              </a:path>
            </a:pathLst>
          </a:custGeom>
          <a:solidFill>
            <a:schemeClr val="accent3"/>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9" name="Freeform 7"/>
          <p:cNvSpPr>
            <a:spLocks noChangeArrowheads="1"/>
          </p:cNvSpPr>
          <p:nvPr/>
        </p:nvSpPr>
        <p:spPr bwMode="auto">
          <a:xfrm>
            <a:off x="2901950" y="2463392"/>
            <a:ext cx="700088" cy="915988"/>
          </a:xfrm>
          <a:custGeom>
            <a:avLst/>
            <a:gdLst>
              <a:gd name="T0" fmla="*/ 688975 w 441"/>
              <a:gd name="T1" fmla="*/ 915988 h 577"/>
              <a:gd name="T2" fmla="*/ 0 w 441"/>
              <a:gd name="T3" fmla="*/ 7938 h 577"/>
              <a:gd name="T4" fmla="*/ 11113 w 441"/>
              <a:gd name="T5" fmla="*/ 0 h 577"/>
              <a:gd name="T6" fmla="*/ 700088 w 441"/>
              <a:gd name="T7" fmla="*/ 908050 h 577"/>
              <a:gd name="T8" fmla="*/ 688975 w 441"/>
              <a:gd name="T9" fmla="*/ 915988 h 577"/>
              <a:gd name="T10" fmla="*/ 0 60000 65536"/>
              <a:gd name="T11" fmla="*/ 0 60000 65536"/>
              <a:gd name="T12" fmla="*/ 0 60000 65536"/>
              <a:gd name="T13" fmla="*/ 0 60000 65536"/>
              <a:gd name="T14" fmla="*/ 0 60000 65536"/>
              <a:gd name="T15" fmla="*/ 0 w 441"/>
              <a:gd name="T16" fmla="*/ 0 h 577"/>
              <a:gd name="T17" fmla="*/ 441 w 441"/>
              <a:gd name="T18" fmla="*/ 577 h 577"/>
            </a:gdLst>
            <a:ahLst/>
            <a:cxnLst>
              <a:cxn ang="T10">
                <a:pos x="T0" y="T1"/>
              </a:cxn>
              <a:cxn ang="T11">
                <a:pos x="T2" y="T3"/>
              </a:cxn>
              <a:cxn ang="T12">
                <a:pos x="T4" y="T5"/>
              </a:cxn>
              <a:cxn ang="T13">
                <a:pos x="T6" y="T7"/>
              </a:cxn>
              <a:cxn ang="T14">
                <a:pos x="T8" y="T9"/>
              </a:cxn>
            </a:cxnLst>
            <a:rect l="T15" t="T16" r="T17" b="T18"/>
            <a:pathLst>
              <a:path w="441" h="577">
                <a:moveTo>
                  <a:pt x="434" y="577"/>
                </a:moveTo>
                <a:lnTo>
                  <a:pt x="0" y="5"/>
                </a:lnTo>
                <a:lnTo>
                  <a:pt x="7" y="0"/>
                </a:lnTo>
                <a:lnTo>
                  <a:pt x="441" y="572"/>
                </a:lnTo>
                <a:lnTo>
                  <a:pt x="434" y="577"/>
                </a:lnTo>
                <a:close/>
              </a:path>
            </a:pathLst>
          </a:custGeom>
          <a:solidFill>
            <a:schemeClr val="accent3"/>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0" name="Freeform 8"/>
          <p:cNvSpPr>
            <a:spLocks noChangeArrowheads="1"/>
          </p:cNvSpPr>
          <p:nvPr/>
        </p:nvSpPr>
        <p:spPr bwMode="auto">
          <a:xfrm>
            <a:off x="3595688" y="2845980"/>
            <a:ext cx="730250" cy="533400"/>
          </a:xfrm>
          <a:custGeom>
            <a:avLst/>
            <a:gdLst>
              <a:gd name="T0" fmla="*/ 6350 w 460"/>
              <a:gd name="T1" fmla="*/ 533400 h 336"/>
              <a:gd name="T2" fmla="*/ 0 w 460"/>
              <a:gd name="T3" fmla="*/ 522288 h 336"/>
              <a:gd name="T4" fmla="*/ 722313 w 460"/>
              <a:gd name="T5" fmla="*/ 0 h 336"/>
              <a:gd name="T6" fmla="*/ 730250 w 460"/>
              <a:gd name="T7" fmla="*/ 11113 h 336"/>
              <a:gd name="T8" fmla="*/ 6350 w 460"/>
              <a:gd name="T9" fmla="*/ 533400 h 336"/>
              <a:gd name="T10" fmla="*/ 0 60000 65536"/>
              <a:gd name="T11" fmla="*/ 0 60000 65536"/>
              <a:gd name="T12" fmla="*/ 0 60000 65536"/>
              <a:gd name="T13" fmla="*/ 0 60000 65536"/>
              <a:gd name="T14" fmla="*/ 0 60000 65536"/>
              <a:gd name="T15" fmla="*/ 0 w 460"/>
              <a:gd name="T16" fmla="*/ 0 h 336"/>
              <a:gd name="T17" fmla="*/ 460 w 460"/>
              <a:gd name="T18" fmla="*/ 336 h 336"/>
            </a:gdLst>
            <a:ahLst/>
            <a:cxnLst>
              <a:cxn ang="T10">
                <a:pos x="T0" y="T1"/>
              </a:cxn>
              <a:cxn ang="T11">
                <a:pos x="T2" y="T3"/>
              </a:cxn>
              <a:cxn ang="T12">
                <a:pos x="T4" y="T5"/>
              </a:cxn>
              <a:cxn ang="T13">
                <a:pos x="T6" y="T7"/>
              </a:cxn>
              <a:cxn ang="T14">
                <a:pos x="T8" y="T9"/>
              </a:cxn>
            </a:cxnLst>
            <a:rect l="T15" t="T16" r="T17" b="T18"/>
            <a:pathLst>
              <a:path w="460" h="336">
                <a:moveTo>
                  <a:pt x="4" y="336"/>
                </a:moveTo>
                <a:lnTo>
                  <a:pt x="0" y="329"/>
                </a:lnTo>
                <a:lnTo>
                  <a:pt x="455" y="0"/>
                </a:lnTo>
                <a:lnTo>
                  <a:pt x="460" y="7"/>
                </a:lnTo>
                <a:lnTo>
                  <a:pt x="4" y="336"/>
                </a:lnTo>
                <a:close/>
              </a:path>
            </a:pathLst>
          </a:custGeom>
          <a:solidFill>
            <a:schemeClr val="accent3"/>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1" name="Freeform 9"/>
          <p:cNvSpPr>
            <a:spLocks noChangeArrowheads="1"/>
          </p:cNvSpPr>
          <p:nvPr/>
        </p:nvSpPr>
        <p:spPr bwMode="auto">
          <a:xfrm>
            <a:off x="4314825" y="2850742"/>
            <a:ext cx="561975" cy="895350"/>
          </a:xfrm>
          <a:custGeom>
            <a:avLst/>
            <a:gdLst>
              <a:gd name="T0" fmla="*/ 550863 w 354"/>
              <a:gd name="T1" fmla="*/ 895350 h 564"/>
              <a:gd name="T2" fmla="*/ 0 w 354"/>
              <a:gd name="T3" fmla="*/ 6350 h 564"/>
              <a:gd name="T4" fmla="*/ 11113 w 354"/>
              <a:gd name="T5" fmla="*/ 0 h 564"/>
              <a:gd name="T6" fmla="*/ 561975 w 354"/>
              <a:gd name="T7" fmla="*/ 887413 h 564"/>
              <a:gd name="T8" fmla="*/ 550863 w 354"/>
              <a:gd name="T9" fmla="*/ 895350 h 564"/>
              <a:gd name="T10" fmla="*/ 0 60000 65536"/>
              <a:gd name="T11" fmla="*/ 0 60000 65536"/>
              <a:gd name="T12" fmla="*/ 0 60000 65536"/>
              <a:gd name="T13" fmla="*/ 0 60000 65536"/>
              <a:gd name="T14" fmla="*/ 0 60000 65536"/>
              <a:gd name="T15" fmla="*/ 0 w 354"/>
              <a:gd name="T16" fmla="*/ 0 h 564"/>
              <a:gd name="T17" fmla="*/ 354 w 354"/>
              <a:gd name="T18" fmla="*/ 564 h 564"/>
            </a:gdLst>
            <a:ahLst/>
            <a:cxnLst>
              <a:cxn ang="T10">
                <a:pos x="T0" y="T1"/>
              </a:cxn>
              <a:cxn ang="T11">
                <a:pos x="T2" y="T3"/>
              </a:cxn>
              <a:cxn ang="T12">
                <a:pos x="T4" y="T5"/>
              </a:cxn>
              <a:cxn ang="T13">
                <a:pos x="T6" y="T7"/>
              </a:cxn>
              <a:cxn ang="T14">
                <a:pos x="T8" y="T9"/>
              </a:cxn>
            </a:cxnLst>
            <a:rect l="T15" t="T16" r="T17" b="T18"/>
            <a:pathLst>
              <a:path w="354" h="564">
                <a:moveTo>
                  <a:pt x="347" y="564"/>
                </a:moveTo>
                <a:lnTo>
                  <a:pt x="0" y="4"/>
                </a:lnTo>
                <a:lnTo>
                  <a:pt x="7" y="0"/>
                </a:lnTo>
                <a:lnTo>
                  <a:pt x="354" y="559"/>
                </a:lnTo>
                <a:lnTo>
                  <a:pt x="347" y="564"/>
                </a:lnTo>
                <a:close/>
              </a:path>
            </a:pathLst>
          </a:custGeom>
          <a:solidFill>
            <a:schemeClr val="accent3"/>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2" name="Freeform 10"/>
          <p:cNvSpPr>
            <a:spLocks noChangeArrowheads="1"/>
          </p:cNvSpPr>
          <p:nvPr/>
        </p:nvSpPr>
        <p:spPr bwMode="auto">
          <a:xfrm>
            <a:off x="4865688" y="1826805"/>
            <a:ext cx="615950" cy="1916112"/>
          </a:xfrm>
          <a:custGeom>
            <a:avLst/>
            <a:gdLst>
              <a:gd name="T0" fmla="*/ 15875 w 388"/>
              <a:gd name="T1" fmla="*/ 1916112 h 1207"/>
              <a:gd name="T2" fmla="*/ 0 w 388"/>
              <a:gd name="T3" fmla="*/ 1911350 h 1207"/>
              <a:gd name="T4" fmla="*/ 600075 w 388"/>
              <a:gd name="T5" fmla="*/ 0 h 1207"/>
              <a:gd name="T6" fmla="*/ 615950 w 388"/>
              <a:gd name="T7" fmla="*/ 3175 h 1207"/>
              <a:gd name="T8" fmla="*/ 15875 w 388"/>
              <a:gd name="T9" fmla="*/ 1916112 h 1207"/>
              <a:gd name="T10" fmla="*/ 0 60000 65536"/>
              <a:gd name="T11" fmla="*/ 0 60000 65536"/>
              <a:gd name="T12" fmla="*/ 0 60000 65536"/>
              <a:gd name="T13" fmla="*/ 0 60000 65536"/>
              <a:gd name="T14" fmla="*/ 0 60000 65536"/>
              <a:gd name="T15" fmla="*/ 0 w 388"/>
              <a:gd name="T16" fmla="*/ 0 h 1207"/>
              <a:gd name="T17" fmla="*/ 388 w 388"/>
              <a:gd name="T18" fmla="*/ 1207 h 1207"/>
            </a:gdLst>
            <a:ahLst/>
            <a:cxnLst>
              <a:cxn ang="T10">
                <a:pos x="T0" y="T1"/>
              </a:cxn>
              <a:cxn ang="T11">
                <a:pos x="T2" y="T3"/>
              </a:cxn>
              <a:cxn ang="T12">
                <a:pos x="T4" y="T5"/>
              </a:cxn>
              <a:cxn ang="T13">
                <a:pos x="T6" y="T7"/>
              </a:cxn>
              <a:cxn ang="T14">
                <a:pos x="T8" y="T9"/>
              </a:cxn>
            </a:cxnLst>
            <a:rect l="T15" t="T16" r="T17" b="T18"/>
            <a:pathLst>
              <a:path w="388" h="1207">
                <a:moveTo>
                  <a:pt x="10" y="1207"/>
                </a:moveTo>
                <a:lnTo>
                  <a:pt x="0" y="1204"/>
                </a:lnTo>
                <a:lnTo>
                  <a:pt x="378" y="0"/>
                </a:lnTo>
                <a:lnTo>
                  <a:pt x="388" y="2"/>
                </a:lnTo>
                <a:lnTo>
                  <a:pt x="10" y="1207"/>
                </a:lnTo>
                <a:close/>
              </a:path>
            </a:pathLst>
          </a:custGeom>
          <a:solidFill>
            <a:schemeClr val="accent3"/>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3" name="Freeform 11"/>
          <p:cNvSpPr>
            <a:spLocks noChangeArrowheads="1"/>
          </p:cNvSpPr>
          <p:nvPr/>
        </p:nvSpPr>
        <p:spPr bwMode="auto">
          <a:xfrm>
            <a:off x="5465763" y="1826805"/>
            <a:ext cx="746125" cy="1270000"/>
          </a:xfrm>
          <a:custGeom>
            <a:avLst/>
            <a:gdLst>
              <a:gd name="T0" fmla="*/ 735013 w 470"/>
              <a:gd name="T1" fmla="*/ 1270000 h 800"/>
              <a:gd name="T2" fmla="*/ 0 w 470"/>
              <a:gd name="T3" fmla="*/ 3175 h 800"/>
              <a:gd name="T4" fmla="*/ 11113 w 470"/>
              <a:gd name="T5" fmla="*/ 0 h 800"/>
              <a:gd name="T6" fmla="*/ 746125 w 470"/>
              <a:gd name="T7" fmla="*/ 1266825 h 800"/>
              <a:gd name="T8" fmla="*/ 735013 w 470"/>
              <a:gd name="T9" fmla="*/ 1270000 h 800"/>
              <a:gd name="T10" fmla="*/ 0 60000 65536"/>
              <a:gd name="T11" fmla="*/ 0 60000 65536"/>
              <a:gd name="T12" fmla="*/ 0 60000 65536"/>
              <a:gd name="T13" fmla="*/ 0 60000 65536"/>
              <a:gd name="T14" fmla="*/ 0 60000 65536"/>
              <a:gd name="T15" fmla="*/ 0 w 470"/>
              <a:gd name="T16" fmla="*/ 0 h 800"/>
              <a:gd name="T17" fmla="*/ 470 w 470"/>
              <a:gd name="T18" fmla="*/ 800 h 800"/>
            </a:gdLst>
            <a:ahLst/>
            <a:cxnLst>
              <a:cxn ang="T10">
                <a:pos x="T0" y="T1"/>
              </a:cxn>
              <a:cxn ang="T11">
                <a:pos x="T2" y="T3"/>
              </a:cxn>
              <a:cxn ang="T12">
                <a:pos x="T4" y="T5"/>
              </a:cxn>
              <a:cxn ang="T13">
                <a:pos x="T6" y="T7"/>
              </a:cxn>
              <a:cxn ang="T14">
                <a:pos x="T8" y="T9"/>
              </a:cxn>
            </a:cxnLst>
            <a:rect l="T15" t="T16" r="T17" b="T18"/>
            <a:pathLst>
              <a:path w="470" h="800">
                <a:moveTo>
                  <a:pt x="463" y="800"/>
                </a:moveTo>
                <a:lnTo>
                  <a:pt x="0" y="2"/>
                </a:lnTo>
                <a:lnTo>
                  <a:pt x="7" y="0"/>
                </a:lnTo>
                <a:lnTo>
                  <a:pt x="470" y="798"/>
                </a:lnTo>
                <a:lnTo>
                  <a:pt x="463" y="800"/>
                </a:lnTo>
                <a:close/>
              </a:path>
            </a:pathLst>
          </a:custGeom>
          <a:solidFill>
            <a:schemeClr val="accent3"/>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4" name="Freeform 12"/>
          <p:cNvSpPr>
            <a:spLocks noChangeArrowheads="1"/>
          </p:cNvSpPr>
          <p:nvPr/>
        </p:nvSpPr>
        <p:spPr bwMode="auto">
          <a:xfrm>
            <a:off x="6200775" y="2336392"/>
            <a:ext cx="1125538" cy="765175"/>
          </a:xfrm>
          <a:custGeom>
            <a:avLst/>
            <a:gdLst>
              <a:gd name="T0" fmla="*/ 7938 w 709"/>
              <a:gd name="T1" fmla="*/ 765175 h 482"/>
              <a:gd name="T2" fmla="*/ 0 w 709"/>
              <a:gd name="T3" fmla="*/ 754063 h 482"/>
              <a:gd name="T4" fmla="*/ 1117600 w 709"/>
              <a:gd name="T5" fmla="*/ 0 h 482"/>
              <a:gd name="T6" fmla="*/ 1125538 w 709"/>
              <a:gd name="T7" fmla="*/ 11113 h 482"/>
              <a:gd name="T8" fmla="*/ 7938 w 709"/>
              <a:gd name="T9" fmla="*/ 765175 h 482"/>
              <a:gd name="T10" fmla="*/ 0 60000 65536"/>
              <a:gd name="T11" fmla="*/ 0 60000 65536"/>
              <a:gd name="T12" fmla="*/ 0 60000 65536"/>
              <a:gd name="T13" fmla="*/ 0 60000 65536"/>
              <a:gd name="T14" fmla="*/ 0 60000 65536"/>
              <a:gd name="T15" fmla="*/ 0 w 709"/>
              <a:gd name="T16" fmla="*/ 0 h 482"/>
              <a:gd name="T17" fmla="*/ 709 w 709"/>
              <a:gd name="T18" fmla="*/ 482 h 482"/>
            </a:gdLst>
            <a:ahLst/>
            <a:cxnLst>
              <a:cxn ang="T10">
                <a:pos x="T0" y="T1"/>
              </a:cxn>
              <a:cxn ang="T11">
                <a:pos x="T2" y="T3"/>
              </a:cxn>
              <a:cxn ang="T12">
                <a:pos x="T4" y="T5"/>
              </a:cxn>
              <a:cxn ang="T13">
                <a:pos x="T6" y="T7"/>
              </a:cxn>
              <a:cxn ang="T14">
                <a:pos x="T8" y="T9"/>
              </a:cxn>
            </a:cxnLst>
            <a:rect l="T15" t="T16" r="T17" b="T18"/>
            <a:pathLst>
              <a:path w="709" h="482">
                <a:moveTo>
                  <a:pt x="5" y="482"/>
                </a:moveTo>
                <a:lnTo>
                  <a:pt x="0" y="475"/>
                </a:lnTo>
                <a:lnTo>
                  <a:pt x="704" y="0"/>
                </a:lnTo>
                <a:lnTo>
                  <a:pt x="709" y="7"/>
                </a:lnTo>
                <a:lnTo>
                  <a:pt x="5" y="482"/>
                </a:lnTo>
                <a:close/>
              </a:path>
            </a:pathLst>
          </a:custGeom>
          <a:solidFill>
            <a:schemeClr val="accent3"/>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5" name="Freeform 13"/>
          <p:cNvSpPr>
            <a:spLocks noChangeArrowheads="1"/>
          </p:cNvSpPr>
          <p:nvPr/>
        </p:nvSpPr>
        <p:spPr bwMode="auto">
          <a:xfrm>
            <a:off x="7315200" y="2339567"/>
            <a:ext cx="682625" cy="852488"/>
          </a:xfrm>
          <a:custGeom>
            <a:avLst/>
            <a:gdLst>
              <a:gd name="T0" fmla="*/ 674688 w 430"/>
              <a:gd name="T1" fmla="*/ 852488 h 537"/>
              <a:gd name="T2" fmla="*/ 0 w 430"/>
              <a:gd name="T3" fmla="*/ 7938 h 537"/>
              <a:gd name="T4" fmla="*/ 11113 w 430"/>
              <a:gd name="T5" fmla="*/ 0 h 537"/>
              <a:gd name="T6" fmla="*/ 682625 w 430"/>
              <a:gd name="T7" fmla="*/ 844550 h 537"/>
              <a:gd name="T8" fmla="*/ 674688 w 430"/>
              <a:gd name="T9" fmla="*/ 852488 h 537"/>
              <a:gd name="T10" fmla="*/ 0 60000 65536"/>
              <a:gd name="T11" fmla="*/ 0 60000 65536"/>
              <a:gd name="T12" fmla="*/ 0 60000 65536"/>
              <a:gd name="T13" fmla="*/ 0 60000 65536"/>
              <a:gd name="T14" fmla="*/ 0 60000 65536"/>
              <a:gd name="T15" fmla="*/ 0 w 430"/>
              <a:gd name="T16" fmla="*/ 0 h 537"/>
              <a:gd name="T17" fmla="*/ 430 w 430"/>
              <a:gd name="T18" fmla="*/ 537 h 537"/>
            </a:gdLst>
            <a:ahLst/>
            <a:cxnLst>
              <a:cxn ang="T10">
                <a:pos x="T0" y="T1"/>
              </a:cxn>
              <a:cxn ang="T11">
                <a:pos x="T2" y="T3"/>
              </a:cxn>
              <a:cxn ang="T12">
                <a:pos x="T4" y="T5"/>
              </a:cxn>
              <a:cxn ang="T13">
                <a:pos x="T6" y="T7"/>
              </a:cxn>
              <a:cxn ang="T14">
                <a:pos x="T8" y="T9"/>
              </a:cxn>
            </a:cxnLst>
            <a:rect l="T15" t="T16" r="T17" b="T18"/>
            <a:pathLst>
              <a:path w="430" h="537">
                <a:moveTo>
                  <a:pt x="425" y="537"/>
                </a:moveTo>
                <a:lnTo>
                  <a:pt x="0" y="5"/>
                </a:lnTo>
                <a:lnTo>
                  <a:pt x="7" y="0"/>
                </a:lnTo>
                <a:lnTo>
                  <a:pt x="430" y="532"/>
                </a:lnTo>
                <a:lnTo>
                  <a:pt x="425" y="537"/>
                </a:lnTo>
                <a:close/>
              </a:path>
            </a:pathLst>
          </a:custGeom>
          <a:solidFill>
            <a:schemeClr val="accent3"/>
          </a:solidFill>
          <a:ln>
            <a:noFill/>
          </a:ln>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16" name="Oval 47"/>
          <p:cNvSpPr>
            <a:spLocks noChangeArrowheads="1"/>
          </p:cNvSpPr>
          <p:nvPr/>
        </p:nvSpPr>
        <p:spPr bwMode="auto">
          <a:xfrm>
            <a:off x="865188" y="2650717"/>
            <a:ext cx="495300" cy="4953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Oval 54"/>
          <p:cNvSpPr>
            <a:spLocks noChangeArrowheads="1"/>
          </p:cNvSpPr>
          <p:nvPr/>
        </p:nvSpPr>
        <p:spPr bwMode="auto">
          <a:xfrm>
            <a:off x="3568700" y="3344455"/>
            <a:ext cx="60325" cy="6032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TextBox 682"/>
          <p:cNvSpPr>
            <a:spLocks noChangeArrowheads="1"/>
          </p:cNvSpPr>
          <p:nvPr/>
        </p:nvSpPr>
        <p:spPr bwMode="auto">
          <a:xfrm>
            <a:off x="819150" y="2693580"/>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rgbClr val="4F4F4F"/>
                </a:solidFill>
                <a:latin typeface="微软雅黑" panose="020B0503020204020204" pitchFamily="34" charset="-122"/>
                <a:ea typeface="微软雅黑" panose="020B0503020204020204" pitchFamily="34" charset="-122"/>
              </a:rPr>
              <a:t>80</a:t>
            </a:r>
            <a:r>
              <a:rPr lang="en-US" altLang="zh-CN" sz="1100" dirty="0">
                <a:solidFill>
                  <a:srgbClr val="4F4F4F"/>
                </a:solidFill>
                <a:latin typeface="微软雅黑" panose="020B0503020204020204" pitchFamily="34" charset="-122"/>
                <a:ea typeface="微软雅黑" panose="020B0503020204020204" pitchFamily="34" charset="-122"/>
              </a:rPr>
              <a:t>%</a:t>
            </a:r>
            <a:endParaRPr lang="zh-CN" altLang="en-US" sz="1100" dirty="0">
              <a:solidFill>
                <a:srgbClr val="4F4F4F"/>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2510549" y="2157005"/>
            <a:ext cx="805029" cy="617537"/>
            <a:chOff x="2510549" y="2157005"/>
            <a:chExt cx="805029" cy="617537"/>
          </a:xfrm>
        </p:grpSpPr>
        <p:sp>
          <p:nvSpPr>
            <p:cNvPr id="20" name="Oval 45"/>
            <p:cNvSpPr>
              <a:spLocks noChangeArrowheads="1"/>
            </p:cNvSpPr>
            <p:nvPr/>
          </p:nvSpPr>
          <p:spPr bwMode="auto">
            <a:xfrm>
              <a:off x="2597150" y="2157005"/>
              <a:ext cx="619125" cy="61753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 name="TextBox 682"/>
            <p:cNvSpPr>
              <a:spLocks noChangeArrowheads="1"/>
            </p:cNvSpPr>
            <p:nvPr/>
          </p:nvSpPr>
          <p:spPr bwMode="auto">
            <a:xfrm>
              <a:off x="2510549" y="2247492"/>
              <a:ext cx="80502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dirty="0">
                  <a:solidFill>
                    <a:srgbClr val="4F4F4F"/>
                  </a:solidFill>
                  <a:latin typeface="微软雅黑" panose="020B0503020204020204" pitchFamily="34" charset="-122"/>
                  <a:ea typeface="微软雅黑" panose="020B0503020204020204" pitchFamily="34" charset="-122"/>
                </a:rPr>
                <a:t>100</a:t>
              </a:r>
              <a:r>
                <a:rPr lang="en-US" altLang="zh-CN" sz="1100" dirty="0">
                  <a:solidFill>
                    <a:srgbClr val="4F4F4F"/>
                  </a:solidFill>
                  <a:latin typeface="微软雅黑" panose="020B0503020204020204" pitchFamily="34" charset="-122"/>
                  <a:ea typeface="微软雅黑" panose="020B0503020204020204" pitchFamily="34" charset="-122"/>
                </a:rPr>
                <a:t>%</a:t>
              </a:r>
              <a:endParaRPr lang="zh-CN" altLang="en-US" sz="1100" dirty="0">
                <a:solidFill>
                  <a:srgbClr val="4F4F4F"/>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592699" y="3525430"/>
            <a:ext cx="611066" cy="434975"/>
            <a:chOff x="4592699" y="3525430"/>
            <a:chExt cx="611066" cy="434975"/>
          </a:xfrm>
        </p:grpSpPr>
        <p:sp>
          <p:nvSpPr>
            <p:cNvPr id="23" name="Oval 48"/>
            <p:cNvSpPr>
              <a:spLocks noChangeArrowheads="1"/>
            </p:cNvSpPr>
            <p:nvPr/>
          </p:nvSpPr>
          <p:spPr bwMode="auto">
            <a:xfrm>
              <a:off x="4656138" y="3525430"/>
              <a:ext cx="434975" cy="43497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TextBox 682"/>
            <p:cNvSpPr>
              <a:spLocks noChangeArrowheads="1"/>
            </p:cNvSpPr>
            <p:nvPr/>
          </p:nvSpPr>
          <p:spPr bwMode="auto">
            <a:xfrm>
              <a:off x="4592699" y="3542892"/>
              <a:ext cx="6110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rgbClr val="4F4F4F"/>
                  </a:solidFill>
                  <a:latin typeface="微软雅黑" panose="020B0503020204020204" pitchFamily="34" charset="-122"/>
                  <a:ea typeface="微软雅黑" panose="020B0503020204020204" pitchFamily="34" charset="-122"/>
                </a:rPr>
                <a:t>75</a:t>
              </a:r>
              <a:r>
                <a:rPr lang="en-US" altLang="zh-CN" sz="1100" dirty="0">
                  <a:solidFill>
                    <a:srgbClr val="4F4F4F"/>
                  </a:solidFill>
                  <a:latin typeface="微软雅黑" panose="020B0503020204020204" pitchFamily="34" charset="-122"/>
                  <a:ea typeface="微软雅黑" panose="020B0503020204020204" pitchFamily="34" charset="-122"/>
                </a:rPr>
                <a:t>%</a:t>
              </a:r>
              <a:endParaRPr lang="zh-CN" altLang="en-US" sz="1100" dirty="0">
                <a:solidFill>
                  <a:srgbClr val="4F4F4F"/>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907009" y="2815817"/>
            <a:ext cx="639920" cy="558800"/>
            <a:chOff x="5907009" y="2815817"/>
            <a:chExt cx="639920" cy="558800"/>
          </a:xfrm>
        </p:grpSpPr>
        <p:sp>
          <p:nvSpPr>
            <p:cNvPr id="26" name="Oval 46"/>
            <p:cNvSpPr>
              <a:spLocks noChangeArrowheads="1"/>
            </p:cNvSpPr>
            <p:nvPr/>
          </p:nvSpPr>
          <p:spPr bwMode="auto">
            <a:xfrm>
              <a:off x="5927725" y="2815817"/>
              <a:ext cx="558800" cy="55880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 name="TextBox 682"/>
            <p:cNvSpPr>
              <a:spLocks noChangeArrowheads="1"/>
            </p:cNvSpPr>
            <p:nvPr/>
          </p:nvSpPr>
          <p:spPr bwMode="auto">
            <a:xfrm>
              <a:off x="5907009" y="2880905"/>
              <a:ext cx="6399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rgbClr val="4F4F4F"/>
                  </a:solidFill>
                  <a:latin typeface="微软雅黑" panose="020B0503020204020204" pitchFamily="34" charset="-122"/>
                  <a:ea typeface="微软雅黑" panose="020B0503020204020204" pitchFamily="34" charset="-122"/>
                </a:rPr>
                <a:t>98</a:t>
              </a:r>
              <a:r>
                <a:rPr lang="en-US" altLang="zh-CN" sz="1100">
                  <a:solidFill>
                    <a:srgbClr val="4F4F4F"/>
                  </a:solidFill>
                  <a:latin typeface="微软雅黑" panose="020B0503020204020204" pitchFamily="34" charset="-122"/>
                  <a:ea typeface="微软雅黑" panose="020B0503020204020204" pitchFamily="34" charset="-122"/>
                </a:rPr>
                <a:t>%</a:t>
              </a:r>
              <a:endParaRPr lang="zh-CN" altLang="en-US" sz="1100">
                <a:solidFill>
                  <a:srgbClr val="4F4F4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7073601" y="2157005"/>
            <a:ext cx="521298" cy="369887"/>
            <a:chOff x="7073601" y="2157005"/>
            <a:chExt cx="521298" cy="369887"/>
          </a:xfrm>
        </p:grpSpPr>
        <p:sp>
          <p:nvSpPr>
            <p:cNvPr id="29" name="Oval 49"/>
            <p:cNvSpPr>
              <a:spLocks noChangeArrowheads="1"/>
            </p:cNvSpPr>
            <p:nvPr/>
          </p:nvSpPr>
          <p:spPr bwMode="auto">
            <a:xfrm>
              <a:off x="7134225" y="2157005"/>
              <a:ext cx="371475" cy="369887"/>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TextBox 682"/>
            <p:cNvSpPr>
              <a:spLocks noChangeArrowheads="1"/>
            </p:cNvSpPr>
            <p:nvPr/>
          </p:nvSpPr>
          <p:spPr bwMode="auto">
            <a:xfrm>
              <a:off x="7073601" y="2171292"/>
              <a:ext cx="521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rgbClr val="4F4F4F"/>
                  </a:solidFill>
                  <a:latin typeface="微软雅黑" panose="020B0503020204020204" pitchFamily="34" charset="-122"/>
                  <a:ea typeface="微软雅黑" panose="020B0503020204020204" pitchFamily="34" charset="-122"/>
                </a:rPr>
                <a:t>64</a:t>
              </a:r>
              <a:r>
                <a:rPr lang="en-US" altLang="zh-CN" sz="1100" dirty="0">
                  <a:solidFill>
                    <a:srgbClr val="4F4F4F"/>
                  </a:solidFill>
                  <a:latin typeface="微软雅黑" panose="020B0503020204020204" pitchFamily="34" charset="-122"/>
                  <a:ea typeface="微软雅黑" panose="020B0503020204020204" pitchFamily="34" charset="-122"/>
                </a:rPr>
                <a:t>%</a:t>
              </a:r>
              <a:endParaRPr lang="zh-CN" altLang="en-US" sz="1100" dirty="0">
                <a:solidFill>
                  <a:srgbClr val="4F4F4F"/>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103545" y="2699930"/>
            <a:ext cx="489236" cy="311150"/>
            <a:chOff x="4103545" y="2699930"/>
            <a:chExt cx="489236" cy="311150"/>
          </a:xfrm>
        </p:grpSpPr>
        <p:sp>
          <p:nvSpPr>
            <p:cNvPr id="32" name="Oval 50"/>
            <p:cNvSpPr>
              <a:spLocks noChangeArrowheads="1"/>
            </p:cNvSpPr>
            <p:nvPr/>
          </p:nvSpPr>
          <p:spPr bwMode="auto">
            <a:xfrm>
              <a:off x="4165600" y="2699930"/>
              <a:ext cx="311150" cy="31115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TextBox 682"/>
            <p:cNvSpPr>
              <a:spLocks noChangeArrowheads="1"/>
            </p:cNvSpPr>
            <p:nvPr/>
          </p:nvSpPr>
          <p:spPr bwMode="auto">
            <a:xfrm>
              <a:off x="4103545" y="2706280"/>
              <a:ext cx="4892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rgbClr val="4F4F4F"/>
                  </a:solidFill>
                  <a:latin typeface="微软雅黑" panose="020B0503020204020204" pitchFamily="34" charset="-122"/>
                  <a:ea typeface="微软雅黑" panose="020B0503020204020204" pitchFamily="34" charset="-122"/>
                </a:rPr>
                <a:t>35</a:t>
              </a:r>
              <a:r>
                <a:rPr lang="en-US" altLang="zh-CN" sz="1100" dirty="0">
                  <a:solidFill>
                    <a:srgbClr val="4F4F4F"/>
                  </a:solidFill>
                  <a:latin typeface="微软雅黑" panose="020B0503020204020204" pitchFamily="34" charset="-122"/>
                  <a:ea typeface="微软雅黑" panose="020B0503020204020204" pitchFamily="34" charset="-122"/>
                </a:rPr>
                <a:t>%</a:t>
              </a:r>
              <a:endParaRPr lang="zh-CN" altLang="en-US" sz="1100" dirty="0">
                <a:solidFill>
                  <a:srgbClr val="4F4F4F"/>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311775" y="1693455"/>
            <a:ext cx="339725" cy="254000"/>
            <a:chOff x="5311775" y="1693455"/>
            <a:chExt cx="339725" cy="254000"/>
          </a:xfrm>
        </p:grpSpPr>
        <p:sp>
          <p:nvSpPr>
            <p:cNvPr id="35" name="Oval 52"/>
            <p:cNvSpPr>
              <a:spLocks noChangeArrowheads="1"/>
            </p:cNvSpPr>
            <p:nvPr/>
          </p:nvSpPr>
          <p:spPr bwMode="auto">
            <a:xfrm>
              <a:off x="5380038" y="1736317"/>
              <a:ext cx="187325" cy="18415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TextBox 682"/>
            <p:cNvSpPr>
              <a:spLocks noChangeArrowheads="1"/>
            </p:cNvSpPr>
            <p:nvPr/>
          </p:nvSpPr>
          <p:spPr bwMode="auto">
            <a:xfrm>
              <a:off x="5311775" y="1693455"/>
              <a:ext cx="3397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a:solidFill>
                    <a:srgbClr val="4F4F4F"/>
                  </a:solidFill>
                  <a:latin typeface="微软雅黑" panose="020B0503020204020204" pitchFamily="34" charset="-122"/>
                  <a:ea typeface="微软雅黑" panose="020B0503020204020204" pitchFamily="34" charset="-122"/>
                </a:rPr>
                <a:t>8</a:t>
              </a:r>
              <a:r>
                <a:rPr lang="en-US" altLang="zh-CN" sz="700">
                  <a:solidFill>
                    <a:srgbClr val="4F4F4F"/>
                  </a:solidFill>
                  <a:latin typeface="微软雅黑" panose="020B0503020204020204" pitchFamily="34" charset="-122"/>
                  <a:ea typeface="微软雅黑" panose="020B0503020204020204" pitchFamily="34" charset="-122"/>
                </a:rPr>
                <a:t>%</a:t>
              </a:r>
              <a:endParaRPr lang="zh-CN" altLang="en-US" sz="1100">
                <a:solidFill>
                  <a:srgbClr val="4F4F4F"/>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887538" y="3607980"/>
            <a:ext cx="415925" cy="258762"/>
            <a:chOff x="1887538" y="3607980"/>
            <a:chExt cx="415925" cy="258762"/>
          </a:xfrm>
        </p:grpSpPr>
        <p:sp>
          <p:nvSpPr>
            <p:cNvPr id="38" name="Oval 51"/>
            <p:cNvSpPr>
              <a:spLocks noChangeArrowheads="1"/>
            </p:cNvSpPr>
            <p:nvPr/>
          </p:nvSpPr>
          <p:spPr bwMode="auto">
            <a:xfrm>
              <a:off x="1949450" y="3619092"/>
              <a:ext cx="246063" cy="247650"/>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TextBox 682"/>
            <p:cNvSpPr>
              <a:spLocks noChangeArrowheads="1"/>
            </p:cNvSpPr>
            <p:nvPr/>
          </p:nvSpPr>
          <p:spPr bwMode="auto">
            <a:xfrm>
              <a:off x="1887538" y="3607980"/>
              <a:ext cx="4159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rgbClr val="4F4F4F"/>
                  </a:solidFill>
                  <a:latin typeface="微软雅黑" panose="020B0503020204020204" pitchFamily="34" charset="-122"/>
                  <a:ea typeface="微软雅黑" panose="020B0503020204020204" pitchFamily="34" charset="-122"/>
                </a:rPr>
                <a:t>11</a:t>
              </a:r>
              <a:r>
                <a:rPr lang="en-US" altLang="zh-CN" sz="700" dirty="0">
                  <a:solidFill>
                    <a:srgbClr val="4F4F4F"/>
                  </a:solidFill>
                  <a:latin typeface="微软雅黑" panose="020B0503020204020204" pitchFamily="34" charset="-122"/>
                  <a:ea typeface="微软雅黑" panose="020B0503020204020204" pitchFamily="34" charset="-122"/>
                </a:rPr>
                <a:t>%</a:t>
              </a:r>
              <a:endParaRPr lang="zh-CN" altLang="en-US" sz="1100" dirty="0">
                <a:solidFill>
                  <a:srgbClr val="4F4F4F"/>
                </a:solidFill>
                <a:latin typeface="微软雅黑" panose="020B0503020204020204" pitchFamily="34" charset="-122"/>
                <a:ea typeface="微软雅黑" panose="020B0503020204020204" pitchFamily="34" charset="-122"/>
              </a:endParaRPr>
            </a:p>
          </p:txBody>
        </p:sp>
      </p:grpSp>
      <p:sp>
        <p:nvSpPr>
          <p:cNvPr id="40" name="Oval 53"/>
          <p:cNvSpPr>
            <a:spLocks noChangeArrowheads="1"/>
          </p:cNvSpPr>
          <p:nvPr/>
        </p:nvSpPr>
        <p:spPr bwMode="auto">
          <a:xfrm>
            <a:off x="7934325" y="3126967"/>
            <a:ext cx="122238" cy="123825"/>
          </a:xfrm>
          <a:prstGeom prst="ellipse">
            <a:avLst/>
          </a:prstGeom>
          <a:gradFill>
            <a:gsLst>
              <a:gs pos="100000">
                <a:schemeClr val="bg1"/>
              </a:gs>
              <a:gs pos="0">
                <a:schemeClr val="bg1">
                  <a:lumMod val="85000"/>
                </a:schemeClr>
              </a:gs>
            </a:gsLst>
            <a:lin ang="2700000" scaled="1"/>
          </a:gradFill>
          <a:ln w="317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rgbClr val="4F4F4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TextBox 95"/>
          <p:cNvSpPr>
            <a:spLocks noChangeArrowheads="1"/>
          </p:cNvSpPr>
          <p:nvPr/>
        </p:nvSpPr>
        <p:spPr bwMode="auto">
          <a:xfrm>
            <a:off x="669370" y="22935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rgbClr val="4F4F4F"/>
              </a:solidFill>
              <a:latin typeface="微软雅黑" panose="020B0503020204020204" pitchFamily="34" charset="-122"/>
              <a:ea typeface="微软雅黑" panose="020B0503020204020204" pitchFamily="34" charset="-122"/>
            </a:endParaRPr>
          </a:p>
        </p:txBody>
      </p:sp>
      <p:sp>
        <p:nvSpPr>
          <p:cNvPr id="42" name="直接连接符 96"/>
          <p:cNvSpPr>
            <a:spLocks noChangeShapeType="1"/>
          </p:cNvSpPr>
          <p:nvPr/>
        </p:nvSpPr>
        <p:spPr bwMode="auto">
          <a:xfrm>
            <a:off x="639763" y="22760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3" name="矩形 1"/>
          <p:cNvSpPr>
            <a:spLocks noChangeArrowheads="1"/>
          </p:cNvSpPr>
          <p:nvPr/>
        </p:nvSpPr>
        <p:spPr bwMode="auto">
          <a:xfrm>
            <a:off x="550863" y="176763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a:t>
            </a:r>
            <a:r>
              <a:rPr lang="zh-CN" altLang="en-US" sz="1000" dirty="0" smtClean="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说明点击</a:t>
            </a:r>
            <a:endPar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4" name="TextBox 98"/>
          <p:cNvSpPr>
            <a:spLocks noChangeArrowheads="1"/>
          </p:cNvSpPr>
          <p:nvPr/>
        </p:nvSpPr>
        <p:spPr bwMode="auto">
          <a:xfrm>
            <a:off x="2459276" y="177918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rgbClr val="4F4F4F"/>
              </a:solidFill>
              <a:latin typeface="微软雅黑" panose="020B0503020204020204" pitchFamily="34" charset="-122"/>
              <a:ea typeface="微软雅黑" panose="020B0503020204020204" pitchFamily="34" charset="-122"/>
            </a:endParaRPr>
          </a:p>
        </p:txBody>
      </p:sp>
      <p:sp>
        <p:nvSpPr>
          <p:cNvPr id="45" name="直接连接符 99"/>
          <p:cNvSpPr>
            <a:spLocks noChangeShapeType="1"/>
          </p:cNvSpPr>
          <p:nvPr/>
        </p:nvSpPr>
        <p:spPr bwMode="auto">
          <a:xfrm>
            <a:off x="2430463" y="1761717"/>
            <a:ext cx="939800" cy="0"/>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6" name="矩形 1"/>
          <p:cNvSpPr>
            <a:spLocks noChangeArrowheads="1"/>
          </p:cNvSpPr>
          <p:nvPr/>
        </p:nvSpPr>
        <p:spPr bwMode="auto">
          <a:xfrm>
            <a:off x="2339975" y="1263579"/>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47" name="TextBox 101"/>
          <p:cNvSpPr>
            <a:spLocks noChangeArrowheads="1"/>
          </p:cNvSpPr>
          <p:nvPr/>
        </p:nvSpPr>
        <p:spPr bwMode="auto">
          <a:xfrm>
            <a:off x="4465876" y="396040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rgbClr val="4F4F4F"/>
              </a:solidFill>
              <a:latin typeface="微软雅黑" panose="020B0503020204020204" pitchFamily="34" charset="-122"/>
              <a:ea typeface="微软雅黑" panose="020B0503020204020204" pitchFamily="34" charset="-122"/>
            </a:endParaRPr>
          </a:p>
        </p:txBody>
      </p:sp>
      <p:sp>
        <p:nvSpPr>
          <p:cNvPr id="48" name="直接连接符 102"/>
          <p:cNvSpPr>
            <a:spLocks noChangeShapeType="1"/>
          </p:cNvSpPr>
          <p:nvPr/>
        </p:nvSpPr>
        <p:spPr bwMode="auto">
          <a:xfrm>
            <a:off x="4437063" y="4298542"/>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49" name="矩形 1"/>
          <p:cNvSpPr>
            <a:spLocks noChangeArrowheads="1"/>
          </p:cNvSpPr>
          <p:nvPr/>
        </p:nvSpPr>
        <p:spPr bwMode="auto">
          <a:xfrm>
            <a:off x="4346575" y="4331880"/>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50" name="TextBox 104"/>
          <p:cNvSpPr>
            <a:spLocks noChangeArrowheads="1"/>
          </p:cNvSpPr>
          <p:nvPr/>
        </p:nvSpPr>
        <p:spPr bwMode="auto">
          <a:xfrm>
            <a:off x="5787470" y="34238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rgbClr val="4F4F4F"/>
              </a:solidFill>
              <a:latin typeface="微软雅黑" panose="020B0503020204020204" pitchFamily="34" charset="-122"/>
              <a:ea typeface="微软雅黑" panose="020B0503020204020204" pitchFamily="34" charset="-122"/>
            </a:endParaRPr>
          </a:p>
        </p:txBody>
      </p:sp>
      <p:sp>
        <p:nvSpPr>
          <p:cNvPr id="51" name="直接连接符 105"/>
          <p:cNvSpPr>
            <a:spLocks noChangeShapeType="1"/>
          </p:cNvSpPr>
          <p:nvPr/>
        </p:nvSpPr>
        <p:spPr bwMode="auto">
          <a:xfrm>
            <a:off x="5757863" y="37619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52" name="矩形 1"/>
          <p:cNvSpPr>
            <a:spLocks noChangeArrowheads="1"/>
          </p:cNvSpPr>
          <p:nvPr/>
        </p:nvSpPr>
        <p:spPr bwMode="auto">
          <a:xfrm>
            <a:off x="5668963" y="379530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53" name="TextBox 107"/>
          <p:cNvSpPr>
            <a:spLocks noChangeArrowheads="1"/>
          </p:cNvSpPr>
          <p:nvPr/>
        </p:nvSpPr>
        <p:spPr bwMode="auto">
          <a:xfrm>
            <a:off x="6823611" y="17617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rgbClr val="4F4F4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rgbClr val="4F4F4F"/>
              </a:solidFill>
              <a:latin typeface="微软雅黑" panose="020B0503020204020204" pitchFamily="34" charset="-122"/>
              <a:ea typeface="微软雅黑" panose="020B0503020204020204" pitchFamily="34" charset="-122"/>
            </a:endParaRPr>
          </a:p>
        </p:txBody>
      </p:sp>
      <p:sp>
        <p:nvSpPr>
          <p:cNvPr id="54" name="直接连接符 108"/>
          <p:cNvSpPr>
            <a:spLocks noChangeShapeType="1"/>
          </p:cNvSpPr>
          <p:nvPr/>
        </p:nvSpPr>
        <p:spPr bwMode="auto">
          <a:xfrm>
            <a:off x="6845300" y="1744255"/>
            <a:ext cx="939800" cy="1587"/>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4F4F4F"/>
              </a:solidFill>
              <a:latin typeface="微软雅黑" panose="020B0503020204020204" pitchFamily="34" charset="-122"/>
              <a:ea typeface="微软雅黑" panose="020B0503020204020204" pitchFamily="34" charset="-122"/>
            </a:endParaRPr>
          </a:p>
        </p:txBody>
      </p:sp>
      <p:sp>
        <p:nvSpPr>
          <p:cNvPr id="55" name="矩形 1"/>
          <p:cNvSpPr>
            <a:spLocks noChangeArrowheads="1"/>
          </p:cNvSpPr>
          <p:nvPr/>
        </p:nvSpPr>
        <p:spPr bwMode="auto">
          <a:xfrm>
            <a:off x="6756400" y="1263579"/>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rgbClr val="4F4F4F"/>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Tree>
    <p:extLst>
      <p:ext uri="{BB962C8B-B14F-4D97-AF65-F5344CB8AC3E}">
        <p14:creationId xmlns:p14="http://schemas.microsoft.com/office/powerpoint/2010/main" val="141790780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500" fill="hold"/>
                                        <p:tgtEl>
                                          <p:spTgt spid="31"/>
                                        </p:tgtEl>
                                        <p:attrNameLst>
                                          <p:attrName>ppt_w</p:attrName>
                                        </p:attrNameLst>
                                      </p:cBhvr>
                                      <p:tavLst>
                                        <p:tav tm="0">
                                          <p:val>
                                            <p:fltVal val="0"/>
                                          </p:val>
                                        </p:tav>
                                        <p:tav tm="100000">
                                          <p:val>
                                            <p:strVal val="#ppt_w"/>
                                          </p:val>
                                        </p:tav>
                                      </p:tavLst>
                                    </p:anim>
                                    <p:anim calcmode="lin" valueType="num">
                                      <p:cBhvr>
                                        <p:cTn id="61" dur="500" fill="hold"/>
                                        <p:tgtEl>
                                          <p:spTgt spid="31"/>
                                        </p:tgtEl>
                                        <p:attrNameLst>
                                          <p:attrName>ppt_h</p:attrName>
                                        </p:attrNameLst>
                                      </p:cBhvr>
                                      <p:tavLst>
                                        <p:tav tm="0">
                                          <p:val>
                                            <p:fltVal val="0"/>
                                          </p:val>
                                        </p:tav>
                                        <p:tav tm="100000">
                                          <p:val>
                                            <p:strVal val="#ppt_h"/>
                                          </p:val>
                                        </p:tav>
                                      </p:tavLst>
                                    </p:anim>
                                    <p:animEffect transition="in" filter="fade">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up)">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Effect transition="in" filter="fade">
                                      <p:cBhvr>
                                        <p:cTn id="74" dur="5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500" fill="hold"/>
                                        <p:tgtEl>
                                          <p:spTgt spid="34"/>
                                        </p:tgtEl>
                                        <p:attrNameLst>
                                          <p:attrName>ppt_w</p:attrName>
                                        </p:attrNameLst>
                                      </p:cBhvr>
                                      <p:tavLst>
                                        <p:tav tm="0">
                                          <p:val>
                                            <p:fltVal val="0"/>
                                          </p:val>
                                        </p:tav>
                                        <p:tav tm="100000">
                                          <p:val>
                                            <p:strVal val="#ppt_w"/>
                                          </p:val>
                                        </p:tav>
                                      </p:tavLst>
                                    </p:anim>
                                    <p:anim calcmode="lin" valueType="num">
                                      <p:cBhvr>
                                        <p:cTn id="85" dur="500" fill="hold"/>
                                        <p:tgtEl>
                                          <p:spTgt spid="34"/>
                                        </p:tgtEl>
                                        <p:attrNameLst>
                                          <p:attrName>ppt_h</p:attrName>
                                        </p:attrNameLst>
                                      </p:cBhvr>
                                      <p:tavLst>
                                        <p:tav tm="0">
                                          <p:val>
                                            <p:fltVal val="0"/>
                                          </p:val>
                                        </p:tav>
                                        <p:tav tm="100000">
                                          <p:val>
                                            <p:strVal val="#ppt_h"/>
                                          </p:val>
                                        </p:tav>
                                      </p:tavLst>
                                    </p:anim>
                                    <p:animEffect transition="in" filter="fade">
                                      <p:cBhvr>
                                        <p:cTn id="86" dur="5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wipe(up)">
                                      <p:cBhvr>
                                        <p:cTn id="91" dur="500"/>
                                        <p:tgtEl>
                                          <p:spTgt spid="13"/>
                                        </p:tgtEl>
                                      </p:cBhvr>
                                    </p:animEffect>
                                  </p:childTnLst>
                                </p:cTn>
                              </p:par>
                            </p:childTnLst>
                          </p:cTn>
                        </p:par>
                      </p:childTnLst>
                    </p:cTn>
                  </p:par>
                  <p:par>
                    <p:cTn id="92" fill="hold">
                      <p:stCondLst>
                        <p:cond delay="indefinite"/>
                      </p:stCondLst>
                      <p:childTnLst>
                        <p:par>
                          <p:cTn id="93" fill="hold">
                            <p:stCondLst>
                              <p:cond delay="0"/>
                            </p:stCondLst>
                            <p:childTnLst>
                              <p:par>
                                <p:cTn id="94" presetID="53" presetClass="entr" presetSubtype="16" fill="hold" nodeType="click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p:cTn id="96" dur="500" fill="hold"/>
                                        <p:tgtEl>
                                          <p:spTgt spid="25"/>
                                        </p:tgtEl>
                                        <p:attrNameLst>
                                          <p:attrName>ppt_w</p:attrName>
                                        </p:attrNameLst>
                                      </p:cBhvr>
                                      <p:tavLst>
                                        <p:tav tm="0">
                                          <p:val>
                                            <p:fltVal val="0"/>
                                          </p:val>
                                        </p:tav>
                                        <p:tav tm="100000">
                                          <p:val>
                                            <p:strVal val="#ppt_w"/>
                                          </p:val>
                                        </p:tav>
                                      </p:tavLst>
                                    </p:anim>
                                    <p:anim calcmode="lin" valueType="num">
                                      <p:cBhvr>
                                        <p:cTn id="97" dur="500" fill="hold"/>
                                        <p:tgtEl>
                                          <p:spTgt spid="25"/>
                                        </p:tgtEl>
                                        <p:attrNameLst>
                                          <p:attrName>ppt_h</p:attrName>
                                        </p:attrNameLst>
                                      </p:cBhvr>
                                      <p:tavLst>
                                        <p:tav tm="0">
                                          <p:val>
                                            <p:fltVal val="0"/>
                                          </p:val>
                                        </p:tav>
                                        <p:tav tm="100000">
                                          <p:val>
                                            <p:strVal val="#ppt_h"/>
                                          </p:val>
                                        </p:tav>
                                      </p:tavLst>
                                    </p:anim>
                                    <p:animEffect transition="in" filter="fade">
                                      <p:cBhvr>
                                        <p:cTn id="98" dur="500"/>
                                        <p:tgtEl>
                                          <p:spTgt spid="2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wipe(down)">
                                      <p:cBhvr>
                                        <p:cTn id="103" dur="500"/>
                                        <p:tgtEl>
                                          <p:spTgt spid="14"/>
                                        </p:tgtEl>
                                      </p:cBhvr>
                                    </p:animEffect>
                                  </p:childTnLst>
                                </p:cTn>
                              </p:par>
                            </p:childTnLst>
                          </p:cTn>
                        </p:par>
                      </p:childTnLst>
                    </p:cTn>
                  </p:par>
                  <p:par>
                    <p:cTn id="104" fill="hold">
                      <p:stCondLst>
                        <p:cond delay="indefinite"/>
                      </p:stCondLst>
                      <p:childTnLst>
                        <p:par>
                          <p:cTn id="105" fill="hold">
                            <p:stCondLst>
                              <p:cond delay="0"/>
                            </p:stCondLst>
                            <p:childTnLst>
                              <p:par>
                                <p:cTn id="106" presetID="53" presetClass="entr" presetSubtype="16" fill="hold" nodeType="clickEffect">
                                  <p:stCondLst>
                                    <p:cond delay="0"/>
                                  </p:stCondLst>
                                  <p:childTnLst>
                                    <p:set>
                                      <p:cBhvr>
                                        <p:cTn id="107" dur="1" fill="hold">
                                          <p:stCondLst>
                                            <p:cond delay="0"/>
                                          </p:stCondLst>
                                        </p:cTn>
                                        <p:tgtEl>
                                          <p:spTgt spid="28"/>
                                        </p:tgtEl>
                                        <p:attrNameLst>
                                          <p:attrName>style.visibility</p:attrName>
                                        </p:attrNameLst>
                                      </p:cBhvr>
                                      <p:to>
                                        <p:strVal val="visible"/>
                                      </p:to>
                                    </p:set>
                                    <p:anim calcmode="lin" valueType="num">
                                      <p:cBhvr>
                                        <p:cTn id="108" dur="500" fill="hold"/>
                                        <p:tgtEl>
                                          <p:spTgt spid="28"/>
                                        </p:tgtEl>
                                        <p:attrNameLst>
                                          <p:attrName>ppt_w</p:attrName>
                                        </p:attrNameLst>
                                      </p:cBhvr>
                                      <p:tavLst>
                                        <p:tav tm="0">
                                          <p:val>
                                            <p:fltVal val="0"/>
                                          </p:val>
                                        </p:tav>
                                        <p:tav tm="100000">
                                          <p:val>
                                            <p:strVal val="#ppt_w"/>
                                          </p:val>
                                        </p:tav>
                                      </p:tavLst>
                                    </p:anim>
                                    <p:anim calcmode="lin" valueType="num">
                                      <p:cBhvr>
                                        <p:cTn id="109" dur="500" fill="hold"/>
                                        <p:tgtEl>
                                          <p:spTgt spid="28"/>
                                        </p:tgtEl>
                                        <p:attrNameLst>
                                          <p:attrName>ppt_h</p:attrName>
                                        </p:attrNameLst>
                                      </p:cBhvr>
                                      <p:tavLst>
                                        <p:tav tm="0">
                                          <p:val>
                                            <p:fltVal val="0"/>
                                          </p:val>
                                        </p:tav>
                                        <p:tav tm="100000">
                                          <p:val>
                                            <p:strVal val="#ppt_h"/>
                                          </p:val>
                                        </p:tav>
                                      </p:tavLst>
                                    </p:anim>
                                    <p:animEffect transition="in" filter="fade">
                                      <p:cBhvr>
                                        <p:cTn id="110" dur="500"/>
                                        <p:tgtEl>
                                          <p:spTgt spid="2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15"/>
                                        </p:tgtEl>
                                        <p:attrNameLst>
                                          <p:attrName>style.visibility</p:attrName>
                                        </p:attrNameLst>
                                      </p:cBhvr>
                                      <p:to>
                                        <p:strVal val="visible"/>
                                      </p:to>
                                    </p:set>
                                    <p:animEffect transition="in" filter="wipe(up)">
                                      <p:cBhvr>
                                        <p:cTn id="115" dur="500"/>
                                        <p:tgtEl>
                                          <p:spTgt spid="15"/>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40"/>
                                        </p:tgtEl>
                                        <p:attrNameLst>
                                          <p:attrName>style.visibility</p:attrName>
                                        </p:attrNameLst>
                                      </p:cBhvr>
                                      <p:to>
                                        <p:strVal val="visible"/>
                                      </p:to>
                                    </p:set>
                                    <p:anim calcmode="lin" valueType="num">
                                      <p:cBhvr>
                                        <p:cTn id="120" dur="500" fill="hold"/>
                                        <p:tgtEl>
                                          <p:spTgt spid="40"/>
                                        </p:tgtEl>
                                        <p:attrNameLst>
                                          <p:attrName>ppt_w</p:attrName>
                                        </p:attrNameLst>
                                      </p:cBhvr>
                                      <p:tavLst>
                                        <p:tav tm="0">
                                          <p:val>
                                            <p:fltVal val="0"/>
                                          </p:val>
                                        </p:tav>
                                        <p:tav tm="100000">
                                          <p:val>
                                            <p:strVal val="#ppt_w"/>
                                          </p:val>
                                        </p:tav>
                                      </p:tavLst>
                                    </p:anim>
                                    <p:anim calcmode="lin" valueType="num">
                                      <p:cBhvr>
                                        <p:cTn id="121" dur="500" fill="hold"/>
                                        <p:tgtEl>
                                          <p:spTgt spid="40"/>
                                        </p:tgtEl>
                                        <p:attrNameLst>
                                          <p:attrName>ppt_h</p:attrName>
                                        </p:attrNameLst>
                                      </p:cBhvr>
                                      <p:tavLst>
                                        <p:tav tm="0">
                                          <p:val>
                                            <p:fltVal val="0"/>
                                          </p:val>
                                        </p:tav>
                                        <p:tav tm="100000">
                                          <p:val>
                                            <p:strVal val="#ppt_h"/>
                                          </p:val>
                                        </p:tav>
                                      </p:tavLst>
                                    </p:anim>
                                    <p:animEffect transition="in" filter="fade">
                                      <p:cBhvr>
                                        <p:cTn id="122" dur="500"/>
                                        <p:tgtEl>
                                          <p:spTgt spid="40"/>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fade">
                                      <p:cBhvr>
                                        <p:cTn id="127" dur="500"/>
                                        <p:tgtEl>
                                          <p:spTgt spid="44"/>
                                        </p:tgtEl>
                                      </p:cBhvr>
                                    </p:animEffect>
                                    <p:anim calcmode="lin" valueType="num">
                                      <p:cBhvr>
                                        <p:cTn id="128" dur="500" fill="hold"/>
                                        <p:tgtEl>
                                          <p:spTgt spid="44"/>
                                        </p:tgtEl>
                                        <p:attrNameLst>
                                          <p:attrName>ppt_x</p:attrName>
                                        </p:attrNameLst>
                                      </p:cBhvr>
                                      <p:tavLst>
                                        <p:tav tm="0">
                                          <p:val>
                                            <p:strVal val="#ppt_x"/>
                                          </p:val>
                                        </p:tav>
                                        <p:tav tm="100000">
                                          <p:val>
                                            <p:strVal val="#ppt_x"/>
                                          </p:val>
                                        </p:tav>
                                      </p:tavLst>
                                    </p:anim>
                                    <p:anim calcmode="lin" valueType="num">
                                      <p:cBhvr>
                                        <p:cTn id="129" dur="500" fill="hold"/>
                                        <p:tgtEl>
                                          <p:spTgt spid="44"/>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45"/>
                                        </p:tgtEl>
                                        <p:attrNameLst>
                                          <p:attrName>style.visibility</p:attrName>
                                        </p:attrNameLst>
                                      </p:cBhvr>
                                      <p:to>
                                        <p:strVal val="visible"/>
                                      </p:to>
                                    </p:set>
                                    <p:animEffect transition="in" filter="fade">
                                      <p:cBhvr>
                                        <p:cTn id="132" dur="500"/>
                                        <p:tgtEl>
                                          <p:spTgt spid="45"/>
                                        </p:tgtEl>
                                      </p:cBhvr>
                                    </p:animEffect>
                                    <p:anim calcmode="lin" valueType="num">
                                      <p:cBhvr>
                                        <p:cTn id="133" dur="500" fill="hold"/>
                                        <p:tgtEl>
                                          <p:spTgt spid="45"/>
                                        </p:tgtEl>
                                        <p:attrNameLst>
                                          <p:attrName>ppt_x</p:attrName>
                                        </p:attrNameLst>
                                      </p:cBhvr>
                                      <p:tavLst>
                                        <p:tav tm="0">
                                          <p:val>
                                            <p:strVal val="#ppt_x"/>
                                          </p:val>
                                        </p:tav>
                                        <p:tav tm="100000">
                                          <p:val>
                                            <p:strVal val="#ppt_x"/>
                                          </p:val>
                                        </p:tav>
                                      </p:tavLst>
                                    </p:anim>
                                    <p:anim calcmode="lin" valueType="num">
                                      <p:cBhvr>
                                        <p:cTn id="134" dur="500" fill="hold"/>
                                        <p:tgtEl>
                                          <p:spTgt spid="45"/>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fade">
                                      <p:cBhvr>
                                        <p:cTn id="137" dur="500"/>
                                        <p:tgtEl>
                                          <p:spTgt spid="46"/>
                                        </p:tgtEl>
                                      </p:cBhvr>
                                    </p:animEffect>
                                    <p:anim calcmode="lin" valueType="num">
                                      <p:cBhvr>
                                        <p:cTn id="138" dur="500" fill="hold"/>
                                        <p:tgtEl>
                                          <p:spTgt spid="46"/>
                                        </p:tgtEl>
                                        <p:attrNameLst>
                                          <p:attrName>ppt_x</p:attrName>
                                        </p:attrNameLst>
                                      </p:cBhvr>
                                      <p:tavLst>
                                        <p:tav tm="0">
                                          <p:val>
                                            <p:strVal val="#ppt_x"/>
                                          </p:val>
                                        </p:tav>
                                        <p:tav tm="100000">
                                          <p:val>
                                            <p:strVal val="#ppt_x"/>
                                          </p:val>
                                        </p:tav>
                                      </p:tavLst>
                                    </p:anim>
                                    <p:anim calcmode="lin" valueType="num">
                                      <p:cBhvr>
                                        <p:cTn id="139" dur="500" fill="hold"/>
                                        <p:tgtEl>
                                          <p:spTgt spid="46"/>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Effect transition="in" filter="fade">
                                      <p:cBhvr>
                                        <p:cTn id="142" dur="500"/>
                                        <p:tgtEl>
                                          <p:spTgt spid="53"/>
                                        </p:tgtEl>
                                      </p:cBhvr>
                                    </p:animEffect>
                                    <p:anim calcmode="lin" valueType="num">
                                      <p:cBhvr>
                                        <p:cTn id="143" dur="500" fill="hold"/>
                                        <p:tgtEl>
                                          <p:spTgt spid="53"/>
                                        </p:tgtEl>
                                        <p:attrNameLst>
                                          <p:attrName>ppt_x</p:attrName>
                                        </p:attrNameLst>
                                      </p:cBhvr>
                                      <p:tavLst>
                                        <p:tav tm="0">
                                          <p:val>
                                            <p:strVal val="#ppt_x"/>
                                          </p:val>
                                        </p:tav>
                                        <p:tav tm="100000">
                                          <p:val>
                                            <p:strVal val="#ppt_x"/>
                                          </p:val>
                                        </p:tav>
                                      </p:tavLst>
                                    </p:anim>
                                    <p:anim calcmode="lin" valueType="num">
                                      <p:cBhvr>
                                        <p:cTn id="144" dur="500" fill="hold"/>
                                        <p:tgtEl>
                                          <p:spTgt spid="5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54"/>
                                        </p:tgtEl>
                                        <p:attrNameLst>
                                          <p:attrName>style.visibility</p:attrName>
                                        </p:attrNameLst>
                                      </p:cBhvr>
                                      <p:to>
                                        <p:strVal val="visible"/>
                                      </p:to>
                                    </p:set>
                                    <p:animEffect transition="in" filter="fade">
                                      <p:cBhvr>
                                        <p:cTn id="147" dur="500"/>
                                        <p:tgtEl>
                                          <p:spTgt spid="54"/>
                                        </p:tgtEl>
                                      </p:cBhvr>
                                    </p:animEffect>
                                    <p:anim calcmode="lin" valueType="num">
                                      <p:cBhvr>
                                        <p:cTn id="148" dur="500" fill="hold"/>
                                        <p:tgtEl>
                                          <p:spTgt spid="54"/>
                                        </p:tgtEl>
                                        <p:attrNameLst>
                                          <p:attrName>ppt_x</p:attrName>
                                        </p:attrNameLst>
                                      </p:cBhvr>
                                      <p:tavLst>
                                        <p:tav tm="0">
                                          <p:val>
                                            <p:strVal val="#ppt_x"/>
                                          </p:val>
                                        </p:tav>
                                        <p:tav tm="100000">
                                          <p:val>
                                            <p:strVal val="#ppt_x"/>
                                          </p:val>
                                        </p:tav>
                                      </p:tavLst>
                                    </p:anim>
                                    <p:anim calcmode="lin" valueType="num">
                                      <p:cBhvr>
                                        <p:cTn id="149" dur="500" fill="hold"/>
                                        <p:tgtEl>
                                          <p:spTgt spid="5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55"/>
                                        </p:tgtEl>
                                        <p:attrNameLst>
                                          <p:attrName>style.visibility</p:attrName>
                                        </p:attrNameLst>
                                      </p:cBhvr>
                                      <p:to>
                                        <p:strVal val="visible"/>
                                      </p:to>
                                    </p:set>
                                    <p:animEffect transition="in" filter="fade">
                                      <p:cBhvr>
                                        <p:cTn id="152" dur="500"/>
                                        <p:tgtEl>
                                          <p:spTgt spid="55"/>
                                        </p:tgtEl>
                                      </p:cBhvr>
                                    </p:animEffect>
                                    <p:anim calcmode="lin" valueType="num">
                                      <p:cBhvr>
                                        <p:cTn id="153" dur="500" fill="hold"/>
                                        <p:tgtEl>
                                          <p:spTgt spid="55"/>
                                        </p:tgtEl>
                                        <p:attrNameLst>
                                          <p:attrName>ppt_x</p:attrName>
                                        </p:attrNameLst>
                                      </p:cBhvr>
                                      <p:tavLst>
                                        <p:tav tm="0">
                                          <p:val>
                                            <p:strVal val="#ppt_x"/>
                                          </p:val>
                                        </p:tav>
                                        <p:tav tm="100000">
                                          <p:val>
                                            <p:strVal val="#ppt_x"/>
                                          </p:val>
                                        </p:tav>
                                      </p:tavLst>
                                    </p:anim>
                                    <p:anim calcmode="lin" valueType="num">
                                      <p:cBhvr>
                                        <p:cTn id="154" dur="500" fill="hold"/>
                                        <p:tgtEl>
                                          <p:spTgt spid="5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41"/>
                                        </p:tgtEl>
                                        <p:attrNameLst>
                                          <p:attrName>style.visibility</p:attrName>
                                        </p:attrNameLst>
                                      </p:cBhvr>
                                      <p:to>
                                        <p:strVal val="visible"/>
                                      </p:to>
                                    </p:set>
                                    <p:animEffect transition="in" filter="fade">
                                      <p:cBhvr>
                                        <p:cTn id="157" dur="500"/>
                                        <p:tgtEl>
                                          <p:spTgt spid="41"/>
                                        </p:tgtEl>
                                      </p:cBhvr>
                                    </p:animEffect>
                                    <p:anim calcmode="lin" valueType="num">
                                      <p:cBhvr>
                                        <p:cTn id="158" dur="500" fill="hold"/>
                                        <p:tgtEl>
                                          <p:spTgt spid="41"/>
                                        </p:tgtEl>
                                        <p:attrNameLst>
                                          <p:attrName>ppt_x</p:attrName>
                                        </p:attrNameLst>
                                      </p:cBhvr>
                                      <p:tavLst>
                                        <p:tav tm="0">
                                          <p:val>
                                            <p:strVal val="#ppt_x"/>
                                          </p:val>
                                        </p:tav>
                                        <p:tav tm="100000">
                                          <p:val>
                                            <p:strVal val="#ppt_x"/>
                                          </p:val>
                                        </p:tav>
                                      </p:tavLst>
                                    </p:anim>
                                    <p:anim calcmode="lin" valueType="num">
                                      <p:cBhvr>
                                        <p:cTn id="159" dur="500" fill="hold"/>
                                        <p:tgtEl>
                                          <p:spTgt spid="41"/>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42"/>
                                        </p:tgtEl>
                                        <p:attrNameLst>
                                          <p:attrName>style.visibility</p:attrName>
                                        </p:attrNameLst>
                                      </p:cBhvr>
                                      <p:to>
                                        <p:strVal val="visible"/>
                                      </p:to>
                                    </p:set>
                                    <p:animEffect transition="in" filter="fade">
                                      <p:cBhvr>
                                        <p:cTn id="162" dur="500"/>
                                        <p:tgtEl>
                                          <p:spTgt spid="42"/>
                                        </p:tgtEl>
                                      </p:cBhvr>
                                    </p:animEffect>
                                    <p:anim calcmode="lin" valueType="num">
                                      <p:cBhvr>
                                        <p:cTn id="163" dur="500" fill="hold"/>
                                        <p:tgtEl>
                                          <p:spTgt spid="42"/>
                                        </p:tgtEl>
                                        <p:attrNameLst>
                                          <p:attrName>ppt_x</p:attrName>
                                        </p:attrNameLst>
                                      </p:cBhvr>
                                      <p:tavLst>
                                        <p:tav tm="0">
                                          <p:val>
                                            <p:strVal val="#ppt_x"/>
                                          </p:val>
                                        </p:tav>
                                        <p:tav tm="100000">
                                          <p:val>
                                            <p:strVal val="#ppt_x"/>
                                          </p:val>
                                        </p:tav>
                                      </p:tavLst>
                                    </p:anim>
                                    <p:anim calcmode="lin" valueType="num">
                                      <p:cBhvr>
                                        <p:cTn id="164" dur="500" fill="hold"/>
                                        <p:tgtEl>
                                          <p:spTgt spid="42"/>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43"/>
                                        </p:tgtEl>
                                        <p:attrNameLst>
                                          <p:attrName>style.visibility</p:attrName>
                                        </p:attrNameLst>
                                      </p:cBhvr>
                                      <p:to>
                                        <p:strVal val="visible"/>
                                      </p:to>
                                    </p:set>
                                    <p:animEffect transition="in" filter="fade">
                                      <p:cBhvr>
                                        <p:cTn id="167" dur="500"/>
                                        <p:tgtEl>
                                          <p:spTgt spid="43"/>
                                        </p:tgtEl>
                                      </p:cBhvr>
                                    </p:animEffect>
                                    <p:anim calcmode="lin" valueType="num">
                                      <p:cBhvr>
                                        <p:cTn id="168" dur="500" fill="hold"/>
                                        <p:tgtEl>
                                          <p:spTgt spid="43"/>
                                        </p:tgtEl>
                                        <p:attrNameLst>
                                          <p:attrName>ppt_x</p:attrName>
                                        </p:attrNameLst>
                                      </p:cBhvr>
                                      <p:tavLst>
                                        <p:tav tm="0">
                                          <p:val>
                                            <p:strVal val="#ppt_x"/>
                                          </p:val>
                                        </p:tav>
                                        <p:tav tm="100000">
                                          <p:val>
                                            <p:strVal val="#ppt_x"/>
                                          </p:val>
                                        </p:tav>
                                      </p:tavLst>
                                    </p:anim>
                                    <p:anim calcmode="lin" valueType="num">
                                      <p:cBhvr>
                                        <p:cTn id="169" dur="500" fill="hold"/>
                                        <p:tgtEl>
                                          <p:spTgt spid="43"/>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500"/>
                                        <p:tgtEl>
                                          <p:spTgt spid="50"/>
                                        </p:tgtEl>
                                      </p:cBhvr>
                                    </p:animEffect>
                                    <p:anim calcmode="lin" valueType="num">
                                      <p:cBhvr>
                                        <p:cTn id="173" dur="500" fill="hold"/>
                                        <p:tgtEl>
                                          <p:spTgt spid="50"/>
                                        </p:tgtEl>
                                        <p:attrNameLst>
                                          <p:attrName>ppt_x</p:attrName>
                                        </p:attrNameLst>
                                      </p:cBhvr>
                                      <p:tavLst>
                                        <p:tav tm="0">
                                          <p:val>
                                            <p:strVal val="#ppt_x"/>
                                          </p:val>
                                        </p:tav>
                                        <p:tav tm="100000">
                                          <p:val>
                                            <p:strVal val="#ppt_x"/>
                                          </p:val>
                                        </p:tav>
                                      </p:tavLst>
                                    </p:anim>
                                    <p:anim calcmode="lin" valueType="num">
                                      <p:cBhvr>
                                        <p:cTn id="174" dur="500" fill="hold"/>
                                        <p:tgtEl>
                                          <p:spTgt spid="50"/>
                                        </p:tgtEl>
                                        <p:attrNameLst>
                                          <p:attrName>ppt_y</p:attrName>
                                        </p:attrNameLst>
                                      </p:cBhvr>
                                      <p:tavLst>
                                        <p:tav tm="0">
                                          <p:val>
                                            <p:strVal val="#ppt_y-.1"/>
                                          </p:val>
                                        </p:tav>
                                        <p:tav tm="100000">
                                          <p:val>
                                            <p:strVal val="#ppt_y"/>
                                          </p:val>
                                        </p:tav>
                                      </p:tavLst>
                                    </p:anim>
                                  </p:childTnLst>
                                </p:cTn>
                              </p:par>
                              <p:par>
                                <p:cTn id="175" presetID="47" presetClass="entr" presetSubtype="0" fill="hold" grpId="0" nodeType="withEffect">
                                  <p:stCondLst>
                                    <p:cond delay="0"/>
                                  </p:stCondLst>
                                  <p:childTnLst>
                                    <p:set>
                                      <p:cBhvr>
                                        <p:cTn id="176" dur="1" fill="hold">
                                          <p:stCondLst>
                                            <p:cond delay="0"/>
                                          </p:stCondLst>
                                        </p:cTn>
                                        <p:tgtEl>
                                          <p:spTgt spid="51"/>
                                        </p:tgtEl>
                                        <p:attrNameLst>
                                          <p:attrName>style.visibility</p:attrName>
                                        </p:attrNameLst>
                                      </p:cBhvr>
                                      <p:to>
                                        <p:strVal val="visible"/>
                                      </p:to>
                                    </p:set>
                                    <p:animEffect transition="in" filter="fade">
                                      <p:cBhvr>
                                        <p:cTn id="177" dur="500"/>
                                        <p:tgtEl>
                                          <p:spTgt spid="51"/>
                                        </p:tgtEl>
                                      </p:cBhvr>
                                    </p:animEffect>
                                    <p:anim calcmode="lin" valueType="num">
                                      <p:cBhvr>
                                        <p:cTn id="178" dur="500" fill="hold"/>
                                        <p:tgtEl>
                                          <p:spTgt spid="51"/>
                                        </p:tgtEl>
                                        <p:attrNameLst>
                                          <p:attrName>ppt_x</p:attrName>
                                        </p:attrNameLst>
                                      </p:cBhvr>
                                      <p:tavLst>
                                        <p:tav tm="0">
                                          <p:val>
                                            <p:strVal val="#ppt_x"/>
                                          </p:val>
                                        </p:tav>
                                        <p:tav tm="100000">
                                          <p:val>
                                            <p:strVal val="#ppt_x"/>
                                          </p:val>
                                        </p:tav>
                                      </p:tavLst>
                                    </p:anim>
                                    <p:anim calcmode="lin" valueType="num">
                                      <p:cBhvr>
                                        <p:cTn id="179" dur="500" fill="hold"/>
                                        <p:tgtEl>
                                          <p:spTgt spid="51"/>
                                        </p:tgtEl>
                                        <p:attrNameLst>
                                          <p:attrName>ppt_y</p:attrName>
                                        </p:attrNameLst>
                                      </p:cBhvr>
                                      <p:tavLst>
                                        <p:tav tm="0">
                                          <p:val>
                                            <p:strVal val="#ppt_y-.1"/>
                                          </p:val>
                                        </p:tav>
                                        <p:tav tm="100000">
                                          <p:val>
                                            <p:strVal val="#ppt_y"/>
                                          </p:val>
                                        </p:tav>
                                      </p:tavLst>
                                    </p:anim>
                                  </p:childTnLst>
                                </p:cTn>
                              </p:par>
                              <p:par>
                                <p:cTn id="180" presetID="47" presetClass="entr" presetSubtype="0" fill="hold" grpId="0" nodeType="withEffect">
                                  <p:stCondLst>
                                    <p:cond delay="0"/>
                                  </p:stCondLst>
                                  <p:childTnLst>
                                    <p:set>
                                      <p:cBhvr>
                                        <p:cTn id="181" dur="1" fill="hold">
                                          <p:stCondLst>
                                            <p:cond delay="0"/>
                                          </p:stCondLst>
                                        </p:cTn>
                                        <p:tgtEl>
                                          <p:spTgt spid="52"/>
                                        </p:tgtEl>
                                        <p:attrNameLst>
                                          <p:attrName>style.visibility</p:attrName>
                                        </p:attrNameLst>
                                      </p:cBhvr>
                                      <p:to>
                                        <p:strVal val="visible"/>
                                      </p:to>
                                    </p:set>
                                    <p:animEffect transition="in" filter="fade">
                                      <p:cBhvr>
                                        <p:cTn id="182" dur="500"/>
                                        <p:tgtEl>
                                          <p:spTgt spid="52"/>
                                        </p:tgtEl>
                                      </p:cBhvr>
                                    </p:animEffect>
                                    <p:anim calcmode="lin" valueType="num">
                                      <p:cBhvr>
                                        <p:cTn id="183" dur="500" fill="hold"/>
                                        <p:tgtEl>
                                          <p:spTgt spid="52"/>
                                        </p:tgtEl>
                                        <p:attrNameLst>
                                          <p:attrName>ppt_x</p:attrName>
                                        </p:attrNameLst>
                                      </p:cBhvr>
                                      <p:tavLst>
                                        <p:tav tm="0">
                                          <p:val>
                                            <p:strVal val="#ppt_x"/>
                                          </p:val>
                                        </p:tav>
                                        <p:tav tm="100000">
                                          <p:val>
                                            <p:strVal val="#ppt_x"/>
                                          </p:val>
                                        </p:tav>
                                      </p:tavLst>
                                    </p:anim>
                                    <p:anim calcmode="lin" valueType="num">
                                      <p:cBhvr>
                                        <p:cTn id="184" dur="500" fill="hold"/>
                                        <p:tgtEl>
                                          <p:spTgt spid="52"/>
                                        </p:tgtEl>
                                        <p:attrNameLst>
                                          <p:attrName>ppt_y</p:attrName>
                                        </p:attrNameLst>
                                      </p:cBhvr>
                                      <p:tavLst>
                                        <p:tav tm="0">
                                          <p:val>
                                            <p:strVal val="#ppt_y-.1"/>
                                          </p:val>
                                        </p:tav>
                                        <p:tav tm="100000">
                                          <p:val>
                                            <p:strVal val="#ppt_y"/>
                                          </p:val>
                                        </p:tav>
                                      </p:tavLst>
                                    </p:anim>
                                  </p:childTnLst>
                                </p:cTn>
                              </p:par>
                              <p:par>
                                <p:cTn id="185" presetID="47" presetClass="entr" presetSubtype="0" fill="hold" grpId="0" nodeType="withEffect">
                                  <p:stCondLst>
                                    <p:cond delay="0"/>
                                  </p:stCondLst>
                                  <p:childTnLst>
                                    <p:set>
                                      <p:cBhvr>
                                        <p:cTn id="186" dur="1" fill="hold">
                                          <p:stCondLst>
                                            <p:cond delay="0"/>
                                          </p:stCondLst>
                                        </p:cTn>
                                        <p:tgtEl>
                                          <p:spTgt spid="47"/>
                                        </p:tgtEl>
                                        <p:attrNameLst>
                                          <p:attrName>style.visibility</p:attrName>
                                        </p:attrNameLst>
                                      </p:cBhvr>
                                      <p:to>
                                        <p:strVal val="visible"/>
                                      </p:to>
                                    </p:set>
                                    <p:animEffect transition="in" filter="fade">
                                      <p:cBhvr>
                                        <p:cTn id="187" dur="500"/>
                                        <p:tgtEl>
                                          <p:spTgt spid="47"/>
                                        </p:tgtEl>
                                      </p:cBhvr>
                                    </p:animEffect>
                                    <p:anim calcmode="lin" valueType="num">
                                      <p:cBhvr>
                                        <p:cTn id="188" dur="500" fill="hold"/>
                                        <p:tgtEl>
                                          <p:spTgt spid="47"/>
                                        </p:tgtEl>
                                        <p:attrNameLst>
                                          <p:attrName>ppt_x</p:attrName>
                                        </p:attrNameLst>
                                      </p:cBhvr>
                                      <p:tavLst>
                                        <p:tav tm="0">
                                          <p:val>
                                            <p:strVal val="#ppt_x"/>
                                          </p:val>
                                        </p:tav>
                                        <p:tav tm="100000">
                                          <p:val>
                                            <p:strVal val="#ppt_x"/>
                                          </p:val>
                                        </p:tav>
                                      </p:tavLst>
                                    </p:anim>
                                    <p:anim calcmode="lin" valueType="num">
                                      <p:cBhvr>
                                        <p:cTn id="189" dur="500" fill="hold"/>
                                        <p:tgtEl>
                                          <p:spTgt spid="47"/>
                                        </p:tgtEl>
                                        <p:attrNameLst>
                                          <p:attrName>ppt_y</p:attrName>
                                        </p:attrNameLst>
                                      </p:cBhvr>
                                      <p:tavLst>
                                        <p:tav tm="0">
                                          <p:val>
                                            <p:strVal val="#ppt_y-.1"/>
                                          </p:val>
                                        </p:tav>
                                        <p:tav tm="100000">
                                          <p:val>
                                            <p:strVal val="#ppt_y"/>
                                          </p:val>
                                        </p:tav>
                                      </p:tavLst>
                                    </p:anim>
                                  </p:childTnLst>
                                </p:cTn>
                              </p:par>
                              <p:par>
                                <p:cTn id="190" presetID="47" presetClass="entr" presetSubtype="0" fill="hold" grpId="0" nodeType="withEffect">
                                  <p:stCondLst>
                                    <p:cond delay="0"/>
                                  </p:stCondLst>
                                  <p:childTnLst>
                                    <p:set>
                                      <p:cBhvr>
                                        <p:cTn id="191" dur="1" fill="hold">
                                          <p:stCondLst>
                                            <p:cond delay="0"/>
                                          </p:stCondLst>
                                        </p:cTn>
                                        <p:tgtEl>
                                          <p:spTgt spid="48"/>
                                        </p:tgtEl>
                                        <p:attrNameLst>
                                          <p:attrName>style.visibility</p:attrName>
                                        </p:attrNameLst>
                                      </p:cBhvr>
                                      <p:to>
                                        <p:strVal val="visible"/>
                                      </p:to>
                                    </p:set>
                                    <p:animEffect transition="in" filter="fade">
                                      <p:cBhvr>
                                        <p:cTn id="192" dur="500"/>
                                        <p:tgtEl>
                                          <p:spTgt spid="48"/>
                                        </p:tgtEl>
                                      </p:cBhvr>
                                    </p:animEffect>
                                    <p:anim calcmode="lin" valueType="num">
                                      <p:cBhvr>
                                        <p:cTn id="193" dur="500" fill="hold"/>
                                        <p:tgtEl>
                                          <p:spTgt spid="48"/>
                                        </p:tgtEl>
                                        <p:attrNameLst>
                                          <p:attrName>ppt_x</p:attrName>
                                        </p:attrNameLst>
                                      </p:cBhvr>
                                      <p:tavLst>
                                        <p:tav tm="0">
                                          <p:val>
                                            <p:strVal val="#ppt_x"/>
                                          </p:val>
                                        </p:tav>
                                        <p:tav tm="100000">
                                          <p:val>
                                            <p:strVal val="#ppt_x"/>
                                          </p:val>
                                        </p:tav>
                                      </p:tavLst>
                                    </p:anim>
                                    <p:anim calcmode="lin" valueType="num">
                                      <p:cBhvr>
                                        <p:cTn id="194" dur="500" fill="hold"/>
                                        <p:tgtEl>
                                          <p:spTgt spid="48"/>
                                        </p:tgtEl>
                                        <p:attrNameLst>
                                          <p:attrName>ppt_y</p:attrName>
                                        </p:attrNameLst>
                                      </p:cBhvr>
                                      <p:tavLst>
                                        <p:tav tm="0">
                                          <p:val>
                                            <p:strVal val="#ppt_y-.1"/>
                                          </p:val>
                                        </p:tav>
                                        <p:tav tm="100000">
                                          <p:val>
                                            <p:strVal val="#ppt_y"/>
                                          </p:val>
                                        </p:tav>
                                      </p:tavLst>
                                    </p:anim>
                                  </p:childTnLst>
                                </p:cTn>
                              </p:par>
                              <p:par>
                                <p:cTn id="195" presetID="47" presetClass="entr" presetSubtype="0" fill="hold" grpId="0" nodeType="withEffect">
                                  <p:stCondLst>
                                    <p:cond delay="0"/>
                                  </p:stCondLst>
                                  <p:childTnLst>
                                    <p:set>
                                      <p:cBhvr>
                                        <p:cTn id="196" dur="1" fill="hold">
                                          <p:stCondLst>
                                            <p:cond delay="0"/>
                                          </p:stCondLst>
                                        </p:cTn>
                                        <p:tgtEl>
                                          <p:spTgt spid="49"/>
                                        </p:tgtEl>
                                        <p:attrNameLst>
                                          <p:attrName>style.visibility</p:attrName>
                                        </p:attrNameLst>
                                      </p:cBhvr>
                                      <p:to>
                                        <p:strVal val="visible"/>
                                      </p:to>
                                    </p:set>
                                    <p:animEffect transition="in" filter="fade">
                                      <p:cBhvr>
                                        <p:cTn id="197" dur="500"/>
                                        <p:tgtEl>
                                          <p:spTgt spid="49"/>
                                        </p:tgtEl>
                                      </p:cBhvr>
                                    </p:animEffect>
                                    <p:anim calcmode="lin" valueType="num">
                                      <p:cBhvr>
                                        <p:cTn id="198" dur="500" fill="hold"/>
                                        <p:tgtEl>
                                          <p:spTgt spid="49"/>
                                        </p:tgtEl>
                                        <p:attrNameLst>
                                          <p:attrName>ppt_x</p:attrName>
                                        </p:attrNameLst>
                                      </p:cBhvr>
                                      <p:tavLst>
                                        <p:tav tm="0">
                                          <p:val>
                                            <p:strVal val="#ppt_x"/>
                                          </p:val>
                                        </p:tav>
                                        <p:tav tm="100000">
                                          <p:val>
                                            <p:strVal val="#ppt_x"/>
                                          </p:val>
                                        </p:tav>
                                      </p:tavLst>
                                    </p:anim>
                                    <p:anim calcmode="lin" valueType="num">
                                      <p:cBhvr>
                                        <p:cTn id="199"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40" grpId="0" animBg="1"/>
      <p:bldP spid="41" grpId="0"/>
      <p:bldP spid="42" grpId="0" animBg="1"/>
      <p:bldP spid="43" grpId="0"/>
      <p:bldP spid="44" grpId="0"/>
      <p:bldP spid="45" grpId="0" animBg="1"/>
      <p:bldP spid="46" grpId="0"/>
      <p:bldP spid="47" grpId="0"/>
      <p:bldP spid="48" grpId="0" animBg="1"/>
      <p:bldP spid="49" grpId="0"/>
      <p:bldP spid="50" grpId="0"/>
      <p:bldP spid="51" grpId="0" animBg="1"/>
      <p:bldP spid="52" grpId="0"/>
      <p:bldP spid="53" grpId="0"/>
      <p:bldP spid="54" grpId="0" animBg="1"/>
      <p:bldP spid="55" grpId="0"/>
    </p:bldLst>
  </p:timing>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141</TotalTime>
  <Words>2897</Words>
  <Application>Microsoft Office PowerPoint</Application>
  <PresentationFormat>全屏显示(16:9)</PresentationFormat>
  <Paragraphs>287</Paragraphs>
  <Slides>28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Source Han Sans ExtraLight</vt:lpstr>
      <vt:lpstr>Source Han Sans Light</vt:lpstr>
      <vt:lpstr>方正兰亭超细黑简体</vt:lpstr>
      <vt:lpstr>方正兰亭黑_GBK</vt:lpstr>
      <vt:lpstr>黑体</vt:lpstr>
      <vt:lpstr>华文细黑</vt:lpstr>
      <vt:lpstr>宋体</vt:lpstr>
      <vt:lpstr>微软雅黑</vt:lpstr>
      <vt:lpstr>Arial</vt:lpstr>
      <vt:lpstr>Calibri</vt:lpstr>
      <vt:lpstr>Calibri Light</vt:lpstr>
      <vt:lpstr>Century Gothic</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简洁微立体</dc:title>
  <dc:creator>user</dc:creator>
  <cp:keywords>user</cp:keywords>
  <cp:lastModifiedBy>YANGS</cp:lastModifiedBy>
  <cp:revision>11</cp:revision>
  <dcterms:created xsi:type="dcterms:W3CDTF">2016-11-05T07:47:19Z</dcterms:created>
  <dcterms:modified xsi:type="dcterms:W3CDTF">2018-01-23T13:51:24Z</dcterms:modified>
</cp:coreProperties>
</file>