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9" r:id="rId14"/>
    <p:sldId id="270" r:id="rId15"/>
    <p:sldId id="268" r:id="rId16"/>
    <p:sldId id="271" r:id="rId17"/>
    <p:sldId id="272" r:id="rId18"/>
    <p:sldId id="274" r:id="rId19"/>
    <p:sldId id="273" r:id="rId20"/>
    <p:sldId id="275"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53C59575-8173-4426-9F0D-D2E14C8C17CC}">
          <p14:sldIdLst>
            <p14:sldId id="256"/>
            <p14:sldId id="257"/>
            <p14:sldId id="258"/>
            <p14:sldId id="259"/>
            <p14:sldId id="260"/>
            <p14:sldId id="261"/>
            <p14:sldId id="262"/>
            <p14:sldId id="263"/>
            <p14:sldId id="264"/>
            <p14:sldId id="265"/>
            <p14:sldId id="266"/>
            <p14:sldId id="267"/>
            <p14:sldId id="269"/>
            <p14:sldId id="270"/>
            <p14:sldId id="268"/>
          </p14:sldIdLst>
        </p14:section>
        <p14:section name="设计规范" id="{CEE6F377-136A-4876-BD6C-E0E55CBB82B4}">
          <p14:sldIdLst>
            <p14:sldId id="271"/>
            <p14:sldId id="272"/>
            <p14:sldId id="274"/>
            <p14:sldId id="273"/>
            <p14:sldId id="275"/>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EC0F8"/>
    <a:srgbClr val="9660E9"/>
    <a:srgbClr val="915BDF"/>
    <a:srgbClr val="F074E0"/>
    <a:srgbClr val="FDC622"/>
    <a:srgbClr val="4BD5F6"/>
    <a:srgbClr val="2483FD"/>
    <a:srgbClr val="2B53BD"/>
    <a:srgbClr val="FBEC55"/>
    <a:srgbClr val="5BD1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68" d="100"/>
          <a:sy n="68" d="100"/>
        </p:scale>
        <p:origin x="72"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chemeClr val="accent2"/>
              </a:solidFill>
              <a:round/>
            </a:ln>
            <a:effectLst/>
          </c:spPr>
          <c:marker>
            <c:symbol val="none"/>
          </c:marker>
          <c:cat>
            <c:numRef>
              <c:f>Sheet1!$A$2:$A$13</c:f>
              <c:numCache>
                <c:formatCode>General</c:formatCode>
                <c:ptCount val="12"/>
              </c:numCache>
            </c:numRef>
          </c:cat>
          <c:val>
            <c:numRef>
              <c:f>Sheet1!$B$2:$B$13</c:f>
              <c:numCache>
                <c:formatCode>General</c:formatCode>
                <c:ptCount val="12"/>
                <c:pt idx="0">
                  <c:v>1</c:v>
                </c:pt>
                <c:pt idx="1">
                  <c:v>2.5</c:v>
                </c:pt>
                <c:pt idx="2">
                  <c:v>1</c:v>
                </c:pt>
                <c:pt idx="3">
                  <c:v>1</c:v>
                </c:pt>
                <c:pt idx="4">
                  <c:v>2</c:v>
                </c:pt>
                <c:pt idx="5">
                  <c:v>1</c:v>
                </c:pt>
                <c:pt idx="6">
                  <c:v>2</c:v>
                </c:pt>
                <c:pt idx="7">
                  <c:v>1</c:v>
                </c:pt>
                <c:pt idx="8">
                  <c:v>4</c:v>
                </c:pt>
                <c:pt idx="9">
                  <c:v>1</c:v>
                </c:pt>
                <c:pt idx="10">
                  <c:v>1</c:v>
                </c:pt>
                <c:pt idx="11">
                  <c:v>2</c:v>
                </c:pt>
              </c:numCache>
            </c:numRef>
          </c:val>
          <c:smooth val="1"/>
          <c:extLst xmlns:c16r2="http://schemas.microsoft.com/office/drawing/2015/06/chart">
            <c:ext xmlns:c16="http://schemas.microsoft.com/office/drawing/2014/chart" uri="{C3380CC4-5D6E-409C-BE32-E72D297353CC}">
              <c16:uniqueId val="{00000000-E673-4F63-86AA-245250B20761}"/>
            </c:ext>
          </c:extLst>
        </c:ser>
        <c:dLbls>
          <c:showLegendKey val="0"/>
          <c:showVal val="0"/>
          <c:showCatName val="0"/>
          <c:showSerName val="0"/>
          <c:showPercent val="0"/>
          <c:showBubbleSize val="0"/>
        </c:dLbls>
        <c:smooth val="0"/>
        <c:axId val="-1078852976"/>
        <c:axId val="-1078857872"/>
      </c:lineChart>
      <c:catAx>
        <c:axId val="-1078852976"/>
        <c:scaling>
          <c:orientation val="minMax"/>
        </c:scaling>
        <c:delete val="0"/>
        <c:axPos val="b"/>
        <c:numFmt formatCode="General" sourceLinked="1"/>
        <c:majorTickMark val="none"/>
        <c:minorTickMark val="none"/>
        <c:tickLblPos val="nextTo"/>
        <c:spPr>
          <a:noFill/>
          <a:ln w="12700" cap="flat" cmpd="sng" algn="ctr">
            <a:solidFill>
              <a:schemeClr val="bg1">
                <a:lumMod val="50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078857872"/>
        <c:crosses val="autoZero"/>
        <c:auto val="1"/>
        <c:lblAlgn val="ctr"/>
        <c:lblOffset val="100"/>
        <c:noMultiLvlLbl val="0"/>
      </c:catAx>
      <c:valAx>
        <c:axId val="-1078857872"/>
        <c:scaling>
          <c:orientation val="minMax"/>
          <c:max val="5"/>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bg1">
                    <a:lumMod val="50000"/>
                  </a:schemeClr>
                </a:solidFill>
                <a:latin typeface="思源黑体 CN Light" panose="020B0300000000000000" pitchFamily="34" charset="-122"/>
                <a:ea typeface="思源黑体 CN Light" panose="020B0300000000000000" pitchFamily="34" charset="-122"/>
                <a:cs typeface="+mn-cs"/>
              </a:defRPr>
            </a:pPr>
            <a:endParaRPr lang="zh-CN"/>
          </a:p>
        </c:txPr>
        <c:crossAx val="-1078852976"/>
        <c:crosses val="autoZero"/>
        <c:crossBetween val="between"/>
        <c:majorUnit val="1"/>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doughnutChart>
        <c:varyColors val="1"/>
        <c:ser>
          <c:idx val="0"/>
          <c:order val="0"/>
          <c:tx>
            <c:strRef>
              <c:f>Sheet1!$B$1</c:f>
              <c:strCache>
                <c:ptCount val="1"/>
                <c:pt idx="0">
                  <c:v>销售额</c:v>
                </c:pt>
              </c:strCache>
            </c:strRef>
          </c:tx>
          <c:spPr>
            <a:ln>
              <a:noFill/>
            </a:ln>
          </c:spPr>
          <c:dPt>
            <c:idx val="0"/>
            <c:bubble3D val="0"/>
            <c:spPr>
              <a:solidFill>
                <a:schemeClr val="accent1"/>
              </a:solidFill>
              <a:ln w="19050">
                <a:noFill/>
              </a:ln>
              <a:effectLst/>
            </c:spPr>
          </c:dPt>
          <c:dPt>
            <c:idx val="1"/>
            <c:bubble3D val="0"/>
            <c:spPr>
              <a:solidFill>
                <a:schemeClr val="accent2"/>
              </a:solidFill>
              <a:ln w="19050">
                <a:noFill/>
              </a:ln>
              <a:effectLst/>
            </c:spPr>
          </c:dPt>
          <c:dPt>
            <c:idx val="2"/>
            <c:bubble3D val="0"/>
            <c:spPr>
              <a:solidFill>
                <a:schemeClr val="accent3"/>
              </a:solidFill>
              <a:ln w="19050">
                <a:noFill/>
              </a:ln>
              <a:effectLst/>
            </c:spPr>
          </c:dPt>
          <c:dPt>
            <c:idx val="3"/>
            <c:bubble3D val="0"/>
            <c:spPr>
              <a:solidFill>
                <a:schemeClr val="accent5"/>
              </a:solidFill>
              <a:ln w="19050">
                <a:noFill/>
              </a:ln>
              <a:effectLst/>
            </c:spPr>
            <c:extLst xmlns:c16r2="http://schemas.microsoft.com/office/drawing/2015/06/chart">
              <c:ext xmlns:c16="http://schemas.microsoft.com/office/drawing/2014/chart" uri="{C3380CC4-5D6E-409C-BE32-E72D297353CC}">
                <c16:uniqueId val="{0000000C-BDBF-4F94-86BE-DA9175E6F86D}"/>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c:v>
                </c:pt>
              </c:numCache>
            </c:numRef>
          </c:val>
          <c:extLst xmlns:c16r2="http://schemas.microsoft.com/office/drawing/2015/06/chart">
            <c:ext xmlns:c16="http://schemas.microsoft.com/office/drawing/2014/chart" uri="{C3380CC4-5D6E-409C-BE32-E72D297353CC}">
              <c16:uniqueId val="{00000000-BDBF-4F94-86BE-DA9175E6F86D}"/>
            </c:ext>
          </c:extLst>
        </c:ser>
        <c:ser>
          <c:idx val="1"/>
          <c:order val="1"/>
          <c:tx>
            <c:strRef>
              <c:f>Sheet1!$C$1</c:f>
              <c:strCache>
                <c:ptCount val="1"/>
                <c:pt idx="0">
                  <c:v>列1</c:v>
                </c:pt>
              </c:strCache>
            </c:strRef>
          </c:tx>
          <c:spPr>
            <a:ln>
              <a:noFill/>
            </a:ln>
          </c:spPr>
          <c:dPt>
            <c:idx val="0"/>
            <c:bubble3D val="0"/>
            <c:spPr>
              <a:solidFill>
                <a:schemeClr val="accent1"/>
              </a:solidFill>
              <a:ln w="19050">
                <a:noFill/>
              </a:ln>
              <a:effectLst/>
            </c:spPr>
          </c:dPt>
          <c:dPt>
            <c:idx val="1"/>
            <c:bubble3D val="0"/>
            <c:spPr>
              <a:solidFill>
                <a:schemeClr val="accent2"/>
              </a:solidFill>
              <a:ln w="19050">
                <a:noFill/>
              </a:ln>
              <a:effectLst/>
            </c:spPr>
          </c:dPt>
          <c:dPt>
            <c:idx val="2"/>
            <c:bubble3D val="0"/>
            <c:spPr>
              <a:solidFill>
                <a:schemeClr val="accent3"/>
              </a:solidFill>
              <a:ln w="19050">
                <a:noFill/>
              </a:ln>
              <a:effectLst/>
            </c:spPr>
          </c:dPt>
          <c:dPt>
            <c:idx val="3"/>
            <c:bubble3D val="0"/>
            <c:spPr>
              <a:solidFill>
                <a:schemeClr val="accent5"/>
              </a:solidFill>
              <a:ln w="19050">
                <a:noFill/>
              </a:ln>
              <a:effectLst/>
            </c:spPr>
            <c:extLst xmlns:c16r2="http://schemas.microsoft.com/office/drawing/2015/06/chart">
              <c:ext xmlns:c16="http://schemas.microsoft.com/office/drawing/2014/chart" uri="{C3380CC4-5D6E-409C-BE32-E72D297353CC}">
                <c16:uniqueId val="{0000000D-BDBF-4F94-86BE-DA9175E6F86D}"/>
              </c:ext>
            </c:extLst>
          </c:dPt>
          <c:cat>
            <c:strRef>
              <c:f>Sheet1!$A$2:$A$5</c:f>
              <c:strCache>
                <c:ptCount val="4"/>
                <c:pt idx="0">
                  <c:v>第一季度</c:v>
                </c:pt>
                <c:pt idx="1">
                  <c:v>第二季度</c:v>
                </c:pt>
                <c:pt idx="2">
                  <c:v>第三季度</c:v>
                </c:pt>
                <c:pt idx="3">
                  <c:v>第四季度</c:v>
                </c:pt>
              </c:strCache>
            </c:strRef>
          </c:cat>
          <c:val>
            <c:numRef>
              <c:f>Sheet1!$C$2:$C$5</c:f>
              <c:numCache>
                <c:formatCode>General</c:formatCode>
                <c:ptCount val="4"/>
                <c:pt idx="0">
                  <c:v>8.1999999999999993</c:v>
                </c:pt>
                <c:pt idx="1">
                  <c:v>3.2</c:v>
                </c:pt>
                <c:pt idx="2">
                  <c:v>1.4</c:v>
                </c:pt>
                <c:pt idx="3">
                  <c:v>1</c:v>
                </c:pt>
              </c:numCache>
            </c:numRef>
          </c:val>
          <c:extLst xmlns:c16r2="http://schemas.microsoft.com/office/drawing/2015/06/chart">
            <c:ext xmlns:c16="http://schemas.microsoft.com/office/drawing/2014/chart" uri="{C3380CC4-5D6E-409C-BE32-E72D297353CC}">
              <c16:uniqueId val="{00000001-BDBF-4F94-86BE-DA9175E6F86D}"/>
            </c:ext>
          </c:extLst>
        </c:ser>
        <c:ser>
          <c:idx val="2"/>
          <c:order val="2"/>
          <c:tx>
            <c:strRef>
              <c:f>Sheet1!$D$1</c:f>
              <c:strCache>
                <c:ptCount val="1"/>
                <c:pt idx="0">
                  <c:v>列2</c:v>
                </c:pt>
              </c:strCache>
            </c:strRef>
          </c:tx>
          <c:spPr>
            <a:ln>
              <a:noFill/>
            </a:ln>
          </c:spPr>
          <c:dPt>
            <c:idx val="0"/>
            <c:bubble3D val="0"/>
            <c:spPr>
              <a:solidFill>
                <a:schemeClr val="accent1"/>
              </a:solidFill>
              <a:ln w="19050">
                <a:noFill/>
              </a:ln>
              <a:effectLst/>
            </c:spPr>
          </c:dPt>
          <c:dPt>
            <c:idx val="1"/>
            <c:bubble3D val="0"/>
            <c:spPr>
              <a:solidFill>
                <a:schemeClr val="accent2"/>
              </a:solidFill>
              <a:ln w="19050">
                <a:noFill/>
              </a:ln>
              <a:effectLst/>
            </c:spPr>
          </c:dPt>
          <c:dPt>
            <c:idx val="2"/>
            <c:bubble3D val="0"/>
            <c:spPr>
              <a:solidFill>
                <a:schemeClr val="accent3"/>
              </a:solidFill>
              <a:ln w="19050">
                <a:noFill/>
              </a:ln>
              <a:effectLst/>
            </c:spPr>
          </c:dPt>
          <c:dPt>
            <c:idx val="3"/>
            <c:bubble3D val="0"/>
            <c:spPr>
              <a:solidFill>
                <a:schemeClr val="accent5"/>
              </a:solidFill>
              <a:ln w="19050">
                <a:noFill/>
              </a:ln>
              <a:effectLst/>
            </c:spPr>
            <c:extLst xmlns:c16r2="http://schemas.microsoft.com/office/drawing/2015/06/chart">
              <c:ext xmlns:c16="http://schemas.microsoft.com/office/drawing/2014/chart" uri="{C3380CC4-5D6E-409C-BE32-E72D297353CC}">
                <c16:uniqueId val="{0000000E-BDBF-4F94-86BE-DA9175E6F86D}"/>
              </c:ext>
            </c:extLst>
          </c:dPt>
          <c:cat>
            <c:strRef>
              <c:f>Sheet1!$A$2:$A$5</c:f>
              <c:strCache>
                <c:ptCount val="4"/>
                <c:pt idx="0">
                  <c:v>第一季度</c:v>
                </c:pt>
                <c:pt idx="1">
                  <c:v>第二季度</c:v>
                </c:pt>
                <c:pt idx="2">
                  <c:v>第三季度</c:v>
                </c:pt>
                <c:pt idx="3">
                  <c:v>第四季度</c:v>
                </c:pt>
              </c:strCache>
            </c:strRef>
          </c:cat>
          <c:val>
            <c:numRef>
              <c:f>Sheet1!$D$2:$D$5</c:f>
              <c:numCache>
                <c:formatCode>General</c:formatCode>
                <c:ptCount val="4"/>
                <c:pt idx="0">
                  <c:v>8.1999999999999993</c:v>
                </c:pt>
                <c:pt idx="1">
                  <c:v>3.2</c:v>
                </c:pt>
                <c:pt idx="2">
                  <c:v>1.4</c:v>
                </c:pt>
                <c:pt idx="3">
                  <c:v>1</c:v>
                </c:pt>
              </c:numCache>
            </c:numRef>
          </c:val>
          <c:extLst xmlns:c16r2="http://schemas.microsoft.com/office/drawing/2015/06/chart">
            <c:ext xmlns:c16="http://schemas.microsoft.com/office/drawing/2014/chart" uri="{C3380CC4-5D6E-409C-BE32-E72D297353CC}">
              <c16:uniqueId val="{00000002-BDBF-4F94-86BE-DA9175E6F86D}"/>
            </c:ext>
          </c:extLst>
        </c:ser>
        <c:ser>
          <c:idx val="3"/>
          <c:order val="3"/>
          <c:tx>
            <c:strRef>
              <c:f>Sheet1!$E$1</c:f>
              <c:strCache>
                <c:ptCount val="1"/>
                <c:pt idx="0">
                  <c:v>列3</c:v>
                </c:pt>
              </c:strCache>
            </c:strRef>
          </c:tx>
          <c:spPr>
            <a:ln>
              <a:noFill/>
            </a:ln>
          </c:spPr>
          <c:dPt>
            <c:idx val="0"/>
            <c:bubble3D val="0"/>
            <c:spPr>
              <a:solidFill>
                <a:schemeClr val="accent1"/>
              </a:solidFill>
              <a:ln w="19050">
                <a:noFill/>
              </a:ln>
              <a:effectLst/>
            </c:spPr>
          </c:dPt>
          <c:dPt>
            <c:idx val="1"/>
            <c:bubble3D val="0"/>
            <c:spPr>
              <a:solidFill>
                <a:schemeClr val="accent2"/>
              </a:solidFill>
              <a:ln w="19050">
                <a:noFill/>
              </a:ln>
              <a:effectLst/>
            </c:spPr>
          </c:dPt>
          <c:dPt>
            <c:idx val="2"/>
            <c:bubble3D val="0"/>
            <c:spPr>
              <a:solidFill>
                <a:schemeClr val="accent3"/>
              </a:solidFill>
              <a:ln w="19050">
                <a:noFill/>
              </a:ln>
              <a:effectLst/>
            </c:spPr>
          </c:dPt>
          <c:dPt>
            <c:idx val="3"/>
            <c:bubble3D val="0"/>
            <c:spPr>
              <a:noFill/>
              <a:ln w="19050">
                <a:noFill/>
              </a:ln>
              <a:effectLst/>
            </c:spPr>
            <c:extLst xmlns:c16r2="http://schemas.microsoft.com/office/drawing/2015/06/chart">
              <c:ext xmlns:c16="http://schemas.microsoft.com/office/drawing/2014/chart" uri="{C3380CC4-5D6E-409C-BE32-E72D297353CC}">
                <c16:uniqueId val="{0000000B-BDBF-4F94-86BE-DA9175E6F86D}"/>
              </c:ext>
            </c:extLst>
          </c:dPt>
          <c:cat>
            <c:strRef>
              <c:f>Sheet1!$A$2:$A$5</c:f>
              <c:strCache>
                <c:ptCount val="4"/>
                <c:pt idx="0">
                  <c:v>第一季度</c:v>
                </c:pt>
                <c:pt idx="1">
                  <c:v>第二季度</c:v>
                </c:pt>
                <c:pt idx="2">
                  <c:v>第三季度</c:v>
                </c:pt>
                <c:pt idx="3">
                  <c:v>第四季度</c:v>
                </c:pt>
              </c:strCache>
            </c:strRef>
          </c:cat>
          <c:val>
            <c:numRef>
              <c:f>Sheet1!$E$2:$E$5</c:f>
              <c:numCache>
                <c:formatCode>General</c:formatCode>
                <c:ptCount val="4"/>
                <c:pt idx="0">
                  <c:v>8.1999999999999993</c:v>
                </c:pt>
                <c:pt idx="1">
                  <c:v>3.2</c:v>
                </c:pt>
                <c:pt idx="2">
                  <c:v>1.4</c:v>
                </c:pt>
                <c:pt idx="3">
                  <c:v>1</c:v>
                </c:pt>
              </c:numCache>
            </c:numRef>
          </c:val>
          <c:extLst xmlns:c16r2="http://schemas.microsoft.com/office/drawing/2015/06/chart">
            <c:ext xmlns:c16="http://schemas.microsoft.com/office/drawing/2014/chart" uri="{C3380CC4-5D6E-409C-BE32-E72D297353CC}">
              <c16:uniqueId val="{00000003-BDBF-4F94-86BE-DA9175E6F86D}"/>
            </c:ext>
          </c:extLst>
        </c:ser>
        <c:ser>
          <c:idx val="4"/>
          <c:order val="4"/>
          <c:tx>
            <c:strRef>
              <c:f>Sheet1!$F$1</c:f>
              <c:strCache>
                <c:ptCount val="1"/>
                <c:pt idx="0">
                  <c:v>列4</c:v>
                </c:pt>
              </c:strCache>
            </c:strRef>
          </c:tx>
          <c:spPr>
            <a:ln>
              <a:noFill/>
            </a:ln>
          </c:spPr>
          <c:dPt>
            <c:idx val="0"/>
            <c:bubble3D val="0"/>
            <c:spPr>
              <a:solidFill>
                <a:schemeClr val="accent1"/>
              </a:solidFill>
              <a:ln w="19050">
                <a:noFill/>
              </a:ln>
              <a:effectLst/>
            </c:spPr>
          </c:dPt>
          <c:dPt>
            <c:idx val="1"/>
            <c:bubble3D val="0"/>
            <c:spPr>
              <a:solidFill>
                <a:schemeClr val="accent2"/>
              </a:solidFill>
              <a:ln w="19050">
                <a:noFill/>
              </a:ln>
              <a:effectLst/>
            </c:spPr>
          </c:dPt>
          <c:dPt>
            <c:idx val="2"/>
            <c:bubble3D val="0"/>
            <c:spPr>
              <a:noFill/>
              <a:ln w="19050">
                <a:noFill/>
              </a:ln>
              <a:effectLst/>
            </c:spPr>
            <c:extLst xmlns:c16r2="http://schemas.microsoft.com/office/drawing/2015/06/chart">
              <c:ext xmlns:c16="http://schemas.microsoft.com/office/drawing/2014/chart" uri="{C3380CC4-5D6E-409C-BE32-E72D297353CC}">
                <c16:uniqueId val="{00000008-BDBF-4F94-86BE-DA9175E6F86D}"/>
              </c:ext>
            </c:extLst>
          </c:dPt>
          <c:dPt>
            <c:idx val="3"/>
            <c:bubble3D val="0"/>
            <c:spPr>
              <a:noFill/>
              <a:ln w="19050">
                <a:noFill/>
              </a:ln>
              <a:effectLst/>
            </c:spPr>
            <c:extLst xmlns:c16r2="http://schemas.microsoft.com/office/drawing/2015/06/chart">
              <c:ext xmlns:c16="http://schemas.microsoft.com/office/drawing/2014/chart" uri="{C3380CC4-5D6E-409C-BE32-E72D297353CC}">
                <c16:uniqueId val="{0000000A-BDBF-4F94-86BE-DA9175E6F86D}"/>
              </c:ext>
            </c:extLst>
          </c:dPt>
          <c:cat>
            <c:strRef>
              <c:f>Sheet1!$A$2:$A$5</c:f>
              <c:strCache>
                <c:ptCount val="4"/>
                <c:pt idx="0">
                  <c:v>第一季度</c:v>
                </c:pt>
                <c:pt idx="1">
                  <c:v>第二季度</c:v>
                </c:pt>
                <c:pt idx="2">
                  <c:v>第三季度</c:v>
                </c:pt>
                <c:pt idx="3">
                  <c:v>第四季度</c:v>
                </c:pt>
              </c:strCache>
            </c:strRef>
          </c:cat>
          <c:val>
            <c:numRef>
              <c:f>Sheet1!$F$2:$F$5</c:f>
              <c:numCache>
                <c:formatCode>General</c:formatCode>
                <c:ptCount val="4"/>
                <c:pt idx="0">
                  <c:v>8.1999999999999993</c:v>
                </c:pt>
                <c:pt idx="1">
                  <c:v>3.2</c:v>
                </c:pt>
                <c:pt idx="2">
                  <c:v>1.4</c:v>
                </c:pt>
                <c:pt idx="3">
                  <c:v>1</c:v>
                </c:pt>
              </c:numCache>
            </c:numRef>
          </c:val>
          <c:extLst xmlns:c16r2="http://schemas.microsoft.com/office/drawing/2015/06/chart">
            <c:ext xmlns:c16="http://schemas.microsoft.com/office/drawing/2014/chart" uri="{C3380CC4-5D6E-409C-BE32-E72D297353CC}">
              <c16:uniqueId val="{00000004-BDBF-4F94-86BE-DA9175E6F86D}"/>
            </c:ext>
          </c:extLst>
        </c:ser>
        <c:ser>
          <c:idx val="5"/>
          <c:order val="5"/>
          <c:tx>
            <c:strRef>
              <c:f>Sheet1!$G$1</c:f>
              <c:strCache>
                <c:ptCount val="1"/>
                <c:pt idx="0">
                  <c:v>列5</c:v>
                </c:pt>
              </c:strCache>
            </c:strRef>
          </c:tx>
          <c:spPr>
            <a:ln>
              <a:noFill/>
            </a:ln>
          </c:spPr>
          <c:dPt>
            <c:idx val="0"/>
            <c:bubble3D val="0"/>
            <c:spPr>
              <a:solidFill>
                <a:schemeClr val="accent1"/>
              </a:solidFill>
              <a:ln w="19050">
                <a:noFill/>
              </a:ln>
              <a:effectLst/>
            </c:spPr>
          </c:dPt>
          <c:dPt>
            <c:idx val="1"/>
            <c:bubble3D val="0"/>
            <c:spPr>
              <a:noFill/>
              <a:ln w="19050">
                <a:noFill/>
              </a:ln>
              <a:effectLst/>
            </c:spPr>
            <c:extLst xmlns:c16r2="http://schemas.microsoft.com/office/drawing/2015/06/chart">
              <c:ext xmlns:c16="http://schemas.microsoft.com/office/drawing/2014/chart" uri="{C3380CC4-5D6E-409C-BE32-E72D297353CC}">
                <c16:uniqueId val="{00000006-BDBF-4F94-86BE-DA9175E6F86D}"/>
              </c:ext>
            </c:extLst>
          </c:dPt>
          <c:dPt>
            <c:idx val="2"/>
            <c:bubble3D val="0"/>
            <c:spPr>
              <a:noFill/>
              <a:ln w="19050">
                <a:noFill/>
              </a:ln>
              <a:effectLst/>
            </c:spPr>
            <c:extLst xmlns:c16r2="http://schemas.microsoft.com/office/drawing/2015/06/chart">
              <c:ext xmlns:c16="http://schemas.microsoft.com/office/drawing/2014/chart" uri="{C3380CC4-5D6E-409C-BE32-E72D297353CC}">
                <c16:uniqueId val="{00000007-BDBF-4F94-86BE-DA9175E6F86D}"/>
              </c:ext>
            </c:extLst>
          </c:dPt>
          <c:dPt>
            <c:idx val="3"/>
            <c:bubble3D val="0"/>
            <c:spPr>
              <a:noFill/>
              <a:ln w="19050">
                <a:noFill/>
              </a:ln>
              <a:effectLst/>
            </c:spPr>
            <c:extLst xmlns:c16r2="http://schemas.microsoft.com/office/drawing/2015/06/chart">
              <c:ext xmlns:c16="http://schemas.microsoft.com/office/drawing/2014/chart" uri="{C3380CC4-5D6E-409C-BE32-E72D297353CC}">
                <c16:uniqueId val="{00000009-BDBF-4F94-86BE-DA9175E6F86D}"/>
              </c:ext>
            </c:extLst>
          </c:dPt>
          <c:cat>
            <c:strRef>
              <c:f>Sheet1!$A$2:$A$5</c:f>
              <c:strCache>
                <c:ptCount val="4"/>
                <c:pt idx="0">
                  <c:v>第一季度</c:v>
                </c:pt>
                <c:pt idx="1">
                  <c:v>第二季度</c:v>
                </c:pt>
                <c:pt idx="2">
                  <c:v>第三季度</c:v>
                </c:pt>
                <c:pt idx="3">
                  <c:v>第四季度</c:v>
                </c:pt>
              </c:strCache>
            </c:strRef>
          </c:cat>
          <c:val>
            <c:numRef>
              <c:f>Sheet1!$G$2:$G$5</c:f>
              <c:numCache>
                <c:formatCode>General</c:formatCode>
                <c:ptCount val="4"/>
                <c:pt idx="0">
                  <c:v>8.1999999999999993</c:v>
                </c:pt>
                <c:pt idx="1">
                  <c:v>3.2</c:v>
                </c:pt>
                <c:pt idx="2">
                  <c:v>1.4</c:v>
                </c:pt>
                <c:pt idx="3">
                  <c:v>1</c:v>
                </c:pt>
              </c:numCache>
            </c:numRef>
          </c:val>
          <c:extLst xmlns:c16r2="http://schemas.microsoft.com/office/drawing/2015/06/chart">
            <c:ext xmlns:c16="http://schemas.microsoft.com/office/drawing/2014/chart" uri="{C3380CC4-5D6E-409C-BE32-E72D297353CC}">
              <c16:uniqueId val="{00000005-BDBF-4F94-86BE-DA9175E6F86D}"/>
            </c:ext>
          </c:extLst>
        </c:ser>
        <c:dLbls>
          <c:showLegendKey val="0"/>
          <c:showVal val="0"/>
          <c:showCatName val="0"/>
          <c:showSerName val="0"/>
          <c:showPercent val="0"/>
          <c:showBubbleSize val="0"/>
          <c:showLeaderLines val="1"/>
        </c:dLbls>
        <c:firstSliceAng val="154"/>
        <c:holeSize val="34"/>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14884893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641475"/>
            <a:ext cx="12192000" cy="3575050"/>
          </a:xfrm>
          <a:prstGeom prst="rect">
            <a:avLst/>
          </a:prstGeom>
        </p:spPr>
      </p:pic>
    </p:spTree>
    <p:extLst>
      <p:ext uri="{BB962C8B-B14F-4D97-AF65-F5344CB8AC3E}">
        <p14:creationId xmlns:p14="http://schemas.microsoft.com/office/powerpoint/2010/main" val="47064466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14C0688-9183-485F-AFB2-CD425F34AD61}" type="datetimeFigureOut">
              <a:rPr lang="zh-CN" altLang="en-US" smtClean="0"/>
              <a:t>2018/1/24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562F9E-F809-4798-9B80-9CAFE0D41390}" type="slidenum">
              <a:rPr lang="zh-CN" altLang="en-US" smtClean="0"/>
              <a:t>‹#›</a:t>
            </a:fld>
            <a:endParaRPr lang="zh-CN" altLang="en-US"/>
          </a:p>
        </p:txBody>
      </p:sp>
    </p:spTree>
    <p:extLst>
      <p:ext uri="{BB962C8B-B14F-4D97-AF65-F5344CB8AC3E}">
        <p14:creationId xmlns:p14="http://schemas.microsoft.com/office/powerpoint/2010/main" val="3764230294"/>
      </p:ext>
    </p:extLst>
  </p:cSld>
  <p:clrMap bg1="lt1" tx1="dk1" bg2="lt2" tx2="dk2" accent1="accent1" accent2="accent2" accent3="accent3" accent4="accent4" accent5="accent5" accent6="accent6" hlink="hlink" folHlink="folHlink"/>
  <p:sldLayoutIdLst>
    <p:sldLayoutId id="2147483649" r:id="rId1"/>
    <p:sldLayoutId id="2147483651"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yanj.cn/store-10417.html"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 name="任意多边形 43"/>
          <p:cNvSpPr/>
          <p:nvPr/>
        </p:nvSpPr>
        <p:spPr>
          <a:xfrm flipV="1">
            <a:off x="227827" y="5253972"/>
            <a:ext cx="1487446" cy="1297613"/>
          </a:xfrm>
          <a:custGeom>
            <a:avLst/>
            <a:gdLst>
              <a:gd name="connsiteX0" fmla="*/ 1124413 w 2264769"/>
              <a:gd name="connsiteY0" fmla="*/ 0 h 2064064"/>
              <a:gd name="connsiteX1" fmla="*/ 1407292 w 2264769"/>
              <a:gd name="connsiteY1" fmla="*/ 177153 h 2064064"/>
              <a:gd name="connsiteX2" fmla="*/ 1414406 w 2264769"/>
              <a:gd name="connsiteY2" fmla="*/ 190190 h 2064064"/>
              <a:gd name="connsiteX3" fmla="*/ 1419467 w 2264769"/>
              <a:gd name="connsiteY3" fmla="*/ 191527 h 2064064"/>
              <a:gd name="connsiteX4" fmla="*/ 2197219 w 2264769"/>
              <a:gd name="connsiteY4" fmla="*/ 1532479 h 2064064"/>
              <a:gd name="connsiteX5" fmla="*/ 2196011 w 2264769"/>
              <a:gd name="connsiteY5" fmla="*/ 1537307 h 2064064"/>
              <a:gd name="connsiteX6" fmla="*/ 2220090 w 2264769"/>
              <a:gd name="connsiteY6" fmla="*/ 1578935 h 2064064"/>
              <a:gd name="connsiteX7" fmla="*/ 2224313 w 2264769"/>
              <a:gd name="connsiteY7" fmla="*/ 1912679 h 2064064"/>
              <a:gd name="connsiteX8" fmla="*/ 1925900 w 2264769"/>
              <a:gd name="connsiteY8" fmla="*/ 2062187 h 2064064"/>
              <a:gd name="connsiteX9" fmla="*/ 1905445 w 2264769"/>
              <a:gd name="connsiteY9" fmla="*/ 2061219 h 2064064"/>
              <a:gd name="connsiteX10" fmla="*/ 1902399 w 2264769"/>
              <a:gd name="connsiteY10" fmla="*/ 2064064 h 2064064"/>
              <a:gd name="connsiteX11" fmla="*/ 389291 w 2264769"/>
              <a:gd name="connsiteY11" fmla="*/ 2064064 h 2064064"/>
              <a:gd name="connsiteX12" fmla="*/ 385062 w 2264769"/>
              <a:gd name="connsiteY12" fmla="*/ 2060114 h 2064064"/>
              <a:gd name="connsiteX13" fmla="*/ 384209 w 2264769"/>
              <a:gd name="connsiteY13" fmla="*/ 2060285 h 2064064"/>
              <a:gd name="connsiteX14" fmla="*/ 66671 w 2264769"/>
              <a:gd name="connsiteY14" fmla="*/ 1957460 h 2064064"/>
              <a:gd name="connsiteX15" fmla="*/ 57719 w 2264769"/>
              <a:gd name="connsiteY15" fmla="*/ 1531931 h 2064064"/>
              <a:gd name="connsiteX16" fmla="*/ 83681 w 2264769"/>
              <a:gd name="connsiteY16" fmla="*/ 1487416 h 2064064"/>
              <a:gd name="connsiteX17" fmla="*/ 82471 w 2264769"/>
              <a:gd name="connsiteY17" fmla="*/ 1479266 h 2064064"/>
              <a:gd name="connsiteX18" fmla="*/ 821369 w 2264769"/>
              <a:gd name="connsiteY18" fmla="*/ 205305 h 2064064"/>
              <a:gd name="connsiteX19" fmla="*/ 823655 w 2264769"/>
              <a:gd name="connsiteY19" fmla="*/ 204362 h 2064064"/>
              <a:gd name="connsiteX20" fmla="*/ 827198 w 2264769"/>
              <a:gd name="connsiteY20" fmla="*/ 203426 h 2064064"/>
              <a:gd name="connsiteX21" fmla="*/ 841535 w 2264769"/>
              <a:gd name="connsiteY21" fmla="*/ 177153 h 2064064"/>
              <a:gd name="connsiteX22" fmla="*/ 1124413 w 2264769"/>
              <a:gd name="connsiteY22" fmla="*/ 0 h 2064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64769" h="2064064">
                <a:moveTo>
                  <a:pt x="1124413" y="0"/>
                </a:moveTo>
                <a:cubicBezTo>
                  <a:pt x="1234884" y="0"/>
                  <a:pt x="1334897" y="67699"/>
                  <a:pt x="1407292" y="177153"/>
                </a:cubicBezTo>
                <a:lnTo>
                  <a:pt x="1414406" y="190190"/>
                </a:lnTo>
                <a:lnTo>
                  <a:pt x="1419467" y="191527"/>
                </a:lnTo>
                <a:lnTo>
                  <a:pt x="2197219" y="1532479"/>
                </a:lnTo>
                <a:lnTo>
                  <a:pt x="2196011" y="1537307"/>
                </a:lnTo>
                <a:lnTo>
                  <a:pt x="2220090" y="1578935"/>
                </a:lnTo>
                <a:cubicBezTo>
                  <a:pt x="2275937" y="1697688"/>
                  <a:pt x="2281758" y="1818318"/>
                  <a:pt x="2224313" y="1912679"/>
                </a:cubicBezTo>
                <a:cubicBezTo>
                  <a:pt x="2166869" y="2007040"/>
                  <a:pt x="2057037" y="2057265"/>
                  <a:pt x="1925900" y="2062187"/>
                </a:cubicBezTo>
                <a:lnTo>
                  <a:pt x="1905445" y="2061219"/>
                </a:lnTo>
                <a:lnTo>
                  <a:pt x="1902399" y="2064064"/>
                </a:lnTo>
                <a:lnTo>
                  <a:pt x="389291" y="2064064"/>
                </a:lnTo>
                <a:lnTo>
                  <a:pt x="385062" y="2060114"/>
                </a:lnTo>
                <a:lnTo>
                  <a:pt x="384209" y="2060285"/>
                </a:lnTo>
                <a:cubicBezTo>
                  <a:pt x="253827" y="2075184"/>
                  <a:pt x="137680" y="2042086"/>
                  <a:pt x="66671" y="1957460"/>
                </a:cubicBezTo>
                <a:cubicBezTo>
                  <a:pt x="-22091" y="1851678"/>
                  <a:pt x="-19317" y="1690420"/>
                  <a:pt x="57719" y="1531931"/>
                </a:cubicBezTo>
                <a:lnTo>
                  <a:pt x="83681" y="1487416"/>
                </a:lnTo>
                <a:lnTo>
                  <a:pt x="82471" y="1479266"/>
                </a:lnTo>
                <a:lnTo>
                  <a:pt x="821369" y="205305"/>
                </a:lnTo>
                <a:lnTo>
                  <a:pt x="823655" y="204362"/>
                </a:lnTo>
                <a:lnTo>
                  <a:pt x="827198" y="203426"/>
                </a:lnTo>
                <a:lnTo>
                  <a:pt x="841535" y="177153"/>
                </a:lnTo>
                <a:cubicBezTo>
                  <a:pt x="913930" y="67699"/>
                  <a:pt x="1013942" y="0"/>
                  <a:pt x="1124413" y="0"/>
                </a:cubicBezTo>
                <a:close/>
              </a:path>
            </a:pathLst>
          </a:custGeom>
          <a:gradFill flip="none" rotWithShape="1">
            <a:gsLst>
              <a:gs pos="22000">
                <a:srgbClr val="4BD5F6">
                  <a:alpha val="30000"/>
                </a:srgbClr>
              </a:gs>
              <a:gs pos="91000">
                <a:srgbClr val="2483FD">
                  <a:alpha val="60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a:off x="2186138" y="3959408"/>
            <a:ext cx="3344482" cy="2917646"/>
          </a:xfrm>
          <a:custGeom>
            <a:avLst/>
            <a:gdLst>
              <a:gd name="connsiteX0" fmla="*/ 1124413 w 2264769"/>
              <a:gd name="connsiteY0" fmla="*/ 0 h 2064064"/>
              <a:gd name="connsiteX1" fmla="*/ 1407292 w 2264769"/>
              <a:gd name="connsiteY1" fmla="*/ 177153 h 2064064"/>
              <a:gd name="connsiteX2" fmla="*/ 1414406 w 2264769"/>
              <a:gd name="connsiteY2" fmla="*/ 190190 h 2064064"/>
              <a:gd name="connsiteX3" fmla="*/ 1419467 w 2264769"/>
              <a:gd name="connsiteY3" fmla="*/ 191527 h 2064064"/>
              <a:gd name="connsiteX4" fmla="*/ 2197219 w 2264769"/>
              <a:gd name="connsiteY4" fmla="*/ 1532479 h 2064064"/>
              <a:gd name="connsiteX5" fmla="*/ 2196011 w 2264769"/>
              <a:gd name="connsiteY5" fmla="*/ 1537307 h 2064064"/>
              <a:gd name="connsiteX6" fmla="*/ 2220090 w 2264769"/>
              <a:gd name="connsiteY6" fmla="*/ 1578935 h 2064064"/>
              <a:gd name="connsiteX7" fmla="*/ 2224313 w 2264769"/>
              <a:gd name="connsiteY7" fmla="*/ 1912679 h 2064064"/>
              <a:gd name="connsiteX8" fmla="*/ 1925900 w 2264769"/>
              <a:gd name="connsiteY8" fmla="*/ 2062187 h 2064064"/>
              <a:gd name="connsiteX9" fmla="*/ 1905445 w 2264769"/>
              <a:gd name="connsiteY9" fmla="*/ 2061219 h 2064064"/>
              <a:gd name="connsiteX10" fmla="*/ 1902399 w 2264769"/>
              <a:gd name="connsiteY10" fmla="*/ 2064064 h 2064064"/>
              <a:gd name="connsiteX11" fmla="*/ 389291 w 2264769"/>
              <a:gd name="connsiteY11" fmla="*/ 2064064 h 2064064"/>
              <a:gd name="connsiteX12" fmla="*/ 385062 w 2264769"/>
              <a:gd name="connsiteY12" fmla="*/ 2060114 h 2064064"/>
              <a:gd name="connsiteX13" fmla="*/ 384209 w 2264769"/>
              <a:gd name="connsiteY13" fmla="*/ 2060285 h 2064064"/>
              <a:gd name="connsiteX14" fmla="*/ 66671 w 2264769"/>
              <a:gd name="connsiteY14" fmla="*/ 1957460 h 2064064"/>
              <a:gd name="connsiteX15" fmla="*/ 57719 w 2264769"/>
              <a:gd name="connsiteY15" fmla="*/ 1531931 h 2064064"/>
              <a:gd name="connsiteX16" fmla="*/ 83681 w 2264769"/>
              <a:gd name="connsiteY16" fmla="*/ 1487416 h 2064064"/>
              <a:gd name="connsiteX17" fmla="*/ 82471 w 2264769"/>
              <a:gd name="connsiteY17" fmla="*/ 1479266 h 2064064"/>
              <a:gd name="connsiteX18" fmla="*/ 821369 w 2264769"/>
              <a:gd name="connsiteY18" fmla="*/ 205305 h 2064064"/>
              <a:gd name="connsiteX19" fmla="*/ 823655 w 2264769"/>
              <a:gd name="connsiteY19" fmla="*/ 204362 h 2064064"/>
              <a:gd name="connsiteX20" fmla="*/ 827198 w 2264769"/>
              <a:gd name="connsiteY20" fmla="*/ 203426 h 2064064"/>
              <a:gd name="connsiteX21" fmla="*/ 841535 w 2264769"/>
              <a:gd name="connsiteY21" fmla="*/ 177153 h 2064064"/>
              <a:gd name="connsiteX22" fmla="*/ 1124413 w 2264769"/>
              <a:gd name="connsiteY22" fmla="*/ 0 h 2064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64769" h="2064064">
                <a:moveTo>
                  <a:pt x="1124413" y="0"/>
                </a:moveTo>
                <a:cubicBezTo>
                  <a:pt x="1234884" y="0"/>
                  <a:pt x="1334897" y="67699"/>
                  <a:pt x="1407292" y="177153"/>
                </a:cubicBezTo>
                <a:lnTo>
                  <a:pt x="1414406" y="190190"/>
                </a:lnTo>
                <a:lnTo>
                  <a:pt x="1419467" y="191527"/>
                </a:lnTo>
                <a:lnTo>
                  <a:pt x="2197219" y="1532479"/>
                </a:lnTo>
                <a:lnTo>
                  <a:pt x="2196011" y="1537307"/>
                </a:lnTo>
                <a:lnTo>
                  <a:pt x="2220090" y="1578935"/>
                </a:lnTo>
                <a:cubicBezTo>
                  <a:pt x="2275937" y="1697688"/>
                  <a:pt x="2281758" y="1818318"/>
                  <a:pt x="2224313" y="1912679"/>
                </a:cubicBezTo>
                <a:cubicBezTo>
                  <a:pt x="2166869" y="2007040"/>
                  <a:pt x="2057037" y="2057265"/>
                  <a:pt x="1925900" y="2062187"/>
                </a:cubicBezTo>
                <a:lnTo>
                  <a:pt x="1905445" y="2061219"/>
                </a:lnTo>
                <a:lnTo>
                  <a:pt x="1902399" y="2064064"/>
                </a:lnTo>
                <a:lnTo>
                  <a:pt x="389291" y="2064064"/>
                </a:lnTo>
                <a:lnTo>
                  <a:pt x="385062" y="2060114"/>
                </a:lnTo>
                <a:lnTo>
                  <a:pt x="384209" y="2060285"/>
                </a:lnTo>
                <a:cubicBezTo>
                  <a:pt x="253827" y="2075184"/>
                  <a:pt x="137680" y="2042086"/>
                  <a:pt x="66671" y="1957460"/>
                </a:cubicBezTo>
                <a:cubicBezTo>
                  <a:pt x="-22091" y="1851678"/>
                  <a:pt x="-19317" y="1690420"/>
                  <a:pt x="57719" y="1531931"/>
                </a:cubicBezTo>
                <a:lnTo>
                  <a:pt x="83681" y="1487416"/>
                </a:lnTo>
                <a:lnTo>
                  <a:pt x="82471" y="1479266"/>
                </a:lnTo>
                <a:lnTo>
                  <a:pt x="821369" y="205305"/>
                </a:lnTo>
                <a:lnTo>
                  <a:pt x="823655" y="204362"/>
                </a:lnTo>
                <a:lnTo>
                  <a:pt x="827198" y="203426"/>
                </a:lnTo>
                <a:lnTo>
                  <a:pt x="841535" y="177153"/>
                </a:lnTo>
                <a:cubicBezTo>
                  <a:pt x="913930" y="67699"/>
                  <a:pt x="1013942" y="0"/>
                  <a:pt x="1124413" y="0"/>
                </a:cubicBezTo>
                <a:close/>
              </a:path>
            </a:pathLst>
          </a:custGeom>
          <a:gradFill flip="none" rotWithShape="1">
            <a:gsLst>
              <a:gs pos="22000">
                <a:srgbClr val="FDC622">
                  <a:alpha val="30000"/>
                </a:srgbClr>
              </a:gs>
              <a:gs pos="91000">
                <a:srgbClr val="FB0ACF">
                  <a:alpha val="30000"/>
                </a:srgbClr>
              </a:gs>
            </a:gsLst>
            <a:lin ang="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971550" y="955221"/>
            <a:ext cx="10248900" cy="4947558"/>
          </a:xfrm>
          <a:prstGeom prst="rect">
            <a:avLst/>
          </a:prstGeom>
          <a:solidFill>
            <a:schemeClr val="bg1"/>
          </a:solidFill>
          <a:ln>
            <a:noFill/>
          </a:ln>
          <a:effectLst>
            <a:outerShdw blurRad="635000" sx="104000" sy="10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rotWithShape="1">
          <a:blip r:embed="rId2" cstate="print">
            <a:extLst>
              <a:ext uri="{28A0092B-C50C-407E-A947-70E740481C1C}">
                <a14:useLocalDpi xmlns:a14="http://schemas.microsoft.com/office/drawing/2010/main" val="0"/>
              </a:ext>
            </a:extLst>
          </a:blip>
          <a:srcRect t="40900" b="7"/>
          <a:stretch/>
        </p:blipFill>
        <p:spPr>
          <a:xfrm>
            <a:off x="5651500" y="955221"/>
            <a:ext cx="5568950" cy="4480056"/>
          </a:xfrm>
          <a:custGeom>
            <a:avLst/>
            <a:gdLst>
              <a:gd name="connsiteX0" fmla="*/ 0 w 5545364"/>
              <a:gd name="connsiteY0" fmla="*/ 0 h 4480056"/>
              <a:gd name="connsiteX1" fmla="*/ 5545364 w 5545364"/>
              <a:gd name="connsiteY1" fmla="*/ 0 h 4480056"/>
              <a:gd name="connsiteX2" fmla="*/ 5545364 w 5545364"/>
              <a:gd name="connsiteY2" fmla="*/ 4479730 h 4480056"/>
              <a:gd name="connsiteX3" fmla="*/ 5383815 w 5545364"/>
              <a:gd name="connsiteY3" fmla="*/ 4479938 h 4480056"/>
              <a:gd name="connsiteX4" fmla="*/ 3442348 w 5545364"/>
              <a:gd name="connsiteY4" fmla="*/ 4476831 h 4480056"/>
              <a:gd name="connsiteX5" fmla="*/ 2478131 w 5545364"/>
              <a:gd name="connsiteY5" fmla="*/ 4054796 h 4480056"/>
              <a:gd name="connsiteX6" fmla="*/ 59204 w 5545364"/>
              <a:gd name="connsiteY6" fmla="*/ 100429 h 4480056"/>
              <a:gd name="connsiteX7" fmla="*/ 0 w 5545364"/>
              <a:gd name="connsiteY7" fmla="*/ 1622 h 4480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45364" h="4480056">
                <a:moveTo>
                  <a:pt x="0" y="0"/>
                </a:moveTo>
                <a:lnTo>
                  <a:pt x="5545364" y="0"/>
                </a:lnTo>
                <a:lnTo>
                  <a:pt x="5545364" y="4479730"/>
                </a:lnTo>
                <a:lnTo>
                  <a:pt x="5383815" y="4479938"/>
                </a:lnTo>
                <a:cubicBezTo>
                  <a:pt x="4659757" y="4480471"/>
                  <a:pt x="3877066" y="4479174"/>
                  <a:pt x="3442348" y="4476831"/>
                </a:cubicBezTo>
                <a:cubicBezTo>
                  <a:pt x="2746800" y="4473082"/>
                  <a:pt x="2783146" y="4429700"/>
                  <a:pt x="2478131" y="4054796"/>
                </a:cubicBezTo>
                <a:cubicBezTo>
                  <a:pt x="2249370" y="3773618"/>
                  <a:pt x="921835" y="1540864"/>
                  <a:pt x="59204" y="100429"/>
                </a:cubicBezTo>
                <a:lnTo>
                  <a:pt x="0" y="1622"/>
                </a:lnTo>
                <a:close/>
              </a:path>
            </a:pathLst>
          </a:custGeom>
        </p:spPr>
      </p:pic>
      <p:sp>
        <p:nvSpPr>
          <p:cNvPr id="12" name="流程图: 手动输入 11"/>
          <p:cNvSpPr/>
          <p:nvPr/>
        </p:nvSpPr>
        <p:spPr>
          <a:xfrm rot="16200000">
            <a:off x="5920370" y="-854882"/>
            <a:ext cx="5454854" cy="712651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27"/>
              <a:gd name="connsiteY0" fmla="*/ 5381 h 10000"/>
              <a:gd name="connsiteX1" fmla="*/ 10027 w 10027"/>
              <a:gd name="connsiteY1" fmla="*/ 0 h 10000"/>
              <a:gd name="connsiteX2" fmla="*/ 10027 w 10027"/>
              <a:gd name="connsiteY2" fmla="*/ 10000 h 10000"/>
              <a:gd name="connsiteX3" fmla="*/ 27 w 10027"/>
              <a:gd name="connsiteY3" fmla="*/ 10000 h 10000"/>
              <a:gd name="connsiteX4" fmla="*/ 0 w 10027"/>
              <a:gd name="connsiteY4" fmla="*/ 5381 h 10000"/>
              <a:gd name="connsiteX0" fmla="*/ 1238 w 11265"/>
              <a:gd name="connsiteY0" fmla="*/ 5469 h 10088"/>
              <a:gd name="connsiteX1" fmla="*/ 11265 w 11265"/>
              <a:gd name="connsiteY1" fmla="*/ 88 h 10088"/>
              <a:gd name="connsiteX2" fmla="*/ 11265 w 11265"/>
              <a:gd name="connsiteY2" fmla="*/ 10088 h 10088"/>
              <a:gd name="connsiteX3" fmla="*/ 1265 w 11265"/>
              <a:gd name="connsiteY3" fmla="*/ 10088 h 10088"/>
              <a:gd name="connsiteX4" fmla="*/ 1238 w 11265"/>
              <a:gd name="connsiteY4" fmla="*/ 5469 h 10088"/>
              <a:gd name="connsiteX0" fmla="*/ 881 w 10908"/>
              <a:gd name="connsiteY0" fmla="*/ 5453 h 10072"/>
              <a:gd name="connsiteX1" fmla="*/ 10908 w 10908"/>
              <a:gd name="connsiteY1" fmla="*/ 72 h 10072"/>
              <a:gd name="connsiteX2" fmla="*/ 10908 w 10908"/>
              <a:gd name="connsiteY2" fmla="*/ 10072 h 10072"/>
              <a:gd name="connsiteX3" fmla="*/ 908 w 10908"/>
              <a:gd name="connsiteY3" fmla="*/ 10072 h 10072"/>
              <a:gd name="connsiteX4" fmla="*/ 881 w 10908"/>
              <a:gd name="connsiteY4" fmla="*/ 5453 h 10072"/>
              <a:gd name="connsiteX0" fmla="*/ 294 w 10321"/>
              <a:gd name="connsiteY0" fmla="*/ 5453 h 10072"/>
              <a:gd name="connsiteX1" fmla="*/ 10321 w 10321"/>
              <a:gd name="connsiteY1" fmla="*/ 72 h 10072"/>
              <a:gd name="connsiteX2" fmla="*/ 10321 w 10321"/>
              <a:gd name="connsiteY2" fmla="*/ 10072 h 10072"/>
              <a:gd name="connsiteX3" fmla="*/ 321 w 10321"/>
              <a:gd name="connsiteY3" fmla="*/ 10072 h 10072"/>
              <a:gd name="connsiteX4" fmla="*/ 294 w 10321"/>
              <a:gd name="connsiteY4" fmla="*/ 5453 h 10072"/>
              <a:gd name="connsiteX0" fmla="*/ 287 w 10314"/>
              <a:gd name="connsiteY0" fmla="*/ 5453 h 10072"/>
              <a:gd name="connsiteX1" fmla="*/ 10314 w 10314"/>
              <a:gd name="connsiteY1" fmla="*/ 72 h 10072"/>
              <a:gd name="connsiteX2" fmla="*/ 10314 w 10314"/>
              <a:gd name="connsiteY2" fmla="*/ 10072 h 10072"/>
              <a:gd name="connsiteX3" fmla="*/ 314 w 10314"/>
              <a:gd name="connsiteY3" fmla="*/ 10072 h 10072"/>
              <a:gd name="connsiteX4" fmla="*/ 287 w 10314"/>
              <a:gd name="connsiteY4" fmla="*/ 5453 h 10072"/>
              <a:gd name="connsiteX0" fmla="*/ 287 w 10314"/>
              <a:gd name="connsiteY0" fmla="*/ 5381 h 10000"/>
              <a:gd name="connsiteX1" fmla="*/ 10314 w 10314"/>
              <a:gd name="connsiteY1" fmla="*/ 0 h 10000"/>
              <a:gd name="connsiteX2" fmla="*/ 10314 w 10314"/>
              <a:gd name="connsiteY2" fmla="*/ 10000 h 10000"/>
              <a:gd name="connsiteX3" fmla="*/ 314 w 10314"/>
              <a:gd name="connsiteY3" fmla="*/ 10000 h 10000"/>
              <a:gd name="connsiteX4" fmla="*/ 287 w 10314"/>
              <a:gd name="connsiteY4" fmla="*/ 5381 h 10000"/>
              <a:gd name="connsiteX0" fmla="*/ 275 w 10302"/>
              <a:gd name="connsiteY0" fmla="*/ 5381 h 10000"/>
              <a:gd name="connsiteX1" fmla="*/ 10302 w 10302"/>
              <a:gd name="connsiteY1" fmla="*/ 0 h 10000"/>
              <a:gd name="connsiteX2" fmla="*/ 10302 w 10302"/>
              <a:gd name="connsiteY2" fmla="*/ 10000 h 10000"/>
              <a:gd name="connsiteX3" fmla="*/ 302 w 10302"/>
              <a:gd name="connsiteY3" fmla="*/ 10000 h 10000"/>
              <a:gd name="connsiteX4" fmla="*/ 275 w 10302"/>
              <a:gd name="connsiteY4" fmla="*/ 5381 h 10000"/>
              <a:gd name="connsiteX0" fmla="*/ 190 w 10217"/>
              <a:gd name="connsiteY0" fmla="*/ 5381 h 10000"/>
              <a:gd name="connsiteX1" fmla="*/ 10217 w 10217"/>
              <a:gd name="connsiteY1" fmla="*/ 0 h 10000"/>
              <a:gd name="connsiteX2" fmla="*/ 10217 w 10217"/>
              <a:gd name="connsiteY2" fmla="*/ 10000 h 10000"/>
              <a:gd name="connsiteX3" fmla="*/ 217 w 10217"/>
              <a:gd name="connsiteY3" fmla="*/ 10000 h 10000"/>
              <a:gd name="connsiteX4" fmla="*/ 190 w 10217"/>
              <a:gd name="connsiteY4" fmla="*/ 5381 h 10000"/>
              <a:gd name="connsiteX0" fmla="*/ 166 w 10193"/>
              <a:gd name="connsiteY0" fmla="*/ 5381 h 10000"/>
              <a:gd name="connsiteX1" fmla="*/ 10193 w 10193"/>
              <a:gd name="connsiteY1" fmla="*/ 0 h 10000"/>
              <a:gd name="connsiteX2" fmla="*/ 10193 w 10193"/>
              <a:gd name="connsiteY2" fmla="*/ 10000 h 10000"/>
              <a:gd name="connsiteX3" fmla="*/ 193 w 10193"/>
              <a:gd name="connsiteY3" fmla="*/ 10000 h 10000"/>
              <a:gd name="connsiteX4" fmla="*/ 166 w 10193"/>
              <a:gd name="connsiteY4" fmla="*/ 5381 h 10000"/>
              <a:gd name="connsiteX0" fmla="*/ 200 w 10119"/>
              <a:gd name="connsiteY0" fmla="*/ 5401 h 10000"/>
              <a:gd name="connsiteX1" fmla="*/ 10119 w 10119"/>
              <a:gd name="connsiteY1" fmla="*/ 0 h 10000"/>
              <a:gd name="connsiteX2" fmla="*/ 10119 w 10119"/>
              <a:gd name="connsiteY2" fmla="*/ 10000 h 10000"/>
              <a:gd name="connsiteX3" fmla="*/ 119 w 10119"/>
              <a:gd name="connsiteY3" fmla="*/ 10000 h 10000"/>
              <a:gd name="connsiteX4" fmla="*/ 200 w 10119"/>
              <a:gd name="connsiteY4" fmla="*/ 5401 h 10000"/>
              <a:gd name="connsiteX0" fmla="*/ 189 w 10108"/>
              <a:gd name="connsiteY0" fmla="*/ 5401 h 10000"/>
              <a:gd name="connsiteX1" fmla="*/ 10108 w 10108"/>
              <a:gd name="connsiteY1" fmla="*/ 0 h 10000"/>
              <a:gd name="connsiteX2" fmla="*/ 10108 w 10108"/>
              <a:gd name="connsiteY2" fmla="*/ 10000 h 10000"/>
              <a:gd name="connsiteX3" fmla="*/ 108 w 10108"/>
              <a:gd name="connsiteY3" fmla="*/ 10000 h 10000"/>
              <a:gd name="connsiteX4" fmla="*/ 189 w 10108"/>
              <a:gd name="connsiteY4" fmla="*/ 5401 h 10000"/>
              <a:gd name="connsiteX0" fmla="*/ 297 w 10026"/>
              <a:gd name="connsiteY0" fmla="*/ 5238 h 10000"/>
              <a:gd name="connsiteX1" fmla="*/ 10026 w 10026"/>
              <a:gd name="connsiteY1" fmla="*/ 0 h 10000"/>
              <a:gd name="connsiteX2" fmla="*/ 10026 w 10026"/>
              <a:gd name="connsiteY2" fmla="*/ 10000 h 10000"/>
              <a:gd name="connsiteX3" fmla="*/ 26 w 10026"/>
              <a:gd name="connsiteY3" fmla="*/ 10000 h 10000"/>
              <a:gd name="connsiteX4" fmla="*/ 297 w 10026"/>
              <a:gd name="connsiteY4" fmla="*/ 5238 h 10000"/>
              <a:gd name="connsiteX0" fmla="*/ 161 w 10161"/>
              <a:gd name="connsiteY0" fmla="*/ 5258 h 10000"/>
              <a:gd name="connsiteX1" fmla="*/ 10161 w 10161"/>
              <a:gd name="connsiteY1" fmla="*/ 0 h 10000"/>
              <a:gd name="connsiteX2" fmla="*/ 10161 w 10161"/>
              <a:gd name="connsiteY2" fmla="*/ 10000 h 10000"/>
              <a:gd name="connsiteX3" fmla="*/ 161 w 10161"/>
              <a:gd name="connsiteY3" fmla="*/ 10000 h 10000"/>
              <a:gd name="connsiteX4" fmla="*/ 161 w 10161"/>
              <a:gd name="connsiteY4" fmla="*/ 5258 h 10000"/>
              <a:gd name="connsiteX0" fmla="*/ 814 w 10814"/>
              <a:gd name="connsiteY0" fmla="*/ 5258 h 10000"/>
              <a:gd name="connsiteX1" fmla="*/ 10814 w 10814"/>
              <a:gd name="connsiteY1" fmla="*/ 0 h 10000"/>
              <a:gd name="connsiteX2" fmla="*/ 10814 w 10814"/>
              <a:gd name="connsiteY2" fmla="*/ 10000 h 10000"/>
              <a:gd name="connsiteX3" fmla="*/ 636 w 10814"/>
              <a:gd name="connsiteY3" fmla="*/ 10000 h 10000"/>
              <a:gd name="connsiteX4" fmla="*/ 814 w 10814"/>
              <a:gd name="connsiteY4" fmla="*/ 5258 h 10000"/>
              <a:gd name="connsiteX0" fmla="*/ 440 w 10440"/>
              <a:gd name="connsiteY0" fmla="*/ 5258 h 10000"/>
              <a:gd name="connsiteX1" fmla="*/ 10440 w 10440"/>
              <a:gd name="connsiteY1" fmla="*/ 0 h 10000"/>
              <a:gd name="connsiteX2" fmla="*/ 10440 w 10440"/>
              <a:gd name="connsiteY2" fmla="*/ 10000 h 10000"/>
              <a:gd name="connsiteX3" fmla="*/ 262 w 10440"/>
              <a:gd name="connsiteY3" fmla="*/ 10000 h 10000"/>
              <a:gd name="connsiteX4" fmla="*/ 440 w 10440"/>
              <a:gd name="connsiteY4" fmla="*/ 5258 h 10000"/>
              <a:gd name="connsiteX0" fmla="*/ 517 w 10517"/>
              <a:gd name="connsiteY0" fmla="*/ 5258 h 10000"/>
              <a:gd name="connsiteX1" fmla="*/ 10517 w 10517"/>
              <a:gd name="connsiteY1" fmla="*/ 0 h 10000"/>
              <a:gd name="connsiteX2" fmla="*/ 10517 w 10517"/>
              <a:gd name="connsiteY2" fmla="*/ 10000 h 10000"/>
              <a:gd name="connsiteX3" fmla="*/ 339 w 10517"/>
              <a:gd name="connsiteY3" fmla="*/ 10000 h 10000"/>
              <a:gd name="connsiteX4" fmla="*/ 517 w 10517"/>
              <a:gd name="connsiteY4" fmla="*/ 5258 h 10000"/>
              <a:gd name="connsiteX0" fmla="*/ 440 w 10440"/>
              <a:gd name="connsiteY0" fmla="*/ 5258 h 10000"/>
              <a:gd name="connsiteX1" fmla="*/ 10440 w 10440"/>
              <a:gd name="connsiteY1" fmla="*/ 0 h 10000"/>
              <a:gd name="connsiteX2" fmla="*/ 10440 w 10440"/>
              <a:gd name="connsiteY2" fmla="*/ 10000 h 10000"/>
              <a:gd name="connsiteX3" fmla="*/ 262 w 10440"/>
              <a:gd name="connsiteY3" fmla="*/ 10000 h 10000"/>
              <a:gd name="connsiteX4" fmla="*/ 440 w 10440"/>
              <a:gd name="connsiteY4" fmla="*/ 5258 h 10000"/>
              <a:gd name="connsiteX0" fmla="*/ 276 w 10276"/>
              <a:gd name="connsiteY0" fmla="*/ 5258 h 10000"/>
              <a:gd name="connsiteX1" fmla="*/ 10276 w 10276"/>
              <a:gd name="connsiteY1" fmla="*/ 0 h 10000"/>
              <a:gd name="connsiteX2" fmla="*/ 10276 w 10276"/>
              <a:gd name="connsiteY2" fmla="*/ 10000 h 10000"/>
              <a:gd name="connsiteX3" fmla="*/ 98 w 10276"/>
              <a:gd name="connsiteY3" fmla="*/ 10000 h 10000"/>
              <a:gd name="connsiteX4" fmla="*/ 276 w 10276"/>
              <a:gd name="connsiteY4" fmla="*/ 5258 h 10000"/>
              <a:gd name="connsiteX0" fmla="*/ 301 w 10301"/>
              <a:gd name="connsiteY0" fmla="*/ 5258 h 10000"/>
              <a:gd name="connsiteX1" fmla="*/ 10301 w 10301"/>
              <a:gd name="connsiteY1" fmla="*/ 0 h 10000"/>
              <a:gd name="connsiteX2" fmla="*/ 10301 w 10301"/>
              <a:gd name="connsiteY2" fmla="*/ 10000 h 10000"/>
              <a:gd name="connsiteX3" fmla="*/ 123 w 10301"/>
              <a:gd name="connsiteY3" fmla="*/ 10000 h 10000"/>
              <a:gd name="connsiteX4" fmla="*/ 301 w 10301"/>
              <a:gd name="connsiteY4" fmla="*/ 5258 h 10000"/>
              <a:gd name="connsiteX0" fmla="*/ 371 w 10371"/>
              <a:gd name="connsiteY0" fmla="*/ 5258 h 10000"/>
              <a:gd name="connsiteX1" fmla="*/ 10371 w 10371"/>
              <a:gd name="connsiteY1" fmla="*/ 0 h 10000"/>
              <a:gd name="connsiteX2" fmla="*/ 10371 w 10371"/>
              <a:gd name="connsiteY2" fmla="*/ 10000 h 10000"/>
              <a:gd name="connsiteX3" fmla="*/ 193 w 10371"/>
              <a:gd name="connsiteY3" fmla="*/ 10000 h 10000"/>
              <a:gd name="connsiteX4" fmla="*/ 371 w 10371"/>
              <a:gd name="connsiteY4" fmla="*/ 5258 h 10000"/>
              <a:gd name="connsiteX0" fmla="*/ 415 w 10415"/>
              <a:gd name="connsiteY0" fmla="*/ 5258 h 10000"/>
              <a:gd name="connsiteX1" fmla="*/ 10415 w 10415"/>
              <a:gd name="connsiteY1" fmla="*/ 0 h 10000"/>
              <a:gd name="connsiteX2" fmla="*/ 10415 w 10415"/>
              <a:gd name="connsiteY2" fmla="*/ 10000 h 10000"/>
              <a:gd name="connsiteX3" fmla="*/ 237 w 10415"/>
              <a:gd name="connsiteY3" fmla="*/ 10000 h 10000"/>
              <a:gd name="connsiteX4" fmla="*/ 415 w 10415"/>
              <a:gd name="connsiteY4" fmla="*/ 5258 h 10000"/>
              <a:gd name="connsiteX0" fmla="*/ 226 w 10226"/>
              <a:gd name="connsiteY0" fmla="*/ 5371 h 10113"/>
              <a:gd name="connsiteX1" fmla="*/ 1156 w 10226"/>
              <a:gd name="connsiteY1" fmla="*/ 4740 h 10113"/>
              <a:gd name="connsiteX2" fmla="*/ 10226 w 10226"/>
              <a:gd name="connsiteY2" fmla="*/ 113 h 10113"/>
              <a:gd name="connsiteX3" fmla="*/ 10226 w 10226"/>
              <a:gd name="connsiteY3" fmla="*/ 10113 h 10113"/>
              <a:gd name="connsiteX4" fmla="*/ 48 w 10226"/>
              <a:gd name="connsiteY4" fmla="*/ 10113 h 10113"/>
              <a:gd name="connsiteX5" fmla="*/ 226 w 10226"/>
              <a:gd name="connsiteY5" fmla="*/ 5371 h 10113"/>
              <a:gd name="connsiteX0" fmla="*/ 80 w 10365"/>
              <a:gd name="connsiteY0" fmla="*/ 5799 h 10113"/>
              <a:gd name="connsiteX1" fmla="*/ 1295 w 10365"/>
              <a:gd name="connsiteY1" fmla="*/ 4740 h 10113"/>
              <a:gd name="connsiteX2" fmla="*/ 10365 w 10365"/>
              <a:gd name="connsiteY2" fmla="*/ 113 h 10113"/>
              <a:gd name="connsiteX3" fmla="*/ 10365 w 10365"/>
              <a:gd name="connsiteY3" fmla="*/ 10113 h 10113"/>
              <a:gd name="connsiteX4" fmla="*/ 187 w 10365"/>
              <a:gd name="connsiteY4" fmla="*/ 10113 h 10113"/>
              <a:gd name="connsiteX5" fmla="*/ 80 w 10365"/>
              <a:gd name="connsiteY5" fmla="*/ 5799 h 10113"/>
              <a:gd name="connsiteX0" fmla="*/ 68 w 10353"/>
              <a:gd name="connsiteY0" fmla="*/ 5802 h 10116"/>
              <a:gd name="connsiteX1" fmla="*/ 1105 w 10353"/>
              <a:gd name="connsiteY1" fmla="*/ 4636 h 10116"/>
              <a:gd name="connsiteX2" fmla="*/ 10353 w 10353"/>
              <a:gd name="connsiteY2" fmla="*/ 116 h 10116"/>
              <a:gd name="connsiteX3" fmla="*/ 10353 w 10353"/>
              <a:gd name="connsiteY3" fmla="*/ 10116 h 10116"/>
              <a:gd name="connsiteX4" fmla="*/ 175 w 10353"/>
              <a:gd name="connsiteY4" fmla="*/ 10116 h 10116"/>
              <a:gd name="connsiteX5" fmla="*/ 68 w 10353"/>
              <a:gd name="connsiteY5" fmla="*/ 5802 h 10116"/>
              <a:gd name="connsiteX0" fmla="*/ 68 w 10353"/>
              <a:gd name="connsiteY0" fmla="*/ 5802 h 10116"/>
              <a:gd name="connsiteX1" fmla="*/ 1105 w 10353"/>
              <a:gd name="connsiteY1" fmla="*/ 4636 h 10116"/>
              <a:gd name="connsiteX2" fmla="*/ 10353 w 10353"/>
              <a:gd name="connsiteY2" fmla="*/ 116 h 10116"/>
              <a:gd name="connsiteX3" fmla="*/ 10353 w 10353"/>
              <a:gd name="connsiteY3" fmla="*/ 10116 h 10116"/>
              <a:gd name="connsiteX4" fmla="*/ 175 w 10353"/>
              <a:gd name="connsiteY4" fmla="*/ 10116 h 10116"/>
              <a:gd name="connsiteX5" fmla="*/ 68 w 10353"/>
              <a:gd name="connsiteY5" fmla="*/ 5802 h 10116"/>
              <a:gd name="connsiteX0" fmla="*/ 68 w 10353"/>
              <a:gd name="connsiteY0" fmla="*/ 5792 h 10106"/>
              <a:gd name="connsiteX1" fmla="*/ 1105 w 10353"/>
              <a:gd name="connsiteY1" fmla="*/ 4626 h 10106"/>
              <a:gd name="connsiteX2" fmla="*/ 10353 w 10353"/>
              <a:gd name="connsiteY2" fmla="*/ 106 h 10106"/>
              <a:gd name="connsiteX3" fmla="*/ 10353 w 10353"/>
              <a:gd name="connsiteY3" fmla="*/ 10106 h 10106"/>
              <a:gd name="connsiteX4" fmla="*/ 175 w 10353"/>
              <a:gd name="connsiteY4" fmla="*/ 10106 h 10106"/>
              <a:gd name="connsiteX5" fmla="*/ 68 w 10353"/>
              <a:gd name="connsiteY5" fmla="*/ 5792 h 10106"/>
              <a:gd name="connsiteX0" fmla="*/ 57 w 10342"/>
              <a:gd name="connsiteY0" fmla="*/ 5795 h 10109"/>
              <a:gd name="connsiteX1" fmla="*/ 952 w 10342"/>
              <a:gd name="connsiteY1" fmla="*/ 4415 h 10109"/>
              <a:gd name="connsiteX2" fmla="*/ 10342 w 10342"/>
              <a:gd name="connsiteY2" fmla="*/ 109 h 10109"/>
              <a:gd name="connsiteX3" fmla="*/ 10342 w 10342"/>
              <a:gd name="connsiteY3" fmla="*/ 10109 h 10109"/>
              <a:gd name="connsiteX4" fmla="*/ 164 w 10342"/>
              <a:gd name="connsiteY4" fmla="*/ 10109 h 10109"/>
              <a:gd name="connsiteX5" fmla="*/ 57 w 10342"/>
              <a:gd name="connsiteY5" fmla="*/ 5795 h 10109"/>
              <a:gd name="connsiteX0" fmla="*/ 57 w 10342"/>
              <a:gd name="connsiteY0" fmla="*/ 5686 h 10000"/>
              <a:gd name="connsiteX1" fmla="*/ 952 w 10342"/>
              <a:gd name="connsiteY1" fmla="*/ 4306 h 10000"/>
              <a:gd name="connsiteX2" fmla="*/ 10342 w 10342"/>
              <a:gd name="connsiteY2" fmla="*/ 0 h 10000"/>
              <a:gd name="connsiteX3" fmla="*/ 10342 w 10342"/>
              <a:gd name="connsiteY3" fmla="*/ 10000 h 10000"/>
              <a:gd name="connsiteX4" fmla="*/ 164 w 10342"/>
              <a:gd name="connsiteY4" fmla="*/ 10000 h 10000"/>
              <a:gd name="connsiteX5" fmla="*/ 57 w 10342"/>
              <a:gd name="connsiteY5" fmla="*/ 5686 h 10000"/>
              <a:gd name="connsiteX0" fmla="*/ 57 w 10342"/>
              <a:gd name="connsiteY0" fmla="*/ 5686 h 10000"/>
              <a:gd name="connsiteX1" fmla="*/ 952 w 10342"/>
              <a:gd name="connsiteY1" fmla="*/ 4306 h 10000"/>
              <a:gd name="connsiteX2" fmla="*/ 10342 w 10342"/>
              <a:gd name="connsiteY2" fmla="*/ 0 h 10000"/>
              <a:gd name="connsiteX3" fmla="*/ 10342 w 10342"/>
              <a:gd name="connsiteY3" fmla="*/ 10000 h 10000"/>
              <a:gd name="connsiteX4" fmla="*/ 164 w 10342"/>
              <a:gd name="connsiteY4" fmla="*/ 10000 h 10000"/>
              <a:gd name="connsiteX5" fmla="*/ 57 w 10342"/>
              <a:gd name="connsiteY5" fmla="*/ 5686 h 10000"/>
              <a:gd name="connsiteX0" fmla="*/ 10 w 10295"/>
              <a:gd name="connsiteY0" fmla="*/ 5686 h 10000"/>
              <a:gd name="connsiteX1" fmla="*/ 905 w 10295"/>
              <a:gd name="connsiteY1" fmla="*/ 4306 h 10000"/>
              <a:gd name="connsiteX2" fmla="*/ 10295 w 10295"/>
              <a:gd name="connsiteY2" fmla="*/ 0 h 10000"/>
              <a:gd name="connsiteX3" fmla="*/ 10295 w 10295"/>
              <a:gd name="connsiteY3" fmla="*/ 10000 h 10000"/>
              <a:gd name="connsiteX4" fmla="*/ 117 w 10295"/>
              <a:gd name="connsiteY4" fmla="*/ 10000 h 10000"/>
              <a:gd name="connsiteX5" fmla="*/ 10 w 10295"/>
              <a:gd name="connsiteY5" fmla="*/ 5686 h 10000"/>
              <a:gd name="connsiteX0" fmla="*/ 4 w 10289"/>
              <a:gd name="connsiteY0" fmla="*/ 5686 h 10000"/>
              <a:gd name="connsiteX1" fmla="*/ 899 w 10289"/>
              <a:gd name="connsiteY1" fmla="*/ 4306 h 10000"/>
              <a:gd name="connsiteX2" fmla="*/ 10289 w 10289"/>
              <a:gd name="connsiteY2" fmla="*/ 0 h 10000"/>
              <a:gd name="connsiteX3" fmla="*/ 10289 w 10289"/>
              <a:gd name="connsiteY3" fmla="*/ 10000 h 10000"/>
              <a:gd name="connsiteX4" fmla="*/ 111 w 10289"/>
              <a:gd name="connsiteY4" fmla="*/ 10000 h 10000"/>
              <a:gd name="connsiteX5" fmla="*/ 4 w 10289"/>
              <a:gd name="connsiteY5" fmla="*/ 5686 h 10000"/>
              <a:gd name="connsiteX0" fmla="*/ 234 w 10412"/>
              <a:gd name="connsiteY0" fmla="*/ 5659 h 10000"/>
              <a:gd name="connsiteX1" fmla="*/ 1022 w 10412"/>
              <a:gd name="connsiteY1" fmla="*/ 4306 h 10000"/>
              <a:gd name="connsiteX2" fmla="*/ 10412 w 10412"/>
              <a:gd name="connsiteY2" fmla="*/ 0 h 10000"/>
              <a:gd name="connsiteX3" fmla="*/ 10412 w 10412"/>
              <a:gd name="connsiteY3" fmla="*/ 10000 h 10000"/>
              <a:gd name="connsiteX4" fmla="*/ 234 w 10412"/>
              <a:gd name="connsiteY4" fmla="*/ 10000 h 10000"/>
              <a:gd name="connsiteX5" fmla="*/ 234 w 10412"/>
              <a:gd name="connsiteY5" fmla="*/ 5659 h 10000"/>
              <a:gd name="connsiteX0" fmla="*/ 197 w 10375"/>
              <a:gd name="connsiteY0" fmla="*/ 5659 h 10000"/>
              <a:gd name="connsiteX1" fmla="*/ 985 w 10375"/>
              <a:gd name="connsiteY1" fmla="*/ 4306 h 10000"/>
              <a:gd name="connsiteX2" fmla="*/ 10375 w 10375"/>
              <a:gd name="connsiteY2" fmla="*/ 0 h 10000"/>
              <a:gd name="connsiteX3" fmla="*/ 10375 w 10375"/>
              <a:gd name="connsiteY3" fmla="*/ 10000 h 10000"/>
              <a:gd name="connsiteX4" fmla="*/ 197 w 10375"/>
              <a:gd name="connsiteY4" fmla="*/ 10000 h 10000"/>
              <a:gd name="connsiteX5" fmla="*/ 197 w 10375"/>
              <a:gd name="connsiteY5" fmla="*/ 5659 h 10000"/>
              <a:gd name="connsiteX0" fmla="*/ 61 w 10239"/>
              <a:gd name="connsiteY0" fmla="*/ 5659 h 10000"/>
              <a:gd name="connsiteX1" fmla="*/ 849 w 10239"/>
              <a:gd name="connsiteY1" fmla="*/ 4306 h 10000"/>
              <a:gd name="connsiteX2" fmla="*/ 10239 w 10239"/>
              <a:gd name="connsiteY2" fmla="*/ 0 h 10000"/>
              <a:gd name="connsiteX3" fmla="*/ 10239 w 10239"/>
              <a:gd name="connsiteY3" fmla="*/ 10000 h 10000"/>
              <a:gd name="connsiteX4" fmla="*/ 61 w 10239"/>
              <a:gd name="connsiteY4" fmla="*/ 10000 h 10000"/>
              <a:gd name="connsiteX5" fmla="*/ 61 w 10239"/>
              <a:gd name="connsiteY5" fmla="*/ 5659 h 10000"/>
              <a:gd name="connsiteX0" fmla="*/ 13 w 10191"/>
              <a:gd name="connsiteY0" fmla="*/ 5659 h 10000"/>
              <a:gd name="connsiteX1" fmla="*/ 801 w 10191"/>
              <a:gd name="connsiteY1" fmla="*/ 4306 h 10000"/>
              <a:gd name="connsiteX2" fmla="*/ 10191 w 10191"/>
              <a:gd name="connsiteY2" fmla="*/ 0 h 10000"/>
              <a:gd name="connsiteX3" fmla="*/ 10191 w 10191"/>
              <a:gd name="connsiteY3" fmla="*/ 10000 h 10000"/>
              <a:gd name="connsiteX4" fmla="*/ 13 w 10191"/>
              <a:gd name="connsiteY4" fmla="*/ 10000 h 10000"/>
              <a:gd name="connsiteX5" fmla="*/ 13 w 10191"/>
              <a:gd name="connsiteY5" fmla="*/ 5659 h 10000"/>
              <a:gd name="connsiteX0" fmla="*/ 9 w 10187"/>
              <a:gd name="connsiteY0" fmla="*/ 5659 h 10000"/>
              <a:gd name="connsiteX1" fmla="*/ 797 w 10187"/>
              <a:gd name="connsiteY1" fmla="*/ 4306 h 10000"/>
              <a:gd name="connsiteX2" fmla="*/ 10187 w 10187"/>
              <a:gd name="connsiteY2" fmla="*/ 0 h 10000"/>
              <a:gd name="connsiteX3" fmla="*/ 10187 w 10187"/>
              <a:gd name="connsiteY3" fmla="*/ 10000 h 10000"/>
              <a:gd name="connsiteX4" fmla="*/ 9 w 10187"/>
              <a:gd name="connsiteY4" fmla="*/ 10000 h 10000"/>
              <a:gd name="connsiteX5" fmla="*/ 9 w 10187"/>
              <a:gd name="connsiteY5" fmla="*/ 5659 h 10000"/>
              <a:gd name="connsiteX0" fmla="*/ 28 w 10206"/>
              <a:gd name="connsiteY0" fmla="*/ 5659 h 10000"/>
              <a:gd name="connsiteX1" fmla="*/ 816 w 10206"/>
              <a:gd name="connsiteY1" fmla="*/ 4306 h 10000"/>
              <a:gd name="connsiteX2" fmla="*/ 10206 w 10206"/>
              <a:gd name="connsiteY2" fmla="*/ 0 h 10000"/>
              <a:gd name="connsiteX3" fmla="*/ 10206 w 10206"/>
              <a:gd name="connsiteY3" fmla="*/ 10000 h 10000"/>
              <a:gd name="connsiteX4" fmla="*/ 28 w 10206"/>
              <a:gd name="connsiteY4" fmla="*/ 10000 h 10000"/>
              <a:gd name="connsiteX5" fmla="*/ 28 w 10206"/>
              <a:gd name="connsiteY5" fmla="*/ 5659 h 10000"/>
              <a:gd name="connsiteX0" fmla="*/ 28 w 10206"/>
              <a:gd name="connsiteY0" fmla="*/ 5659 h 10000"/>
              <a:gd name="connsiteX1" fmla="*/ 816 w 10206"/>
              <a:gd name="connsiteY1" fmla="*/ 4306 h 10000"/>
              <a:gd name="connsiteX2" fmla="*/ 10206 w 10206"/>
              <a:gd name="connsiteY2" fmla="*/ 0 h 10000"/>
              <a:gd name="connsiteX3" fmla="*/ 10206 w 10206"/>
              <a:gd name="connsiteY3" fmla="*/ 10000 h 10000"/>
              <a:gd name="connsiteX4" fmla="*/ 28 w 10206"/>
              <a:gd name="connsiteY4" fmla="*/ 10000 h 10000"/>
              <a:gd name="connsiteX5" fmla="*/ 28 w 10206"/>
              <a:gd name="connsiteY5" fmla="*/ 5659 h 10000"/>
              <a:gd name="connsiteX0" fmla="*/ 28 w 10206"/>
              <a:gd name="connsiteY0" fmla="*/ 5659 h 10000"/>
              <a:gd name="connsiteX1" fmla="*/ 816 w 10206"/>
              <a:gd name="connsiteY1" fmla="*/ 4306 h 10000"/>
              <a:gd name="connsiteX2" fmla="*/ 10206 w 10206"/>
              <a:gd name="connsiteY2" fmla="*/ 0 h 10000"/>
              <a:gd name="connsiteX3" fmla="*/ 10206 w 10206"/>
              <a:gd name="connsiteY3" fmla="*/ 10000 h 10000"/>
              <a:gd name="connsiteX4" fmla="*/ 28 w 10206"/>
              <a:gd name="connsiteY4" fmla="*/ 10000 h 10000"/>
              <a:gd name="connsiteX5" fmla="*/ 28 w 10206"/>
              <a:gd name="connsiteY5" fmla="*/ 5659 h 10000"/>
              <a:gd name="connsiteX0" fmla="*/ 7 w 10185"/>
              <a:gd name="connsiteY0" fmla="*/ 5659 h 10000"/>
              <a:gd name="connsiteX1" fmla="*/ 795 w 10185"/>
              <a:gd name="connsiteY1" fmla="*/ 4306 h 10000"/>
              <a:gd name="connsiteX2" fmla="*/ 10185 w 10185"/>
              <a:gd name="connsiteY2" fmla="*/ 0 h 10000"/>
              <a:gd name="connsiteX3" fmla="*/ 10185 w 10185"/>
              <a:gd name="connsiteY3" fmla="*/ 10000 h 10000"/>
              <a:gd name="connsiteX4" fmla="*/ 7 w 10185"/>
              <a:gd name="connsiteY4" fmla="*/ 10000 h 10000"/>
              <a:gd name="connsiteX5" fmla="*/ 7 w 10185"/>
              <a:gd name="connsiteY5" fmla="*/ 5659 h 10000"/>
              <a:gd name="connsiteX0" fmla="*/ 7 w 10185"/>
              <a:gd name="connsiteY0" fmla="*/ 5659 h 10000"/>
              <a:gd name="connsiteX1" fmla="*/ 795 w 10185"/>
              <a:gd name="connsiteY1" fmla="*/ 4306 h 10000"/>
              <a:gd name="connsiteX2" fmla="*/ 10185 w 10185"/>
              <a:gd name="connsiteY2" fmla="*/ 0 h 10000"/>
              <a:gd name="connsiteX3" fmla="*/ 10185 w 10185"/>
              <a:gd name="connsiteY3" fmla="*/ 10000 h 10000"/>
              <a:gd name="connsiteX4" fmla="*/ 7 w 10185"/>
              <a:gd name="connsiteY4" fmla="*/ 10000 h 10000"/>
              <a:gd name="connsiteX5" fmla="*/ 7 w 10185"/>
              <a:gd name="connsiteY5" fmla="*/ 5659 h 10000"/>
              <a:gd name="connsiteX0" fmla="*/ 7 w 10185"/>
              <a:gd name="connsiteY0" fmla="*/ 5659 h 10000"/>
              <a:gd name="connsiteX1" fmla="*/ 795 w 10185"/>
              <a:gd name="connsiteY1" fmla="*/ 4306 h 10000"/>
              <a:gd name="connsiteX2" fmla="*/ 10185 w 10185"/>
              <a:gd name="connsiteY2" fmla="*/ 0 h 10000"/>
              <a:gd name="connsiteX3" fmla="*/ 10185 w 10185"/>
              <a:gd name="connsiteY3" fmla="*/ 10000 h 10000"/>
              <a:gd name="connsiteX4" fmla="*/ 7 w 10185"/>
              <a:gd name="connsiteY4" fmla="*/ 10000 h 10000"/>
              <a:gd name="connsiteX5" fmla="*/ 7 w 10185"/>
              <a:gd name="connsiteY5" fmla="*/ 5659 h 10000"/>
              <a:gd name="connsiteX0" fmla="*/ 7 w 10185"/>
              <a:gd name="connsiteY0" fmla="*/ 5659 h 10000"/>
              <a:gd name="connsiteX1" fmla="*/ 795 w 10185"/>
              <a:gd name="connsiteY1" fmla="*/ 4306 h 10000"/>
              <a:gd name="connsiteX2" fmla="*/ 10185 w 10185"/>
              <a:gd name="connsiteY2" fmla="*/ 0 h 10000"/>
              <a:gd name="connsiteX3" fmla="*/ 10185 w 10185"/>
              <a:gd name="connsiteY3" fmla="*/ 10000 h 10000"/>
              <a:gd name="connsiteX4" fmla="*/ 7 w 10185"/>
              <a:gd name="connsiteY4" fmla="*/ 10000 h 10000"/>
              <a:gd name="connsiteX5" fmla="*/ 7 w 10185"/>
              <a:gd name="connsiteY5" fmla="*/ 5659 h 10000"/>
              <a:gd name="connsiteX0" fmla="*/ 7 w 10185"/>
              <a:gd name="connsiteY0" fmla="*/ 5659 h 10000"/>
              <a:gd name="connsiteX1" fmla="*/ 795 w 10185"/>
              <a:gd name="connsiteY1" fmla="*/ 4306 h 10000"/>
              <a:gd name="connsiteX2" fmla="*/ 10185 w 10185"/>
              <a:gd name="connsiteY2" fmla="*/ 0 h 10000"/>
              <a:gd name="connsiteX3" fmla="*/ 10185 w 10185"/>
              <a:gd name="connsiteY3" fmla="*/ 10000 h 10000"/>
              <a:gd name="connsiteX4" fmla="*/ 7 w 10185"/>
              <a:gd name="connsiteY4" fmla="*/ 10000 h 10000"/>
              <a:gd name="connsiteX5" fmla="*/ 7 w 10185"/>
              <a:gd name="connsiteY5" fmla="*/ 5659 h 10000"/>
              <a:gd name="connsiteX0" fmla="*/ 7 w 10185"/>
              <a:gd name="connsiteY0" fmla="*/ 5659 h 10000"/>
              <a:gd name="connsiteX1" fmla="*/ 795 w 10185"/>
              <a:gd name="connsiteY1" fmla="*/ 4306 h 10000"/>
              <a:gd name="connsiteX2" fmla="*/ 10185 w 10185"/>
              <a:gd name="connsiteY2" fmla="*/ 0 h 10000"/>
              <a:gd name="connsiteX3" fmla="*/ 10185 w 10185"/>
              <a:gd name="connsiteY3" fmla="*/ 10000 h 10000"/>
              <a:gd name="connsiteX4" fmla="*/ 7 w 10185"/>
              <a:gd name="connsiteY4" fmla="*/ 10000 h 10000"/>
              <a:gd name="connsiteX5" fmla="*/ 7 w 10185"/>
              <a:gd name="connsiteY5" fmla="*/ 5659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85" h="10000">
                <a:moveTo>
                  <a:pt x="7" y="5659"/>
                </a:moveTo>
                <a:cubicBezTo>
                  <a:pt x="14" y="4683"/>
                  <a:pt x="95" y="4734"/>
                  <a:pt x="795" y="4306"/>
                </a:cubicBezTo>
                <a:cubicBezTo>
                  <a:pt x="1495" y="3878"/>
                  <a:pt x="8673" y="627"/>
                  <a:pt x="10185" y="0"/>
                </a:cubicBezTo>
                <a:lnTo>
                  <a:pt x="10185" y="10000"/>
                </a:lnTo>
                <a:lnTo>
                  <a:pt x="7" y="10000"/>
                </a:lnTo>
                <a:cubicBezTo>
                  <a:pt x="-2" y="8861"/>
                  <a:pt x="0" y="6635"/>
                  <a:pt x="7" y="5659"/>
                </a:cubicBezTo>
                <a:close/>
              </a:path>
            </a:pathLst>
          </a:custGeom>
          <a:gradFill flip="none" rotWithShape="1">
            <a:gsLst>
              <a:gs pos="0">
                <a:srgbClr val="2B53BD">
                  <a:alpha val="48000"/>
                </a:srgbClr>
              </a:gs>
              <a:gs pos="91000">
                <a:srgbClr val="2B53BD"/>
              </a:gs>
            </a:gsLst>
            <a:lin ang="7200000" scaled="0"/>
            <a:tileRect/>
          </a:gradFill>
          <a:ln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7532915" y="3959408"/>
            <a:ext cx="1306285" cy="1139572"/>
          </a:xfrm>
          <a:custGeom>
            <a:avLst/>
            <a:gdLst>
              <a:gd name="connsiteX0" fmla="*/ 1124413 w 2264769"/>
              <a:gd name="connsiteY0" fmla="*/ 0 h 2064064"/>
              <a:gd name="connsiteX1" fmla="*/ 1407292 w 2264769"/>
              <a:gd name="connsiteY1" fmla="*/ 177153 h 2064064"/>
              <a:gd name="connsiteX2" fmla="*/ 1414406 w 2264769"/>
              <a:gd name="connsiteY2" fmla="*/ 190190 h 2064064"/>
              <a:gd name="connsiteX3" fmla="*/ 1419467 w 2264769"/>
              <a:gd name="connsiteY3" fmla="*/ 191527 h 2064064"/>
              <a:gd name="connsiteX4" fmla="*/ 2197219 w 2264769"/>
              <a:gd name="connsiteY4" fmla="*/ 1532479 h 2064064"/>
              <a:gd name="connsiteX5" fmla="*/ 2196011 w 2264769"/>
              <a:gd name="connsiteY5" fmla="*/ 1537307 h 2064064"/>
              <a:gd name="connsiteX6" fmla="*/ 2220090 w 2264769"/>
              <a:gd name="connsiteY6" fmla="*/ 1578935 h 2064064"/>
              <a:gd name="connsiteX7" fmla="*/ 2224313 w 2264769"/>
              <a:gd name="connsiteY7" fmla="*/ 1912679 h 2064064"/>
              <a:gd name="connsiteX8" fmla="*/ 1925900 w 2264769"/>
              <a:gd name="connsiteY8" fmla="*/ 2062187 h 2064064"/>
              <a:gd name="connsiteX9" fmla="*/ 1905445 w 2264769"/>
              <a:gd name="connsiteY9" fmla="*/ 2061219 h 2064064"/>
              <a:gd name="connsiteX10" fmla="*/ 1902399 w 2264769"/>
              <a:gd name="connsiteY10" fmla="*/ 2064064 h 2064064"/>
              <a:gd name="connsiteX11" fmla="*/ 389291 w 2264769"/>
              <a:gd name="connsiteY11" fmla="*/ 2064064 h 2064064"/>
              <a:gd name="connsiteX12" fmla="*/ 385062 w 2264769"/>
              <a:gd name="connsiteY12" fmla="*/ 2060114 h 2064064"/>
              <a:gd name="connsiteX13" fmla="*/ 384209 w 2264769"/>
              <a:gd name="connsiteY13" fmla="*/ 2060285 h 2064064"/>
              <a:gd name="connsiteX14" fmla="*/ 66671 w 2264769"/>
              <a:gd name="connsiteY14" fmla="*/ 1957460 h 2064064"/>
              <a:gd name="connsiteX15" fmla="*/ 57719 w 2264769"/>
              <a:gd name="connsiteY15" fmla="*/ 1531931 h 2064064"/>
              <a:gd name="connsiteX16" fmla="*/ 83681 w 2264769"/>
              <a:gd name="connsiteY16" fmla="*/ 1487416 h 2064064"/>
              <a:gd name="connsiteX17" fmla="*/ 82471 w 2264769"/>
              <a:gd name="connsiteY17" fmla="*/ 1479266 h 2064064"/>
              <a:gd name="connsiteX18" fmla="*/ 821369 w 2264769"/>
              <a:gd name="connsiteY18" fmla="*/ 205305 h 2064064"/>
              <a:gd name="connsiteX19" fmla="*/ 823655 w 2264769"/>
              <a:gd name="connsiteY19" fmla="*/ 204362 h 2064064"/>
              <a:gd name="connsiteX20" fmla="*/ 827198 w 2264769"/>
              <a:gd name="connsiteY20" fmla="*/ 203426 h 2064064"/>
              <a:gd name="connsiteX21" fmla="*/ 841535 w 2264769"/>
              <a:gd name="connsiteY21" fmla="*/ 177153 h 2064064"/>
              <a:gd name="connsiteX22" fmla="*/ 1124413 w 2264769"/>
              <a:gd name="connsiteY22" fmla="*/ 0 h 2064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64769" h="2064064">
                <a:moveTo>
                  <a:pt x="1124413" y="0"/>
                </a:moveTo>
                <a:cubicBezTo>
                  <a:pt x="1234884" y="0"/>
                  <a:pt x="1334897" y="67699"/>
                  <a:pt x="1407292" y="177153"/>
                </a:cubicBezTo>
                <a:lnTo>
                  <a:pt x="1414406" y="190190"/>
                </a:lnTo>
                <a:lnTo>
                  <a:pt x="1419467" y="191527"/>
                </a:lnTo>
                <a:lnTo>
                  <a:pt x="2197219" y="1532479"/>
                </a:lnTo>
                <a:lnTo>
                  <a:pt x="2196011" y="1537307"/>
                </a:lnTo>
                <a:lnTo>
                  <a:pt x="2220090" y="1578935"/>
                </a:lnTo>
                <a:cubicBezTo>
                  <a:pt x="2275937" y="1697688"/>
                  <a:pt x="2281758" y="1818318"/>
                  <a:pt x="2224313" y="1912679"/>
                </a:cubicBezTo>
                <a:cubicBezTo>
                  <a:pt x="2166869" y="2007040"/>
                  <a:pt x="2057037" y="2057265"/>
                  <a:pt x="1925900" y="2062187"/>
                </a:cubicBezTo>
                <a:lnTo>
                  <a:pt x="1905445" y="2061219"/>
                </a:lnTo>
                <a:lnTo>
                  <a:pt x="1902399" y="2064064"/>
                </a:lnTo>
                <a:lnTo>
                  <a:pt x="389291" y="2064064"/>
                </a:lnTo>
                <a:lnTo>
                  <a:pt x="385062" y="2060114"/>
                </a:lnTo>
                <a:lnTo>
                  <a:pt x="384209" y="2060285"/>
                </a:lnTo>
                <a:cubicBezTo>
                  <a:pt x="253827" y="2075184"/>
                  <a:pt x="137680" y="2042086"/>
                  <a:pt x="66671" y="1957460"/>
                </a:cubicBezTo>
                <a:cubicBezTo>
                  <a:pt x="-22091" y="1851678"/>
                  <a:pt x="-19317" y="1690420"/>
                  <a:pt x="57719" y="1531931"/>
                </a:cubicBezTo>
                <a:lnTo>
                  <a:pt x="83681" y="1487416"/>
                </a:lnTo>
                <a:lnTo>
                  <a:pt x="82471" y="1479266"/>
                </a:lnTo>
                <a:lnTo>
                  <a:pt x="821369" y="205305"/>
                </a:lnTo>
                <a:lnTo>
                  <a:pt x="823655" y="204362"/>
                </a:lnTo>
                <a:lnTo>
                  <a:pt x="827198" y="203426"/>
                </a:lnTo>
                <a:lnTo>
                  <a:pt x="841535" y="177153"/>
                </a:lnTo>
                <a:cubicBezTo>
                  <a:pt x="913930" y="67699"/>
                  <a:pt x="1013942" y="0"/>
                  <a:pt x="1124413" y="0"/>
                </a:cubicBezTo>
                <a:close/>
              </a:path>
            </a:pathLst>
          </a:custGeom>
          <a:gradFill flip="none" rotWithShape="1">
            <a:gsLst>
              <a:gs pos="22000">
                <a:srgbClr val="FDC622"/>
              </a:gs>
              <a:gs pos="91000">
                <a:srgbClr val="FB0ACF"/>
              </a:gs>
            </a:gsLst>
            <a:lin ang="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flipV="1">
            <a:off x="6542312" y="4605166"/>
            <a:ext cx="566056" cy="493814"/>
          </a:xfrm>
          <a:custGeom>
            <a:avLst/>
            <a:gdLst>
              <a:gd name="connsiteX0" fmla="*/ 1124413 w 2264769"/>
              <a:gd name="connsiteY0" fmla="*/ 0 h 2064064"/>
              <a:gd name="connsiteX1" fmla="*/ 1407292 w 2264769"/>
              <a:gd name="connsiteY1" fmla="*/ 177153 h 2064064"/>
              <a:gd name="connsiteX2" fmla="*/ 1414406 w 2264769"/>
              <a:gd name="connsiteY2" fmla="*/ 190190 h 2064064"/>
              <a:gd name="connsiteX3" fmla="*/ 1419467 w 2264769"/>
              <a:gd name="connsiteY3" fmla="*/ 191527 h 2064064"/>
              <a:gd name="connsiteX4" fmla="*/ 2197219 w 2264769"/>
              <a:gd name="connsiteY4" fmla="*/ 1532479 h 2064064"/>
              <a:gd name="connsiteX5" fmla="*/ 2196011 w 2264769"/>
              <a:gd name="connsiteY5" fmla="*/ 1537307 h 2064064"/>
              <a:gd name="connsiteX6" fmla="*/ 2220090 w 2264769"/>
              <a:gd name="connsiteY6" fmla="*/ 1578935 h 2064064"/>
              <a:gd name="connsiteX7" fmla="*/ 2224313 w 2264769"/>
              <a:gd name="connsiteY7" fmla="*/ 1912679 h 2064064"/>
              <a:gd name="connsiteX8" fmla="*/ 1925900 w 2264769"/>
              <a:gd name="connsiteY8" fmla="*/ 2062187 h 2064064"/>
              <a:gd name="connsiteX9" fmla="*/ 1905445 w 2264769"/>
              <a:gd name="connsiteY9" fmla="*/ 2061219 h 2064064"/>
              <a:gd name="connsiteX10" fmla="*/ 1902399 w 2264769"/>
              <a:gd name="connsiteY10" fmla="*/ 2064064 h 2064064"/>
              <a:gd name="connsiteX11" fmla="*/ 389291 w 2264769"/>
              <a:gd name="connsiteY11" fmla="*/ 2064064 h 2064064"/>
              <a:gd name="connsiteX12" fmla="*/ 385062 w 2264769"/>
              <a:gd name="connsiteY12" fmla="*/ 2060114 h 2064064"/>
              <a:gd name="connsiteX13" fmla="*/ 384209 w 2264769"/>
              <a:gd name="connsiteY13" fmla="*/ 2060285 h 2064064"/>
              <a:gd name="connsiteX14" fmla="*/ 66671 w 2264769"/>
              <a:gd name="connsiteY14" fmla="*/ 1957460 h 2064064"/>
              <a:gd name="connsiteX15" fmla="*/ 57719 w 2264769"/>
              <a:gd name="connsiteY15" fmla="*/ 1531931 h 2064064"/>
              <a:gd name="connsiteX16" fmla="*/ 83681 w 2264769"/>
              <a:gd name="connsiteY16" fmla="*/ 1487416 h 2064064"/>
              <a:gd name="connsiteX17" fmla="*/ 82471 w 2264769"/>
              <a:gd name="connsiteY17" fmla="*/ 1479266 h 2064064"/>
              <a:gd name="connsiteX18" fmla="*/ 821369 w 2264769"/>
              <a:gd name="connsiteY18" fmla="*/ 205305 h 2064064"/>
              <a:gd name="connsiteX19" fmla="*/ 823655 w 2264769"/>
              <a:gd name="connsiteY19" fmla="*/ 204362 h 2064064"/>
              <a:gd name="connsiteX20" fmla="*/ 827198 w 2264769"/>
              <a:gd name="connsiteY20" fmla="*/ 203426 h 2064064"/>
              <a:gd name="connsiteX21" fmla="*/ 841535 w 2264769"/>
              <a:gd name="connsiteY21" fmla="*/ 177153 h 2064064"/>
              <a:gd name="connsiteX22" fmla="*/ 1124413 w 2264769"/>
              <a:gd name="connsiteY22" fmla="*/ 0 h 2064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64769" h="2064064">
                <a:moveTo>
                  <a:pt x="1124413" y="0"/>
                </a:moveTo>
                <a:cubicBezTo>
                  <a:pt x="1234884" y="0"/>
                  <a:pt x="1334897" y="67699"/>
                  <a:pt x="1407292" y="177153"/>
                </a:cubicBezTo>
                <a:lnTo>
                  <a:pt x="1414406" y="190190"/>
                </a:lnTo>
                <a:lnTo>
                  <a:pt x="1419467" y="191527"/>
                </a:lnTo>
                <a:lnTo>
                  <a:pt x="2197219" y="1532479"/>
                </a:lnTo>
                <a:lnTo>
                  <a:pt x="2196011" y="1537307"/>
                </a:lnTo>
                <a:lnTo>
                  <a:pt x="2220090" y="1578935"/>
                </a:lnTo>
                <a:cubicBezTo>
                  <a:pt x="2275937" y="1697688"/>
                  <a:pt x="2281758" y="1818318"/>
                  <a:pt x="2224313" y="1912679"/>
                </a:cubicBezTo>
                <a:cubicBezTo>
                  <a:pt x="2166869" y="2007040"/>
                  <a:pt x="2057037" y="2057265"/>
                  <a:pt x="1925900" y="2062187"/>
                </a:cubicBezTo>
                <a:lnTo>
                  <a:pt x="1905445" y="2061219"/>
                </a:lnTo>
                <a:lnTo>
                  <a:pt x="1902399" y="2064064"/>
                </a:lnTo>
                <a:lnTo>
                  <a:pt x="389291" y="2064064"/>
                </a:lnTo>
                <a:lnTo>
                  <a:pt x="385062" y="2060114"/>
                </a:lnTo>
                <a:lnTo>
                  <a:pt x="384209" y="2060285"/>
                </a:lnTo>
                <a:cubicBezTo>
                  <a:pt x="253827" y="2075184"/>
                  <a:pt x="137680" y="2042086"/>
                  <a:pt x="66671" y="1957460"/>
                </a:cubicBezTo>
                <a:cubicBezTo>
                  <a:pt x="-22091" y="1851678"/>
                  <a:pt x="-19317" y="1690420"/>
                  <a:pt x="57719" y="1531931"/>
                </a:cubicBezTo>
                <a:lnTo>
                  <a:pt x="83681" y="1487416"/>
                </a:lnTo>
                <a:lnTo>
                  <a:pt x="82471" y="1479266"/>
                </a:lnTo>
                <a:lnTo>
                  <a:pt x="821369" y="205305"/>
                </a:lnTo>
                <a:lnTo>
                  <a:pt x="823655" y="204362"/>
                </a:lnTo>
                <a:lnTo>
                  <a:pt x="827198" y="203426"/>
                </a:lnTo>
                <a:lnTo>
                  <a:pt x="841535" y="177153"/>
                </a:lnTo>
                <a:cubicBezTo>
                  <a:pt x="913930" y="67699"/>
                  <a:pt x="1013942" y="0"/>
                  <a:pt x="1124413" y="0"/>
                </a:cubicBezTo>
                <a:close/>
              </a:path>
            </a:pathLst>
          </a:custGeom>
          <a:gradFill flip="none" rotWithShape="1">
            <a:gsLst>
              <a:gs pos="22000">
                <a:srgbClr val="4BD5F6"/>
              </a:gs>
              <a:gs pos="91000">
                <a:srgbClr val="2483F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平行四边形 41"/>
          <p:cNvSpPr/>
          <p:nvPr/>
        </p:nvSpPr>
        <p:spPr>
          <a:xfrm flipH="1">
            <a:off x="5365749" y="954695"/>
            <a:ext cx="1046775" cy="1297472"/>
          </a:xfrm>
          <a:custGeom>
            <a:avLst/>
            <a:gdLst>
              <a:gd name="connsiteX0" fmla="*/ 0 w 937993"/>
              <a:gd name="connsiteY0" fmla="*/ 1399883 h 1399883"/>
              <a:gd name="connsiteX1" fmla="*/ 554026 w 937993"/>
              <a:gd name="connsiteY1" fmla="*/ 0 h 1399883"/>
              <a:gd name="connsiteX2" fmla="*/ 937993 w 937993"/>
              <a:gd name="connsiteY2" fmla="*/ 0 h 1399883"/>
              <a:gd name="connsiteX3" fmla="*/ 383967 w 937993"/>
              <a:gd name="connsiteY3" fmla="*/ 1399883 h 1399883"/>
              <a:gd name="connsiteX4" fmla="*/ 0 w 937993"/>
              <a:gd name="connsiteY4" fmla="*/ 1399883 h 1399883"/>
              <a:gd name="connsiteX0" fmla="*/ 0 w 1153893"/>
              <a:gd name="connsiteY0" fmla="*/ 1336383 h 1399883"/>
              <a:gd name="connsiteX1" fmla="*/ 769926 w 1153893"/>
              <a:gd name="connsiteY1" fmla="*/ 0 h 1399883"/>
              <a:gd name="connsiteX2" fmla="*/ 1153893 w 1153893"/>
              <a:gd name="connsiteY2" fmla="*/ 0 h 1399883"/>
              <a:gd name="connsiteX3" fmla="*/ 599867 w 1153893"/>
              <a:gd name="connsiteY3" fmla="*/ 1399883 h 1399883"/>
              <a:gd name="connsiteX4" fmla="*/ 0 w 1153893"/>
              <a:gd name="connsiteY4" fmla="*/ 1336383 h 1399883"/>
              <a:gd name="connsiteX0" fmla="*/ 0 w 1153893"/>
              <a:gd name="connsiteY0" fmla="*/ 1336383 h 1336383"/>
              <a:gd name="connsiteX1" fmla="*/ 769926 w 1153893"/>
              <a:gd name="connsiteY1" fmla="*/ 0 h 1336383"/>
              <a:gd name="connsiteX2" fmla="*/ 1153893 w 1153893"/>
              <a:gd name="connsiteY2" fmla="*/ 0 h 1336383"/>
              <a:gd name="connsiteX3" fmla="*/ 409367 w 1153893"/>
              <a:gd name="connsiteY3" fmla="*/ 1317333 h 1336383"/>
              <a:gd name="connsiteX4" fmla="*/ 0 w 1153893"/>
              <a:gd name="connsiteY4" fmla="*/ 1336383 h 1336383"/>
              <a:gd name="connsiteX0" fmla="*/ 0 w 1153893"/>
              <a:gd name="connsiteY0" fmla="*/ 1336383 h 1336383"/>
              <a:gd name="connsiteX1" fmla="*/ 769926 w 1153893"/>
              <a:gd name="connsiteY1" fmla="*/ 0 h 1336383"/>
              <a:gd name="connsiteX2" fmla="*/ 1153893 w 1153893"/>
              <a:gd name="connsiteY2" fmla="*/ 0 h 1336383"/>
              <a:gd name="connsiteX3" fmla="*/ 409367 w 1153893"/>
              <a:gd name="connsiteY3" fmla="*/ 1317333 h 1336383"/>
              <a:gd name="connsiteX4" fmla="*/ 0 w 1153893"/>
              <a:gd name="connsiteY4" fmla="*/ 1336383 h 1336383"/>
              <a:gd name="connsiteX0" fmla="*/ 0 w 1157068"/>
              <a:gd name="connsiteY0" fmla="*/ 1336383 h 1336383"/>
              <a:gd name="connsiteX1" fmla="*/ 773101 w 1157068"/>
              <a:gd name="connsiteY1" fmla="*/ 0 h 1336383"/>
              <a:gd name="connsiteX2" fmla="*/ 1157068 w 1157068"/>
              <a:gd name="connsiteY2" fmla="*/ 0 h 1336383"/>
              <a:gd name="connsiteX3" fmla="*/ 412542 w 1157068"/>
              <a:gd name="connsiteY3" fmla="*/ 1317333 h 1336383"/>
              <a:gd name="connsiteX4" fmla="*/ 0 w 1157068"/>
              <a:gd name="connsiteY4" fmla="*/ 1336383 h 1336383"/>
              <a:gd name="connsiteX0" fmla="*/ 0 w 1157068"/>
              <a:gd name="connsiteY0" fmla="*/ 1336383 h 1336383"/>
              <a:gd name="connsiteX1" fmla="*/ 773101 w 1157068"/>
              <a:gd name="connsiteY1" fmla="*/ 0 h 1336383"/>
              <a:gd name="connsiteX2" fmla="*/ 1157068 w 1157068"/>
              <a:gd name="connsiteY2" fmla="*/ 0 h 1336383"/>
              <a:gd name="connsiteX3" fmla="*/ 418892 w 1157068"/>
              <a:gd name="connsiteY3" fmla="*/ 1307808 h 1336383"/>
              <a:gd name="connsiteX4" fmla="*/ 0 w 1157068"/>
              <a:gd name="connsiteY4" fmla="*/ 1336383 h 1336383"/>
              <a:gd name="connsiteX0" fmla="*/ 7896 w 1164964"/>
              <a:gd name="connsiteY0" fmla="*/ 1336383 h 1487940"/>
              <a:gd name="connsiteX1" fmla="*/ 780997 w 1164964"/>
              <a:gd name="connsiteY1" fmla="*/ 0 h 1487940"/>
              <a:gd name="connsiteX2" fmla="*/ 1164964 w 1164964"/>
              <a:gd name="connsiteY2" fmla="*/ 0 h 1487940"/>
              <a:gd name="connsiteX3" fmla="*/ 426788 w 1164964"/>
              <a:gd name="connsiteY3" fmla="*/ 1307808 h 1487940"/>
              <a:gd name="connsiteX4" fmla="*/ 7896 w 1164964"/>
              <a:gd name="connsiteY4" fmla="*/ 1336383 h 1487940"/>
              <a:gd name="connsiteX0" fmla="*/ 0 w 1157068"/>
              <a:gd name="connsiteY0" fmla="*/ 1336383 h 1425654"/>
              <a:gd name="connsiteX1" fmla="*/ 773101 w 1157068"/>
              <a:gd name="connsiteY1" fmla="*/ 0 h 1425654"/>
              <a:gd name="connsiteX2" fmla="*/ 1157068 w 1157068"/>
              <a:gd name="connsiteY2" fmla="*/ 0 h 1425654"/>
              <a:gd name="connsiteX3" fmla="*/ 418892 w 1157068"/>
              <a:gd name="connsiteY3" fmla="*/ 1307808 h 1425654"/>
              <a:gd name="connsiteX4" fmla="*/ 0 w 1157068"/>
              <a:gd name="connsiteY4" fmla="*/ 1336383 h 1425654"/>
              <a:gd name="connsiteX0" fmla="*/ 15169 w 1172237"/>
              <a:gd name="connsiteY0" fmla="*/ 1336383 h 1461720"/>
              <a:gd name="connsiteX1" fmla="*/ 788270 w 1172237"/>
              <a:gd name="connsiteY1" fmla="*/ 0 h 1461720"/>
              <a:gd name="connsiteX2" fmla="*/ 1172237 w 1172237"/>
              <a:gd name="connsiteY2" fmla="*/ 0 h 1461720"/>
              <a:gd name="connsiteX3" fmla="*/ 434061 w 1172237"/>
              <a:gd name="connsiteY3" fmla="*/ 1307808 h 1461720"/>
              <a:gd name="connsiteX4" fmla="*/ 288673 w 1172237"/>
              <a:gd name="connsiteY4" fmla="*/ 1397977 h 1461720"/>
              <a:gd name="connsiteX5" fmla="*/ 15169 w 1172237"/>
              <a:gd name="connsiteY5" fmla="*/ 1336383 h 1461720"/>
              <a:gd name="connsiteX0" fmla="*/ 0 w 1157068"/>
              <a:gd name="connsiteY0" fmla="*/ 1336383 h 1439724"/>
              <a:gd name="connsiteX1" fmla="*/ 773101 w 1157068"/>
              <a:gd name="connsiteY1" fmla="*/ 0 h 1439724"/>
              <a:gd name="connsiteX2" fmla="*/ 1157068 w 1157068"/>
              <a:gd name="connsiteY2" fmla="*/ 0 h 1439724"/>
              <a:gd name="connsiteX3" fmla="*/ 418892 w 1157068"/>
              <a:gd name="connsiteY3" fmla="*/ 1307808 h 1439724"/>
              <a:gd name="connsiteX4" fmla="*/ 273504 w 1157068"/>
              <a:gd name="connsiteY4" fmla="*/ 1397977 h 1439724"/>
              <a:gd name="connsiteX5" fmla="*/ 0 w 1157068"/>
              <a:gd name="connsiteY5" fmla="*/ 1336383 h 1439724"/>
              <a:gd name="connsiteX0" fmla="*/ 0 w 1157068"/>
              <a:gd name="connsiteY0" fmla="*/ 1336383 h 1398658"/>
              <a:gd name="connsiteX1" fmla="*/ 773101 w 1157068"/>
              <a:gd name="connsiteY1" fmla="*/ 0 h 1398658"/>
              <a:gd name="connsiteX2" fmla="*/ 1157068 w 1157068"/>
              <a:gd name="connsiteY2" fmla="*/ 0 h 1398658"/>
              <a:gd name="connsiteX3" fmla="*/ 418892 w 1157068"/>
              <a:gd name="connsiteY3" fmla="*/ 1307808 h 1398658"/>
              <a:gd name="connsiteX4" fmla="*/ 273504 w 1157068"/>
              <a:gd name="connsiteY4" fmla="*/ 1397977 h 1398658"/>
              <a:gd name="connsiteX5" fmla="*/ 0 w 1157068"/>
              <a:gd name="connsiteY5" fmla="*/ 1336383 h 1398658"/>
              <a:gd name="connsiteX0" fmla="*/ 0 w 1157068"/>
              <a:gd name="connsiteY0" fmla="*/ 1336383 h 1398658"/>
              <a:gd name="connsiteX1" fmla="*/ 773101 w 1157068"/>
              <a:gd name="connsiteY1" fmla="*/ 0 h 1398658"/>
              <a:gd name="connsiteX2" fmla="*/ 1157068 w 1157068"/>
              <a:gd name="connsiteY2" fmla="*/ 0 h 1398658"/>
              <a:gd name="connsiteX3" fmla="*/ 418892 w 1157068"/>
              <a:gd name="connsiteY3" fmla="*/ 1307808 h 1398658"/>
              <a:gd name="connsiteX4" fmla="*/ 273504 w 1157068"/>
              <a:gd name="connsiteY4" fmla="*/ 1397977 h 1398658"/>
              <a:gd name="connsiteX5" fmla="*/ 0 w 1157068"/>
              <a:gd name="connsiteY5" fmla="*/ 1336383 h 1398658"/>
              <a:gd name="connsiteX0" fmla="*/ 0 w 1157068"/>
              <a:gd name="connsiteY0" fmla="*/ 1336383 h 1398658"/>
              <a:gd name="connsiteX1" fmla="*/ 773101 w 1157068"/>
              <a:gd name="connsiteY1" fmla="*/ 0 h 1398658"/>
              <a:gd name="connsiteX2" fmla="*/ 1157068 w 1157068"/>
              <a:gd name="connsiteY2" fmla="*/ 0 h 1398658"/>
              <a:gd name="connsiteX3" fmla="*/ 406192 w 1157068"/>
              <a:gd name="connsiteY3" fmla="*/ 1301458 h 1398658"/>
              <a:gd name="connsiteX4" fmla="*/ 273504 w 1157068"/>
              <a:gd name="connsiteY4" fmla="*/ 1397977 h 1398658"/>
              <a:gd name="connsiteX5" fmla="*/ 0 w 1157068"/>
              <a:gd name="connsiteY5" fmla="*/ 1336383 h 1398658"/>
              <a:gd name="connsiteX0" fmla="*/ 0 w 1157068"/>
              <a:gd name="connsiteY0" fmla="*/ 1336383 h 1432939"/>
              <a:gd name="connsiteX1" fmla="*/ 773101 w 1157068"/>
              <a:gd name="connsiteY1" fmla="*/ 0 h 1432939"/>
              <a:gd name="connsiteX2" fmla="*/ 1157068 w 1157068"/>
              <a:gd name="connsiteY2" fmla="*/ 0 h 1432939"/>
              <a:gd name="connsiteX3" fmla="*/ 406192 w 1157068"/>
              <a:gd name="connsiteY3" fmla="*/ 1301458 h 1432939"/>
              <a:gd name="connsiteX4" fmla="*/ 260804 w 1157068"/>
              <a:gd name="connsiteY4" fmla="*/ 1391627 h 1432939"/>
              <a:gd name="connsiteX5" fmla="*/ 0 w 1157068"/>
              <a:gd name="connsiteY5" fmla="*/ 1336383 h 1432939"/>
              <a:gd name="connsiteX0" fmla="*/ 0 w 1157068"/>
              <a:gd name="connsiteY0" fmla="*/ 1336383 h 1432939"/>
              <a:gd name="connsiteX1" fmla="*/ 773101 w 1157068"/>
              <a:gd name="connsiteY1" fmla="*/ 0 h 1432939"/>
              <a:gd name="connsiteX2" fmla="*/ 1157068 w 1157068"/>
              <a:gd name="connsiteY2" fmla="*/ 0 h 1432939"/>
              <a:gd name="connsiteX3" fmla="*/ 406192 w 1157068"/>
              <a:gd name="connsiteY3" fmla="*/ 1301458 h 1432939"/>
              <a:gd name="connsiteX4" fmla="*/ 260804 w 1157068"/>
              <a:gd name="connsiteY4" fmla="*/ 1391627 h 1432939"/>
              <a:gd name="connsiteX5" fmla="*/ 0 w 1157068"/>
              <a:gd name="connsiteY5" fmla="*/ 1336383 h 1432939"/>
              <a:gd name="connsiteX0" fmla="*/ 0 w 1157068"/>
              <a:gd name="connsiteY0" fmla="*/ 1336383 h 1392515"/>
              <a:gd name="connsiteX1" fmla="*/ 773101 w 1157068"/>
              <a:gd name="connsiteY1" fmla="*/ 0 h 1392515"/>
              <a:gd name="connsiteX2" fmla="*/ 1157068 w 1157068"/>
              <a:gd name="connsiteY2" fmla="*/ 0 h 1392515"/>
              <a:gd name="connsiteX3" fmla="*/ 406192 w 1157068"/>
              <a:gd name="connsiteY3" fmla="*/ 1301458 h 1392515"/>
              <a:gd name="connsiteX4" fmla="*/ 260804 w 1157068"/>
              <a:gd name="connsiteY4" fmla="*/ 1391627 h 1392515"/>
              <a:gd name="connsiteX5" fmla="*/ 0 w 1157068"/>
              <a:gd name="connsiteY5" fmla="*/ 1336383 h 1392515"/>
              <a:gd name="connsiteX0" fmla="*/ 0 w 1160243"/>
              <a:gd name="connsiteY0" fmla="*/ 1333208 h 1392399"/>
              <a:gd name="connsiteX1" fmla="*/ 776276 w 1160243"/>
              <a:gd name="connsiteY1" fmla="*/ 0 h 1392399"/>
              <a:gd name="connsiteX2" fmla="*/ 1160243 w 1160243"/>
              <a:gd name="connsiteY2" fmla="*/ 0 h 1392399"/>
              <a:gd name="connsiteX3" fmla="*/ 409367 w 1160243"/>
              <a:gd name="connsiteY3" fmla="*/ 1301458 h 1392399"/>
              <a:gd name="connsiteX4" fmla="*/ 263979 w 1160243"/>
              <a:gd name="connsiteY4" fmla="*/ 1391627 h 1392399"/>
              <a:gd name="connsiteX5" fmla="*/ 0 w 1160243"/>
              <a:gd name="connsiteY5" fmla="*/ 1333208 h 1392399"/>
              <a:gd name="connsiteX0" fmla="*/ 0 w 1160243"/>
              <a:gd name="connsiteY0" fmla="*/ 1333208 h 1429895"/>
              <a:gd name="connsiteX1" fmla="*/ 776276 w 1160243"/>
              <a:gd name="connsiteY1" fmla="*/ 0 h 1429895"/>
              <a:gd name="connsiteX2" fmla="*/ 1160243 w 1160243"/>
              <a:gd name="connsiteY2" fmla="*/ 0 h 1429895"/>
              <a:gd name="connsiteX3" fmla="*/ 409367 w 1160243"/>
              <a:gd name="connsiteY3" fmla="*/ 1301458 h 1429895"/>
              <a:gd name="connsiteX4" fmla="*/ 254454 w 1160243"/>
              <a:gd name="connsiteY4" fmla="*/ 1385277 h 1429895"/>
              <a:gd name="connsiteX5" fmla="*/ 0 w 1160243"/>
              <a:gd name="connsiteY5" fmla="*/ 1333208 h 1429895"/>
              <a:gd name="connsiteX0" fmla="*/ 0 w 1160243"/>
              <a:gd name="connsiteY0" fmla="*/ 1333208 h 1386317"/>
              <a:gd name="connsiteX1" fmla="*/ 776276 w 1160243"/>
              <a:gd name="connsiteY1" fmla="*/ 0 h 1386317"/>
              <a:gd name="connsiteX2" fmla="*/ 1160243 w 1160243"/>
              <a:gd name="connsiteY2" fmla="*/ 0 h 1386317"/>
              <a:gd name="connsiteX3" fmla="*/ 409367 w 1160243"/>
              <a:gd name="connsiteY3" fmla="*/ 1301458 h 1386317"/>
              <a:gd name="connsiteX4" fmla="*/ 254454 w 1160243"/>
              <a:gd name="connsiteY4" fmla="*/ 1385277 h 1386317"/>
              <a:gd name="connsiteX5" fmla="*/ 0 w 1160243"/>
              <a:gd name="connsiteY5" fmla="*/ 1333208 h 1386317"/>
              <a:gd name="connsiteX0" fmla="*/ 0 w 1160243"/>
              <a:gd name="connsiteY0" fmla="*/ 1333208 h 1386317"/>
              <a:gd name="connsiteX1" fmla="*/ 776276 w 1160243"/>
              <a:gd name="connsiteY1" fmla="*/ 0 h 1386317"/>
              <a:gd name="connsiteX2" fmla="*/ 1160243 w 1160243"/>
              <a:gd name="connsiteY2" fmla="*/ 0 h 1386317"/>
              <a:gd name="connsiteX3" fmla="*/ 390317 w 1160243"/>
              <a:gd name="connsiteY3" fmla="*/ 1291933 h 1386317"/>
              <a:gd name="connsiteX4" fmla="*/ 254454 w 1160243"/>
              <a:gd name="connsiteY4" fmla="*/ 1385277 h 1386317"/>
              <a:gd name="connsiteX5" fmla="*/ 0 w 1160243"/>
              <a:gd name="connsiteY5" fmla="*/ 1333208 h 1386317"/>
              <a:gd name="connsiteX0" fmla="*/ 0 w 1160243"/>
              <a:gd name="connsiteY0" fmla="*/ 1333208 h 1386317"/>
              <a:gd name="connsiteX1" fmla="*/ 776276 w 1160243"/>
              <a:gd name="connsiteY1" fmla="*/ 0 h 1386317"/>
              <a:gd name="connsiteX2" fmla="*/ 1160243 w 1160243"/>
              <a:gd name="connsiteY2" fmla="*/ 0 h 1386317"/>
              <a:gd name="connsiteX3" fmla="*/ 497473 w 1160243"/>
              <a:gd name="connsiteY3" fmla="*/ 1132389 h 1386317"/>
              <a:gd name="connsiteX4" fmla="*/ 254454 w 1160243"/>
              <a:gd name="connsiteY4" fmla="*/ 1385277 h 1386317"/>
              <a:gd name="connsiteX5" fmla="*/ 0 w 1160243"/>
              <a:gd name="connsiteY5" fmla="*/ 1333208 h 1386317"/>
              <a:gd name="connsiteX0" fmla="*/ 0 w 1160243"/>
              <a:gd name="connsiteY0" fmla="*/ 1333208 h 1386317"/>
              <a:gd name="connsiteX1" fmla="*/ 776276 w 1160243"/>
              <a:gd name="connsiteY1" fmla="*/ 0 h 1386317"/>
              <a:gd name="connsiteX2" fmla="*/ 1160243 w 1160243"/>
              <a:gd name="connsiteY2" fmla="*/ 0 h 1386317"/>
              <a:gd name="connsiteX3" fmla="*/ 497473 w 1160243"/>
              <a:gd name="connsiteY3" fmla="*/ 1132389 h 1386317"/>
              <a:gd name="connsiteX4" fmla="*/ 254454 w 1160243"/>
              <a:gd name="connsiteY4" fmla="*/ 1385277 h 1386317"/>
              <a:gd name="connsiteX5" fmla="*/ 0 w 1160243"/>
              <a:gd name="connsiteY5" fmla="*/ 1333208 h 1386317"/>
              <a:gd name="connsiteX0" fmla="*/ 0 w 1160243"/>
              <a:gd name="connsiteY0" fmla="*/ 1333208 h 1360628"/>
              <a:gd name="connsiteX1" fmla="*/ 776276 w 1160243"/>
              <a:gd name="connsiteY1" fmla="*/ 0 h 1360628"/>
              <a:gd name="connsiteX2" fmla="*/ 1160243 w 1160243"/>
              <a:gd name="connsiteY2" fmla="*/ 0 h 1360628"/>
              <a:gd name="connsiteX3" fmla="*/ 497473 w 1160243"/>
              <a:gd name="connsiteY3" fmla="*/ 1132389 h 1360628"/>
              <a:gd name="connsiteX4" fmla="*/ 278267 w 1160243"/>
              <a:gd name="connsiteY4" fmla="*/ 1349558 h 1360628"/>
              <a:gd name="connsiteX5" fmla="*/ 0 w 1160243"/>
              <a:gd name="connsiteY5" fmla="*/ 1333208 h 1360628"/>
              <a:gd name="connsiteX0" fmla="*/ 0 w 1160243"/>
              <a:gd name="connsiteY0" fmla="*/ 1333208 h 1365896"/>
              <a:gd name="connsiteX1" fmla="*/ 776276 w 1160243"/>
              <a:gd name="connsiteY1" fmla="*/ 0 h 1365896"/>
              <a:gd name="connsiteX2" fmla="*/ 1160243 w 1160243"/>
              <a:gd name="connsiteY2" fmla="*/ 0 h 1365896"/>
              <a:gd name="connsiteX3" fmla="*/ 497473 w 1160243"/>
              <a:gd name="connsiteY3" fmla="*/ 1132389 h 1365896"/>
              <a:gd name="connsiteX4" fmla="*/ 278267 w 1160243"/>
              <a:gd name="connsiteY4" fmla="*/ 1349558 h 1365896"/>
              <a:gd name="connsiteX5" fmla="*/ 0 w 1160243"/>
              <a:gd name="connsiteY5" fmla="*/ 1333208 h 1365896"/>
              <a:gd name="connsiteX0" fmla="*/ 0 w 1160243"/>
              <a:gd name="connsiteY0" fmla="*/ 1333208 h 1373081"/>
              <a:gd name="connsiteX1" fmla="*/ 776276 w 1160243"/>
              <a:gd name="connsiteY1" fmla="*/ 0 h 1373081"/>
              <a:gd name="connsiteX2" fmla="*/ 1160243 w 1160243"/>
              <a:gd name="connsiteY2" fmla="*/ 0 h 1373081"/>
              <a:gd name="connsiteX3" fmla="*/ 497473 w 1160243"/>
              <a:gd name="connsiteY3" fmla="*/ 1132389 h 1373081"/>
              <a:gd name="connsiteX4" fmla="*/ 271123 w 1160243"/>
              <a:gd name="connsiteY4" fmla="*/ 1361464 h 1373081"/>
              <a:gd name="connsiteX5" fmla="*/ 0 w 1160243"/>
              <a:gd name="connsiteY5" fmla="*/ 1333208 h 1373081"/>
              <a:gd name="connsiteX0" fmla="*/ 0 w 1160243"/>
              <a:gd name="connsiteY0" fmla="*/ 1333208 h 1373081"/>
              <a:gd name="connsiteX1" fmla="*/ 776276 w 1160243"/>
              <a:gd name="connsiteY1" fmla="*/ 0 h 1373081"/>
              <a:gd name="connsiteX2" fmla="*/ 1160243 w 1160243"/>
              <a:gd name="connsiteY2" fmla="*/ 0 h 1373081"/>
              <a:gd name="connsiteX3" fmla="*/ 497473 w 1160243"/>
              <a:gd name="connsiteY3" fmla="*/ 1132389 h 1373081"/>
              <a:gd name="connsiteX4" fmla="*/ 271123 w 1160243"/>
              <a:gd name="connsiteY4" fmla="*/ 1361464 h 1373081"/>
              <a:gd name="connsiteX5" fmla="*/ 0 w 1160243"/>
              <a:gd name="connsiteY5" fmla="*/ 1333208 h 1373081"/>
              <a:gd name="connsiteX0" fmla="*/ 0 w 1160243"/>
              <a:gd name="connsiteY0" fmla="*/ 1333208 h 1373081"/>
              <a:gd name="connsiteX1" fmla="*/ 776276 w 1160243"/>
              <a:gd name="connsiteY1" fmla="*/ 0 h 1373081"/>
              <a:gd name="connsiteX2" fmla="*/ 1160243 w 1160243"/>
              <a:gd name="connsiteY2" fmla="*/ 0 h 1373081"/>
              <a:gd name="connsiteX3" fmla="*/ 497473 w 1160243"/>
              <a:gd name="connsiteY3" fmla="*/ 1132389 h 1373081"/>
              <a:gd name="connsiteX4" fmla="*/ 271123 w 1160243"/>
              <a:gd name="connsiteY4" fmla="*/ 1361464 h 1373081"/>
              <a:gd name="connsiteX5" fmla="*/ 0 w 1160243"/>
              <a:gd name="connsiteY5" fmla="*/ 1333208 h 1373081"/>
              <a:gd name="connsiteX0" fmla="*/ 0 w 1160243"/>
              <a:gd name="connsiteY0" fmla="*/ 1333208 h 1370758"/>
              <a:gd name="connsiteX1" fmla="*/ 776276 w 1160243"/>
              <a:gd name="connsiteY1" fmla="*/ 0 h 1370758"/>
              <a:gd name="connsiteX2" fmla="*/ 1160243 w 1160243"/>
              <a:gd name="connsiteY2" fmla="*/ 0 h 1370758"/>
              <a:gd name="connsiteX3" fmla="*/ 497473 w 1160243"/>
              <a:gd name="connsiteY3" fmla="*/ 1132389 h 1370758"/>
              <a:gd name="connsiteX4" fmla="*/ 271123 w 1160243"/>
              <a:gd name="connsiteY4" fmla="*/ 1361464 h 1370758"/>
              <a:gd name="connsiteX5" fmla="*/ 0 w 1160243"/>
              <a:gd name="connsiteY5" fmla="*/ 1333208 h 1370758"/>
              <a:gd name="connsiteX0" fmla="*/ 0 w 1160243"/>
              <a:gd name="connsiteY0" fmla="*/ 1333208 h 1370758"/>
              <a:gd name="connsiteX1" fmla="*/ 776276 w 1160243"/>
              <a:gd name="connsiteY1" fmla="*/ 0 h 1370758"/>
              <a:gd name="connsiteX2" fmla="*/ 1160243 w 1160243"/>
              <a:gd name="connsiteY2" fmla="*/ 0 h 1370758"/>
              <a:gd name="connsiteX3" fmla="*/ 497473 w 1160243"/>
              <a:gd name="connsiteY3" fmla="*/ 1132389 h 1370758"/>
              <a:gd name="connsiteX4" fmla="*/ 271123 w 1160243"/>
              <a:gd name="connsiteY4" fmla="*/ 1361464 h 1370758"/>
              <a:gd name="connsiteX5" fmla="*/ 0 w 1160243"/>
              <a:gd name="connsiteY5" fmla="*/ 1333208 h 1370758"/>
              <a:gd name="connsiteX0" fmla="*/ 0 w 1160243"/>
              <a:gd name="connsiteY0" fmla="*/ 1333208 h 1369700"/>
              <a:gd name="connsiteX1" fmla="*/ 776276 w 1160243"/>
              <a:gd name="connsiteY1" fmla="*/ 0 h 1369700"/>
              <a:gd name="connsiteX2" fmla="*/ 1160243 w 1160243"/>
              <a:gd name="connsiteY2" fmla="*/ 0 h 1369700"/>
              <a:gd name="connsiteX3" fmla="*/ 497473 w 1160243"/>
              <a:gd name="connsiteY3" fmla="*/ 1132389 h 1369700"/>
              <a:gd name="connsiteX4" fmla="*/ 271123 w 1160243"/>
              <a:gd name="connsiteY4" fmla="*/ 1361464 h 1369700"/>
              <a:gd name="connsiteX5" fmla="*/ 0 w 1160243"/>
              <a:gd name="connsiteY5" fmla="*/ 1333208 h 1369700"/>
              <a:gd name="connsiteX0" fmla="*/ 0 w 1160243"/>
              <a:gd name="connsiteY0" fmla="*/ 1333208 h 1367927"/>
              <a:gd name="connsiteX1" fmla="*/ 776276 w 1160243"/>
              <a:gd name="connsiteY1" fmla="*/ 0 h 1367927"/>
              <a:gd name="connsiteX2" fmla="*/ 1160243 w 1160243"/>
              <a:gd name="connsiteY2" fmla="*/ 0 h 1367927"/>
              <a:gd name="connsiteX3" fmla="*/ 497473 w 1160243"/>
              <a:gd name="connsiteY3" fmla="*/ 1132389 h 1367927"/>
              <a:gd name="connsiteX4" fmla="*/ 271123 w 1160243"/>
              <a:gd name="connsiteY4" fmla="*/ 1361464 h 1367927"/>
              <a:gd name="connsiteX5" fmla="*/ 0 w 1160243"/>
              <a:gd name="connsiteY5" fmla="*/ 1333208 h 1367927"/>
              <a:gd name="connsiteX0" fmla="*/ 0 w 1174530"/>
              <a:gd name="connsiteY0" fmla="*/ 1328445 h 1373982"/>
              <a:gd name="connsiteX1" fmla="*/ 790563 w 1174530"/>
              <a:gd name="connsiteY1" fmla="*/ 0 h 1373982"/>
              <a:gd name="connsiteX2" fmla="*/ 1174530 w 1174530"/>
              <a:gd name="connsiteY2" fmla="*/ 0 h 1373982"/>
              <a:gd name="connsiteX3" fmla="*/ 511760 w 1174530"/>
              <a:gd name="connsiteY3" fmla="*/ 1132389 h 1373982"/>
              <a:gd name="connsiteX4" fmla="*/ 285410 w 1174530"/>
              <a:gd name="connsiteY4" fmla="*/ 1361464 h 1373982"/>
              <a:gd name="connsiteX5" fmla="*/ 0 w 1174530"/>
              <a:gd name="connsiteY5" fmla="*/ 1328445 h 1373982"/>
              <a:gd name="connsiteX0" fmla="*/ 0 w 1174530"/>
              <a:gd name="connsiteY0" fmla="*/ 1328445 h 1374791"/>
              <a:gd name="connsiteX1" fmla="*/ 790563 w 1174530"/>
              <a:gd name="connsiteY1" fmla="*/ 0 h 1374791"/>
              <a:gd name="connsiteX2" fmla="*/ 1174530 w 1174530"/>
              <a:gd name="connsiteY2" fmla="*/ 0 h 1374791"/>
              <a:gd name="connsiteX3" fmla="*/ 511760 w 1174530"/>
              <a:gd name="connsiteY3" fmla="*/ 1132389 h 1374791"/>
              <a:gd name="connsiteX4" fmla="*/ 285410 w 1174530"/>
              <a:gd name="connsiteY4" fmla="*/ 1361464 h 1374791"/>
              <a:gd name="connsiteX5" fmla="*/ 0 w 1174530"/>
              <a:gd name="connsiteY5" fmla="*/ 1328445 h 1374791"/>
              <a:gd name="connsiteX0" fmla="*/ 0 w 1187230"/>
              <a:gd name="connsiteY0" fmla="*/ 1328445 h 1374791"/>
              <a:gd name="connsiteX1" fmla="*/ 803263 w 1187230"/>
              <a:gd name="connsiteY1" fmla="*/ 0 h 1374791"/>
              <a:gd name="connsiteX2" fmla="*/ 1187230 w 1187230"/>
              <a:gd name="connsiteY2" fmla="*/ 0 h 1374791"/>
              <a:gd name="connsiteX3" fmla="*/ 524460 w 1187230"/>
              <a:gd name="connsiteY3" fmla="*/ 1132389 h 1374791"/>
              <a:gd name="connsiteX4" fmla="*/ 298110 w 1187230"/>
              <a:gd name="connsiteY4" fmla="*/ 1361464 h 1374791"/>
              <a:gd name="connsiteX5" fmla="*/ 0 w 1187230"/>
              <a:gd name="connsiteY5" fmla="*/ 1328445 h 1374791"/>
              <a:gd name="connsiteX0" fmla="*/ 0 w 1187230"/>
              <a:gd name="connsiteY0" fmla="*/ 1328445 h 1374791"/>
              <a:gd name="connsiteX1" fmla="*/ 803263 w 1187230"/>
              <a:gd name="connsiteY1" fmla="*/ 0 h 1374791"/>
              <a:gd name="connsiteX2" fmla="*/ 1187230 w 1187230"/>
              <a:gd name="connsiteY2" fmla="*/ 0 h 1374791"/>
              <a:gd name="connsiteX3" fmla="*/ 524460 w 1187230"/>
              <a:gd name="connsiteY3" fmla="*/ 1132389 h 1374791"/>
              <a:gd name="connsiteX4" fmla="*/ 298110 w 1187230"/>
              <a:gd name="connsiteY4" fmla="*/ 1361464 h 1374791"/>
              <a:gd name="connsiteX5" fmla="*/ 0 w 1187230"/>
              <a:gd name="connsiteY5" fmla="*/ 1328445 h 1374791"/>
              <a:gd name="connsiteX0" fmla="*/ 0 w 1187230"/>
              <a:gd name="connsiteY0" fmla="*/ 1328445 h 1373748"/>
              <a:gd name="connsiteX1" fmla="*/ 803263 w 1187230"/>
              <a:gd name="connsiteY1" fmla="*/ 0 h 1373748"/>
              <a:gd name="connsiteX2" fmla="*/ 1187230 w 1187230"/>
              <a:gd name="connsiteY2" fmla="*/ 0 h 1373748"/>
              <a:gd name="connsiteX3" fmla="*/ 524460 w 1187230"/>
              <a:gd name="connsiteY3" fmla="*/ 1132389 h 1373748"/>
              <a:gd name="connsiteX4" fmla="*/ 298110 w 1187230"/>
              <a:gd name="connsiteY4" fmla="*/ 1361464 h 1373748"/>
              <a:gd name="connsiteX5" fmla="*/ 0 w 1187230"/>
              <a:gd name="connsiteY5" fmla="*/ 1328445 h 1373748"/>
              <a:gd name="connsiteX0" fmla="*/ 0 w 1187230"/>
              <a:gd name="connsiteY0" fmla="*/ 1328445 h 1374791"/>
              <a:gd name="connsiteX1" fmla="*/ 803263 w 1187230"/>
              <a:gd name="connsiteY1" fmla="*/ 0 h 1374791"/>
              <a:gd name="connsiteX2" fmla="*/ 1187230 w 1187230"/>
              <a:gd name="connsiteY2" fmla="*/ 0 h 1374791"/>
              <a:gd name="connsiteX3" fmla="*/ 512553 w 1187230"/>
              <a:gd name="connsiteY3" fmla="*/ 1132389 h 1374791"/>
              <a:gd name="connsiteX4" fmla="*/ 298110 w 1187230"/>
              <a:gd name="connsiteY4" fmla="*/ 1361464 h 1374791"/>
              <a:gd name="connsiteX5" fmla="*/ 0 w 1187230"/>
              <a:gd name="connsiteY5" fmla="*/ 1328445 h 1374791"/>
              <a:gd name="connsiteX0" fmla="*/ 0 w 1187230"/>
              <a:gd name="connsiteY0" fmla="*/ 1328445 h 1374791"/>
              <a:gd name="connsiteX1" fmla="*/ 803263 w 1187230"/>
              <a:gd name="connsiteY1" fmla="*/ 0 h 1374791"/>
              <a:gd name="connsiteX2" fmla="*/ 1187230 w 1187230"/>
              <a:gd name="connsiteY2" fmla="*/ 0 h 1374791"/>
              <a:gd name="connsiteX3" fmla="*/ 512553 w 1187230"/>
              <a:gd name="connsiteY3" fmla="*/ 1132389 h 1374791"/>
              <a:gd name="connsiteX4" fmla="*/ 298110 w 1187230"/>
              <a:gd name="connsiteY4" fmla="*/ 1361464 h 1374791"/>
              <a:gd name="connsiteX5" fmla="*/ 0 w 1187230"/>
              <a:gd name="connsiteY5" fmla="*/ 1328445 h 1374791"/>
              <a:gd name="connsiteX0" fmla="*/ 0 w 1187230"/>
              <a:gd name="connsiteY0" fmla="*/ 1328445 h 1374791"/>
              <a:gd name="connsiteX1" fmla="*/ 803263 w 1187230"/>
              <a:gd name="connsiteY1" fmla="*/ 0 h 1374791"/>
              <a:gd name="connsiteX2" fmla="*/ 1187230 w 1187230"/>
              <a:gd name="connsiteY2" fmla="*/ 0 h 1374791"/>
              <a:gd name="connsiteX3" fmla="*/ 512553 w 1187230"/>
              <a:gd name="connsiteY3" fmla="*/ 1132389 h 1374791"/>
              <a:gd name="connsiteX4" fmla="*/ 298110 w 1187230"/>
              <a:gd name="connsiteY4" fmla="*/ 1361464 h 1374791"/>
              <a:gd name="connsiteX5" fmla="*/ 0 w 1187230"/>
              <a:gd name="connsiteY5" fmla="*/ 1328445 h 1374791"/>
              <a:gd name="connsiteX0" fmla="*/ 0 w 1187230"/>
              <a:gd name="connsiteY0" fmla="*/ 1328445 h 1374791"/>
              <a:gd name="connsiteX1" fmla="*/ 803263 w 1187230"/>
              <a:gd name="connsiteY1" fmla="*/ 0 h 1374791"/>
              <a:gd name="connsiteX2" fmla="*/ 1187230 w 1187230"/>
              <a:gd name="connsiteY2" fmla="*/ 0 h 1374791"/>
              <a:gd name="connsiteX3" fmla="*/ 512553 w 1187230"/>
              <a:gd name="connsiteY3" fmla="*/ 1132389 h 1374791"/>
              <a:gd name="connsiteX4" fmla="*/ 298110 w 1187230"/>
              <a:gd name="connsiteY4" fmla="*/ 1361464 h 1374791"/>
              <a:gd name="connsiteX5" fmla="*/ 0 w 1187230"/>
              <a:gd name="connsiteY5" fmla="*/ 1328445 h 1374791"/>
              <a:gd name="connsiteX0" fmla="*/ 0 w 1187230"/>
              <a:gd name="connsiteY0" fmla="*/ 1328445 h 1376647"/>
              <a:gd name="connsiteX1" fmla="*/ 803263 w 1187230"/>
              <a:gd name="connsiteY1" fmla="*/ 0 h 1376647"/>
              <a:gd name="connsiteX2" fmla="*/ 1187230 w 1187230"/>
              <a:gd name="connsiteY2" fmla="*/ 0 h 1376647"/>
              <a:gd name="connsiteX3" fmla="*/ 512553 w 1187230"/>
              <a:gd name="connsiteY3" fmla="*/ 1132389 h 1376647"/>
              <a:gd name="connsiteX4" fmla="*/ 298110 w 1187230"/>
              <a:gd name="connsiteY4" fmla="*/ 1361464 h 1376647"/>
              <a:gd name="connsiteX5" fmla="*/ 0 w 1187230"/>
              <a:gd name="connsiteY5" fmla="*/ 1328445 h 1376647"/>
              <a:gd name="connsiteX0" fmla="*/ 0 w 1187230"/>
              <a:gd name="connsiteY0" fmla="*/ 1328445 h 1337311"/>
              <a:gd name="connsiteX1" fmla="*/ 803263 w 1187230"/>
              <a:gd name="connsiteY1" fmla="*/ 0 h 1337311"/>
              <a:gd name="connsiteX2" fmla="*/ 1187230 w 1187230"/>
              <a:gd name="connsiteY2" fmla="*/ 0 h 1337311"/>
              <a:gd name="connsiteX3" fmla="*/ 512553 w 1187230"/>
              <a:gd name="connsiteY3" fmla="*/ 1132389 h 1337311"/>
              <a:gd name="connsiteX4" fmla="*/ 361610 w 1187230"/>
              <a:gd name="connsiteY4" fmla="*/ 1221764 h 1337311"/>
              <a:gd name="connsiteX5" fmla="*/ 0 w 1187230"/>
              <a:gd name="connsiteY5" fmla="*/ 1328445 h 1337311"/>
              <a:gd name="connsiteX0" fmla="*/ 0 w 1187230"/>
              <a:gd name="connsiteY0" fmla="*/ 1328445 h 1342691"/>
              <a:gd name="connsiteX1" fmla="*/ 803263 w 1187230"/>
              <a:gd name="connsiteY1" fmla="*/ 0 h 1342691"/>
              <a:gd name="connsiteX2" fmla="*/ 1187230 w 1187230"/>
              <a:gd name="connsiteY2" fmla="*/ 0 h 1342691"/>
              <a:gd name="connsiteX3" fmla="*/ 734803 w 1187230"/>
              <a:gd name="connsiteY3" fmla="*/ 757739 h 1342691"/>
              <a:gd name="connsiteX4" fmla="*/ 361610 w 1187230"/>
              <a:gd name="connsiteY4" fmla="*/ 1221764 h 1342691"/>
              <a:gd name="connsiteX5" fmla="*/ 0 w 1187230"/>
              <a:gd name="connsiteY5" fmla="*/ 1328445 h 1342691"/>
              <a:gd name="connsiteX0" fmla="*/ 0 w 1187230"/>
              <a:gd name="connsiteY0" fmla="*/ 1328445 h 1345834"/>
              <a:gd name="connsiteX1" fmla="*/ 803263 w 1187230"/>
              <a:gd name="connsiteY1" fmla="*/ 0 h 1345834"/>
              <a:gd name="connsiteX2" fmla="*/ 1187230 w 1187230"/>
              <a:gd name="connsiteY2" fmla="*/ 0 h 1345834"/>
              <a:gd name="connsiteX3" fmla="*/ 734803 w 1187230"/>
              <a:gd name="connsiteY3" fmla="*/ 757739 h 1345834"/>
              <a:gd name="connsiteX4" fmla="*/ 361610 w 1187230"/>
              <a:gd name="connsiteY4" fmla="*/ 1240814 h 1345834"/>
              <a:gd name="connsiteX5" fmla="*/ 0 w 1187230"/>
              <a:gd name="connsiteY5" fmla="*/ 1328445 h 1345834"/>
              <a:gd name="connsiteX0" fmla="*/ 0 w 1314975"/>
              <a:gd name="connsiteY0" fmla="*/ 1276058 h 1306856"/>
              <a:gd name="connsiteX1" fmla="*/ 931008 w 1314975"/>
              <a:gd name="connsiteY1" fmla="*/ 0 h 1306856"/>
              <a:gd name="connsiteX2" fmla="*/ 1314975 w 1314975"/>
              <a:gd name="connsiteY2" fmla="*/ 0 h 1306856"/>
              <a:gd name="connsiteX3" fmla="*/ 862548 w 1314975"/>
              <a:gd name="connsiteY3" fmla="*/ 757739 h 1306856"/>
              <a:gd name="connsiteX4" fmla="*/ 489355 w 1314975"/>
              <a:gd name="connsiteY4" fmla="*/ 1240814 h 1306856"/>
              <a:gd name="connsiteX5" fmla="*/ 0 w 1314975"/>
              <a:gd name="connsiteY5" fmla="*/ 1276058 h 1306856"/>
              <a:gd name="connsiteX0" fmla="*/ 0 w 1314975"/>
              <a:gd name="connsiteY0" fmla="*/ 1276058 h 1289561"/>
              <a:gd name="connsiteX1" fmla="*/ 931008 w 1314975"/>
              <a:gd name="connsiteY1" fmla="*/ 0 h 1289561"/>
              <a:gd name="connsiteX2" fmla="*/ 1314975 w 1314975"/>
              <a:gd name="connsiteY2" fmla="*/ 0 h 1289561"/>
              <a:gd name="connsiteX3" fmla="*/ 862548 w 1314975"/>
              <a:gd name="connsiteY3" fmla="*/ 757739 h 1289561"/>
              <a:gd name="connsiteX4" fmla="*/ 469031 w 1314975"/>
              <a:gd name="connsiteY4" fmla="*/ 1171758 h 1289561"/>
              <a:gd name="connsiteX5" fmla="*/ 0 w 1314975"/>
              <a:gd name="connsiteY5" fmla="*/ 1276058 h 1289561"/>
              <a:gd name="connsiteX0" fmla="*/ 0 w 1314975"/>
              <a:gd name="connsiteY0" fmla="*/ 1276058 h 1287457"/>
              <a:gd name="connsiteX1" fmla="*/ 931008 w 1314975"/>
              <a:gd name="connsiteY1" fmla="*/ 0 h 1287457"/>
              <a:gd name="connsiteX2" fmla="*/ 1314975 w 1314975"/>
              <a:gd name="connsiteY2" fmla="*/ 0 h 1287457"/>
              <a:gd name="connsiteX3" fmla="*/ 711576 w 1314975"/>
              <a:gd name="connsiteY3" fmla="*/ 881564 h 1287457"/>
              <a:gd name="connsiteX4" fmla="*/ 469031 w 1314975"/>
              <a:gd name="connsiteY4" fmla="*/ 1171758 h 1287457"/>
              <a:gd name="connsiteX5" fmla="*/ 0 w 1314975"/>
              <a:gd name="connsiteY5" fmla="*/ 1276058 h 1287457"/>
              <a:gd name="connsiteX0" fmla="*/ 0 w 1314975"/>
              <a:gd name="connsiteY0" fmla="*/ 1276058 h 1287457"/>
              <a:gd name="connsiteX1" fmla="*/ 931008 w 1314975"/>
              <a:gd name="connsiteY1" fmla="*/ 0 h 1287457"/>
              <a:gd name="connsiteX2" fmla="*/ 1314975 w 1314975"/>
              <a:gd name="connsiteY2" fmla="*/ 0 h 1287457"/>
              <a:gd name="connsiteX3" fmla="*/ 697060 w 1314975"/>
              <a:gd name="connsiteY3" fmla="*/ 881564 h 1287457"/>
              <a:gd name="connsiteX4" fmla="*/ 469031 w 1314975"/>
              <a:gd name="connsiteY4" fmla="*/ 1171758 h 1287457"/>
              <a:gd name="connsiteX5" fmla="*/ 0 w 1314975"/>
              <a:gd name="connsiteY5" fmla="*/ 1276058 h 1287457"/>
              <a:gd name="connsiteX0" fmla="*/ 0 w 1314975"/>
              <a:gd name="connsiteY0" fmla="*/ 1276058 h 1286231"/>
              <a:gd name="connsiteX1" fmla="*/ 931008 w 1314975"/>
              <a:gd name="connsiteY1" fmla="*/ 0 h 1286231"/>
              <a:gd name="connsiteX2" fmla="*/ 1314975 w 1314975"/>
              <a:gd name="connsiteY2" fmla="*/ 0 h 1286231"/>
              <a:gd name="connsiteX3" fmla="*/ 697060 w 1314975"/>
              <a:gd name="connsiteY3" fmla="*/ 881564 h 1286231"/>
              <a:gd name="connsiteX4" fmla="*/ 425481 w 1314975"/>
              <a:gd name="connsiteY4" fmla="*/ 1157470 h 1286231"/>
              <a:gd name="connsiteX5" fmla="*/ 0 w 1314975"/>
              <a:gd name="connsiteY5" fmla="*/ 1276058 h 1286231"/>
              <a:gd name="connsiteX0" fmla="*/ 0 w 1314975"/>
              <a:gd name="connsiteY0" fmla="*/ 1276058 h 1286231"/>
              <a:gd name="connsiteX1" fmla="*/ 931008 w 1314975"/>
              <a:gd name="connsiteY1" fmla="*/ 0 h 1286231"/>
              <a:gd name="connsiteX2" fmla="*/ 1314975 w 1314975"/>
              <a:gd name="connsiteY2" fmla="*/ 0 h 1286231"/>
              <a:gd name="connsiteX3" fmla="*/ 697060 w 1314975"/>
              <a:gd name="connsiteY3" fmla="*/ 881564 h 1286231"/>
              <a:gd name="connsiteX4" fmla="*/ 425481 w 1314975"/>
              <a:gd name="connsiteY4" fmla="*/ 1157470 h 1286231"/>
              <a:gd name="connsiteX5" fmla="*/ 0 w 1314975"/>
              <a:gd name="connsiteY5" fmla="*/ 1276058 h 1286231"/>
              <a:gd name="connsiteX0" fmla="*/ 0 w 1314975"/>
              <a:gd name="connsiteY0" fmla="*/ 1276058 h 1286231"/>
              <a:gd name="connsiteX1" fmla="*/ 931008 w 1314975"/>
              <a:gd name="connsiteY1" fmla="*/ 0 h 1286231"/>
              <a:gd name="connsiteX2" fmla="*/ 1314975 w 1314975"/>
              <a:gd name="connsiteY2" fmla="*/ 0 h 1286231"/>
              <a:gd name="connsiteX3" fmla="*/ 697060 w 1314975"/>
              <a:gd name="connsiteY3" fmla="*/ 881564 h 1286231"/>
              <a:gd name="connsiteX4" fmla="*/ 425481 w 1314975"/>
              <a:gd name="connsiteY4" fmla="*/ 1157470 h 1286231"/>
              <a:gd name="connsiteX5" fmla="*/ 0 w 1314975"/>
              <a:gd name="connsiteY5" fmla="*/ 1276058 h 1286231"/>
              <a:gd name="connsiteX0" fmla="*/ 0 w 1314975"/>
              <a:gd name="connsiteY0" fmla="*/ 1276058 h 1285708"/>
              <a:gd name="connsiteX1" fmla="*/ 931008 w 1314975"/>
              <a:gd name="connsiteY1" fmla="*/ 0 h 1285708"/>
              <a:gd name="connsiteX2" fmla="*/ 1314975 w 1314975"/>
              <a:gd name="connsiteY2" fmla="*/ 0 h 1285708"/>
              <a:gd name="connsiteX3" fmla="*/ 697060 w 1314975"/>
              <a:gd name="connsiteY3" fmla="*/ 881564 h 1285708"/>
              <a:gd name="connsiteX4" fmla="*/ 413868 w 1314975"/>
              <a:gd name="connsiteY4" fmla="*/ 1150327 h 1285708"/>
              <a:gd name="connsiteX5" fmla="*/ 0 w 1314975"/>
              <a:gd name="connsiteY5" fmla="*/ 1276058 h 1285708"/>
              <a:gd name="connsiteX0" fmla="*/ 0 w 1314975"/>
              <a:gd name="connsiteY0" fmla="*/ 1276058 h 1285708"/>
              <a:gd name="connsiteX1" fmla="*/ 931008 w 1314975"/>
              <a:gd name="connsiteY1" fmla="*/ 0 h 1285708"/>
              <a:gd name="connsiteX2" fmla="*/ 1314975 w 1314975"/>
              <a:gd name="connsiteY2" fmla="*/ 0 h 1285708"/>
              <a:gd name="connsiteX3" fmla="*/ 697060 w 1314975"/>
              <a:gd name="connsiteY3" fmla="*/ 881564 h 1285708"/>
              <a:gd name="connsiteX4" fmla="*/ 413868 w 1314975"/>
              <a:gd name="connsiteY4" fmla="*/ 1150327 h 1285708"/>
              <a:gd name="connsiteX5" fmla="*/ 0 w 1314975"/>
              <a:gd name="connsiteY5" fmla="*/ 1276058 h 1285708"/>
              <a:gd name="connsiteX0" fmla="*/ 0 w 1314975"/>
              <a:gd name="connsiteY0" fmla="*/ 1276058 h 1285708"/>
              <a:gd name="connsiteX1" fmla="*/ 931008 w 1314975"/>
              <a:gd name="connsiteY1" fmla="*/ 0 h 1285708"/>
              <a:gd name="connsiteX2" fmla="*/ 1314975 w 1314975"/>
              <a:gd name="connsiteY2" fmla="*/ 0 h 1285708"/>
              <a:gd name="connsiteX3" fmla="*/ 697060 w 1314975"/>
              <a:gd name="connsiteY3" fmla="*/ 881564 h 1285708"/>
              <a:gd name="connsiteX4" fmla="*/ 413868 w 1314975"/>
              <a:gd name="connsiteY4" fmla="*/ 1150327 h 1285708"/>
              <a:gd name="connsiteX5" fmla="*/ 0 w 1314975"/>
              <a:gd name="connsiteY5" fmla="*/ 1276058 h 1285708"/>
              <a:gd name="connsiteX0" fmla="*/ 0 w 1314975"/>
              <a:gd name="connsiteY0" fmla="*/ 1276058 h 1285708"/>
              <a:gd name="connsiteX1" fmla="*/ 931008 w 1314975"/>
              <a:gd name="connsiteY1" fmla="*/ 0 h 1285708"/>
              <a:gd name="connsiteX2" fmla="*/ 1314975 w 1314975"/>
              <a:gd name="connsiteY2" fmla="*/ 0 h 1285708"/>
              <a:gd name="connsiteX3" fmla="*/ 697060 w 1314975"/>
              <a:gd name="connsiteY3" fmla="*/ 881564 h 1285708"/>
              <a:gd name="connsiteX4" fmla="*/ 413868 w 1314975"/>
              <a:gd name="connsiteY4" fmla="*/ 1150327 h 1285708"/>
              <a:gd name="connsiteX5" fmla="*/ 0 w 1314975"/>
              <a:gd name="connsiteY5" fmla="*/ 1276058 h 1285708"/>
              <a:gd name="connsiteX0" fmla="*/ 0 w 1314975"/>
              <a:gd name="connsiteY0" fmla="*/ 1276058 h 1283667"/>
              <a:gd name="connsiteX1" fmla="*/ 931008 w 1314975"/>
              <a:gd name="connsiteY1" fmla="*/ 0 h 1283667"/>
              <a:gd name="connsiteX2" fmla="*/ 1314975 w 1314975"/>
              <a:gd name="connsiteY2" fmla="*/ 0 h 1283667"/>
              <a:gd name="connsiteX3" fmla="*/ 453182 w 1314975"/>
              <a:gd name="connsiteY3" fmla="*/ 1113339 h 1283667"/>
              <a:gd name="connsiteX4" fmla="*/ 413868 w 1314975"/>
              <a:gd name="connsiteY4" fmla="*/ 1150327 h 1283667"/>
              <a:gd name="connsiteX5" fmla="*/ 0 w 1314975"/>
              <a:gd name="connsiteY5" fmla="*/ 1276058 h 1283667"/>
              <a:gd name="connsiteX0" fmla="*/ 0 w 1314975"/>
              <a:gd name="connsiteY0" fmla="*/ 1276058 h 1287450"/>
              <a:gd name="connsiteX1" fmla="*/ 931008 w 1314975"/>
              <a:gd name="connsiteY1" fmla="*/ 0 h 1287450"/>
              <a:gd name="connsiteX2" fmla="*/ 1314975 w 1314975"/>
              <a:gd name="connsiteY2" fmla="*/ 0 h 1287450"/>
              <a:gd name="connsiteX3" fmla="*/ 453182 w 1314975"/>
              <a:gd name="connsiteY3" fmla="*/ 1113339 h 1287450"/>
              <a:gd name="connsiteX4" fmla="*/ 351931 w 1314975"/>
              <a:gd name="connsiteY4" fmla="*/ 1207477 h 1287450"/>
              <a:gd name="connsiteX5" fmla="*/ 0 w 1314975"/>
              <a:gd name="connsiteY5" fmla="*/ 1276058 h 1287450"/>
              <a:gd name="connsiteX0" fmla="*/ 0 w 1314975"/>
              <a:gd name="connsiteY0" fmla="*/ 1276058 h 1287450"/>
              <a:gd name="connsiteX1" fmla="*/ 931008 w 1314975"/>
              <a:gd name="connsiteY1" fmla="*/ 0 h 1287450"/>
              <a:gd name="connsiteX2" fmla="*/ 1314975 w 1314975"/>
              <a:gd name="connsiteY2" fmla="*/ 0 h 1287450"/>
              <a:gd name="connsiteX3" fmla="*/ 464795 w 1314975"/>
              <a:gd name="connsiteY3" fmla="*/ 1113339 h 1287450"/>
              <a:gd name="connsiteX4" fmla="*/ 351931 w 1314975"/>
              <a:gd name="connsiteY4" fmla="*/ 1207477 h 1287450"/>
              <a:gd name="connsiteX5" fmla="*/ 0 w 1314975"/>
              <a:gd name="connsiteY5" fmla="*/ 1276058 h 1287450"/>
              <a:gd name="connsiteX0" fmla="*/ 0 w 1314975"/>
              <a:gd name="connsiteY0" fmla="*/ 1276058 h 1287450"/>
              <a:gd name="connsiteX1" fmla="*/ 931008 w 1314975"/>
              <a:gd name="connsiteY1" fmla="*/ 0 h 1287450"/>
              <a:gd name="connsiteX2" fmla="*/ 1314975 w 1314975"/>
              <a:gd name="connsiteY2" fmla="*/ 0 h 1287450"/>
              <a:gd name="connsiteX3" fmla="*/ 464795 w 1314975"/>
              <a:gd name="connsiteY3" fmla="*/ 1113339 h 1287450"/>
              <a:gd name="connsiteX4" fmla="*/ 351931 w 1314975"/>
              <a:gd name="connsiteY4" fmla="*/ 1207477 h 1287450"/>
              <a:gd name="connsiteX5" fmla="*/ 0 w 1314975"/>
              <a:gd name="connsiteY5" fmla="*/ 1276058 h 1287450"/>
              <a:gd name="connsiteX0" fmla="*/ 0 w 1314975"/>
              <a:gd name="connsiteY0" fmla="*/ 1276058 h 1287147"/>
              <a:gd name="connsiteX1" fmla="*/ 931008 w 1314975"/>
              <a:gd name="connsiteY1" fmla="*/ 0 h 1287147"/>
              <a:gd name="connsiteX2" fmla="*/ 1314975 w 1314975"/>
              <a:gd name="connsiteY2" fmla="*/ 0 h 1287147"/>
              <a:gd name="connsiteX3" fmla="*/ 464795 w 1314975"/>
              <a:gd name="connsiteY3" fmla="*/ 1113339 h 1287147"/>
              <a:gd name="connsiteX4" fmla="*/ 328704 w 1314975"/>
              <a:gd name="connsiteY4" fmla="*/ 1204302 h 1287147"/>
              <a:gd name="connsiteX5" fmla="*/ 0 w 1314975"/>
              <a:gd name="connsiteY5" fmla="*/ 1276058 h 1287147"/>
              <a:gd name="connsiteX0" fmla="*/ 0 w 1314975"/>
              <a:gd name="connsiteY0" fmla="*/ 1276058 h 1286878"/>
              <a:gd name="connsiteX1" fmla="*/ 931008 w 1314975"/>
              <a:gd name="connsiteY1" fmla="*/ 0 h 1286878"/>
              <a:gd name="connsiteX2" fmla="*/ 1314975 w 1314975"/>
              <a:gd name="connsiteY2" fmla="*/ 0 h 1286878"/>
              <a:gd name="connsiteX3" fmla="*/ 464795 w 1314975"/>
              <a:gd name="connsiteY3" fmla="*/ 1113339 h 1286878"/>
              <a:gd name="connsiteX4" fmla="*/ 328704 w 1314975"/>
              <a:gd name="connsiteY4" fmla="*/ 1204302 h 1286878"/>
              <a:gd name="connsiteX5" fmla="*/ 0 w 1314975"/>
              <a:gd name="connsiteY5" fmla="*/ 1276058 h 1286878"/>
              <a:gd name="connsiteX0" fmla="*/ 0 w 1314975"/>
              <a:gd name="connsiteY0" fmla="*/ 1276058 h 1286878"/>
              <a:gd name="connsiteX1" fmla="*/ 931008 w 1314975"/>
              <a:gd name="connsiteY1" fmla="*/ 0 h 1286878"/>
              <a:gd name="connsiteX2" fmla="*/ 1314975 w 1314975"/>
              <a:gd name="connsiteY2" fmla="*/ 0 h 1286878"/>
              <a:gd name="connsiteX3" fmla="*/ 464795 w 1314975"/>
              <a:gd name="connsiteY3" fmla="*/ 1113339 h 1286878"/>
              <a:gd name="connsiteX4" fmla="*/ 328704 w 1314975"/>
              <a:gd name="connsiteY4" fmla="*/ 1204302 h 1286878"/>
              <a:gd name="connsiteX5" fmla="*/ 0 w 1314975"/>
              <a:gd name="connsiteY5" fmla="*/ 1276058 h 1286878"/>
              <a:gd name="connsiteX0" fmla="*/ 0 w 1314975"/>
              <a:gd name="connsiteY0" fmla="*/ 1276058 h 1289282"/>
              <a:gd name="connsiteX1" fmla="*/ 931008 w 1314975"/>
              <a:gd name="connsiteY1" fmla="*/ 0 h 1289282"/>
              <a:gd name="connsiteX2" fmla="*/ 1314975 w 1314975"/>
              <a:gd name="connsiteY2" fmla="*/ 0 h 1289282"/>
              <a:gd name="connsiteX3" fmla="*/ 464795 w 1314975"/>
              <a:gd name="connsiteY3" fmla="*/ 1113339 h 1289282"/>
              <a:gd name="connsiteX4" fmla="*/ 320962 w 1314975"/>
              <a:gd name="connsiteY4" fmla="*/ 1226527 h 1289282"/>
              <a:gd name="connsiteX5" fmla="*/ 0 w 1314975"/>
              <a:gd name="connsiteY5" fmla="*/ 1276058 h 1289282"/>
              <a:gd name="connsiteX0" fmla="*/ 0 w 1314975"/>
              <a:gd name="connsiteY0" fmla="*/ 1276058 h 1289282"/>
              <a:gd name="connsiteX1" fmla="*/ 931008 w 1314975"/>
              <a:gd name="connsiteY1" fmla="*/ 0 h 1289282"/>
              <a:gd name="connsiteX2" fmla="*/ 1314975 w 1314975"/>
              <a:gd name="connsiteY2" fmla="*/ 0 h 1289282"/>
              <a:gd name="connsiteX3" fmla="*/ 464795 w 1314975"/>
              <a:gd name="connsiteY3" fmla="*/ 1113339 h 1289282"/>
              <a:gd name="connsiteX4" fmla="*/ 320962 w 1314975"/>
              <a:gd name="connsiteY4" fmla="*/ 1226527 h 1289282"/>
              <a:gd name="connsiteX5" fmla="*/ 0 w 1314975"/>
              <a:gd name="connsiteY5" fmla="*/ 1276058 h 1289282"/>
              <a:gd name="connsiteX0" fmla="*/ 0 w 1314975"/>
              <a:gd name="connsiteY0" fmla="*/ 1276058 h 1289282"/>
              <a:gd name="connsiteX1" fmla="*/ 931008 w 1314975"/>
              <a:gd name="connsiteY1" fmla="*/ 0 h 1289282"/>
              <a:gd name="connsiteX2" fmla="*/ 1314975 w 1314975"/>
              <a:gd name="connsiteY2" fmla="*/ 0 h 1289282"/>
              <a:gd name="connsiteX3" fmla="*/ 464795 w 1314975"/>
              <a:gd name="connsiteY3" fmla="*/ 1113339 h 1289282"/>
              <a:gd name="connsiteX4" fmla="*/ 313220 w 1314975"/>
              <a:gd name="connsiteY4" fmla="*/ 1226527 h 1289282"/>
              <a:gd name="connsiteX5" fmla="*/ 0 w 1314975"/>
              <a:gd name="connsiteY5" fmla="*/ 1276058 h 1289282"/>
              <a:gd name="connsiteX0" fmla="*/ 0 w 1314975"/>
              <a:gd name="connsiteY0" fmla="*/ 1276058 h 1289282"/>
              <a:gd name="connsiteX1" fmla="*/ 931008 w 1314975"/>
              <a:gd name="connsiteY1" fmla="*/ 0 h 1289282"/>
              <a:gd name="connsiteX2" fmla="*/ 1314975 w 1314975"/>
              <a:gd name="connsiteY2" fmla="*/ 0 h 1289282"/>
              <a:gd name="connsiteX3" fmla="*/ 464795 w 1314975"/>
              <a:gd name="connsiteY3" fmla="*/ 1113339 h 1289282"/>
              <a:gd name="connsiteX4" fmla="*/ 313220 w 1314975"/>
              <a:gd name="connsiteY4" fmla="*/ 1226527 h 1289282"/>
              <a:gd name="connsiteX5" fmla="*/ 0 w 1314975"/>
              <a:gd name="connsiteY5" fmla="*/ 1276058 h 1289282"/>
              <a:gd name="connsiteX0" fmla="*/ 0 w 1314975"/>
              <a:gd name="connsiteY0" fmla="*/ 1276058 h 1289282"/>
              <a:gd name="connsiteX1" fmla="*/ 931008 w 1314975"/>
              <a:gd name="connsiteY1" fmla="*/ 0 h 1289282"/>
              <a:gd name="connsiteX2" fmla="*/ 1314975 w 1314975"/>
              <a:gd name="connsiteY2" fmla="*/ 0 h 1289282"/>
              <a:gd name="connsiteX3" fmla="*/ 464795 w 1314975"/>
              <a:gd name="connsiteY3" fmla="*/ 1113339 h 1289282"/>
              <a:gd name="connsiteX4" fmla="*/ 313220 w 1314975"/>
              <a:gd name="connsiteY4" fmla="*/ 1226527 h 1289282"/>
              <a:gd name="connsiteX5" fmla="*/ 0 w 1314975"/>
              <a:gd name="connsiteY5" fmla="*/ 1276058 h 1289282"/>
              <a:gd name="connsiteX0" fmla="*/ 0 w 1314975"/>
              <a:gd name="connsiteY0" fmla="*/ 1276058 h 1289282"/>
              <a:gd name="connsiteX1" fmla="*/ 931008 w 1314975"/>
              <a:gd name="connsiteY1" fmla="*/ 0 h 1289282"/>
              <a:gd name="connsiteX2" fmla="*/ 1314975 w 1314975"/>
              <a:gd name="connsiteY2" fmla="*/ 0 h 1289282"/>
              <a:gd name="connsiteX3" fmla="*/ 464795 w 1314975"/>
              <a:gd name="connsiteY3" fmla="*/ 1113339 h 1289282"/>
              <a:gd name="connsiteX4" fmla="*/ 313220 w 1314975"/>
              <a:gd name="connsiteY4" fmla="*/ 1226527 h 1289282"/>
              <a:gd name="connsiteX5" fmla="*/ 0 w 1314975"/>
              <a:gd name="connsiteY5" fmla="*/ 1276058 h 1289282"/>
              <a:gd name="connsiteX0" fmla="*/ 0 w 1314975"/>
              <a:gd name="connsiteY0" fmla="*/ 1276058 h 1290656"/>
              <a:gd name="connsiteX1" fmla="*/ 931008 w 1314975"/>
              <a:gd name="connsiteY1" fmla="*/ 0 h 1290656"/>
              <a:gd name="connsiteX2" fmla="*/ 1314975 w 1314975"/>
              <a:gd name="connsiteY2" fmla="*/ 0 h 1290656"/>
              <a:gd name="connsiteX3" fmla="*/ 464795 w 1314975"/>
              <a:gd name="connsiteY3" fmla="*/ 1113339 h 1290656"/>
              <a:gd name="connsiteX4" fmla="*/ 289994 w 1314975"/>
              <a:gd name="connsiteY4" fmla="*/ 1236052 h 1290656"/>
              <a:gd name="connsiteX5" fmla="*/ 0 w 1314975"/>
              <a:gd name="connsiteY5" fmla="*/ 1276058 h 1290656"/>
              <a:gd name="connsiteX0" fmla="*/ 0 w 1314975"/>
              <a:gd name="connsiteY0" fmla="*/ 1276058 h 1290656"/>
              <a:gd name="connsiteX1" fmla="*/ 931008 w 1314975"/>
              <a:gd name="connsiteY1" fmla="*/ 0 h 1290656"/>
              <a:gd name="connsiteX2" fmla="*/ 1314975 w 1314975"/>
              <a:gd name="connsiteY2" fmla="*/ 0 h 1290656"/>
              <a:gd name="connsiteX3" fmla="*/ 464795 w 1314975"/>
              <a:gd name="connsiteY3" fmla="*/ 1113339 h 1290656"/>
              <a:gd name="connsiteX4" fmla="*/ 289994 w 1314975"/>
              <a:gd name="connsiteY4" fmla="*/ 1236052 h 1290656"/>
              <a:gd name="connsiteX5" fmla="*/ 0 w 1314975"/>
              <a:gd name="connsiteY5" fmla="*/ 1276058 h 1290656"/>
              <a:gd name="connsiteX0" fmla="*/ 0 w 1314975"/>
              <a:gd name="connsiteY0" fmla="*/ 1276058 h 1290656"/>
              <a:gd name="connsiteX1" fmla="*/ 931008 w 1314975"/>
              <a:gd name="connsiteY1" fmla="*/ 0 h 1290656"/>
              <a:gd name="connsiteX2" fmla="*/ 1314975 w 1314975"/>
              <a:gd name="connsiteY2" fmla="*/ 0 h 1290656"/>
              <a:gd name="connsiteX3" fmla="*/ 464795 w 1314975"/>
              <a:gd name="connsiteY3" fmla="*/ 1113339 h 1290656"/>
              <a:gd name="connsiteX4" fmla="*/ 289994 w 1314975"/>
              <a:gd name="connsiteY4" fmla="*/ 1236052 h 1290656"/>
              <a:gd name="connsiteX5" fmla="*/ 0 w 1314975"/>
              <a:gd name="connsiteY5" fmla="*/ 1276058 h 1290656"/>
              <a:gd name="connsiteX0" fmla="*/ 0 w 1314975"/>
              <a:gd name="connsiteY0" fmla="*/ 1276058 h 1291176"/>
              <a:gd name="connsiteX1" fmla="*/ 931008 w 1314975"/>
              <a:gd name="connsiteY1" fmla="*/ 0 h 1291176"/>
              <a:gd name="connsiteX2" fmla="*/ 1314975 w 1314975"/>
              <a:gd name="connsiteY2" fmla="*/ 0 h 1291176"/>
              <a:gd name="connsiteX3" fmla="*/ 464795 w 1314975"/>
              <a:gd name="connsiteY3" fmla="*/ 1113339 h 1291176"/>
              <a:gd name="connsiteX4" fmla="*/ 282252 w 1314975"/>
              <a:gd name="connsiteY4" fmla="*/ 1239227 h 1291176"/>
              <a:gd name="connsiteX5" fmla="*/ 0 w 1314975"/>
              <a:gd name="connsiteY5" fmla="*/ 1276058 h 1291176"/>
              <a:gd name="connsiteX0" fmla="*/ 0 w 1276264"/>
              <a:gd name="connsiteY0" fmla="*/ 1276058 h 1291176"/>
              <a:gd name="connsiteX1" fmla="*/ 931008 w 1276264"/>
              <a:gd name="connsiteY1" fmla="*/ 0 h 1291176"/>
              <a:gd name="connsiteX2" fmla="*/ 1276264 w 1276264"/>
              <a:gd name="connsiteY2" fmla="*/ 3175 h 1291176"/>
              <a:gd name="connsiteX3" fmla="*/ 464795 w 1276264"/>
              <a:gd name="connsiteY3" fmla="*/ 1113339 h 1291176"/>
              <a:gd name="connsiteX4" fmla="*/ 282252 w 1276264"/>
              <a:gd name="connsiteY4" fmla="*/ 1239227 h 1291176"/>
              <a:gd name="connsiteX5" fmla="*/ 0 w 1276264"/>
              <a:gd name="connsiteY5" fmla="*/ 1276058 h 1291176"/>
              <a:gd name="connsiteX0" fmla="*/ 0 w 1276264"/>
              <a:gd name="connsiteY0" fmla="*/ 1276058 h 1291176"/>
              <a:gd name="connsiteX1" fmla="*/ 931008 w 1276264"/>
              <a:gd name="connsiteY1" fmla="*/ 0 h 1291176"/>
              <a:gd name="connsiteX2" fmla="*/ 1276264 w 1276264"/>
              <a:gd name="connsiteY2" fmla="*/ 3175 h 1291176"/>
              <a:gd name="connsiteX3" fmla="*/ 464795 w 1276264"/>
              <a:gd name="connsiteY3" fmla="*/ 1113339 h 1291176"/>
              <a:gd name="connsiteX4" fmla="*/ 282252 w 1276264"/>
              <a:gd name="connsiteY4" fmla="*/ 1239227 h 1291176"/>
              <a:gd name="connsiteX5" fmla="*/ 0 w 1276264"/>
              <a:gd name="connsiteY5" fmla="*/ 1276058 h 1291176"/>
              <a:gd name="connsiteX0" fmla="*/ 0 w 1276264"/>
              <a:gd name="connsiteY0" fmla="*/ 1276058 h 1289282"/>
              <a:gd name="connsiteX1" fmla="*/ 931008 w 1276264"/>
              <a:gd name="connsiteY1" fmla="*/ 0 h 1289282"/>
              <a:gd name="connsiteX2" fmla="*/ 1276264 w 1276264"/>
              <a:gd name="connsiteY2" fmla="*/ 3175 h 1289282"/>
              <a:gd name="connsiteX3" fmla="*/ 464795 w 1276264"/>
              <a:gd name="connsiteY3" fmla="*/ 1113339 h 1289282"/>
              <a:gd name="connsiteX4" fmla="*/ 317091 w 1276264"/>
              <a:gd name="connsiteY4" fmla="*/ 1226527 h 1289282"/>
              <a:gd name="connsiteX5" fmla="*/ 0 w 1276264"/>
              <a:gd name="connsiteY5" fmla="*/ 1276058 h 1289282"/>
              <a:gd name="connsiteX0" fmla="*/ 0 w 1276264"/>
              <a:gd name="connsiteY0" fmla="*/ 1276058 h 1289282"/>
              <a:gd name="connsiteX1" fmla="*/ 931008 w 1276264"/>
              <a:gd name="connsiteY1" fmla="*/ 0 h 1289282"/>
              <a:gd name="connsiteX2" fmla="*/ 1276264 w 1276264"/>
              <a:gd name="connsiteY2" fmla="*/ 3175 h 1289282"/>
              <a:gd name="connsiteX3" fmla="*/ 464795 w 1276264"/>
              <a:gd name="connsiteY3" fmla="*/ 1113339 h 1289282"/>
              <a:gd name="connsiteX4" fmla="*/ 317091 w 1276264"/>
              <a:gd name="connsiteY4" fmla="*/ 1226527 h 1289282"/>
              <a:gd name="connsiteX5" fmla="*/ 0 w 1276264"/>
              <a:gd name="connsiteY5" fmla="*/ 1276058 h 1289282"/>
              <a:gd name="connsiteX0" fmla="*/ 0 w 1276264"/>
              <a:gd name="connsiteY0" fmla="*/ 1276058 h 1289282"/>
              <a:gd name="connsiteX1" fmla="*/ 931008 w 1276264"/>
              <a:gd name="connsiteY1" fmla="*/ 0 h 1289282"/>
              <a:gd name="connsiteX2" fmla="*/ 1276264 w 1276264"/>
              <a:gd name="connsiteY2" fmla="*/ 3175 h 1289282"/>
              <a:gd name="connsiteX3" fmla="*/ 464795 w 1276264"/>
              <a:gd name="connsiteY3" fmla="*/ 1113339 h 1289282"/>
              <a:gd name="connsiteX4" fmla="*/ 309349 w 1276264"/>
              <a:gd name="connsiteY4" fmla="*/ 1226527 h 1289282"/>
              <a:gd name="connsiteX5" fmla="*/ 0 w 1276264"/>
              <a:gd name="connsiteY5" fmla="*/ 1276058 h 1289282"/>
              <a:gd name="connsiteX0" fmla="*/ 0 w 1276264"/>
              <a:gd name="connsiteY0" fmla="*/ 1276058 h 1289282"/>
              <a:gd name="connsiteX1" fmla="*/ 931008 w 1276264"/>
              <a:gd name="connsiteY1" fmla="*/ 0 h 1289282"/>
              <a:gd name="connsiteX2" fmla="*/ 1276264 w 1276264"/>
              <a:gd name="connsiteY2" fmla="*/ 3175 h 1289282"/>
              <a:gd name="connsiteX3" fmla="*/ 464795 w 1276264"/>
              <a:gd name="connsiteY3" fmla="*/ 1113339 h 1289282"/>
              <a:gd name="connsiteX4" fmla="*/ 309349 w 1276264"/>
              <a:gd name="connsiteY4" fmla="*/ 1226527 h 1289282"/>
              <a:gd name="connsiteX5" fmla="*/ 0 w 1276264"/>
              <a:gd name="connsiteY5" fmla="*/ 1276058 h 1289282"/>
              <a:gd name="connsiteX0" fmla="*/ 0 w 1276264"/>
              <a:gd name="connsiteY0" fmla="*/ 1276058 h 1289282"/>
              <a:gd name="connsiteX1" fmla="*/ 931008 w 1276264"/>
              <a:gd name="connsiteY1" fmla="*/ 0 h 1289282"/>
              <a:gd name="connsiteX2" fmla="*/ 1276264 w 1276264"/>
              <a:gd name="connsiteY2" fmla="*/ 3175 h 1289282"/>
              <a:gd name="connsiteX3" fmla="*/ 464795 w 1276264"/>
              <a:gd name="connsiteY3" fmla="*/ 1113339 h 1289282"/>
              <a:gd name="connsiteX4" fmla="*/ 309349 w 1276264"/>
              <a:gd name="connsiteY4" fmla="*/ 1226527 h 1289282"/>
              <a:gd name="connsiteX5" fmla="*/ 0 w 1276264"/>
              <a:gd name="connsiteY5" fmla="*/ 1276058 h 1289282"/>
              <a:gd name="connsiteX0" fmla="*/ 0 w 1276264"/>
              <a:gd name="connsiteY0" fmla="*/ 1276058 h 1291430"/>
              <a:gd name="connsiteX1" fmla="*/ 931008 w 1276264"/>
              <a:gd name="connsiteY1" fmla="*/ 0 h 1291430"/>
              <a:gd name="connsiteX2" fmla="*/ 1276264 w 1276264"/>
              <a:gd name="connsiteY2" fmla="*/ 3175 h 1291430"/>
              <a:gd name="connsiteX3" fmla="*/ 464795 w 1276264"/>
              <a:gd name="connsiteY3" fmla="*/ 1113339 h 1291430"/>
              <a:gd name="connsiteX4" fmla="*/ 309349 w 1276264"/>
              <a:gd name="connsiteY4" fmla="*/ 1226527 h 1291430"/>
              <a:gd name="connsiteX5" fmla="*/ 0 w 1276264"/>
              <a:gd name="connsiteY5" fmla="*/ 1276058 h 1291430"/>
              <a:gd name="connsiteX0" fmla="*/ 0 w 1276264"/>
              <a:gd name="connsiteY0" fmla="*/ 1276058 h 1291430"/>
              <a:gd name="connsiteX1" fmla="*/ 931008 w 1276264"/>
              <a:gd name="connsiteY1" fmla="*/ 0 h 1291430"/>
              <a:gd name="connsiteX2" fmla="*/ 1276264 w 1276264"/>
              <a:gd name="connsiteY2" fmla="*/ 3175 h 1291430"/>
              <a:gd name="connsiteX3" fmla="*/ 464795 w 1276264"/>
              <a:gd name="connsiteY3" fmla="*/ 1113339 h 1291430"/>
              <a:gd name="connsiteX4" fmla="*/ 309349 w 1276264"/>
              <a:gd name="connsiteY4" fmla="*/ 1226527 h 1291430"/>
              <a:gd name="connsiteX5" fmla="*/ 0 w 1276264"/>
              <a:gd name="connsiteY5" fmla="*/ 1276058 h 1291430"/>
              <a:gd name="connsiteX0" fmla="*/ 0 w 1276264"/>
              <a:gd name="connsiteY0" fmla="*/ 1276058 h 1291430"/>
              <a:gd name="connsiteX1" fmla="*/ 931008 w 1276264"/>
              <a:gd name="connsiteY1" fmla="*/ 0 h 1291430"/>
              <a:gd name="connsiteX2" fmla="*/ 1276264 w 1276264"/>
              <a:gd name="connsiteY2" fmla="*/ 3175 h 1291430"/>
              <a:gd name="connsiteX3" fmla="*/ 464795 w 1276264"/>
              <a:gd name="connsiteY3" fmla="*/ 1113339 h 1291430"/>
              <a:gd name="connsiteX4" fmla="*/ 309349 w 1276264"/>
              <a:gd name="connsiteY4" fmla="*/ 1226527 h 1291430"/>
              <a:gd name="connsiteX5" fmla="*/ 0 w 1276264"/>
              <a:gd name="connsiteY5" fmla="*/ 1276058 h 1291430"/>
              <a:gd name="connsiteX0" fmla="*/ 0 w 1276264"/>
              <a:gd name="connsiteY0" fmla="*/ 1276058 h 1291989"/>
              <a:gd name="connsiteX1" fmla="*/ 931008 w 1276264"/>
              <a:gd name="connsiteY1" fmla="*/ 0 h 1291989"/>
              <a:gd name="connsiteX2" fmla="*/ 1276264 w 1276264"/>
              <a:gd name="connsiteY2" fmla="*/ 3175 h 1291989"/>
              <a:gd name="connsiteX3" fmla="*/ 464795 w 1276264"/>
              <a:gd name="connsiteY3" fmla="*/ 1113339 h 1291989"/>
              <a:gd name="connsiteX4" fmla="*/ 301607 w 1276264"/>
              <a:gd name="connsiteY4" fmla="*/ 1229702 h 1291989"/>
              <a:gd name="connsiteX5" fmla="*/ 0 w 1276264"/>
              <a:gd name="connsiteY5" fmla="*/ 1276058 h 1291989"/>
              <a:gd name="connsiteX0" fmla="*/ 0 w 1276264"/>
              <a:gd name="connsiteY0" fmla="*/ 1276058 h 1291989"/>
              <a:gd name="connsiteX1" fmla="*/ 931008 w 1276264"/>
              <a:gd name="connsiteY1" fmla="*/ 0 h 1291989"/>
              <a:gd name="connsiteX2" fmla="*/ 1276264 w 1276264"/>
              <a:gd name="connsiteY2" fmla="*/ 3175 h 1291989"/>
              <a:gd name="connsiteX3" fmla="*/ 464795 w 1276264"/>
              <a:gd name="connsiteY3" fmla="*/ 1113339 h 1291989"/>
              <a:gd name="connsiteX4" fmla="*/ 301607 w 1276264"/>
              <a:gd name="connsiteY4" fmla="*/ 1229702 h 1291989"/>
              <a:gd name="connsiteX5" fmla="*/ 0 w 1276264"/>
              <a:gd name="connsiteY5" fmla="*/ 1276058 h 1291989"/>
              <a:gd name="connsiteX0" fmla="*/ 0 w 1276264"/>
              <a:gd name="connsiteY0" fmla="*/ 1276058 h 1291989"/>
              <a:gd name="connsiteX1" fmla="*/ 931008 w 1276264"/>
              <a:gd name="connsiteY1" fmla="*/ 0 h 1291989"/>
              <a:gd name="connsiteX2" fmla="*/ 1276264 w 1276264"/>
              <a:gd name="connsiteY2" fmla="*/ 3175 h 1291989"/>
              <a:gd name="connsiteX3" fmla="*/ 464795 w 1276264"/>
              <a:gd name="connsiteY3" fmla="*/ 1113339 h 1291989"/>
              <a:gd name="connsiteX4" fmla="*/ 301607 w 1276264"/>
              <a:gd name="connsiteY4" fmla="*/ 1229702 h 1291989"/>
              <a:gd name="connsiteX5" fmla="*/ 0 w 1276264"/>
              <a:gd name="connsiteY5" fmla="*/ 1276058 h 1291989"/>
              <a:gd name="connsiteX0" fmla="*/ 0 w 1276264"/>
              <a:gd name="connsiteY0" fmla="*/ 1276058 h 1290124"/>
              <a:gd name="connsiteX1" fmla="*/ 931008 w 1276264"/>
              <a:gd name="connsiteY1" fmla="*/ 0 h 1290124"/>
              <a:gd name="connsiteX2" fmla="*/ 1276264 w 1276264"/>
              <a:gd name="connsiteY2" fmla="*/ 3175 h 1290124"/>
              <a:gd name="connsiteX3" fmla="*/ 457053 w 1276264"/>
              <a:gd name="connsiteY3" fmla="*/ 1113339 h 1290124"/>
              <a:gd name="connsiteX4" fmla="*/ 301607 w 1276264"/>
              <a:gd name="connsiteY4" fmla="*/ 1229702 h 1290124"/>
              <a:gd name="connsiteX5" fmla="*/ 0 w 1276264"/>
              <a:gd name="connsiteY5" fmla="*/ 1276058 h 1290124"/>
              <a:gd name="connsiteX0" fmla="*/ 0 w 1276264"/>
              <a:gd name="connsiteY0" fmla="*/ 1276058 h 1290124"/>
              <a:gd name="connsiteX1" fmla="*/ 931008 w 1276264"/>
              <a:gd name="connsiteY1" fmla="*/ 0 h 1290124"/>
              <a:gd name="connsiteX2" fmla="*/ 1276264 w 1276264"/>
              <a:gd name="connsiteY2" fmla="*/ 3175 h 1290124"/>
              <a:gd name="connsiteX3" fmla="*/ 457053 w 1276264"/>
              <a:gd name="connsiteY3" fmla="*/ 1113339 h 1290124"/>
              <a:gd name="connsiteX4" fmla="*/ 301607 w 1276264"/>
              <a:gd name="connsiteY4" fmla="*/ 1229702 h 1290124"/>
              <a:gd name="connsiteX5" fmla="*/ 0 w 1276264"/>
              <a:gd name="connsiteY5" fmla="*/ 1276058 h 1290124"/>
              <a:gd name="connsiteX0" fmla="*/ 0 w 1276264"/>
              <a:gd name="connsiteY0" fmla="*/ 1276058 h 1291668"/>
              <a:gd name="connsiteX1" fmla="*/ 931008 w 1276264"/>
              <a:gd name="connsiteY1" fmla="*/ 0 h 1291668"/>
              <a:gd name="connsiteX2" fmla="*/ 1276264 w 1276264"/>
              <a:gd name="connsiteY2" fmla="*/ 3175 h 1291668"/>
              <a:gd name="connsiteX3" fmla="*/ 457053 w 1276264"/>
              <a:gd name="connsiteY3" fmla="*/ 1113339 h 1291668"/>
              <a:gd name="connsiteX4" fmla="*/ 297736 w 1276264"/>
              <a:gd name="connsiteY4" fmla="*/ 1239227 h 1291668"/>
              <a:gd name="connsiteX5" fmla="*/ 0 w 1276264"/>
              <a:gd name="connsiteY5" fmla="*/ 1276058 h 1291668"/>
              <a:gd name="connsiteX0" fmla="*/ 0 w 1276264"/>
              <a:gd name="connsiteY0" fmla="*/ 1276058 h 1291668"/>
              <a:gd name="connsiteX1" fmla="*/ 931008 w 1276264"/>
              <a:gd name="connsiteY1" fmla="*/ 0 h 1291668"/>
              <a:gd name="connsiteX2" fmla="*/ 1276264 w 1276264"/>
              <a:gd name="connsiteY2" fmla="*/ 3175 h 1291668"/>
              <a:gd name="connsiteX3" fmla="*/ 457053 w 1276264"/>
              <a:gd name="connsiteY3" fmla="*/ 1113339 h 1291668"/>
              <a:gd name="connsiteX4" fmla="*/ 297736 w 1276264"/>
              <a:gd name="connsiteY4" fmla="*/ 1239227 h 1291668"/>
              <a:gd name="connsiteX5" fmla="*/ 0 w 1276264"/>
              <a:gd name="connsiteY5" fmla="*/ 1276058 h 1291668"/>
              <a:gd name="connsiteX0" fmla="*/ 0 w 1276264"/>
              <a:gd name="connsiteY0" fmla="*/ 1276058 h 1291668"/>
              <a:gd name="connsiteX1" fmla="*/ 931008 w 1276264"/>
              <a:gd name="connsiteY1" fmla="*/ 0 h 1291668"/>
              <a:gd name="connsiteX2" fmla="*/ 1276264 w 1276264"/>
              <a:gd name="connsiteY2" fmla="*/ 3175 h 1291668"/>
              <a:gd name="connsiteX3" fmla="*/ 457053 w 1276264"/>
              <a:gd name="connsiteY3" fmla="*/ 1113339 h 1291668"/>
              <a:gd name="connsiteX4" fmla="*/ 297736 w 1276264"/>
              <a:gd name="connsiteY4" fmla="*/ 1239227 h 1291668"/>
              <a:gd name="connsiteX5" fmla="*/ 0 w 1276264"/>
              <a:gd name="connsiteY5" fmla="*/ 1276058 h 1291668"/>
              <a:gd name="connsiteX0" fmla="*/ 0 w 1276264"/>
              <a:gd name="connsiteY0" fmla="*/ 1276058 h 1293561"/>
              <a:gd name="connsiteX1" fmla="*/ 931008 w 1276264"/>
              <a:gd name="connsiteY1" fmla="*/ 0 h 1293561"/>
              <a:gd name="connsiteX2" fmla="*/ 1276264 w 1276264"/>
              <a:gd name="connsiteY2" fmla="*/ 3175 h 1293561"/>
              <a:gd name="connsiteX3" fmla="*/ 457053 w 1276264"/>
              <a:gd name="connsiteY3" fmla="*/ 1113339 h 1293561"/>
              <a:gd name="connsiteX4" fmla="*/ 289994 w 1276264"/>
              <a:gd name="connsiteY4" fmla="*/ 1248752 h 1293561"/>
              <a:gd name="connsiteX5" fmla="*/ 0 w 1276264"/>
              <a:gd name="connsiteY5" fmla="*/ 1276058 h 1293561"/>
              <a:gd name="connsiteX0" fmla="*/ 0 w 1276264"/>
              <a:gd name="connsiteY0" fmla="*/ 1276058 h 1294847"/>
              <a:gd name="connsiteX1" fmla="*/ 931008 w 1276264"/>
              <a:gd name="connsiteY1" fmla="*/ 0 h 1294847"/>
              <a:gd name="connsiteX2" fmla="*/ 1276264 w 1276264"/>
              <a:gd name="connsiteY2" fmla="*/ 3175 h 1294847"/>
              <a:gd name="connsiteX3" fmla="*/ 457053 w 1276264"/>
              <a:gd name="connsiteY3" fmla="*/ 1113339 h 1294847"/>
              <a:gd name="connsiteX4" fmla="*/ 289994 w 1276264"/>
              <a:gd name="connsiteY4" fmla="*/ 1248752 h 1294847"/>
              <a:gd name="connsiteX5" fmla="*/ 0 w 1276264"/>
              <a:gd name="connsiteY5" fmla="*/ 1276058 h 1294847"/>
              <a:gd name="connsiteX0" fmla="*/ 0 w 1276264"/>
              <a:gd name="connsiteY0" fmla="*/ 1276058 h 1294847"/>
              <a:gd name="connsiteX1" fmla="*/ 931008 w 1276264"/>
              <a:gd name="connsiteY1" fmla="*/ 0 h 1294847"/>
              <a:gd name="connsiteX2" fmla="*/ 1276264 w 1276264"/>
              <a:gd name="connsiteY2" fmla="*/ 3175 h 1294847"/>
              <a:gd name="connsiteX3" fmla="*/ 457053 w 1276264"/>
              <a:gd name="connsiteY3" fmla="*/ 1113339 h 1294847"/>
              <a:gd name="connsiteX4" fmla="*/ 289994 w 1276264"/>
              <a:gd name="connsiteY4" fmla="*/ 1248752 h 1294847"/>
              <a:gd name="connsiteX5" fmla="*/ 0 w 1276264"/>
              <a:gd name="connsiteY5" fmla="*/ 1276058 h 1294847"/>
              <a:gd name="connsiteX0" fmla="*/ 0 w 1276264"/>
              <a:gd name="connsiteY0" fmla="*/ 1276058 h 1294847"/>
              <a:gd name="connsiteX1" fmla="*/ 931008 w 1276264"/>
              <a:gd name="connsiteY1" fmla="*/ 0 h 1294847"/>
              <a:gd name="connsiteX2" fmla="*/ 1276264 w 1276264"/>
              <a:gd name="connsiteY2" fmla="*/ 3175 h 1294847"/>
              <a:gd name="connsiteX3" fmla="*/ 457053 w 1276264"/>
              <a:gd name="connsiteY3" fmla="*/ 1113339 h 1294847"/>
              <a:gd name="connsiteX4" fmla="*/ 289994 w 1276264"/>
              <a:gd name="connsiteY4" fmla="*/ 1248752 h 1294847"/>
              <a:gd name="connsiteX5" fmla="*/ 0 w 1276264"/>
              <a:gd name="connsiteY5" fmla="*/ 1276058 h 1294847"/>
              <a:gd name="connsiteX0" fmla="*/ 0 w 1276264"/>
              <a:gd name="connsiteY0" fmla="*/ 1276058 h 1297813"/>
              <a:gd name="connsiteX1" fmla="*/ 931008 w 1276264"/>
              <a:gd name="connsiteY1" fmla="*/ 0 h 1297813"/>
              <a:gd name="connsiteX2" fmla="*/ 1276264 w 1276264"/>
              <a:gd name="connsiteY2" fmla="*/ 3175 h 1297813"/>
              <a:gd name="connsiteX3" fmla="*/ 457053 w 1276264"/>
              <a:gd name="connsiteY3" fmla="*/ 1113339 h 1297813"/>
              <a:gd name="connsiteX4" fmla="*/ 289994 w 1276264"/>
              <a:gd name="connsiteY4" fmla="*/ 1248752 h 1297813"/>
              <a:gd name="connsiteX5" fmla="*/ 0 w 1276264"/>
              <a:gd name="connsiteY5" fmla="*/ 1276058 h 1297813"/>
              <a:gd name="connsiteX0" fmla="*/ 0 w 1276264"/>
              <a:gd name="connsiteY0" fmla="*/ 1276058 h 1301023"/>
              <a:gd name="connsiteX1" fmla="*/ 931008 w 1276264"/>
              <a:gd name="connsiteY1" fmla="*/ 0 h 1301023"/>
              <a:gd name="connsiteX2" fmla="*/ 1276264 w 1276264"/>
              <a:gd name="connsiteY2" fmla="*/ 3175 h 1301023"/>
              <a:gd name="connsiteX3" fmla="*/ 457053 w 1276264"/>
              <a:gd name="connsiteY3" fmla="*/ 1113339 h 1301023"/>
              <a:gd name="connsiteX4" fmla="*/ 293865 w 1276264"/>
              <a:gd name="connsiteY4" fmla="*/ 1258277 h 1301023"/>
              <a:gd name="connsiteX5" fmla="*/ 0 w 1276264"/>
              <a:gd name="connsiteY5" fmla="*/ 1276058 h 1301023"/>
              <a:gd name="connsiteX0" fmla="*/ 0 w 1276264"/>
              <a:gd name="connsiteY0" fmla="*/ 1276058 h 1301023"/>
              <a:gd name="connsiteX1" fmla="*/ 931008 w 1276264"/>
              <a:gd name="connsiteY1" fmla="*/ 0 h 1301023"/>
              <a:gd name="connsiteX2" fmla="*/ 1276264 w 1276264"/>
              <a:gd name="connsiteY2" fmla="*/ 3175 h 1301023"/>
              <a:gd name="connsiteX3" fmla="*/ 457053 w 1276264"/>
              <a:gd name="connsiteY3" fmla="*/ 1113339 h 1301023"/>
              <a:gd name="connsiteX4" fmla="*/ 293865 w 1276264"/>
              <a:gd name="connsiteY4" fmla="*/ 1258277 h 1301023"/>
              <a:gd name="connsiteX5" fmla="*/ 0 w 1276264"/>
              <a:gd name="connsiteY5" fmla="*/ 1276058 h 1301023"/>
              <a:gd name="connsiteX0" fmla="*/ 0 w 1276264"/>
              <a:gd name="connsiteY0" fmla="*/ 1276058 h 1301995"/>
              <a:gd name="connsiteX1" fmla="*/ 931008 w 1276264"/>
              <a:gd name="connsiteY1" fmla="*/ 0 h 1301995"/>
              <a:gd name="connsiteX2" fmla="*/ 1276264 w 1276264"/>
              <a:gd name="connsiteY2" fmla="*/ 3175 h 1301995"/>
              <a:gd name="connsiteX3" fmla="*/ 457053 w 1276264"/>
              <a:gd name="connsiteY3" fmla="*/ 1113339 h 1301995"/>
              <a:gd name="connsiteX4" fmla="*/ 293865 w 1276264"/>
              <a:gd name="connsiteY4" fmla="*/ 1258277 h 1301995"/>
              <a:gd name="connsiteX5" fmla="*/ 0 w 1276264"/>
              <a:gd name="connsiteY5" fmla="*/ 1276058 h 1301995"/>
              <a:gd name="connsiteX0" fmla="*/ 0 w 1276264"/>
              <a:gd name="connsiteY0" fmla="*/ 1276058 h 1297472"/>
              <a:gd name="connsiteX1" fmla="*/ 931008 w 1276264"/>
              <a:gd name="connsiteY1" fmla="*/ 0 h 1297472"/>
              <a:gd name="connsiteX2" fmla="*/ 1276264 w 1276264"/>
              <a:gd name="connsiteY2" fmla="*/ 3175 h 1297472"/>
              <a:gd name="connsiteX3" fmla="*/ 475634 w 1276264"/>
              <a:gd name="connsiteY3" fmla="*/ 1075239 h 1297472"/>
              <a:gd name="connsiteX4" fmla="*/ 293865 w 1276264"/>
              <a:gd name="connsiteY4" fmla="*/ 1258277 h 1297472"/>
              <a:gd name="connsiteX5" fmla="*/ 0 w 1276264"/>
              <a:gd name="connsiteY5" fmla="*/ 1276058 h 1297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76264" h="1297472">
                <a:moveTo>
                  <a:pt x="0" y="1276058"/>
                </a:moveTo>
                <a:lnTo>
                  <a:pt x="931008" y="0"/>
                </a:lnTo>
                <a:lnTo>
                  <a:pt x="1276264" y="3175"/>
                </a:lnTo>
                <a:cubicBezTo>
                  <a:pt x="1121369" y="224318"/>
                  <a:pt x="542591" y="993055"/>
                  <a:pt x="475634" y="1075239"/>
                </a:cubicBezTo>
                <a:cubicBezTo>
                  <a:pt x="408677" y="1157423"/>
                  <a:pt x="373137" y="1224807"/>
                  <a:pt x="293865" y="1258277"/>
                </a:cubicBezTo>
                <a:cubicBezTo>
                  <a:pt x="214593" y="1291747"/>
                  <a:pt x="148773" y="1317495"/>
                  <a:pt x="0" y="1276058"/>
                </a:cubicBezTo>
                <a:close/>
              </a:path>
            </a:pathLst>
          </a:custGeom>
          <a:gradFill>
            <a:gsLst>
              <a:gs pos="0">
                <a:srgbClr val="FDC622">
                  <a:alpha val="30000"/>
                </a:srgbClr>
              </a:gs>
              <a:gs pos="91000">
                <a:srgbClr val="FB0ACF">
                  <a:alpha val="30000"/>
                </a:srgb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2700041">
            <a:off x="119020" y="1838128"/>
            <a:ext cx="5806422" cy="2343290"/>
          </a:xfrm>
          <a:custGeom>
            <a:avLst/>
            <a:gdLst>
              <a:gd name="connsiteX0" fmla="*/ 0 w 5806422"/>
              <a:gd name="connsiteY0" fmla="*/ 1168570 h 2343290"/>
              <a:gd name="connsiteX1" fmla="*/ 1168542 w 5806422"/>
              <a:gd name="connsiteY1" fmla="*/ 0 h 2343290"/>
              <a:gd name="connsiteX2" fmla="*/ 1170340 w 5806422"/>
              <a:gd name="connsiteY2" fmla="*/ 1798 h 2343290"/>
              <a:gd name="connsiteX3" fmla="*/ 5806422 w 5806422"/>
              <a:gd name="connsiteY3" fmla="*/ 1798 h 2343290"/>
              <a:gd name="connsiteX4" fmla="*/ 5806422 w 5806422"/>
              <a:gd name="connsiteY4" fmla="*/ 2343290 h 2343290"/>
              <a:gd name="connsiteX5" fmla="*/ 1169169 w 5806422"/>
              <a:gd name="connsiteY5" fmla="*/ 2343290 h 2343290"/>
              <a:gd name="connsiteX6" fmla="*/ 1169169 w 5806422"/>
              <a:gd name="connsiteY6" fmla="*/ 2337711 h 234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06422" h="2343290">
                <a:moveTo>
                  <a:pt x="0" y="1168570"/>
                </a:moveTo>
                <a:lnTo>
                  <a:pt x="1168542" y="0"/>
                </a:lnTo>
                <a:lnTo>
                  <a:pt x="1170340" y="1798"/>
                </a:lnTo>
                <a:lnTo>
                  <a:pt x="5806422" y="1798"/>
                </a:lnTo>
                <a:lnTo>
                  <a:pt x="5806422" y="2343290"/>
                </a:lnTo>
                <a:lnTo>
                  <a:pt x="1169169" y="2343290"/>
                </a:lnTo>
                <a:lnTo>
                  <a:pt x="1169169" y="2337711"/>
                </a:lnTo>
                <a:close/>
              </a:path>
            </a:pathLst>
          </a:custGeom>
          <a:gradFill flip="none" rotWithShape="1">
            <a:gsLst>
              <a:gs pos="22000">
                <a:srgbClr val="F5F9FF"/>
              </a:gs>
              <a:gs pos="91000">
                <a:schemeClr val="bg1"/>
              </a:gs>
            </a:gsLst>
            <a:lin ang="21594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p:cNvSpPr txBox="1"/>
          <p:nvPr/>
        </p:nvSpPr>
        <p:spPr>
          <a:xfrm>
            <a:off x="1642072" y="2557381"/>
            <a:ext cx="3136127" cy="923330"/>
          </a:xfrm>
          <a:prstGeom prst="rect">
            <a:avLst/>
          </a:prstGeom>
          <a:noFill/>
        </p:spPr>
        <p:txBody>
          <a:bodyPr wrap="square" rtlCol="0">
            <a:spAutoFit/>
          </a:bodyPr>
          <a:lstStyle/>
          <a:p>
            <a:pPr>
              <a:lnSpc>
                <a:spcPct val="150000"/>
              </a:lnSpc>
            </a:pPr>
            <a:r>
              <a:rPr lang="en-US" altLang="zh-CN" smtClean="0">
                <a:latin typeface="思源黑体 CN Light" panose="020B0300000000000000" pitchFamily="34" charset="-122"/>
                <a:ea typeface="思源黑体 CN Light" panose="020B0300000000000000" pitchFamily="34" charset="-122"/>
              </a:rPr>
              <a:t>YOUR  CORPORATE  NAME GOES  HERE</a:t>
            </a:r>
            <a:endParaRPr lang="zh-CN" altLang="en-US">
              <a:latin typeface="思源黑体 CN Light" panose="020B0300000000000000" pitchFamily="34" charset="-122"/>
              <a:ea typeface="思源黑体 CN Light" panose="020B0300000000000000" pitchFamily="34" charset="-122"/>
            </a:endParaRPr>
          </a:p>
        </p:txBody>
      </p:sp>
      <p:sp>
        <p:nvSpPr>
          <p:cNvPr id="55" name="文本框 54"/>
          <p:cNvSpPr txBox="1"/>
          <p:nvPr/>
        </p:nvSpPr>
        <p:spPr>
          <a:xfrm>
            <a:off x="1642072" y="3688663"/>
            <a:ext cx="4827848" cy="415498"/>
          </a:xfrm>
          <a:prstGeom prst="rect">
            <a:avLst/>
          </a:prstGeom>
          <a:noFill/>
        </p:spPr>
        <p:txBody>
          <a:bodyPr wrap="square" rtlCol="0">
            <a:spAutoFit/>
          </a:bodyPr>
          <a:lstStyle/>
          <a:p>
            <a:pPr>
              <a:lnSpc>
                <a:spcPct val="150000"/>
              </a:lnSpc>
            </a:pPr>
            <a:r>
              <a:rPr lang="en-US" altLang="zh-CN" sz="1400" smtClean="0">
                <a:latin typeface="思源黑体 CN Light" panose="020B0300000000000000" pitchFamily="34" charset="-122"/>
                <a:ea typeface="思源黑体 CN Light" panose="020B0300000000000000" pitchFamily="34" charset="-122"/>
              </a:rPr>
              <a:t>Lorem ipsum dolor sit amet, consectetuer adipiscing elit. </a:t>
            </a:r>
            <a:endParaRPr lang="zh-CN" altLang="en-US" sz="1400">
              <a:latin typeface="思源黑体 CN Light" panose="020B0300000000000000" pitchFamily="34" charset="-122"/>
              <a:ea typeface="思源黑体 CN Light" panose="020B0300000000000000" pitchFamily="34" charset="-122"/>
            </a:endParaRPr>
          </a:p>
        </p:txBody>
      </p:sp>
      <p:sp>
        <p:nvSpPr>
          <p:cNvPr id="56" name="圆角矩形 55"/>
          <p:cNvSpPr/>
          <p:nvPr/>
        </p:nvSpPr>
        <p:spPr>
          <a:xfrm>
            <a:off x="1642072" y="4356100"/>
            <a:ext cx="3035300" cy="444500"/>
          </a:xfrm>
          <a:prstGeom prst="roundRect">
            <a:avLst>
              <a:gd name="adj" fmla="val 28096"/>
            </a:avLst>
          </a:prstGeom>
          <a:solidFill>
            <a:schemeClr val="bg1"/>
          </a:solidFill>
          <a:ln>
            <a:noFill/>
          </a:ln>
          <a:effectLst>
            <a:outerShdw blurRad="368300" dist="38100" dir="5400000" sx="101000" sy="10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pc="600" smtClean="0">
                <a:solidFill>
                  <a:schemeClr val="bg1">
                    <a:lumMod val="75000"/>
                  </a:schemeClr>
                </a:solidFill>
                <a:latin typeface="思源黑体 CN Light" panose="020B0300000000000000" pitchFamily="34" charset="-122"/>
                <a:ea typeface="思源黑体 CN Light" panose="020B0300000000000000" pitchFamily="34" charset="-122"/>
              </a:rPr>
              <a:t>TEXT HERE</a:t>
            </a:r>
            <a:endParaRPr lang="zh-CN" altLang="zh-CN" sz="1400" spc="600">
              <a:solidFill>
                <a:schemeClr val="bg1">
                  <a:lumMod val="75000"/>
                </a:schemeClr>
              </a:solidFill>
              <a:latin typeface="思源黑体 CN Light" panose="020B0300000000000000" pitchFamily="34" charset="-122"/>
              <a:ea typeface="思源黑体 CN Light" panose="020B0300000000000000" pitchFamily="34" charset="-122"/>
            </a:endParaRPr>
          </a:p>
        </p:txBody>
      </p:sp>
    </p:spTree>
    <p:extLst>
      <p:ext uri="{BB962C8B-B14F-4D97-AF65-F5344CB8AC3E}">
        <p14:creationId xmlns:p14="http://schemas.microsoft.com/office/powerpoint/2010/main" val="291813238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任意多边形 51"/>
          <p:cNvSpPr/>
          <p:nvPr/>
        </p:nvSpPr>
        <p:spPr>
          <a:xfrm flipV="1">
            <a:off x="991645" y="189223"/>
            <a:ext cx="11530255" cy="6479551"/>
          </a:xfrm>
          <a:custGeom>
            <a:avLst/>
            <a:gdLst>
              <a:gd name="connsiteX0" fmla="*/ 642989 w 2449279"/>
              <a:gd name="connsiteY0" fmla="*/ 0 h 891373"/>
              <a:gd name="connsiteX1" fmla="*/ 648921 w 2449279"/>
              <a:gd name="connsiteY1" fmla="*/ 598 h 891373"/>
              <a:gd name="connsiteX2" fmla="*/ 650163 w 2449279"/>
              <a:gd name="connsiteY2" fmla="*/ 0 h 891373"/>
              <a:gd name="connsiteX3" fmla="*/ 2323262 w 2449279"/>
              <a:gd name="connsiteY3" fmla="*/ 0 h 891373"/>
              <a:gd name="connsiteX4" fmla="*/ 2325142 w 2449279"/>
              <a:gd name="connsiteY4" fmla="*/ 4745 h 891373"/>
              <a:gd name="connsiteX5" fmla="*/ 2348846 w 2449279"/>
              <a:gd name="connsiteY5" fmla="*/ 4075 h 891373"/>
              <a:gd name="connsiteX6" fmla="*/ 2440210 w 2449279"/>
              <a:gd name="connsiteY6" fmla="*/ 47714 h 891373"/>
              <a:gd name="connsiteX7" fmla="*/ 2405775 w 2449279"/>
              <a:gd name="connsiteY7" fmla="*/ 188098 h 891373"/>
              <a:gd name="connsiteX8" fmla="*/ 2400105 w 2449279"/>
              <a:gd name="connsiteY8" fmla="*/ 193982 h 891373"/>
              <a:gd name="connsiteX9" fmla="*/ 2401943 w 2449279"/>
              <a:gd name="connsiteY9" fmla="*/ 198621 h 891373"/>
              <a:gd name="connsiteX10" fmla="*/ 2081908 w 2449279"/>
              <a:gd name="connsiteY10" fmla="*/ 749166 h 891373"/>
              <a:gd name="connsiteX11" fmla="*/ 2037074 w 2449279"/>
              <a:gd name="connsiteY11" fmla="*/ 800939 h 891373"/>
              <a:gd name="connsiteX12" fmla="*/ 1809166 w 2449279"/>
              <a:gd name="connsiteY12" fmla="*/ 888993 h 891373"/>
              <a:gd name="connsiteX13" fmla="*/ 1795400 w 2449279"/>
              <a:gd name="connsiteY13" fmla="*/ 887605 h 891373"/>
              <a:gd name="connsiteX14" fmla="*/ 1792200 w 2449279"/>
              <a:gd name="connsiteY14" fmla="*/ 891373 h 891373"/>
              <a:gd name="connsiteX15" fmla="*/ 131437 w 2449279"/>
              <a:gd name="connsiteY15" fmla="*/ 891373 h 891373"/>
              <a:gd name="connsiteX16" fmla="*/ 130714 w 2449279"/>
              <a:gd name="connsiteY16" fmla="*/ 889143 h 891373"/>
              <a:gd name="connsiteX17" fmla="*/ 101715 w 2449279"/>
              <a:gd name="connsiteY17" fmla="*/ 888963 h 891373"/>
              <a:gd name="connsiteX18" fmla="*/ 9267 w 2449279"/>
              <a:gd name="connsiteY18" fmla="*/ 840588 h 891373"/>
              <a:gd name="connsiteX19" fmla="*/ 3631 w 2449279"/>
              <a:gd name="connsiteY19" fmla="*/ 774785 h 891373"/>
              <a:gd name="connsiteX20" fmla="*/ 41040 w 2449279"/>
              <a:gd name="connsiteY20" fmla="*/ 701767 h 891373"/>
              <a:gd name="connsiteX21" fmla="*/ 38993 w 2449279"/>
              <a:gd name="connsiteY21" fmla="*/ 698032 h 891373"/>
              <a:gd name="connsiteX22" fmla="*/ 357163 w 2449279"/>
              <a:gd name="connsiteY22" fmla="*/ 150695 h 891373"/>
              <a:gd name="connsiteX23" fmla="*/ 362477 w 2449279"/>
              <a:gd name="connsiteY23" fmla="*/ 148769 h 891373"/>
              <a:gd name="connsiteX24" fmla="*/ 403310 w 2449279"/>
              <a:gd name="connsiteY24" fmla="*/ 99278 h 891373"/>
              <a:gd name="connsiteX25" fmla="*/ 642989 w 2449279"/>
              <a:gd name="connsiteY25" fmla="*/ 0 h 891373"/>
              <a:gd name="connsiteX0" fmla="*/ 642989 w 2449279"/>
              <a:gd name="connsiteY0" fmla="*/ 0 h 891373"/>
              <a:gd name="connsiteX1" fmla="*/ 648921 w 2449279"/>
              <a:gd name="connsiteY1" fmla="*/ 598 h 891373"/>
              <a:gd name="connsiteX2" fmla="*/ 650163 w 2449279"/>
              <a:gd name="connsiteY2" fmla="*/ 0 h 891373"/>
              <a:gd name="connsiteX3" fmla="*/ 2323262 w 2449279"/>
              <a:gd name="connsiteY3" fmla="*/ 0 h 891373"/>
              <a:gd name="connsiteX4" fmla="*/ 2325142 w 2449279"/>
              <a:gd name="connsiteY4" fmla="*/ 4745 h 891373"/>
              <a:gd name="connsiteX5" fmla="*/ 2348846 w 2449279"/>
              <a:gd name="connsiteY5" fmla="*/ 4075 h 891373"/>
              <a:gd name="connsiteX6" fmla="*/ 2440210 w 2449279"/>
              <a:gd name="connsiteY6" fmla="*/ 47714 h 891373"/>
              <a:gd name="connsiteX7" fmla="*/ 2405775 w 2449279"/>
              <a:gd name="connsiteY7" fmla="*/ 188098 h 891373"/>
              <a:gd name="connsiteX8" fmla="*/ 2400105 w 2449279"/>
              <a:gd name="connsiteY8" fmla="*/ 193982 h 891373"/>
              <a:gd name="connsiteX9" fmla="*/ 2081908 w 2449279"/>
              <a:gd name="connsiteY9" fmla="*/ 749166 h 891373"/>
              <a:gd name="connsiteX10" fmla="*/ 2037074 w 2449279"/>
              <a:gd name="connsiteY10" fmla="*/ 800939 h 891373"/>
              <a:gd name="connsiteX11" fmla="*/ 1809166 w 2449279"/>
              <a:gd name="connsiteY11" fmla="*/ 888993 h 891373"/>
              <a:gd name="connsiteX12" fmla="*/ 1795400 w 2449279"/>
              <a:gd name="connsiteY12" fmla="*/ 887605 h 891373"/>
              <a:gd name="connsiteX13" fmla="*/ 1792200 w 2449279"/>
              <a:gd name="connsiteY13" fmla="*/ 891373 h 891373"/>
              <a:gd name="connsiteX14" fmla="*/ 131437 w 2449279"/>
              <a:gd name="connsiteY14" fmla="*/ 891373 h 891373"/>
              <a:gd name="connsiteX15" fmla="*/ 130714 w 2449279"/>
              <a:gd name="connsiteY15" fmla="*/ 889143 h 891373"/>
              <a:gd name="connsiteX16" fmla="*/ 101715 w 2449279"/>
              <a:gd name="connsiteY16" fmla="*/ 888963 h 891373"/>
              <a:gd name="connsiteX17" fmla="*/ 9267 w 2449279"/>
              <a:gd name="connsiteY17" fmla="*/ 840588 h 891373"/>
              <a:gd name="connsiteX18" fmla="*/ 3631 w 2449279"/>
              <a:gd name="connsiteY18" fmla="*/ 774785 h 891373"/>
              <a:gd name="connsiteX19" fmla="*/ 41040 w 2449279"/>
              <a:gd name="connsiteY19" fmla="*/ 701767 h 891373"/>
              <a:gd name="connsiteX20" fmla="*/ 38993 w 2449279"/>
              <a:gd name="connsiteY20" fmla="*/ 698032 h 891373"/>
              <a:gd name="connsiteX21" fmla="*/ 357163 w 2449279"/>
              <a:gd name="connsiteY21" fmla="*/ 150695 h 891373"/>
              <a:gd name="connsiteX22" fmla="*/ 362477 w 2449279"/>
              <a:gd name="connsiteY22" fmla="*/ 148769 h 891373"/>
              <a:gd name="connsiteX23" fmla="*/ 403310 w 2449279"/>
              <a:gd name="connsiteY23" fmla="*/ 99278 h 891373"/>
              <a:gd name="connsiteX24" fmla="*/ 642989 w 2449279"/>
              <a:gd name="connsiteY24" fmla="*/ 0 h 891373"/>
              <a:gd name="connsiteX0" fmla="*/ 642989 w 2449279"/>
              <a:gd name="connsiteY0" fmla="*/ 0 h 891373"/>
              <a:gd name="connsiteX1" fmla="*/ 648921 w 2449279"/>
              <a:gd name="connsiteY1" fmla="*/ 598 h 891373"/>
              <a:gd name="connsiteX2" fmla="*/ 650163 w 2449279"/>
              <a:gd name="connsiteY2" fmla="*/ 0 h 891373"/>
              <a:gd name="connsiteX3" fmla="*/ 2323262 w 2449279"/>
              <a:gd name="connsiteY3" fmla="*/ 0 h 891373"/>
              <a:gd name="connsiteX4" fmla="*/ 2325142 w 2449279"/>
              <a:gd name="connsiteY4" fmla="*/ 4745 h 891373"/>
              <a:gd name="connsiteX5" fmla="*/ 2348846 w 2449279"/>
              <a:gd name="connsiteY5" fmla="*/ 4075 h 891373"/>
              <a:gd name="connsiteX6" fmla="*/ 2440210 w 2449279"/>
              <a:gd name="connsiteY6" fmla="*/ 47714 h 891373"/>
              <a:gd name="connsiteX7" fmla="*/ 2405775 w 2449279"/>
              <a:gd name="connsiteY7" fmla="*/ 188098 h 891373"/>
              <a:gd name="connsiteX8" fmla="*/ 2081908 w 2449279"/>
              <a:gd name="connsiteY8" fmla="*/ 749166 h 891373"/>
              <a:gd name="connsiteX9" fmla="*/ 2037074 w 2449279"/>
              <a:gd name="connsiteY9" fmla="*/ 800939 h 891373"/>
              <a:gd name="connsiteX10" fmla="*/ 1809166 w 2449279"/>
              <a:gd name="connsiteY10" fmla="*/ 888993 h 891373"/>
              <a:gd name="connsiteX11" fmla="*/ 1795400 w 2449279"/>
              <a:gd name="connsiteY11" fmla="*/ 887605 h 891373"/>
              <a:gd name="connsiteX12" fmla="*/ 1792200 w 2449279"/>
              <a:gd name="connsiteY12" fmla="*/ 891373 h 891373"/>
              <a:gd name="connsiteX13" fmla="*/ 131437 w 2449279"/>
              <a:gd name="connsiteY13" fmla="*/ 891373 h 891373"/>
              <a:gd name="connsiteX14" fmla="*/ 130714 w 2449279"/>
              <a:gd name="connsiteY14" fmla="*/ 889143 h 891373"/>
              <a:gd name="connsiteX15" fmla="*/ 101715 w 2449279"/>
              <a:gd name="connsiteY15" fmla="*/ 888963 h 891373"/>
              <a:gd name="connsiteX16" fmla="*/ 9267 w 2449279"/>
              <a:gd name="connsiteY16" fmla="*/ 840588 h 891373"/>
              <a:gd name="connsiteX17" fmla="*/ 3631 w 2449279"/>
              <a:gd name="connsiteY17" fmla="*/ 774785 h 891373"/>
              <a:gd name="connsiteX18" fmla="*/ 41040 w 2449279"/>
              <a:gd name="connsiteY18" fmla="*/ 701767 h 891373"/>
              <a:gd name="connsiteX19" fmla="*/ 38993 w 2449279"/>
              <a:gd name="connsiteY19" fmla="*/ 698032 h 891373"/>
              <a:gd name="connsiteX20" fmla="*/ 357163 w 2449279"/>
              <a:gd name="connsiteY20" fmla="*/ 150695 h 891373"/>
              <a:gd name="connsiteX21" fmla="*/ 362477 w 2449279"/>
              <a:gd name="connsiteY21" fmla="*/ 148769 h 891373"/>
              <a:gd name="connsiteX22" fmla="*/ 403310 w 2449279"/>
              <a:gd name="connsiteY22" fmla="*/ 99278 h 891373"/>
              <a:gd name="connsiteX23" fmla="*/ 642989 w 2449279"/>
              <a:gd name="connsiteY23" fmla="*/ 0 h 891373"/>
              <a:gd name="connsiteX0" fmla="*/ 642989 w 2449279"/>
              <a:gd name="connsiteY0" fmla="*/ 0 h 891373"/>
              <a:gd name="connsiteX1" fmla="*/ 648921 w 2449279"/>
              <a:gd name="connsiteY1" fmla="*/ 598 h 891373"/>
              <a:gd name="connsiteX2" fmla="*/ 650163 w 2449279"/>
              <a:gd name="connsiteY2" fmla="*/ 0 h 891373"/>
              <a:gd name="connsiteX3" fmla="*/ 2323262 w 2449279"/>
              <a:gd name="connsiteY3" fmla="*/ 0 h 891373"/>
              <a:gd name="connsiteX4" fmla="*/ 2348846 w 2449279"/>
              <a:gd name="connsiteY4" fmla="*/ 4075 h 891373"/>
              <a:gd name="connsiteX5" fmla="*/ 2440210 w 2449279"/>
              <a:gd name="connsiteY5" fmla="*/ 47714 h 891373"/>
              <a:gd name="connsiteX6" fmla="*/ 2405775 w 2449279"/>
              <a:gd name="connsiteY6" fmla="*/ 188098 h 891373"/>
              <a:gd name="connsiteX7" fmla="*/ 2081908 w 2449279"/>
              <a:gd name="connsiteY7" fmla="*/ 749166 h 891373"/>
              <a:gd name="connsiteX8" fmla="*/ 2037074 w 2449279"/>
              <a:gd name="connsiteY8" fmla="*/ 800939 h 891373"/>
              <a:gd name="connsiteX9" fmla="*/ 1809166 w 2449279"/>
              <a:gd name="connsiteY9" fmla="*/ 888993 h 891373"/>
              <a:gd name="connsiteX10" fmla="*/ 1795400 w 2449279"/>
              <a:gd name="connsiteY10" fmla="*/ 887605 h 891373"/>
              <a:gd name="connsiteX11" fmla="*/ 1792200 w 2449279"/>
              <a:gd name="connsiteY11" fmla="*/ 891373 h 891373"/>
              <a:gd name="connsiteX12" fmla="*/ 131437 w 2449279"/>
              <a:gd name="connsiteY12" fmla="*/ 891373 h 891373"/>
              <a:gd name="connsiteX13" fmla="*/ 130714 w 2449279"/>
              <a:gd name="connsiteY13" fmla="*/ 889143 h 891373"/>
              <a:gd name="connsiteX14" fmla="*/ 101715 w 2449279"/>
              <a:gd name="connsiteY14" fmla="*/ 888963 h 891373"/>
              <a:gd name="connsiteX15" fmla="*/ 9267 w 2449279"/>
              <a:gd name="connsiteY15" fmla="*/ 840588 h 891373"/>
              <a:gd name="connsiteX16" fmla="*/ 3631 w 2449279"/>
              <a:gd name="connsiteY16" fmla="*/ 774785 h 891373"/>
              <a:gd name="connsiteX17" fmla="*/ 41040 w 2449279"/>
              <a:gd name="connsiteY17" fmla="*/ 701767 h 891373"/>
              <a:gd name="connsiteX18" fmla="*/ 38993 w 2449279"/>
              <a:gd name="connsiteY18" fmla="*/ 698032 h 891373"/>
              <a:gd name="connsiteX19" fmla="*/ 357163 w 2449279"/>
              <a:gd name="connsiteY19" fmla="*/ 150695 h 891373"/>
              <a:gd name="connsiteX20" fmla="*/ 362477 w 2449279"/>
              <a:gd name="connsiteY20" fmla="*/ 148769 h 891373"/>
              <a:gd name="connsiteX21" fmla="*/ 403310 w 2449279"/>
              <a:gd name="connsiteY21" fmla="*/ 99278 h 891373"/>
              <a:gd name="connsiteX22" fmla="*/ 642989 w 2449279"/>
              <a:gd name="connsiteY22" fmla="*/ 0 h 891373"/>
              <a:gd name="connsiteX0" fmla="*/ 642989 w 2449279"/>
              <a:gd name="connsiteY0" fmla="*/ 0 h 891373"/>
              <a:gd name="connsiteX1" fmla="*/ 648921 w 2449279"/>
              <a:gd name="connsiteY1" fmla="*/ 598 h 891373"/>
              <a:gd name="connsiteX2" fmla="*/ 650163 w 2449279"/>
              <a:gd name="connsiteY2" fmla="*/ 0 h 891373"/>
              <a:gd name="connsiteX3" fmla="*/ 2348846 w 2449279"/>
              <a:gd name="connsiteY3" fmla="*/ 4075 h 891373"/>
              <a:gd name="connsiteX4" fmla="*/ 2440210 w 2449279"/>
              <a:gd name="connsiteY4" fmla="*/ 47714 h 891373"/>
              <a:gd name="connsiteX5" fmla="*/ 2405775 w 2449279"/>
              <a:gd name="connsiteY5" fmla="*/ 188098 h 891373"/>
              <a:gd name="connsiteX6" fmla="*/ 2081908 w 2449279"/>
              <a:gd name="connsiteY6" fmla="*/ 749166 h 891373"/>
              <a:gd name="connsiteX7" fmla="*/ 2037074 w 2449279"/>
              <a:gd name="connsiteY7" fmla="*/ 800939 h 891373"/>
              <a:gd name="connsiteX8" fmla="*/ 1809166 w 2449279"/>
              <a:gd name="connsiteY8" fmla="*/ 888993 h 891373"/>
              <a:gd name="connsiteX9" fmla="*/ 1795400 w 2449279"/>
              <a:gd name="connsiteY9" fmla="*/ 887605 h 891373"/>
              <a:gd name="connsiteX10" fmla="*/ 1792200 w 2449279"/>
              <a:gd name="connsiteY10" fmla="*/ 891373 h 891373"/>
              <a:gd name="connsiteX11" fmla="*/ 131437 w 2449279"/>
              <a:gd name="connsiteY11" fmla="*/ 891373 h 891373"/>
              <a:gd name="connsiteX12" fmla="*/ 130714 w 2449279"/>
              <a:gd name="connsiteY12" fmla="*/ 889143 h 891373"/>
              <a:gd name="connsiteX13" fmla="*/ 101715 w 2449279"/>
              <a:gd name="connsiteY13" fmla="*/ 888963 h 891373"/>
              <a:gd name="connsiteX14" fmla="*/ 9267 w 2449279"/>
              <a:gd name="connsiteY14" fmla="*/ 840588 h 891373"/>
              <a:gd name="connsiteX15" fmla="*/ 3631 w 2449279"/>
              <a:gd name="connsiteY15" fmla="*/ 774785 h 891373"/>
              <a:gd name="connsiteX16" fmla="*/ 41040 w 2449279"/>
              <a:gd name="connsiteY16" fmla="*/ 701767 h 891373"/>
              <a:gd name="connsiteX17" fmla="*/ 38993 w 2449279"/>
              <a:gd name="connsiteY17" fmla="*/ 698032 h 891373"/>
              <a:gd name="connsiteX18" fmla="*/ 357163 w 2449279"/>
              <a:gd name="connsiteY18" fmla="*/ 150695 h 891373"/>
              <a:gd name="connsiteX19" fmla="*/ 362477 w 2449279"/>
              <a:gd name="connsiteY19" fmla="*/ 148769 h 891373"/>
              <a:gd name="connsiteX20" fmla="*/ 403310 w 2449279"/>
              <a:gd name="connsiteY20" fmla="*/ 99278 h 891373"/>
              <a:gd name="connsiteX21" fmla="*/ 642989 w 2449279"/>
              <a:gd name="connsiteY21" fmla="*/ 0 h 891373"/>
              <a:gd name="connsiteX0" fmla="*/ 642989 w 2449279"/>
              <a:gd name="connsiteY0" fmla="*/ 0 h 891373"/>
              <a:gd name="connsiteX1" fmla="*/ 648921 w 2449279"/>
              <a:gd name="connsiteY1" fmla="*/ 598 h 891373"/>
              <a:gd name="connsiteX2" fmla="*/ 650163 w 2449279"/>
              <a:gd name="connsiteY2" fmla="*/ 0 h 891373"/>
              <a:gd name="connsiteX3" fmla="*/ 2348846 w 2449279"/>
              <a:gd name="connsiteY3" fmla="*/ 4075 h 891373"/>
              <a:gd name="connsiteX4" fmla="*/ 2440210 w 2449279"/>
              <a:gd name="connsiteY4" fmla="*/ 47714 h 891373"/>
              <a:gd name="connsiteX5" fmla="*/ 2405775 w 2449279"/>
              <a:gd name="connsiteY5" fmla="*/ 188098 h 891373"/>
              <a:gd name="connsiteX6" fmla="*/ 2081908 w 2449279"/>
              <a:gd name="connsiteY6" fmla="*/ 749166 h 891373"/>
              <a:gd name="connsiteX7" fmla="*/ 2037074 w 2449279"/>
              <a:gd name="connsiteY7" fmla="*/ 800939 h 891373"/>
              <a:gd name="connsiteX8" fmla="*/ 1809166 w 2449279"/>
              <a:gd name="connsiteY8" fmla="*/ 888993 h 891373"/>
              <a:gd name="connsiteX9" fmla="*/ 1795400 w 2449279"/>
              <a:gd name="connsiteY9" fmla="*/ 887605 h 891373"/>
              <a:gd name="connsiteX10" fmla="*/ 1792200 w 2449279"/>
              <a:gd name="connsiteY10" fmla="*/ 891373 h 891373"/>
              <a:gd name="connsiteX11" fmla="*/ 131437 w 2449279"/>
              <a:gd name="connsiteY11" fmla="*/ 891373 h 891373"/>
              <a:gd name="connsiteX12" fmla="*/ 130714 w 2449279"/>
              <a:gd name="connsiteY12" fmla="*/ 889143 h 891373"/>
              <a:gd name="connsiteX13" fmla="*/ 101715 w 2449279"/>
              <a:gd name="connsiteY13" fmla="*/ 888963 h 891373"/>
              <a:gd name="connsiteX14" fmla="*/ 9267 w 2449279"/>
              <a:gd name="connsiteY14" fmla="*/ 840588 h 891373"/>
              <a:gd name="connsiteX15" fmla="*/ 3631 w 2449279"/>
              <a:gd name="connsiteY15" fmla="*/ 774785 h 891373"/>
              <a:gd name="connsiteX16" fmla="*/ 41040 w 2449279"/>
              <a:gd name="connsiteY16" fmla="*/ 701767 h 891373"/>
              <a:gd name="connsiteX17" fmla="*/ 357163 w 2449279"/>
              <a:gd name="connsiteY17" fmla="*/ 150695 h 891373"/>
              <a:gd name="connsiteX18" fmla="*/ 362477 w 2449279"/>
              <a:gd name="connsiteY18" fmla="*/ 148769 h 891373"/>
              <a:gd name="connsiteX19" fmla="*/ 403310 w 2449279"/>
              <a:gd name="connsiteY19" fmla="*/ 99278 h 891373"/>
              <a:gd name="connsiteX20" fmla="*/ 642989 w 2449279"/>
              <a:gd name="connsiteY20" fmla="*/ 0 h 891373"/>
              <a:gd name="connsiteX0" fmla="*/ 642989 w 2449279"/>
              <a:gd name="connsiteY0" fmla="*/ 0 h 891373"/>
              <a:gd name="connsiteX1" fmla="*/ 648921 w 2449279"/>
              <a:gd name="connsiteY1" fmla="*/ 598 h 891373"/>
              <a:gd name="connsiteX2" fmla="*/ 650163 w 2449279"/>
              <a:gd name="connsiteY2" fmla="*/ 0 h 891373"/>
              <a:gd name="connsiteX3" fmla="*/ 2348846 w 2449279"/>
              <a:gd name="connsiteY3" fmla="*/ 4075 h 891373"/>
              <a:gd name="connsiteX4" fmla="*/ 2440210 w 2449279"/>
              <a:gd name="connsiteY4" fmla="*/ 47714 h 891373"/>
              <a:gd name="connsiteX5" fmla="*/ 2405775 w 2449279"/>
              <a:gd name="connsiteY5" fmla="*/ 188098 h 891373"/>
              <a:gd name="connsiteX6" fmla="*/ 2081908 w 2449279"/>
              <a:gd name="connsiteY6" fmla="*/ 749166 h 891373"/>
              <a:gd name="connsiteX7" fmla="*/ 2037074 w 2449279"/>
              <a:gd name="connsiteY7" fmla="*/ 800939 h 891373"/>
              <a:gd name="connsiteX8" fmla="*/ 1809166 w 2449279"/>
              <a:gd name="connsiteY8" fmla="*/ 888993 h 891373"/>
              <a:gd name="connsiteX9" fmla="*/ 1795400 w 2449279"/>
              <a:gd name="connsiteY9" fmla="*/ 887605 h 891373"/>
              <a:gd name="connsiteX10" fmla="*/ 1792200 w 2449279"/>
              <a:gd name="connsiteY10" fmla="*/ 891373 h 891373"/>
              <a:gd name="connsiteX11" fmla="*/ 131437 w 2449279"/>
              <a:gd name="connsiteY11" fmla="*/ 891373 h 891373"/>
              <a:gd name="connsiteX12" fmla="*/ 130714 w 2449279"/>
              <a:gd name="connsiteY12" fmla="*/ 889143 h 891373"/>
              <a:gd name="connsiteX13" fmla="*/ 101715 w 2449279"/>
              <a:gd name="connsiteY13" fmla="*/ 888963 h 891373"/>
              <a:gd name="connsiteX14" fmla="*/ 9267 w 2449279"/>
              <a:gd name="connsiteY14" fmla="*/ 840588 h 891373"/>
              <a:gd name="connsiteX15" fmla="*/ 3631 w 2449279"/>
              <a:gd name="connsiteY15" fmla="*/ 774785 h 891373"/>
              <a:gd name="connsiteX16" fmla="*/ 357163 w 2449279"/>
              <a:gd name="connsiteY16" fmla="*/ 150695 h 891373"/>
              <a:gd name="connsiteX17" fmla="*/ 362477 w 2449279"/>
              <a:gd name="connsiteY17" fmla="*/ 148769 h 891373"/>
              <a:gd name="connsiteX18" fmla="*/ 403310 w 2449279"/>
              <a:gd name="connsiteY18" fmla="*/ 99278 h 891373"/>
              <a:gd name="connsiteX19" fmla="*/ 642989 w 2449279"/>
              <a:gd name="connsiteY19" fmla="*/ 0 h 891373"/>
              <a:gd name="connsiteX0" fmla="*/ 642989 w 2449279"/>
              <a:gd name="connsiteY0" fmla="*/ 0 h 891373"/>
              <a:gd name="connsiteX1" fmla="*/ 648921 w 2449279"/>
              <a:gd name="connsiteY1" fmla="*/ 598 h 891373"/>
              <a:gd name="connsiteX2" fmla="*/ 650163 w 2449279"/>
              <a:gd name="connsiteY2" fmla="*/ 0 h 891373"/>
              <a:gd name="connsiteX3" fmla="*/ 2348846 w 2449279"/>
              <a:gd name="connsiteY3" fmla="*/ 4075 h 891373"/>
              <a:gd name="connsiteX4" fmla="*/ 2440210 w 2449279"/>
              <a:gd name="connsiteY4" fmla="*/ 47714 h 891373"/>
              <a:gd name="connsiteX5" fmla="*/ 2405775 w 2449279"/>
              <a:gd name="connsiteY5" fmla="*/ 188098 h 891373"/>
              <a:gd name="connsiteX6" fmla="*/ 2081908 w 2449279"/>
              <a:gd name="connsiteY6" fmla="*/ 749166 h 891373"/>
              <a:gd name="connsiteX7" fmla="*/ 2037074 w 2449279"/>
              <a:gd name="connsiteY7" fmla="*/ 800939 h 891373"/>
              <a:gd name="connsiteX8" fmla="*/ 1809166 w 2449279"/>
              <a:gd name="connsiteY8" fmla="*/ 888993 h 891373"/>
              <a:gd name="connsiteX9" fmla="*/ 1795400 w 2449279"/>
              <a:gd name="connsiteY9" fmla="*/ 887605 h 891373"/>
              <a:gd name="connsiteX10" fmla="*/ 1792200 w 2449279"/>
              <a:gd name="connsiteY10" fmla="*/ 891373 h 891373"/>
              <a:gd name="connsiteX11" fmla="*/ 131437 w 2449279"/>
              <a:gd name="connsiteY11" fmla="*/ 891373 h 891373"/>
              <a:gd name="connsiteX12" fmla="*/ 101715 w 2449279"/>
              <a:gd name="connsiteY12" fmla="*/ 888963 h 891373"/>
              <a:gd name="connsiteX13" fmla="*/ 9267 w 2449279"/>
              <a:gd name="connsiteY13" fmla="*/ 840588 h 891373"/>
              <a:gd name="connsiteX14" fmla="*/ 3631 w 2449279"/>
              <a:gd name="connsiteY14" fmla="*/ 774785 h 891373"/>
              <a:gd name="connsiteX15" fmla="*/ 357163 w 2449279"/>
              <a:gd name="connsiteY15" fmla="*/ 150695 h 891373"/>
              <a:gd name="connsiteX16" fmla="*/ 362477 w 2449279"/>
              <a:gd name="connsiteY16" fmla="*/ 148769 h 891373"/>
              <a:gd name="connsiteX17" fmla="*/ 403310 w 2449279"/>
              <a:gd name="connsiteY17" fmla="*/ 99278 h 891373"/>
              <a:gd name="connsiteX18" fmla="*/ 642989 w 2449279"/>
              <a:gd name="connsiteY18" fmla="*/ 0 h 891373"/>
              <a:gd name="connsiteX0" fmla="*/ 642989 w 2449279"/>
              <a:gd name="connsiteY0" fmla="*/ 0 h 891373"/>
              <a:gd name="connsiteX1" fmla="*/ 648921 w 2449279"/>
              <a:gd name="connsiteY1" fmla="*/ 598 h 891373"/>
              <a:gd name="connsiteX2" fmla="*/ 650163 w 2449279"/>
              <a:gd name="connsiteY2" fmla="*/ 0 h 891373"/>
              <a:gd name="connsiteX3" fmla="*/ 2348846 w 2449279"/>
              <a:gd name="connsiteY3" fmla="*/ 4075 h 891373"/>
              <a:gd name="connsiteX4" fmla="*/ 2440210 w 2449279"/>
              <a:gd name="connsiteY4" fmla="*/ 47714 h 891373"/>
              <a:gd name="connsiteX5" fmla="*/ 2405775 w 2449279"/>
              <a:gd name="connsiteY5" fmla="*/ 188098 h 891373"/>
              <a:gd name="connsiteX6" fmla="*/ 2081908 w 2449279"/>
              <a:gd name="connsiteY6" fmla="*/ 749166 h 891373"/>
              <a:gd name="connsiteX7" fmla="*/ 2037074 w 2449279"/>
              <a:gd name="connsiteY7" fmla="*/ 800939 h 891373"/>
              <a:gd name="connsiteX8" fmla="*/ 1809166 w 2449279"/>
              <a:gd name="connsiteY8" fmla="*/ 888993 h 891373"/>
              <a:gd name="connsiteX9" fmla="*/ 1795400 w 2449279"/>
              <a:gd name="connsiteY9" fmla="*/ 887605 h 891373"/>
              <a:gd name="connsiteX10" fmla="*/ 1792200 w 2449279"/>
              <a:gd name="connsiteY10" fmla="*/ 891373 h 891373"/>
              <a:gd name="connsiteX11" fmla="*/ 101715 w 2449279"/>
              <a:gd name="connsiteY11" fmla="*/ 888963 h 891373"/>
              <a:gd name="connsiteX12" fmla="*/ 9267 w 2449279"/>
              <a:gd name="connsiteY12" fmla="*/ 840588 h 891373"/>
              <a:gd name="connsiteX13" fmla="*/ 3631 w 2449279"/>
              <a:gd name="connsiteY13" fmla="*/ 774785 h 891373"/>
              <a:gd name="connsiteX14" fmla="*/ 357163 w 2449279"/>
              <a:gd name="connsiteY14" fmla="*/ 150695 h 891373"/>
              <a:gd name="connsiteX15" fmla="*/ 362477 w 2449279"/>
              <a:gd name="connsiteY15" fmla="*/ 148769 h 891373"/>
              <a:gd name="connsiteX16" fmla="*/ 403310 w 2449279"/>
              <a:gd name="connsiteY16" fmla="*/ 99278 h 891373"/>
              <a:gd name="connsiteX17" fmla="*/ 642989 w 2449279"/>
              <a:gd name="connsiteY17" fmla="*/ 0 h 891373"/>
              <a:gd name="connsiteX0" fmla="*/ 642989 w 2449279"/>
              <a:gd name="connsiteY0" fmla="*/ 0 h 891373"/>
              <a:gd name="connsiteX1" fmla="*/ 648921 w 2449279"/>
              <a:gd name="connsiteY1" fmla="*/ 598 h 891373"/>
              <a:gd name="connsiteX2" fmla="*/ 2348846 w 2449279"/>
              <a:gd name="connsiteY2" fmla="*/ 4075 h 891373"/>
              <a:gd name="connsiteX3" fmla="*/ 2440210 w 2449279"/>
              <a:gd name="connsiteY3" fmla="*/ 47714 h 891373"/>
              <a:gd name="connsiteX4" fmla="*/ 2405775 w 2449279"/>
              <a:gd name="connsiteY4" fmla="*/ 188098 h 891373"/>
              <a:gd name="connsiteX5" fmla="*/ 2081908 w 2449279"/>
              <a:gd name="connsiteY5" fmla="*/ 749166 h 891373"/>
              <a:gd name="connsiteX6" fmla="*/ 2037074 w 2449279"/>
              <a:gd name="connsiteY6" fmla="*/ 800939 h 891373"/>
              <a:gd name="connsiteX7" fmla="*/ 1809166 w 2449279"/>
              <a:gd name="connsiteY7" fmla="*/ 888993 h 891373"/>
              <a:gd name="connsiteX8" fmla="*/ 1795400 w 2449279"/>
              <a:gd name="connsiteY8" fmla="*/ 887605 h 891373"/>
              <a:gd name="connsiteX9" fmla="*/ 1792200 w 2449279"/>
              <a:gd name="connsiteY9" fmla="*/ 891373 h 891373"/>
              <a:gd name="connsiteX10" fmla="*/ 101715 w 2449279"/>
              <a:gd name="connsiteY10" fmla="*/ 888963 h 891373"/>
              <a:gd name="connsiteX11" fmla="*/ 9267 w 2449279"/>
              <a:gd name="connsiteY11" fmla="*/ 840588 h 891373"/>
              <a:gd name="connsiteX12" fmla="*/ 3631 w 2449279"/>
              <a:gd name="connsiteY12" fmla="*/ 774785 h 891373"/>
              <a:gd name="connsiteX13" fmla="*/ 357163 w 2449279"/>
              <a:gd name="connsiteY13" fmla="*/ 150695 h 891373"/>
              <a:gd name="connsiteX14" fmla="*/ 362477 w 2449279"/>
              <a:gd name="connsiteY14" fmla="*/ 148769 h 891373"/>
              <a:gd name="connsiteX15" fmla="*/ 403310 w 2449279"/>
              <a:gd name="connsiteY15" fmla="*/ 99278 h 891373"/>
              <a:gd name="connsiteX16" fmla="*/ 642989 w 2449279"/>
              <a:gd name="connsiteY16" fmla="*/ 0 h 891373"/>
              <a:gd name="connsiteX0" fmla="*/ 642989 w 2449279"/>
              <a:gd name="connsiteY0" fmla="*/ 0 h 891373"/>
              <a:gd name="connsiteX1" fmla="*/ 648921 w 2449279"/>
              <a:gd name="connsiteY1" fmla="*/ 598 h 891373"/>
              <a:gd name="connsiteX2" fmla="*/ 2348846 w 2449279"/>
              <a:gd name="connsiteY2" fmla="*/ 4075 h 891373"/>
              <a:gd name="connsiteX3" fmla="*/ 2440210 w 2449279"/>
              <a:gd name="connsiteY3" fmla="*/ 47714 h 891373"/>
              <a:gd name="connsiteX4" fmla="*/ 2405775 w 2449279"/>
              <a:gd name="connsiteY4" fmla="*/ 188098 h 891373"/>
              <a:gd name="connsiteX5" fmla="*/ 2081908 w 2449279"/>
              <a:gd name="connsiteY5" fmla="*/ 749166 h 891373"/>
              <a:gd name="connsiteX6" fmla="*/ 2037074 w 2449279"/>
              <a:gd name="connsiteY6" fmla="*/ 800939 h 891373"/>
              <a:gd name="connsiteX7" fmla="*/ 1809166 w 2449279"/>
              <a:gd name="connsiteY7" fmla="*/ 888993 h 891373"/>
              <a:gd name="connsiteX8" fmla="*/ 1795400 w 2449279"/>
              <a:gd name="connsiteY8" fmla="*/ 887605 h 891373"/>
              <a:gd name="connsiteX9" fmla="*/ 1792200 w 2449279"/>
              <a:gd name="connsiteY9" fmla="*/ 891373 h 891373"/>
              <a:gd name="connsiteX10" fmla="*/ 101715 w 2449279"/>
              <a:gd name="connsiteY10" fmla="*/ 888963 h 891373"/>
              <a:gd name="connsiteX11" fmla="*/ 9267 w 2449279"/>
              <a:gd name="connsiteY11" fmla="*/ 840588 h 891373"/>
              <a:gd name="connsiteX12" fmla="*/ 3631 w 2449279"/>
              <a:gd name="connsiteY12" fmla="*/ 774785 h 891373"/>
              <a:gd name="connsiteX13" fmla="*/ 357163 w 2449279"/>
              <a:gd name="connsiteY13" fmla="*/ 150695 h 891373"/>
              <a:gd name="connsiteX14" fmla="*/ 403310 w 2449279"/>
              <a:gd name="connsiteY14" fmla="*/ 99278 h 891373"/>
              <a:gd name="connsiteX15" fmla="*/ 642989 w 2449279"/>
              <a:gd name="connsiteY15" fmla="*/ 0 h 891373"/>
              <a:gd name="connsiteX0" fmla="*/ 642989 w 2449279"/>
              <a:gd name="connsiteY0" fmla="*/ 0 h 891373"/>
              <a:gd name="connsiteX1" fmla="*/ 648921 w 2449279"/>
              <a:gd name="connsiteY1" fmla="*/ 598 h 891373"/>
              <a:gd name="connsiteX2" fmla="*/ 2348846 w 2449279"/>
              <a:gd name="connsiteY2" fmla="*/ 4075 h 891373"/>
              <a:gd name="connsiteX3" fmla="*/ 2440210 w 2449279"/>
              <a:gd name="connsiteY3" fmla="*/ 47714 h 891373"/>
              <a:gd name="connsiteX4" fmla="*/ 2405775 w 2449279"/>
              <a:gd name="connsiteY4" fmla="*/ 188098 h 891373"/>
              <a:gd name="connsiteX5" fmla="*/ 2081908 w 2449279"/>
              <a:gd name="connsiteY5" fmla="*/ 749166 h 891373"/>
              <a:gd name="connsiteX6" fmla="*/ 2037074 w 2449279"/>
              <a:gd name="connsiteY6" fmla="*/ 800939 h 891373"/>
              <a:gd name="connsiteX7" fmla="*/ 1809166 w 2449279"/>
              <a:gd name="connsiteY7" fmla="*/ 888993 h 891373"/>
              <a:gd name="connsiteX8" fmla="*/ 1795400 w 2449279"/>
              <a:gd name="connsiteY8" fmla="*/ 887605 h 891373"/>
              <a:gd name="connsiteX9" fmla="*/ 1792200 w 2449279"/>
              <a:gd name="connsiteY9" fmla="*/ 891373 h 891373"/>
              <a:gd name="connsiteX10" fmla="*/ 101715 w 2449279"/>
              <a:gd name="connsiteY10" fmla="*/ 888963 h 891373"/>
              <a:gd name="connsiteX11" fmla="*/ 9267 w 2449279"/>
              <a:gd name="connsiteY11" fmla="*/ 840588 h 891373"/>
              <a:gd name="connsiteX12" fmla="*/ 3631 w 2449279"/>
              <a:gd name="connsiteY12" fmla="*/ 774785 h 891373"/>
              <a:gd name="connsiteX13" fmla="*/ 357163 w 2449279"/>
              <a:gd name="connsiteY13" fmla="*/ 150695 h 891373"/>
              <a:gd name="connsiteX14" fmla="*/ 403310 w 2449279"/>
              <a:gd name="connsiteY14" fmla="*/ 99278 h 891373"/>
              <a:gd name="connsiteX15" fmla="*/ 642989 w 2449279"/>
              <a:gd name="connsiteY15" fmla="*/ 0 h 891373"/>
              <a:gd name="connsiteX0" fmla="*/ 642989 w 2449279"/>
              <a:gd name="connsiteY0" fmla="*/ 0 h 891373"/>
              <a:gd name="connsiteX1" fmla="*/ 648921 w 2449279"/>
              <a:gd name="connsiteY1" fmla="*/ 598 h 891373"/>
              <a:gd name="connsiteX2" fmla="*/ 2348846 w 2449279"/>
              <a:gd name="connsiteY2" fmla="*/ 4075 h 891373"/>
              <a:gd name="connsiteX3" fmla="*/ 2440210 w 2449279"/>
              <a:gd name="connsiteY3" fmla="*/ 47714 h 891373"/>
              <a:gd name="connsiteX4" fmla="*/ 2405775 w 2449279"/>
              <a:gd name="connsiteY4" fmla="*/ 188098 h 891373"/>
              <a:gd name="connsiteX5" fmla="*/ 2081908 w 2449279"/>
              <a:gd name="connsiteY5" fmla="*/ 749166 h 891373"/>
              <a:gd name="connsiteX6" fmla="*/ 2037074 w 2449279"/>
              <a:gd name="connsiteY6" fmla="*/ 800939 h 891373"/>
              <a:gd name="connsiteX7" fmla="*/ 1809166 w 2449279"/>
              <a:gd name="connsiteY7" fmla="*/ 888993 h 891373"/>
              <a:gd name="connsiteX8" fmla="*/ 1795400 w 2449279"/>
              <a:gd name="connsiteY8" fmla="*/ 887605 h 891373"/>
              <a:gd name="connsiteX9" fmla="*/ 1792200 w 2449279"/>
              <a:gd name="connsiteY9" fmla="*/ 891373 h 891373"/>
              <a:gd name="connsiteX10" fmla="*/ 101715 w 2449279"/>
              <a:gd name="connsiteY10" fmla="*/ 888963 h 891373"/>
              <a:gd name="connsiteX11" fmla="*/ 9267 w 2449279"/>
              <a:gd name="connsiteY11" fmla="*/ 840588 h 891373"/>
              <a:gd name="connsiteX12" fmla="*/ 3631 w 2449279"/>
              <a:gd name="connsiteY12" fmla="*/ 774785 h 891373"/>
              <a:gd name="connsiteX13" fmla="*/ 357163 w 2449279"/>
              <a:gd name="connsiteY13" fmla="*/ 150695 h 891373"/>
              <a:gd name="connsiteX14" fmla="*/ 403310 w 2449279"/>
              <a:gd name="connsiteY14" fmla="*/ 99278 h 891373"/>
              <a:gd name="connsiteX15" fmla="*/ 642989 w 2449279"/>
              <a:gd name="connsiteY15" fmla="*/ 0 h 891373"/>
              <a:gd name="connsiteX0" fmla="*/ 642989 w 2449279"/>
              <a:gd name="connsiteY0" fmla="*/ 0 h 891373"/>
              <a:gd name="connsiteX1" fmla="*/ 648921 w 2449279"/>
              <a:gd name="connsiteY1" fmla="*/ 598 h 891373"/>
              <a:gd name="connsiteX2" fmla="*/ 2348846 w 2449279"/>
              <a:gd name="connsiteY2" fmla="*/ 4075 h 891373"/>
              <a:gd name="connsiteX3" fmla="*/ 2440210 w 2449279"/>
              <a:gd name="connsiteY3" fmla="*/ 47714 h 891373"/>
              <a:gd name="connsiteX4" fmla="*/ 2405775 w 2449279"/>
              <a:gd name="connsiteY4" fmla="*/ 188098 h 891373"/>
              <a:gd name="connsiteX5" fmla="*/ 2081908 w 2449279"/>
              <a:gd name="connsiteY5" fmla="*/ 749166 h 891373"/>
              <a:gd name="connsiteX6" fmla="*/ 2037074 w 2449279"/>
              <a:gd name="connsiteY6" fmla="*/ 800939 h 891373"/>
              <a:gd name="connsiteX7" fmla="*/ 1809166 w 2449279"/>
              <a:gd name="connsiteY7" fmla="*/ 888993 h 891373"/>
              <a:gd name="connsiteX8" fmla="*/ 1795400 w 2449279"/>
              <a:gd name="connsiteY8" fmla="*/ 887605 h 891373"/>
              <a:gd name="connsiteX9" fmla="*/ 1792200 w 2449279"/>
              <a:gd name="connsiteY9" fmla="*/ 891373 h 891373"/>
              <a:gd name="connsiteX10" fmla="*/ 101715 w 2449279"/>
              <a:gd name="connsiteY10" fmla="*/ 888963 h 891373"/>
              <a:gd name="connsiteX11" fmla="*/ 9267 w 2449279"/>
              <a:gd name="connsiteY11" fmla="*/ 840588 h 891373"/>
              <a:gd name="connsiteX12" fmla="*/ 3631 w 2449279"/>
              <a:gd name="connsiteY12" fmla="*/ 774785 h 891373"/>
              <a:gd name="connsiteX13" fmla="*/ 357163 w 2449279"/>
              <a:gd name="connsiteY13" fmla="*/ 150695 h 891373"/>
              <a:gd name="connsiteX14" fmla="*/ 398548 w 2449279"/>
              <a:gd name="connsiteY14" fmla="*/ 96896 h 891373"/>
              <a:gd name="connsiteX15" fmla="*/ 642989 w 2449279"/>
              <a:gd name="connsiteY15" fmla="*/ 0 h 891373"/>
              <a:gd name="connsiteX0" fmla="*/ 642989 w 2449279"/>
              <a:gd name="connsiteY0" fmla="*/ 0 h 891373"/>
              <a:gd name="connsiteX1" fmla="*/ 648921 w 2449279"/>
              <a:gd name="connsiteY1" fmla="*/ 598 h 891373"/>
              <a:gd name="connsiteX2" fmla="*/ 2348846 w 2449279"/>
              <a:gd name="connsiteY2" fmla="*/ 4075 h 891373"/>
              <a:gd name="connsiteX3" fmla="*/ 2440210 w 2449279"/>
              <a:gd name="connsiteY3" fmla="*/ 47714 h 891373"/>
              <a:gd name="connsiteX4" fmla="*/ 2405775 w 2449279"/>
              <a:gd name="connsiteY4" fmla="*/ 188098 h 891373"/>
              <a:gd name="connsiteX5" fmla="*/ 2081908 w 2449279"/>
              <a:gd name="connsiteY5" fmla="*/ 749166 h 891373"/>
              <a:gd name="connsiteX6" fmla="*/ 2037074 w 2449279"/>
              <a:gd name="connsiteY6" fmla="*/ 800939 h 891373"/>
              <a:gd name="connsiteX7" fmla="*/ 1809166 w 2449279"/>
              <a:gd name="connsiteY7" fmla="*/ 888993 h 891373"/>
              <a:gd name="connsiteX8" fmla="*/ 1795400 w 2449279"/>
              <a:gd name="connsiteY8" fmla="*/ 887605 h 891373"/>
              <a:gd name="connsiteX9" fmla="*/ 1792200 w 2449279"/>
              <a:gd name="connsiteY9" fmla="*/ 891373 h 891373"/>
              <a:gd name="connsiteX10" fmla="*/ 101715 w 2449279"/>
              <a:gd name="connsiteY10" fmla="*/ 888963 h 891373"/>
              <a:gd name="connsiteX11" fmla="*/ 9267 w 2449279"/>
              <a:gd name="connsiteY11" fmla="*/ 840588 h 891373"/>
              <a:gd name="connsiteX12" fmla="*/ 3631 w 2449279"/>
              <a:gd name="connsiteY12" fmla="*/ 774785 h 891373"/>
              <a:gd name="connsiteX13" fmla="*/ 357163 w 2449279"/>
              <a:gd name="connsiteY13" fmla="*/ 150695 h 891373"/>
              <a:gd name="connsiteX14" fmla="*/ 398548 w 2449279"/>
              <a:gd name="connsiteY14" fmla="*/ 96896 h 891373"/>
              <a:gd name="connsiteX15" fmla="*/ 642989 w 2449279"/>
              <a:gd name="connsiteY15" fmla="*/ 0 h 891373"/>
              <a:gd name="connsiteX0" fmla="*/ 642989 w 2449279"/>
              <a:gd name="connsiteY0" fmla="*/ 0 h 891373"/>
              <a:gd name="connsiteX1" fmla="*/ 648921 w 2449279"/>
              <a:gd name="connsiteY1" fmla="*/ 598 h 891373"/>
              <a:gd name="connsiteX2" fmla="*/ 2348846 w 2449279"/>
              <a:gd name="connsiteY2" fmla="*/ 4075 h 891373"/>
              <a:gd name="connsiteX3" fmla="*/ 2440210 w 2449279"/>
              <a:gd name="connsiteY3" fmla="*/ 47714 h 891373"/>
              <a:gd name="connsiteX4" fmla="*/ 2405775 w 2449279"/>
              <a:gd name="connsiteY4" fmla="*/ 188098 h 891373"/>
              <a:gd name="connsiteX5" fmla="*/ 2081908 w 2449279"/>
              <a:gd name="connsiteY5" fmla="*/ 749166 h 891373"/>
              <a:gd name="connsiteX6" fmla="*/ 2037074 w 2449279"/>
              <a:gd name="connsiteY6" fmla="*/ 800939 h 891373"/>
              <a:gd name="connsiteX7" fmla="*/ 1809166 w 2449279"/>
              <a:gd name="connsiteY7" fmla="*/ 888993 h 891373"/>
              <a:gd name="connsiteX8" fmla="*/ 1795400 w 2449279"/>
              <a:gd name="connsiteY8" fmla="*/ 887605 h 891373"/>
              <a:gd name="connsiteX9" fmla="*/ 1792200 w 2449279"/>
              <a:gd name="connsiteY9" fmla="*/ 891373 h 891373"/>
              <a:gd name="connsiteX10" fmla="*/ 101715 w 2449279"/>
              <a:gd name="connsiteY10" fmla="*/ 888963 h 891373"/>
              <a:gd name="connsiteX11" fmla="*/ 9267 w 2449279"/>
              <a:gd name="connsiteY11" fmla="*/ 840588 h 891373"/>
              <a:gd name="connsiteX12" fmla="*/ 3631 w 2449279"/>
              <a:gd name="connsiteY12" fmla="*/ 774785 h 891373"/>
              <a:gd name="connsiteX13" fmla="*/ 357163 w 2449279"/>
              <a:gd name="connsiteY13" fmla="*/ 150695 h 891373"/>
              <a:gd name="connsiteX14" fmla="*/ 398548 w 2449279"/>
              <a:gd name="connsiteY14" fmla="*/ 96896 h 891373"/>
              <a:gd name="connsiteX15" fmla="*/ 642989 w 2449279"/>
              <a:gd name="connsiteY15" fmla="*/ 0 h 891373"/>
              <a:gd name="connsiteX0" fmla="*/ 642989 w 2446238"/>
              <a:gd name="connsiteY0" fmla="*/ 0 h 891373"/>
              <a:gd name="connsiteX1" fmla="*/ 648921 w 2446238"/>
              <a:gd name="connsiteY1" fmla="*/ 598 h 891373"/>
              <a:gd name="connsiteX2" fmla="*/ 2348846 w 2446238"/>
              <a:gd name="connsiteY2" fmla="*/ 4075 h 891373"/>
              <a:gd name="connsiteX3" fmla="*/ 2440210 w 2446238"/>
              <a:gd name="connsiteY3" fmla="*/ 47714 h 891373"/>
              <a:gd name="connsiteX4" fmla="*/ 2411262 w 2446238"/>
              <a:gd name="connsiteY4" fmla="*/ 188098 h 891373"/>
              <a:gd name="connsiteX5" fmla="*/ 2081908 w 2446238"/>
              <a:gd name="connsiteY5" fmla="*/ 749166 h 891373"/>
              <a:gd name="connsiteX6" fmla="*/ 2037074 w 2446238"/>
              <a:gd name="connsiteY6" fmla="*/ 800939 h 891373"/>
              <a:gd name="connsiteX7" fmla="*/ 1809166 w 2446238"/>
              <a:gd name="connsiteY7" fmla="*/ 888993 h 891373"/>
              <a:gd name="connsiteX8" fmla="*/ 1795400 w 2446238"/>
              <a:gd name="connsiteY8" fmla="*/ 887605 h 891373"/>
              <a:gd name="connsiteX9" fmla="*/ 1792200 w 2446238"/>
              <a:gd name="connsiteY9" fmla="*/ 891373 h 891373"/>
              <a:gd name="connsiteX10" fmla="*/ 101715 w 2446238"/>
              <a:gd name="connsiteY10" fmla="*/ 888963 h 891373"/>
              <a:gd name="connsiteX11" fmla="*/ 9267 w 2446238"/>
              <a:gd name="connsiteY11" fmla="*/ 840588 h 891373"/>
              <a:gd name="connsiteX12" fmla="*/ 3631 w 2446238"/>
              <a:gd name="connsiteY12" fmla="*/ 774785 h 891373"/>
              <a:gd name="connsiteX13" fmla="*/ 357163 w 2446238"/>
              <a:gd name="connsiteY13" fmla="*/ 150695 h 891373"/>
              <a:gd name="connsiteX14" fmla="*/ 398548 w 2446238"/>
              <a:gd name="connsiteY14" fmla="*/ 96896 h 891373"/>
              <a:gd name="connsiteX15" fmla="*/ 642989 w 2446238"/>
              <a:gd name="connsiteY15" fmla="*/ 0 h 891373"/>
              <a:gd name="connsiteX0" fmla="*/ 642989 w 2446238"/>
              <a:gd name="connsiteY0" fmla="*/ 0 h 891373"/>
              <a:gd name="connsiteX1" fmla="*/ 648921 w 2446238"/>
              <a:gd name="connsiteY1" fmla="*/ 598 h 891373"/>
              <a:gd name="connsiteX2" fmla="*/ 2348846 w 2446238"/>
              <a:gd name="connsiteY2" fmla="*/ 4075 h 891373"/>
              <a:gd name="connsiteX3" fmla="*/ 2440210 w 2446238"/>
              <a:gd name="connsiteY3" fmla="*/ 47714 h 891373"/>
              <a:gd name="connsiteX4" fmla="*/ 2411262 w 2446238"/>
              <a:gd name="connsiteY4" fmla="*/ 188098 h 891373"/>
              <a:gd name="connsiteX5" fmla="*/ 2081908 w 2446238"/>
              <a:gd name="connsiteY5" fmla="*/ 749166 h 891373"/>
              <a:gd name="connsiteX6" fmla="*/ 2037074 w 2446238"/>
              <a:gd name="connsiteY6" fmla="*/ 800939 h 891373"/>
              <a:gd name="connsiteX7" fmla="*/ 1809166 w 2446238"/>
              <a:gd name="connsiteY7" fmla="*/ 888993 h 891373"/>
              <a:gd name="connsiteX8" fmla="*/ 1795400 w 2446238"/>
              <a:gd name="connsiteY8" fmla="*/ 887605 h 891373"/>
              <a:gd name="connsiteX9" fmla="*/ 1792200 w 2446238"/>
              <a:gd name="connsiteY9" fmla="*/ 891373 h 891373"/>
              <a:gd name="connsiteX10" fmla="*/ 101715 w 2446238"/>
              <a:gd name="connsiteY10" fmla="*/ 888963 h 891373"/>
              <a:gd name="connsiteX11" fmla="*/ 9267 w 2446238"/>
              <a:gd name="connsiteY11" fmla="*/ 840588 h 891373"/>
              <a:gd name="connsiteX12" fmla="*/ 3631 w 2446238"/>
              <a:gd name="connsiteY12" fmla="*/ 774785 h 891373"/>
              <a:gd name="connsiteX13" fmla="*/ 357163 w 2446238"/>
              <a:gd name="connsiteY13" fmla="*/ 150695 h 891373"/>
              <a:gd name="connsiteX14" fmla="*/ 398548 w 2446238"/>
              <a:gd name="connsiteY14" fmla="*/ 96896 h 891373"/>
              <a:gd name="connsiteX15" fmla="*/ 642989 w 2446238"/>
              <a:gd name="connsiteY15" fmla="*/ 0 h 891373"/>
              <a:gd name="connsiteX0" fmla="*/ 642989 w 2446238"/>
              <a:gd name="connsiteY0" fmla="*/ 0 h 888993"/>
              <a:gd name="connsiteX1" fmla="*/ 648921 w 2446238"/>
              <a:gd name="connsiteY1" fmla="*/ 598 h 888993"/>
              <a:gd name="connsiteX2" fmla="*/ 2348846 w 2446238"/>
              <a:gd name="connsiteY2" fmla="*/ 4075 h 888993"/>
              <a:gd name="connsiteX3" fmla="*/ 2440210 w 2446238"/>
              <a:gd name="connsiteY3" fmla="*/ 47714 h 888993"/>
              <a:gd name="connsiteX4" fmla="*/ 2411262 w 2446238"/>
              <a:gd name="connsiteY4" fmla="*/ 188098 h 888993"/>
              <a:gd name="connsiteX5" fmla="*/ 2081908 w 2446238"/>
              <a:gd name="connsiteY5" fmla="*/ 749166 h 888993"/>
              <a:gd name="connsiteX6" fmla="*/ 2037074 w 2446238"/>
              <a:gd name="connsiteY6" fmla="*/ 800939 h 888993"/>
              <a:gd name="connsiteX7" fmla="*/ 1809166 w 2446238"/>
              <a:gd name="connsiteY7" fmla="*/ 888993 h 888993"/>
              <a:gd name="connsiteX8" fmla="*/ 1795400 w 2446238"/>
              <a:gd name="connsiteY8" fmla="*/ 887605 h 888993"/>
              <a:gd name="connsiteX9" fmla="*/ 101715 w 2446238"/>
              <a:gd name="connsiteY9" fmla="*/ 888963 h 888993"/>
              <a:gd name="connsiteX10" fmla="*/ 9267 w 2446238"/>
              <a:gd name="connsiteY10" fmla="*/ 840588 h 888993"/>
              <a:gd name="connsiteX11" fmla="*/ 3631 w 2446238"/>
              <a:gd name="connsiteY11" fmla="*/ 774785 h 888993"/>
              <a:gd name="connsiteX12" fmla="*/ 357163 w 2446238"/>
              <a:gd name="connsiteY12" fmla="*/ 150695 h 888993"/>
              <a:gd name="connsiteX13" fmla="*/ 398548 w 2446238"/>
              <a:gd name="connsiteY13" fmla="*/ 96896 h 888993"/>
              <a:gd name="connsiteX14" fmla="*/ 642989 w 2446238"/>
              <a:gd name="connsiteY14" fmla="*/ 0 h 888993"/>
              <a:gd name="connsiteX0" fmla="*/ 642989 w 2446238"/>
              <a:gd name="connsiteY0" fmla="*/ 0 h 888993"/>
              <a:gd name="connsiteX1" fmla="*/ 648921 w 2446238"/>
              <a:gd name="connsiteY1" fmla="*/ 598 h 888993"/>
              <a:gd name="connsiteX2" fmla="*/ 2348846 w 2446238"/>
              <a:gd name="connsiteY2" fmla="*/ 4075 h 888993"/>
              <a:gd name="connsiteX3" fmla="*/ 2440210 w 2446238"/>
              <a:gd name="connsiteY3" fmla="*/ 47714 h 888993"/>
              <a:gd name="connsiteX4" fmla="*/ 2411262 w 2446238"/>
              <a:gd name="connsiteY4" fmla="*/ 188098 h 888993"/>
              <a:gd name="connsiteX5" fmla="*/ 2081908 w 2446238"/>
              <a:gd name="connsiteY5" fmla="*/ 749166 h 888993"/>
              <a:gd name="connsiteX6" fmla="*/ 2037074 w 2446238"/>
              <a:gd name="connsiteY6" fmla="*/ 800939 h 888993"/>
              <a:gd name="connsiteX7" fmla="*/ 1809166 w 2446238"/>
              <a:gd name="connsiteY7" fmla="*/ 888993 h 888993"/>
              <a:gd name="connsiteX8" fmla="*/ 101715 w 2446238"/>
              <a:gd name="connsiteY8" fmla="*/ 888963 h 888993"/>
              <a:gd name="connsiteX9" fmla="*/ 9267 w 2446238"/>
              <a:gd name="connsiteY9" fmla="*/ 840588 h 888993"/>
              <a:gd name="connsiteX10" fmla="*/ 3631 w 2446238"/>
              <a:gd name="connsiteY10" fmla="*/ 774785 h 888993"/>
              <a:gd name="connsiteX11" fmla="*/ 357163 w 2446238"/>
              <a:gd name="connsiteY11" fmla="*/ 150695 h 888993"/>
              <a:gd name="connsiteX12" fmla="*/ 398548 w 2446238"/>
              <a:gd name="connsiteY12" fmla="*/ 96896 h 888993"/>
              <a:gd name="connsiteX13" fmla="*/ 642989 w 2446238"/>
              <a:gd name="connsiteY13" fmla="*/ 0 h 888993"/>
              <a:gd name="connsiteX0" fmla="*/ 642989 w 2444592"/>
              <a:gd name="connsiteY0" fmla="*/ 0 h 888993"/>
              <a:gd name="connsiteX1" fmla="*/ 648921 w 2444592"/>
              <a:gd name="connsiteY1" fmla="*/ 598 h 888993"/>
              <a:gd name="connsiteX2" fmla="*/ 2348846 w 2444592"/>
              <a:gd name="connsiteY2" fmla="*/ 4075 h 888993"/>
              <a:gd name="connsiteX3" fmla="*/ 2440210 w 2444592"/>
              <a:gd name="connsiteY3" fmla="*/ 47714 h 888993"/>
              <a:gd name="connsiteX4" fmla="*/ 2411262 w 2444592"/>
              <a:gd name="connsiteY4" fmla="*/ 188098 h 888993"/>
              <a:gd name="connsiteX5" fmla="*/ 2081908 w 2444592"/>
              <a:gd name="connsiteY5" fmla="*/ 749166 h 888993"/>
              <a:gd name="connsiteX6" fmla="*/ 2037074 w 2444592"/>
              <a:gd name="connsiteY6" fmla="*/ 800939 h 888993"/>
              <a:gd name="connsiteX7" fmla="*/ 1809166 w 2444592"/>
              <a:gd name="connsiteY7" fmla="*/ 888993 h 888993"/>
              <a:gd name="connsiteX8" fmla="*/ 101715 w 2444592"/>
              <a:gd name="connsiteY8" fmla="*/ 888963 h 888993"/>
              <a:gd name="connsiteX9" fmla="*/ 9267 w 2444592"/>
              <a:gd name="connsiteY9" fmla="*/ 840588 h 888993"/>
              <a:gd name="connsiteX10" fmla="*/ 3631 w 2444592"/>
              <a:gd name="connsiteY10" fmla="*/ 774785 h 888993"/>
              <a:gd name="connsiteX11" fmla="*/ 357163 w 2444592"/>
              <a:gd name="connsiteY11" fmla="*/ 150695 h 888993"/>
              <a:gd name="connsiteX12" fmla="*/ 398548 w 2444592"/>
              <a:gd name="connsiteY12" fmla="*/ 96896 h 888993"/>
              <a:gd name="connsiteX13" fmla="*/ 642989 w 2444592"/>
              <a:gd name="connsiteY13" fmla="*/ 0 h 888993"/>
              <a:gd name="connsiteX0" fmla="*/ 642989 w 2444166"/>
              <a:gd name="connsiteY0" fmla="*/ 0 h 888993"/>
              <a:gd name="connsiteX1" fmla="*/ 648921 w 2444166"/>
              <a:gd name="connsiteY1" fmla="*/ 598 h 888993"/>
              <a:gd name="connsiteX2" fmla="*/ 2348846 w 2444166"/>
              <a:gd name="connsiteY2" fmla="*/ 4075 h 888993"/>
              <a:gd name="connsiteX3" fmla="*/ 2440210 w 2444166"/>
              <a:gd name="connsiteY3" fmla="*/ 47714 h 888993"/>
              <a:gd name="connsiteX4" fmla="*/ 2411262 w 2444166"/>
              <a:gd name="connsiteY4" fmla="*/ 188098 h 888993"/>
              <a:gd name="connsiteX5" fmla="*/ 2081908 w 2444166"/>
              <a:gd name="connsiteY5" fmla="*/ 749166 h 888993"/>
              <a:gd name="connsiteX6" fmla="*/ 2037074 w 2444166"/>
              <a:gd name="connsiteY6" fmla="*/ 800939 h 888993"/>
              <a:gd name="connsiteX7" fmla="*/ 1809166 w 2444166"/>
              <a:gd name="connsiteY7" fmla="*/ 888993 h 888993"/>
              <a:gd name="connsiteX8" fmla="*/ 101715 w 2444166"/>
              <a:gd name="connsiteY8" fmla="*/ 888963 h 888993"/>
              <a:gd name="connsiteX9" fmla="*/ 9267 w 2444166"/>
              <a:gd name="connsiteY9" fmla="*/ 840588 h 888993"/>
              <a:gd name="connsiteX10" fmla="*/ 3631 w 2444166"/>
              <a:gd name="connsiteY10" fmla="*/ 774785 h 888993"/>
              <a:gd name="connsiteX11" fmla="*/ 357163 w 2444166"/>
              <a:gd name="connsiteY11" fmla="*/ 150695 h 888993"/>
              <a:gd name="connsiteX12" fmla="*/ 398548 w 2444166"/>
              <a:gd name="connsiteY12" fmla="*/ 96896 h 888993"/>
              <a:gd name="connsiteX13" fmla="*/ 642989 w 2444166"/>
              <a:gd name="connsiteY13" fmla="*/ 0 h 888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44166" h="888993">
                <a:moveTo>
                  <a:pt x="642989" y="0"/>
                </a:moveTo>
                <a:lnTo>
                  <a:pt x="648921" y="598"/>
                </a:lnTo>
                <a:lnTo>
                  <a:pt x="2348846" y="4075"/>
                </a:lnTo>
                <a:cubicBezTo>
                  <a:pt x="2392337" y="6643"/>
                  <a:pt x="2429807" y="17044"/>
                  <a:pt x="2440210" y="47714"/>
                </a:cubicBezTo>
                <a:cubicBezTo>
                  <a:pt x="2450613" y="78384"/>
                  <a:pt x="2440346" y="128900"/>
                  <a:pt x="2411262" y="188098"/>
                </a:cubicBezTo>
                <a:cubicBezTo>
                  <a:pt x="2308793" y="375121"/>
                  <a:pt x="2198094" y="567015"/>
                  <a:pt x="2081908" y="749166"/>
                </a:cubicBezTo>
                <a:lnTo>
                  <a:pt x="2037074" y="800939"/>
                </a:lnTo>
                <a:cubicBezTo>
                  <a:pt x="1976879" y="855649"/>
                  <a:pt x="1896917" y="888993"/>
                  <a:pt x="1809166" y="888993"/>
                </a:cubicBezTo>
                <a:lnTo>
                  <a:pt x="101715" y="888963"/>
                </a:lnTo>
                <a:cubicBezTo>
                  <a:pt x="57759" y="884764"/>
                  <a:pt x="24700" y="868798"/>
                  <a:pt x="9267" y="840588"/>
                </a:cubicBezTo>
                <a:cubicBezTo>
                  <a:pt x="-1021" y="821781"/>
                  <a:pt x="-2502" y="799313"/>
                  <a:pt x="3631" y="774785"/>
                </a:cubicBezTo>
                <a:lnTo>
                  <a:pt x="357163" y="150695"/>
                </a:lnTo>
                <a:lnTo>
                  <a:pt x="398548" y="96896"/>
                </a:lnTo>
                <a:cubicBezTo>
                  <a:pt x="459887" y="35557"/>
                  <a:pt x="549389" y="0"/>
                  <a:pt x="642989" y="0"/>
                </a:cubicBezTo>
                <a:close/>
              </a:path>
            </a:pathLst>
          </a:custGeom>
          <a:solidFill>
            <a:srgbClr val="EDF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994229" y="3429000"/>
            <a:ext cx="10203543" cy="2826657"/>
          </a:xfrm>
          <a:prstGeom prst="roundRect">
            <a:avLst/>
          </a:prstGeom>
          <a:solidFill>
            <a:schemeClr val="bg1"/>
          </a:solidFill>
          <a:ln>
            <a:noFill/>
          </a:ln>
          <a:effectLst>
            <a:outerShdw blurRad="355600" sx="105000" sy="105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 name="组合 1"/>
          <p:cNvGrpSpPr/>
          <p:nvPr/>
        </p:nvGrpSpPr>
        <p:grpSpPr>
          <a:xfrm>
            <a:off x="1915885" y="3100613"/>
            <a:ext cx="754743" cy="754743"/>
            <a:chOff x="1915885" y="3100613"/>
            <a:chExt cx="754743" cy="754743"/>
          </a:xfrm>
        </p:grpSpPr>
        <p:sp>
          <p:nvSpPr>
            <p:cNvPr id="9" name="椭圆 8"/>
            <p:cNvSpPr/>
            <p:nvPr/>
          </p:nvSpPr>
          <p:spPr>
            <a:xfrm>
              <a:off x="1915885" y="3100613"/>
              <a:ext cx="754743" cy="754743"/>
            </a:xfrm>
            <a:prstGeom prst="ellipse">
              <a:avLst/>
            </a:prstGeom>
            <a:gradFill flip="none" rotWithShape="1">
              <a:gsLst>
                <a:gs pos="22000">
                  <a:srgbClr val="3B3DFE"/>
                </a:gs>
                <a:gs pos="91000">
                  <a:srgbClr val="7851FE"/>
                </a:gs>
              </a:gsLst>
              <a:lin ang="13800000" scaled="0"/>
              <a:tileRect/>
            </a:gradFill>
            <a:ln>
              <a:noFill/>
            </a:ln>
            <a:effectLst>
              <a:outerShdw blurRad="317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3" name="Group 4"/>
            <p:cNvGrpSpPr>
              <a:grpSpLocks/>
            </p:cNvGrpSpPr>
            <p:nvPr/>
          </p:nvGrpSpPr>
          <p:grpSpPr bwMode="auto">
            <a:xfrm>
              <a:off x="2113256" y="3297984"/>
              <a:ext cx="360000" cy="360000"/>
              <a:chOff x="1" y="4"/>
              <a:chExt cx="1850" cy="1632"/>
            </a:xfrm>
            <a:solidFill>
              <a:schemeClr val="bg1"/>
            </a:solidFill>
          </p:grpSpPr>
          <p:sp>
            <p:nvSpPr>
              <p:cNvPr id="15" name="Freeform 5"/>
              <p:cNvSpPr>
                <a:spLocks noEditPoints="1"/>
              </p:cNvSpPr>
              <p:nvPr/>
            </p:nvSpPr>
            <p:spPr bwMode="auto">
              <a:xfrm>
                <a:off x="1" y="4"/>
                <a:ext cx="1850" cy="1632"/>
              </a:xfrm>
              <a:custGeom>
                <a:avLst/>
                <a:gdLst>
                  <a:gd name="T0" fmla="*/ 680 w 691"/>
                  <a:gd name="T1" fmla="*/ 307 h 609"/>
                  <a:gd name="T2" fmla="*/ 583 w 691"/>
                  <a:gd name="T3" fmla="*/ 0 h 609"/>
                  <a:gd name="T4" fmla="*/ 92 w 691"/>
                  <a:gd name="T5" fmla="*/ 104 h 609"/>
                  <a:gd name="T6" fmla="*/ 115 w 691"/>
                  <a:gd name="T7" fmla="*/ 181 h 609"/>
                  <a:gd name="T8" fmla="*/ 0 w 691"/>
                  <a:gd name="T9" fmla="*/ 211 h 609"/>
                  <a:gd name="T10" fmla="*/ 89 w 691"/>
                  <a:gd name="T11" fmla="*/ 496 h 609"/>
                  <a:gd name="T12" fmla="*/ 210 w 691"/>
                  <a:gd name="T13" fmla="*/ 555 h 609"/>
                  <a:gd name="T14" fmla="*/ 638 w 691"/>
                  <a:gd name="T15" fmla="*/ 375 h 609"/>
                  <a:gd name="T16" fmla="*/ 680 w 691"/>
                  <a:gd name="T17" fmla="*/ 307 h 609"/>
                  <a:gd name="T18" fmla="*/ 128 w 691"/>
                  <a:gd name="T19" fmla="*/ 477 h 609"/>
                  <a:gd name="T20" fmla="*/ 54 w 691"/>
                  <a:gd name="T21" fmla="*/ 243 h 609"/>
                  <a:gd name="T22" fmla="*/ 128 w 691"/>
                  <a:gd name="T23" fmla="*/ 226 h 609"/>
                  <a:gd name="T24" fmla="*/ 219 w 691"/>
                  <a:gd name="T25" fmla="*/ 528 h 609"/>
                  <a:gd name="T26" fmla="*/ 250 w 691"/>
                  <a:gd name="T27" fmla="*/ 509 h 609"/>
                  <a:gd name="T28" fmla="*/ 128 w 691"/>
                  <a:gd name="T29" fmla="*/ 477 h 609"/>
                  <a:gd name="T30" fmla="*/ 624 w 691"/>
                  <a:gd name="T31" fmla="*/ 350 h 609"/>
                  <a:gd name="T32" fmla="*/ 471 w 691"/>
                  <a:gd name="T33" fmla="*/ 411 h 609"/>
                  <a:gd name="T34" fmla="*/ 418 w 691"/>
                  <a:gd name="T35" fmla="*/ 243 h 609"/>
                  <a:gd name="T36" fmla="*/ 245 w 691"/>
                  <a:gd name="T37" fmla="*/ 297 h 609"/>
                  <a:gd name="T38" fmla="*/ 304 w 691"/>
                  <a:gd name="T39" fmla="*/ 483 h 609"/>
                  <a:gd name="T40" fmla="*/ 258 w 691"/>
                  <a:gd name="T41" fmla="*/ 505 h 609"/>
                  <a:gd name="T42" fmla="*/ 168 w 691"/>
                  <a:gd name="T43" fmla="*/ 217 h 609"/>
                  <a:gd name="T44" fmla="*/ 168 w 691"/>
                  <a:gd name="T45" fmla="*/ 217 h 609"/>
                  <a:gd name="T46" fmla="*/ 142 w 691"/>
                  <a:gd name="T47" fmla="*/ 136 h 609"/>
                  <a:gd name="T48" fmla="*/ 571 w 691"/>
                  <a:gd name="T49" fmla="*/ 37 h 609"/>
                  <a:gd name="T50" fmla="*/ 651 w 691"/>
                  <a:gd name="T51" fmla="*/ 292 h 609"/>
                  <a:gd name="T52" fmla="*/ 624 w 691"/>
                  <a:gd name="T53" fmla="*/ 350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91" h="609">
                    <a:moveTo>
                      <a:pt x="680" y="307"/>
                    </a:moveTo>
                    <a:cubicBezTo>
                      <a:pt x="583" y="0"/>
                      <a:pt x="583" y="0"/>
                      <a:pt x="583" y="0"/>
                    </a:cubicBezTo>
                    <a:cubicBezTo>
                      <a:pt x="92" y="104"/>
                      <a:pt x="92" y="104"/>
                      <a:pt x="92" y="104"/>
                    </a:cubicBezTo>
                    <a:cubicBezTo>
                      <a:pt x="115" y="181"/>
                      <a:pt x="115" y="181"/>
                      <a:pt x="115" y="181"/>
                    </a:cubicBezTo>
                    <a:cubicBezTo>
                      <a:pt x="0" y="211"/>
                      <a:pt x="0" y="211"/>
                      <a:pt x="0" y="211"/>
                    </a:cubicBezTo>
                    <a:cubicBezTo>
                      <a:pt x="0" y="211"/>
                      <a:pt x="53" y="383"/>
                      <a:pt x="89" y="496"/>
                    </a:cubicBezTo>
                    <a:cubicBezTo>
                      <a:pt x="124" y="609"/>
                      <a:pt x="210" y="555"/>
                      <a:pt x="210" y="555"/>
                    </a:cubicBezTo>
                    <a:cubicBezTo>
                      <a:pt x="210" y="555"/>
                      <a:pt x="581" y="399"/>
                      <a:pt x="638" y="375"/>
                    </a:cubicBezTo>
                    <a:cubicBezTo>
                      <a:pt x="691" y="353"/>
                      <a:pt x="680" y="307"/>
                      <a:pt x="680" y="307"/>
                    </a:cubicBezTo>
                    <a:close/>
                    <a:moveTo>
                      <a:pt x="128" y="477"/>
                    </a:moveTo>
                    <a:cubicBezTo>
                      <a:pt x="54" y="243"/>
                      <a:pt x="54" y="243"/>
                      <a:pt x="54" y="243"/>
                    </a:cubicBezTo>
                    <a:cubicBezTo>
                      <a:pt x="128" y="226"/>
                      <a:pt x="128" y="226"/>
                      <a:pt x="128" y="226"/>
                    </a:cubicBezTo>
                    <a:cubicBezTo>
                      <a:pt x="219" y="528"/>
                      <a:pt x="219" y="528"/>
                      <a:pt x="219" y="528"/>
                    </a:cubicBezTo>
                    <a:cubicBezTo>
                      <a:pt x="250" y="509"/>
                      <a:pt x="250" y="509"/>
                      <a:pt x="250" y="509"/>
                    </a:cubicBezTo>
                    <a:cubicBezTo>
                      <a:pt x="150" y="563"/>
                      <a:pt x="128" y="477"/>
                      <a:pt x="128" y="477"/>
                    </a:cubicBezTo>
                    <a:close/>
                    <a:moveTo>
                      <a:pt x="624" y="350"/>
                    </a:moveTo>
                    <a:cubicBezTo>
                      <a:pt x="624" y="350"/>
                      <a:pt x="553" y="377"/>
                      <a:pt x="471" y="411"/>
                    </a:cubicBezTo>
                    <a:cubicBezTo>
                      <a:pt x="418" y="243"/>
                      <a:pt x="418" y="243"/>
                      <a:pt x="418" y="243"/>
                    </a:cubicBezTo>
                    <a:cubicBezTo>
                      <a:pt x="245" y="297"/>
                      <a:pt x="245" y="297"/>
                      <a:pt x="245" y="297"/>
                    </a:cubicBezTo>
                    <a:cubicBezTo>
                      <a:pt x="304" y="483"/>
                      <a:pt x="304" y="483"/>
                      <a:pt x="304" y="483"/>
                    </a:cubicBezTo>
                    <a:cubicBezTo>
                      <a:pt x="286" y="491"/>
                      <a:pt x="271" y="498"/>
                      <a:pt x="258" y="505"/>
                    </a:cubicBezTo>
                    <a:cubicBezTo>
                      <a:pt x="168" y="217"/>
                      <a:pt x="168" y="217"/>
                      <a:pt x="168" y="217"/>
                    </a:cubicBezTo>
                    <a:cubicBezTo>
                      <a:pt x="168" y="217"/>
                      <a:pt x="168" y="217"/>
                      <a:pt x="168" y="217"/>
                    </a:cubicBezTo>
                    <a:cubicBezTo>
                      <a:pt x="142" y="136"/>
                      <a:pt x="142" y="136"/>
                      <a:pt x="142" y="136"/>
                    </a:cubicBezTo>
                    <a:cubicBezTo>
                      <a:pt x="571" y="37"/>
                      <a:pt x="571" y="37"/>
                      <a:pt x="571" y="37"/>
                    </a:cubicBezTo>
                    <a:cubicBezTo>
                      <a:pt x="571" y="37"/>
                      <a:pt x="638" y="250"/>
                      <a:pt x="651" y="292"/>
                    </a:cubicBezTo>
                    <a:cubicBezTo>
                      <a:pt x="664" y="333"/>
                      <a:pt x="624" y="350"/>
                      <a:pt x="624" y="3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6"/>
              <p:cNvSpPr>
                <a:spLocks/>
              </p:cNvSpPr>
              <p:nvPr/>
            </p:nvSpPr>
            <p:spPr bwMode="auto">
              <a:xfrm>
                <a:off x="1216" y="532"/>
                <a:ext cx="413" cy="220"/>
              </a:xfrm>
              <a:custGeom>
                <a:avLst/>
                <a:gdLst>
                  <a:gd name="T0" fmla="*/ 383 w 413"/>
                  <a:gd name="T1" fmla="*/ 0 h 220"/>
                  <a:gd name="T2" fmla="*/ 0 w 413"/>
                  <a:gd name="T3" fmla="*/ 123 h 220"/>
                  <a:gd name="T4" fmla="*/ 30 w 413"/>
                  <a:gd name="T5" fmla="*/ 220 h 220"/>
                  <a:gd name="T6" fmla="*/ 413 w 413"/>
                  <a:gd name="T7" fmla="*/ 91 h 220"/>
                  <a:gd name="T8" fmla="*/ 383 w 413"/>
                  <a:gd name="T9" fmla="*/ 0 h 220"/>
                </a:gdLst>
                <a:ahLst/>
                <a:cxnLst>
                  <a:cxn ang="0">
                    <a:pos x="T0" y="T1"/>
                  </a:cxn>
                  <a:cxn ang="0">
                    <a:pos x="T2" y="T3"/>
                  </a:cxn>
                  <a:cxn ang="0">
                    <a:pos x="T4" y="T5"/>
                  </a:cxn>
                  <a:cxn ang="0">
                    <a:pos x="T6" y="T7"/>
                  </a:cxn>
                  <a:cxn ang="0">
                    <a:pos x="T8" y="T9"/>
                  </a:cxn>
                </a:cxnLst>
                <a:rect l="0" t="0" r="r" b="b"/>
                <a:pathLst>
                  <a:path w="413" h="220">
                    <a:moveTo>
                      <a:pt x="383" y="0"/>
                    </a:moveTo>
                    <a:lnTo>
                      <a:pt x="0" y="123"/>
                    </a:lnTo>
                    <a:lnTo>
                      <a:pt x="30" y="220"/>
                    </a:lnTo>
                    <a:lnTo>
                      <a:pt x="413" y="91"/>
                    </a:lnTo>
                    <a:lnTo>
                      <a:pt x="38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7"/>
              <p:cNvSpPr>
                <a:spLocks/>
              </p:cNvSpPr>
              <p:nvPr/>
            </p:nvSpPr>
            <p:spPr bwMode="auto">
              <a:xfrm>
                <a:off x="1264" y="679"/>
                <a:ext cx="410" cy="228"/>
              </a:xfrm>
              <a:custGeom>
                <a:avLst/>
                <a:gdLst>
                  <a:gd name="T0" fmla="*/ 0 w 410"/>
                  <a:gd name="T1" fmla="*/ 132 h 228"/>
                  <a:gd name="T2" fmla="*/ 33 w 410"/>
                  <a:gd name="T3" fmla="*/ 228 h 228"/>
                  <a:gd name="T4" fmla="*/ 410 w 410"/>
                  <a:gd name="T5" fmla="*/ 89 h 228"/>
                  <a:gd name="T6" fmla="*/ 381 w 410"/>
                  <a:gd name="T7" fmla="*/ 0 h 228"/>
                  <a:gd name="T8" fmla="*/ 0 w 410"/>
                  <a:gd name="T9" fmla="*/ 132 h 228"/>
                </a:gdLst>
                <a:ahLst/>
                <a:cxnLst>
                  <a:cxn ang="0">
                    <a:pos x="T0" y="T1"/>
                  </a:cxn>
                  <a:cxn ang="0">
                    <a:pos x="T2" y="T3"/>
                  </a:cxn>
                  <a:cxn ang="0">
                    <a:pos x="T4" y="T5"/>
                  </a:cxn>
                  <a:cxn ang="0">
                    <a:pos x="T6" y="T7"/>
                  </a:cxn>
                  <a:cxn ang="0">
                    <a:pos x="T8" y="T9"/>
                  </a:cxn>
                </a:cxnLst>
                <a:rect l="0" t="0" r="r" b="b"/>
                <a:pathLst>
                  <a:path w="410" h="228">
                    <a:moveTo>
                      <a:pt x="0" y="132"/>
                    </a:moveTo>
                    <a:lnTo>
                      <a:pt x="33" y="228"/>
                    </a:lnTo>
                    <a:lnTo>
                      <a:pt x="410" y="89"/>
                    </a:lnTo>
                    <a:lnTo>
                      <a:pt x="381" y="0"/>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8"/>
              <p:cNvSpPr>
                <a:spLocks/>
              </p:cNvSpPr>
              <p:nvPr/>
            </p:nvSpPr>
            <p:spPr bwMode="auto">
              <a:xfrm>
                <a:off x="563" y="368"/>
                <a:ext cx="311" cy="330"/>
              </a:xfrm>
              <a:custGeom>
                <a:avLst/>
                <a:gdLst>
                  <a:gd name="T0" fmla="*/ 64 w 116"/>
                  <a:gd name="T1" fmla="*/ 5 h 123"/>
                  <a:gd name="T2" fmla="*/ 74 w 116"/>
                  <a:gd name="T3" fmla="*/ 34 h 123"/>
                  <a:gd name="T4" fmla="*/ 88 w 116"/>
                  <a:gd name="T5" fmla="*/ 75 h 123"/>
                  <a:gd name="T6" fmla="*/ 88 w 116"/>
                  <a:gd name="T7" fmla="*/ 75 h 123"/>
                  <a:gd name="T8" fmla="*/ 61 w 116"/>
                  <a:gd name="T9" fmla="*/ 45 h 123"/>
                  <a:gd name="T10" fmla="*/ 28 w 116"/>
                  <a:gd name="T11" fmla="*/ 14 h 123"/>
                  <a:gd name="T12" fmla="*/ 0 w 116"/>
                  <a:gd name="T13" fmla="*/ 21 h 123"/>
                  <a:gd name="T14" fmla="*/ 32 w 116"/>
                  <a:gd name="T15" fmla="*/ 123 h 123"/>
                  <a:gd name="T16" fmla="*/ 54 w 116"/>
                  <a:gd name="T17" fmla="*/ 116 h 123"/>
                  <a:gd name="T18" fmla="*/ 44 w 116"/>
                  <a:gd name="T19" fmla="*/ 86 h 123"/>
                  <a:gd name="T20" fmla="*/ 29 w 116"/>
                  <a:gd name="T21" fmla="*/ 42 h 123"/>
                  <a:gd name="T22" fmla="*/ 30 w 116"/>
                  <a:gd name="T23" fmla="*/ 42 h 123"/>
                  <a:gd name="T24" fmla="*/ 59 w 116"/>
                  <a:gd name="T25" fmla="*/ 73 h 123"/>
                  <a:gd name="T26" fmla="*/ 93 w 116"/>
                  <a:gd name="T27" fmla="*/ 105 h 123"/>
                  <a:gd name="T28" fmla="*/ 116 w 116"/>
                  <a:gd name="T29" fmla="*/ 98 h 123"/>
                  <a:gd name="T30" fmla="*/ 86 w 116"/>
                  <a:gd name="T31" fmla="*/ 0 h 123"/>
                  <a:gd name="T32" fmla="*/ 64 w 116"/>
                  <a:gd name="T33"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6" h="123">
                    <a:moveTo>
                      <a:pt x="64" y="5"/>
                    </a:moveTo>
                    <a:cubicBezTo>
                      <a:pt x="74" y="34"/>
                      <a:pt x="74" y="34"/>
                      <a:pt x="74" y="34"/>
                    </a:cubicBezTo>
                    <a:cubicBezTo>
                      <a:pt x="78" y="49"/>
                      <a:pt x="83" y="62"/>
                      <a:pt x="88" y="75"/>
                    </a:cubicBezTo>
                    <a:cubicBezTo>
                      <a:pt x="88" y="75"/>
                      <a:pt x="88" y="75"/>
                      <a:pt x="88" y="75"/>
                    </a:cubicBezTo>
                    <a:cubicBezTo>
                      <a:pt x="80" y="65"/>
                      <a:pt x="70" y="54"/>
                      <a:pt x="61" y="45"/>
                    </a:cubicBezTo>
                    <a:cubicBezTo>
                      <a:pt x="28" y="14"/>
                      <a:pt x="28" y="14"/>
                      <a:pt x="28" y="14"/>
                    </a:cubicBezTo>
                    <a:cubicBezTo>
                      <a:pt x="0" y="21"/>
                      <a:pt x="0" y="21"/>
                      <a:pt x="0" y="21"/>
                    </a:cubicBezTo>
                    <a:cubicBezTo>
                      <a:pt x="32" y="123"/>
                      <a:pt x="32" y="123"/>
                      <a:pt x="32" y="123"/>
                    </a:cubicBezTo>
                    <a:cubicBezTo>
                      <a:pt x="54" y="116"/>
                      <a:pt x="54" y="116"/>
                      <a:pt x="54" y="116"/>
                    </a:cubicBezTo>
                    <a:cubicBezTo>
                      <a:pt x="44" y="86"/>
                      <a:pt x="44" y="86"/>
                      <a:pt x="44" y="86"/>
                    </a:cubicBezTo>
                    <a:cubicBezTo>
                      <a:pt x="39" y="69"/>
                      <a:pt x="34" y="55"/>
                      <a:pt x="29" y="42"/>
                    </a:cubicBezTo>
                    <a:cubicBezTo>
                      <a:pt x="30" y="42"/>
                      <a:pt x="30" y="42"/>
                      <a:pt x="30" y="42"/>
                    </a:cubicBezTo>
                    <a:cubicBezTo>
                      <a:pt x="38" y="52"/>
                      <a:pt x="49" y="63"/>
                      <a:pt x="59" y="73"/>
                    </a:cubicBezTo>
                    <a:cubicBezTo>
                      <a:pt x="93" y="105"/>
                      <a:pt x="93" y="105"/>
                      <a:pt x="93" y="105"/>
                    </a:cubicBezTo>
                    <a:cubicBezTo>
                      <a:pt x="116" y="98"/>
                      <a:pt x="116" y="98"/>
                      <a:pt x="116" y="98"/>
                    </a:cubicBezTo>
                    <a:cubicBezTo>
                      <a:pt x="86" y="0"/>
                      <a:pt x="86" y="0"/>
                      <a:pt x="86" y="0"/>
                    </a:cubicBezTo>
                    <a:cubicBezTo>
                      <a:pt x="64" y="5"/>
                      <a:pt x="64" y="5"/>
                      <a:pt x="6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9"/>
              <p:cNvSpPr>
                <a:spLocks/>
              </p:cNvSpPr>
              <p:nvPr/>
            </p:nvSpPr>
            <p:spPr bwMode="auto">
              <a:xfrm>
                <a:off x="844" y="315"/>
                <a:ext cx="241" cy="300"/>
              </a:xfrm>
              <a:custGeom>
                <a:avLst/>
                <a:gdLst>
                  <a:gd name="T0" fmla="*/ 123 w 241"/>
                  <a:gd name="T1" fmla="*/ 236 h 300"/>
                  <a:gd name="T2" fmla="*/ 105 w 241"/>
                  <a:gd name="T3" fmla="*/ 174 h 300"/>
                  <a:gd name="T4" fmla="*/ 196 w 241"/>
                  <a:gd name="T5" fmla="*/ 150 h 300"/>
                  <a:gd name="T6" fmla="*/ 182 w 241"/>
                  <a:gd name="T7" fmla="*/ 102 h 300"/>
                  <a:gd name="T8" fmla="*/ 89 w 241"/>
                  <a:gd name="T9" fmla="*/ 126 h 300"/>
                  <a:gd name="T10" fmla="*/ 72 w 241"/>
                  <a:gd name="T11" fmla="*/ 72 h 300"/>
                  <a:gd name="T12" fmla="*/ 172 w 241"/>
                  <a:gd name="T13" fmla="*/ 48 h 300"/>
                  <a:gd name="T14" fmla="*/ 155 w 241"/>
                  <a:gd name="T15" fmla="*/ 0 h 300"/>
                  <a:gd name="T16" fmla="*/ 0 w 241"/>
                  <a:gd name="T17" fmla="*/ 40 h 300"/>
                  <a:gd name="T18" fmla="*/ 80 w 241"/>
                  <a:gd name="T19" fmla="*/ 300 h 300"/>
                  <a:gd name="T20" fmla="*/ 241 w 241"/>
                  <a:gd name="T21" fmla="*/ 254 h 300"/>
                  <a:gd name="T22" fmla="*/ 228 w 241"/>
                  <a:gd name="T23" fmla="*/ 206 h 300"/>
                  <a:gd name="T24" fmla="*/ 123 w 241"/>
                  <a:gd name="T25" fmla="*/ 236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1" h="300">
                    <a:moveTo>
                      <a:pt x="123" y="236"/>
                    </a:moveTo>
                    <a:lnTo>
                      <a:pt x="105" y="174"/>
                    </a:lnTo>
                    <a:lnTo>
                      <a:pt x="196" y="150"/>
                    </a:lnTo>
                    <a:lnTo>
                      <a:pt x="182" y="102"/>
                    </a:lnTo>
                    <a:lnTo>
                      <a:pt x="89" y="126"/>
                    </a:lnTo>
                    <a:lnTo>
                      <a:pt x="72" y="72"/>
                    </a:lnTo>
                    <a:lnTo>
                      <a:pt x="172" y="48"/>
                    </a:lnTo>
                    <a:lnTo>
                      <a:pt x="155" y="0"/>
                    </a:lnTo>
                    <a:lnTo>
                      <a:pt x="0" y="40"/>
                    </a:lnTo>
                    <a:lnTo>
                      <a:pt x="80" y="300"/>
                    </a:lnTo>
                    <a:lnTo>
                      <a:pt x="241" y="254"/>
                    </a:lnTo>
                    <a:lnTo>
                      <a:pt x="228" y="206"/>
                    </a:lnTo>
                    <a:lnTo>
                      <a:pt x="123" y="2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0"/>
              <p:cNvSpPr>
                <a:spLocks/>
              </p:cNvSpPr>
              <p:nvPr/>
            </p:nvSpPr>
            <p:spPr bwMode="auto">
              <a:xfrm>
                <a:off x="1029" y="237"/>
                <a:ext cx="316" cy="311"/>
              </a:xfrm>
              <a:custGeom>
                <a:avLst/>
                <a:gdLst>
                  <a:gd name="T0" fmla="*/ 68 w 118"/>
                  <a:gd name="T1" fmla="*/ 67 h 116"/>
                  <a:gd name="T2" fmla="*/ 64 w 118"/>
                  <a:gd name="T3" fmla="*/ 37 h 116"/>
                  <a:gd name="T4" fmla="*/ 64 w 118"/>
                  <a:gd name="T5" fmla="*/ 37 h 116"/>
                  <a:gd name="T6" fmla="*/ 77 w 118"/>
                  <a:gd name="T7" fmla="*/ 64 h 116"/>
                  <a:gd name="T8" fmla="*/ 97 w 118"/>
                  <a:gd name="T9" fmla="*/ 102 h 116"/>
                  <a:gd name="T10" fmla="*/ 118 w 118"/>
                  <a:gd name="T11" fmla="*/ 96 h 116"/>
                  <a:gd name="T12" fmla="*/ 111 w 118"/>
                  <a:gd name="T13" fmla="*/ 0 h 116"/>
                  <a:gd name="T14" fmla="*/ 92 w 118"/>
                  <a:gd name="T15" fmla="*/ 5 h 116"/>
                  <a:gd name="T16" fmla="*/ 96 w 118"/>
                  <a:gd name="T17" fmla="*/ 43 h 116"/>
                  <a:gd name="T18" fmla="*/ 102 w 118"/>
                  <a:gd name="T19" fmla="*/ 76 h 116"/>
                  <a:gd name="T20" fmla="*/ 102 w 118"/>
                  <a:gd name="T21" fmla="*/ 76 h 116"/>
                  <a:gd name="T22" fmla="*/ 88 w 118"/>
                  <a:gd name="T23" fmla="*/ 47 h 116"/>
                  <a:gd name="T24" fmla="*/ 69 w 118"/>
                  <a:gd name="T25" fmla="*/ 10 h 116"/>
                  <a:gd name="T26" fmla="*/ 48 w 118"/>
                  <a:gd name="T27" fmla="*/ 16 h 116"/>
                  <a:gd name="T28" fmla="*/ 52 w 118"/>
                  <a:gd name="T29" fmla="*/ 55 h 116"/>
                  <a:gd name="T30" fmla="*/ 57 w 118"/>
                  <a:gd name="T31" fmla="*/ 90 h 116"/>
                  <a:gd name="T32" fmla="*/ 56 w 118"/>
                  <a:gd name="T33" fmla="*/ 90 h 116"/>
                  <a:gd name="T34" fmla="*/ 41 w 118"/>
                  <a:gd name="T35" fmla="*/ 58 h 116"/>
                  <a:gd name="T36" fmla="*/ 22 w 118"/>
                  <a:gd name="T37" fmla="*/ 22 h 116"/>
                  <a:gd name="T38" fmla="*/ 0 w 118"/>
                  <a:gd name="T39" fmla="*/ 28 h 116"/>
                  <a:gd name="T40" fmla="*/ 51 w 118"/>
                  <a:gd name="T41" fmla="*/ 116 h 116"/>
                  <a:gd name="T42" fmla="*/ 73 w 118"/>
                  <a:gd name="T43" fmla="*/ 109 h 116"/>
                  <a:gd name="T44" fmla="*/ 68 w 118"/>
                  <a:gd name="T45" fmla="*/ 6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8" h="116">
                    <a:moveTo>
                      <a:pt x="68" y="67"/>
                    </a:moveTo>
                    <a:cubicBezTo>
                      <a:pt x="67" y="57"/>
                      <a:pt x="66" y="48"/>
                      <a:pt x="64" y="37"/>
                    </a:cubicBezTo>
                    <a:cubicBezTo>
                      <a:pt x="64" y="37"/>
                      <a:pt x="64" y="37"/>
                      <a:pt x="64" y="37"/>
                    </a:cubicBezTo>
                    <a:cubicBezTo>
                      <a:pt x="69" y="47"/>
                      <a:pt x="73" y="56"/>
                      <a:pt x="77" y="64"/>
                    </a:cubicBezTo>
                    <a:cubicBezTo>
                      <a:pt x="97" y="102"/>
                      <a:pt x="97" y="102"/>
                      <a:pt x="97" y="102"/>
                    </a:cubicBezTo>
                    <a:cubicBezTo>
                      <a:pt x="118" y="96"/>
                      <a:pt x="118" y="96"/>
                      <a:pt x="118" y="96"/>
                    </a:cubicBezTo>
                    <a:cubicBezTo>
                      <a:pt x="111" y="0"/>
                      <a:pt x="111" y="0"/>
                      <a:pt x="111" y="0"/>
                    </a:cubicBezTo>
                    <a:cubicBezTo>
                      <a:pt x="92" y="5"/>
                      <a:pt x="92" y="5"/>
                      <a:pt x="92" y="5"/>
                    </a:cubicBezTo>
                    <a:cubicBezTo>
                      <a:pt x="96" y="43"/>
                      <a:pt x="96" y="43"/>
                      <a:pt x="96" y="43"/>
                    </a:cubicBezTo>
                    <a:cubicBezTo>
                      <a:pt x="98" y="54"/>
                      <a:pt x="100" y="66"/>
                      <a:pt x="102" y="76"/>
                    </a:cubicBezTo>
                    <a:cubicBezTo>
                      <a:pt x="102" y="76"/>
                      <a:pt x="102" y="76"/>
                      <a:pt x="102" y="76"/>
                    </a:cubicBezTo>
                    <a:cubicBezTo>
                      <a:pt x="97" y="66"/>
                      <a:pt x="93" y="57"/>
                      <a:pt x="88" y="47"/>
                    </a:cubicBezTo>
                    <a:cubicBezTo>
                      <a:pt x="69" y="10"/>
                      <a:pt x="69" y="10"/>
                      <a:pt x="69" y="10"/>
                    </a:cubicBezTo>
                    <a:cubicBezTo>
                      <a:pt x="48" y="16"/>
                      <a:pt x="48" y="16"/>
                      <a:pt x="48" y="16"/>
                    </a:cubicBezTo>
                    <a:cubicBezTo>
                      <a:pt x="52" y="55"/>
                      <a:pt x="52" y="55"/>
                      <a:pt x="52" y="55"/>
                    </a:cubicBezTo>
                    <a:cubicBezTo>
                      <a:pt x="54" y="67"/>
                      <a:pt x="55" y="79"/>
                      <a:pt x="57" y="90"/>
                    </a:cubicBezTo>
                    <a:cubicBezTo>
                      <a:pt x="56" y="90"/>
                      <a:pt x="56" y="90"/>
                      <a:pt x="56" y="90"/>
                    </a:cubicBezTo>
                    <a:cubicBezTo>
                      <a:pt x="52" y="81"/>
                      <a:pt x="46" y="69"/>
                      <a:pt x="41" y="58"/>
                    </a:cubicBezTo>
                    <a:cubicBezTo>
                      <a:pt x="22" y="22"/>
                      <a:pt x="22" y="22"/>
                      <a:pt x="22" y="22"/>
                    </a:cubicBezTo>
                    <a:cubicBezTo>
                      <a:pt x="0" y="28"/>
                      <a:pt x="0" y="28"/>
                      <a:pt x="0" y="28"/>
                    </a:cubicBezTo>
                    <a:cubicBezTo>
                      <a:pt x="51" y="116"/>
                      <a:pt x="51" y="116"/>
                      <a:pt x="51" y="116"/>
                    </a:cubicBezTo>
                    <a:cubicBezTo>
                      <a:pt x="73" y="109"/>
                      <a:pt x="73" y="109"/>
                      <a:pt x="73" y="109"/>
                    </a:cubicBezTo>
                    <a:cubicBezTo>
                      <a:pt x="68" y="67"/>
                      <a:pt x="68" y="67"/>
                      <a:pt x="68"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1"/>
              <p:cNvSpPr>
                <a:spLocks/>
              </p:cNvSpPr>
              <p:nvPr/>
            </p:nvSpPr>
            <p:spPr bwMode="auto">
              <a:xfrm>
                <a:off x="1350" y="202"/>
                <a:ext cx="201" cy="263"/>
              </a:xfrm>
              <a:custGeom>
                <a:avLst/>
                <a:gdLst>
                  <a:gd name="T0" fmla="*/ 36 w 75"/>
                  <a:gd name="T1" fmla="*/ 57 h 98"/>
                  <a:gd name="T2" fmla="*/ 53 w 75"/>
                  <a:gd name="T3" fmla="*/ 65 h 98"/>
                  <a:gd name="T4" fmla="*/ 43 w 75"/>
                  <a:gd name="T5" fmla="*/ 79 h 98"/>
                  <a:gd name="T6" fmla="*/ 22 w 75"/>
                  <a:gd name="T7" fmla="*/ 79 h 98"/>
                  <a:gd name="T8" fmla="*/ 23 w 75"/>
                  <a:gd name="T9" fmla="*/ 96 h 98"/>
                  <a:gd name="T10" fmla="*/ 48 w 75"/>
                  <a:gd name="T11" fmla="*/ 95 h 98"/>
                  <a:gd name="T12" fmla="*/ 70 w 75"/>
                  <a:gd name="T13" fmla="*/ 59 h 98"/>
                  <a:gd name="T14" fmla="*/ 42 w 75"/>
                  <a:gd name="T15" fmla="*/ 39 h 98"/>
                  <a:gd name="T16" fmla="*/ 23 w 75"/>
                  <a:gd name="T17" fmla="*/ 30 h 98"/>
                  <a:gd name="T18" fmla="*/ 32 w 75"/>
                  <a:gd name="T19" fmla="*/ 19 h 98"/>
                  <a:gd name="T20" fmla="*/ 50 w 75"/>
                  <a:gd name="T21" fmla="*/ 19 h 98"/>
                  <a:gd name="T22" fmla="*/ 49 w 75"/>
                  <a:gd name="T23" fmla="*/ 2 h 98"/>
                  <a:gd name="T24" fmla="*/ 27 w 75"/>
                  <a:gd name="T25" fmla="*/ 2 h 98"/>
                  <a:gd name="T26" fmla="*/ 5 w 75"/>
                  <a:gd name="T27" fmla="*/ 36 h 98"/>
                  <a:gd name="T28" fmla="*/ 36 w 75"/>
                  <a:gd name="T29" fmla="*/ 5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5" h="98">
                    <a:moveTo>
                      <a:pt x="36" y="57"/>
                    </a:moveTo>
                    <a:cubicBezTo>
                      <a:pt x="46" y="58"/>
                      <a:pt x="51" y="60"/>
                      <a:pt x="53" y="65"/>
                    </a:cubicBezTo>
                    <a:cubicBezTo>
                      <a:pt x="55" y="71"/>
                      <a:pt x="52" y="76"/>
                      <a:pt x="43" y="79"/>
                    </a:cubicBezTo>
                    <a:cubicBezTo>
                      <a:pt x="36" y="81"/>
                      <a:pt x="27" y="80"/>
                      <a:pt x="22" y="79"/>
                    </a:cubicBezTo>
                    <a:cubicBezTo>
                      <a:pt x="23" y="96"/>
                      <a:pt x="23" y="96"/>
                      <a:pt x="23" y="96"/>
                    </a:cubicBezTo>
                    <a:cubicBezTo>
                      <a:pt x="29" y="98"/>
                      <a:pt x="38" y="98"/>
                      <a:pt x="48" y="95"/>
                    </a:cubicBezTo>
                    <a:cubicBezTo>
                      <a:pt x="69" y="89"/>
                      <a:pt x="75" y="73"/>
                      <a:pt x="70" y="59"/>
                    </a:cubicBezTo>
                    <a:cubicBezTo>
                      <a:pt x="66" y="47"/>
                      <a:pt x="58" y="41"/>
                      <a:pt x="42" y="39"/>
                    </a:cubicBezTo>
                    <a:cubicBezTo>
                      <a:pt x="30" y="37"/>
                      <a:pt x="25" y="36"/>
                      <a:pt x="23" y="30"/>
                    </a:cubicBezTo>
                    <a:cubicBezTo>
                      <a:pt x="22" y="26"/>
                      <a:pt x="24" y="21"/>
                      <a:pt x="32" y="19"/>
                    </a:cubicBezTo>
                    <a:cubicBezTo>
                      <a:pt x="40" y="17"/>
                      <a:pt x="46" y="18"/>
                      <a:pt x="50" y="19"/>
                    </a:cubicBezTo>
                    <a:cubicBezTo>
                      <a:pt x="49" y="2"/>
                      <a:pt x="49" y="2"/>
                      <a:pt x="49" y="2"/>
                    </a:cubicBezTo>
                    <a:cubicBezTo>
                      <a:pt x="43" y="1"/>
                      <a:pt x="36" y="0"/>
                      <a:pt x="27" y="2"/>
                    </a:cubicBezTo>
                    <a:cubicBezTo>
                      <a:pt x="8" y="7"/>
                      <a:pt x="0" y="21"/>
                      <a:pt x="5" y="36"/>
                    </a:cubicBezTo>
                    <a:cubicBezTo>
                      <a:pt x="9" y="49"/>
                      <a:pt x="21" y="55"/>
                      <a:pt x="36"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 name="组合 3"/>
          <p:cNvGrpSpPr/>
          <p:nvPr/>
        </p:nvGrpSpPr>
        <p:grpSpPr>
          <a:xfrm>
            <a:off x="5718629" y="3100613"/>
            <a:ext cx="754743" cy="754743"/>
            <a:chOff x="5718629" y="3100613"/>
            <a:chExt cx="754743" cy="754743"/>
          </a:xfrm>
        </p:grpSpPr>
        <p:sp>
          <p:nvSpPr>
            <p:cNvPr id="10" name="椭圆 9"/>
            <p:cNvSpPr/>
            <p:nvPr/>
          </p:nvSpPr>
          <p:spPr>
            <a:xfrm>
              <a:off x="5718629" y="3100613"/>
              <a:ext cx="754743" cy="754743"/>
            </a:xfrm>
            <a:prstGeom prst="ellipse">
              <a:avLst/>
            </a:prstGeom>
            <a:gradFill flip="none" rotWithShape="1">
              <a:gsLst>
                <a:gs pos="22000">
                  <a:srgbClr val="FDA389"/>
                </a:gs>
                <a:gs pos="91000">
                  <a:srgbClr val="FF6FA3"/>
                </a:gs>
              </a:gsLst>
              <a:lin ang="13800000" scaled="0"/>
              <a:tileRect/>
            </a:gradFill>
            <a:ln>
              <a:noFill/>
            </a:ln>
            <a:effectLst>
              <a:outerShdw blurRad="317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3" name="Group 14"/>
            <p:cNvGrpSpPr>
              <a:grpSpLocks/>
            </p:cNvGrpSpPr>
            <p:nvPr/>
          </p:nvGrpSpPr>
          <p:grpSpPr bwMode="auto">
            <a:xfrm>
              <a:off x="5916000" y="3249824"/>
              <a:ext cx="360000" cy="360000"/>
              <a:chOff x="-1" y="1"/>
              <a:chExt cx="1554" cy="1555"/>
            </a:xfrm>
            <a:solidFill>
              <a:schemeClr val="bg1"/>
            </a:solidFill>
          </p:grpSpPr>
          <p:sp>
            <p:nvSpPr>
              <p:cNvPr id="25" name="Freeform 15"/>
              <p:cNvSpPr>
                <a:spLocks noEditPoints="1"/>
              </p:cNvSpPr>
              <p:nvPr/>
            </p:nvSpPr>
            <p:spPr bwMode="auto">
              <a:xfrm>
                <a:off x="-1" y="1"/>
                <a:ext cx="1554" cy="1555"/>
              </a:xfrm>
              <a:custGeom>
                <a:avLst/>
                <a:gdLst>
                  <a:gd name="T0" fmla="*/ 543 w 580"/>
                  <a:gd name="T1" fmla="*/ 154 h 580"/>
                  <a:gd name="T2" fmla="*/ 302 w 580"/>
                  <a:gd name="T3" fmla="*/ 154 h 580"/>
                  <a:gd name="T4" fmla="*/ 399 w 580"/>
                  <a:gd name="T5" fmla="*/ 14 h 580"/>
                  <a:gd name="T6" fmla="*/ 380 w 580"/>
                  <a:gd name="T7" fmla="*/ 0 h 580"/>
                  <a:gd name="T8" fmla="*/ 273 w 580"/>
                  <a:gd name="T9" fmla="*/ 154 h 580"/>
                  <a:gd name="T10" fmla="*/ 210 w 580"/>
                  <a:gd name="T11" fmla="*/ 154 h 580"/>
                  <a:gd name="T12" fmla="*/ 109 w 580"/>
                  <a:gd name="T13" fmla="*/ 6 h 580"/>
                  <a:gd name="T14" fmla="*/ 89 w 580"/>
                  <a:gd name="T15" fmla="*/ 20 h 580"/>
                  <a:gd name="T16" fmla="*/ 182 w 580"/>
                  <a:gd name="T17" fmla="*/ 154 h 580"/>
                  <a:gd name="T18" fmla="*/ 37 w 580"/>
                  <a:gd name="T19" fmla="*/ 154 h 580"/>
                  <a:gd name="T20" fmla="*/ 36 w 580"/>
                  <a:gd name="T21" fmla="*/ 154 h 580"/>
                  <a:gd name="T22" fmla="*/ 0 w 580"/>
                  <a:gd name="T23" fmla="*/ 190 h 580"/>
                  <a:gd name="T24" fmla="*/ 0 w 580"/>
                  <a:gd name="T25" fmla="*/ 544 h 580"/>
                  <a:gd name="T26" fmla="*/ 37 w 580"/>
                  <a:gd name="T27" fmla="*/ 580 h 580"/>
                  <a:gd name="T28" fmla="*/ 543 w 580"/>
                  <a:gd name="T29" fmla="*/ 580 h 580"/>
                  <a:gd name="T30" fmla="*/ 544 w 580"/>
                  <a:gd name="T31" fmla="*/ 580 h 580"/>
                  <a:gd name="T32" fmla="*/ 580 w 580"/>
                  <a:gd name="T33" fmla="*/ 544 h 580"/>
                  <a:gd name="T34" fmla="*/ 580 w 580"/>
                  <a:gd name="T35" fmla="*/ 190 h 580"/>
                  <a:gd name="T36" fmla="*/ 543 w 580"/>
                  <a:gd name="T37" fmla="*/ 154 h 580"/>
                  <a:gd name="T38" fmla="*/ 543 w 580"/>
                  <a:gd name="T39" fmla="*/ 154 h 580"/>
                  <a:gd name="T40" fmla="*/ 555 w 580"/>
                  <a:gd name="T41" fmla="*/ 544 h 580"/>
                  <a:gd name="T42" fmla="*/ 543 w 580"/>
                  <a:gd name="T43" fmla="*/ 556 h 580"/>
                  <a:gd name="T44" fmla="*/ 543 w 580"/>
                  <a:gd name="T45" fmla="*/ 556 h 580"/>
                  <a:gd name="T46" fmla="*/ 37 w 580"/>
                  <a:gd name="T47" fmla="*/ 556 h 580"/>
                  <a:gd name="T48" fmla="*/ 37 w 580"/>
                  <a:gd name="T49" fmla="*/ 556 h 580"/>
                  <a:gd name="T50" fmla="*/ 25 w 580"/>
                  <a:gd name="T51" fmla="*/ 544 h 580"/>
                  <a:gd name="T52" fmla="*/ 25 w 580"/>
                  <a:gd name="T53" fmla="*/ 190 h 580"/>
                  <a:gd name="T54" fmla="*/ 37 w 580"/>
                  <a:gd name="T55" fmla="*/ 178 h 580"/>
                  <a:gd name="T56" fmla="*/ 543 w 580"/>
                  <a:gd name="T57" fmla="*/ 178 h 580"/>
                  <a:gd name="T58" fmla="*/ 543 w 580"/>
                  <a:gd name="T59" fmla="*/ 178 h 580"/>
                  <a:gd name="T60" fmla="*/ 555 w 580"/>
                  <a:gd name="T61" fmla="*/ 189 h 580"/>
                  <a:gd name="T62" fmla="*/ 555 w 580"/>
                  <a:gd name="T63" fmla="*/ 544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80" h="580">
                    <a:moveTo>
                      <a:pt x="543" y="154"/>
                    </a:moveTo>
                    <a:cubicBezTo>
                      <a:pt x="302" y="154"/>
                      <a:pt x="302" y="154"/>
                      <a:pt x="302" y="154"/>
                    </a:cubicBezTo>
                    <a:cubicBezTo>
                      <a:pt x="399" y="14"/>
                      <a:pt x="399" y="14"/>
                      <a:pt x="399" y="14"/>
                    </a:cubicBezTo>
                    <a:cubicBezTo>
                      <a:pt x="380" y="0"/>
                      <a:pt x="380" y="0"/>
                      <a:pt x="380" y="0"/>
                    </a:cubicBezTo>
                    <a:cubicBezTo>
                      <a:pt x="273" y="154"/>
                      <a:pt x="273" y="154"/>
                      <a:pt x="273" y="154"/>
                    </a:cubicBezTo>
                    <a:cubicBezTo>
                      <a:pt x="210" y="154"/>
                      <a:pt x="210" y="154"/>
                      <a:pt x="210" y="154"/>
                    </a:cubicBezTo>
                    <a:cubicBezTo>
                      <a:pt x="109" y="6"/>
                      <a:pt x="109" y="6"/>
                      <a:pt x="109" y="6"/>
                    </a:cubicBezTo>
                    <a:cubicBezTo>
                      <a:pt x="89" y="20"/>
                      <a:pt x="89" y="20"/>
                      <a:pt x="89" y="20"/>
                    </a:cubicBezTo>
                    <a:cubicBezTo>
                      <a:pt x="182" y="154"/>
                      <a:pt x="182" y="154"/>
                      <a:pt x="182" y="154"/>
                    </a:cubicBezTo>
                    <a:cubicBezTo>
                      <a:pt x="37" y="154"/>
                      <a:pt x="37" y="154"/>
                      <a:pt x="37" y="154"/>
                    </a:cubicBezTo>
                    <a:cubicBezTo>
                      <a:pt x="36" y="154"/>
                      <a:pt x="36" y="154"/>
                      <a:pt x="36" y="154"/>
                    </a:cubicBezTo>
                    <a:cubicBezTo>
                      <a:pt x="17" y="154"/>
                      <a:pt x="1" y="170"/>
                      <a:pt x="0" y="190"/>
                    </a:cubicBezTo>
                    <a:cubicBezTo>
                      <a:pt x="0" y="544"/>
                      <a:pt x="0" y="544"/>
                      <a:pt x="0" y="544"/>
                    </a:cubicBezTo>
                    <a:cubicBezTo>
                      <a:pt x="0" y="564"/>
                      <a:pt x="17" y="580"/>
                      <a:pt x="37" y="580"/>
                    </a:cubicBezTo>
                    <a:cubicBezTo>
                      <a:pt x="543" y="580"/>
                      <a:pt x="543" y="580"/>
                      <a:pt x="543" y="580"/>
                    </a:cubicBezTo>
                    <a:cubicBezTo>
                      <a:pt x="544" y="580"/>
                      <a:pt x="544" y="580"/>
                      <a:pt x="544" y="580"/>
                    </a:cubicBezTo>
                    <a:cubicBezTo>
                      <a:pt x="563" y="580"/>
                      <a:pt x="579" y="564"/>
                      <a:pt x="580" y="544"/>
                    </a:cubicBezTo>
                    <a:cubicBezTo>
                      <a:pt x="580" y="190"/>
                      <a:pt x="580" y="190"/>
                      <a:pt x="580" y="190"/>
                    </a:cubicBezTo>
                    <a:cubicBezTo>
                      <a:pt x="579" y="170"/>
                      <a:pt x="563" y="154"/>
                      <a:pt x="543" y="154"/>
                    </a:cubicBezTo>
                    <a:cubicBezTo>
                      <a:pt x="544" y="154"/>
                      <a:pt x="543" y="154"/>
                      <a:pt x="543" y="154"/>
                    </a:cubicBezTo>
                    <a:close/>
                    <a:moveTo>
                      <a:pt x="555" y="544"/>
                    </a:moveTo>
                    <a:cubicBezTo>
                      <a:pt x="555" y="550"/>
                      <a:pt x="550" y="556"/>
                      <a:pt x="543" y="556"/>
                    </a:cubicBezTo>
                    <a:cubicBezTo>
                      <a:pt x="543" y="556"/>
                      <a:pt x="543" y="556"/>
                      <a:pt x="543" y="556"/>
                    </a:cubicBezTo>
                    <a:cubicBezTo>
                      <a:pt x="37" y="556"/>
                      <a:pt x="37" y="556"/>
                      <a:pt x="37" y="556"/>
                    </a:cubicBezTo>
                    <a:cubicBezTo>
                      <a:pt x="37" y="556"/>
                      <a:pt x="37" y="556"/>
                      <a:pt x="37" y="556"/>
                    </a:cubicBezTo>
                    <a:cubicBezTo>
                      <a:pt x="30" y="556"/>
                      <a:pt x="25" y="551"/>
                      <a:pt x="25" y="544"/>
                    </a:cubicBezTo>
                    <a:cubicBezTo>
                      <a:pt x="25" y="190"/>
                      <a:pt x="25" y="190"/>
                      <a:pt x="25" y="190"/>
                    </a:cubicBezTo>
                    <a:cubicBezTo>
                      <a:pt x="25" y="183"/>
                      <a:pt x="30" y="178"/>
                      <a:pt x="37" y="178"/>
                    </a:cubicBezTo>
                    <a:cubicBezTo>
                      <a:pt x="543" y="178"/>
                      <a:pt x="543" y="178"/>
                      <a:pt x="543" y="178"/>
                    </a:cubicBezTo>
                    <a:cubicBezTo>
                      <a:pt x="543" y="178"/>
                      <a:pt x="543" y="178"/>
                      <a:pt x="543" y="178"/>
                    </a:cubicBezTo>
                    <a:cubicBezTo>
                      <a:pt x="550" y="178"/>
                      <a:pt x="555" y="183"/>
                      <a:pt x="555" y="189"/>
                    </a:cubicBezTo>
                    <a:cubicBezTo>
                      <a:pt x="555" y="544"/>
                      <a:pt x="555" y="544"/>
                      <a:pt x="555" y="5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6"/>
              <p:cNvSpPr>
                <a:spLocks noEditPoints="1"/>
              </p:cNvSpPr>
              <p:nvPr/>
            </p:nvSpPr>
            <p:spPr bwMode="auto">
              <a:xfrm>
                <a:off x="195" y="604"/>
                <a:ext cx="1227" cy="761"/>
              </a:xfrm>
              <a:custGeom>
                <a:avLst/>
                <a:gdLst>
                  <a:gd name="T0" fmla="*/ 350 w 458"/>
                  <a:gd name="T1" fmla="*/ 0 h 284"/>
                  <a:gd name="T2" fmla="*/ 36 w 458"/>
                  <a:gd name="T3" fmla="*/ 0 h 284"/>
                  <a:gd name="T4" fmla="*/ 36 w 458"/>
                  <a:gd name="T5" fmla="*/ 0 h 284"/>
                  <a:gd name="T6" fmla="*/ 0 w 458"/>
                  <a:gd name="T7" fmla="*/ 35 h 284"/>
                  <a:gd name="T8" fmla="*/ 0 w 458"/>
                  <a:gd name="T9" fmla="*/ 248 h 284"/>
                  <a:gd name="T10" fmla="*/ 36 w 458"/>
                  <a:gd name="T11" fmla="*/ 284 h 284"/>
                  <a:gd name="T12" fmla="*/ 349 w 458"/>
                  <a:gd name="T13" fmla="*/ 284 h 284"/>
                  <a:gd name="T14" fmla="*/ 350 w 458"/>
                  <a:gd name="T15" fmla="*/ 284 h 284"/>
                  <a:gd name="T16" fmla="*/ 386 w 458"/>
                  <a:gd name="T17" fmla="*/ 248 h 284"/>
                  <a:gd name="T18" fmla="*/ 386 w 458"/>
                  <a:gd name="T19" fmla="*/ 35 h 284"/>
                  <a:gd name="T20" fmla="*/ 350 w 458"/>
                  <a:gd name="T21" fmla="*/ 0 h 284"/>
                  <a:gd name="T22" fmla="*/ 350 w 458"/>
                  <a:gd name="T23" fmla="*/ 0 h 284"/>
                  <a:gd name="T24" fmla="*/ 362 w 458"/>
                  <a:gd name="T25" fmla="*/ 248 h 284"/>
                  <a:gd name="T26" fmla="*/ 350 w 458"/>
                  <a:gd name="T27" fmla="*/ 260 h 284"/>
                  <a:gd name="T28" fmla="*/ 350 w 458"/>
                  <a:gd name="T29" fmla="*/ 260 h 284"/>
                  <a:gd name="T30" fmla="*/ 36 w 458"/>
                  <a:gd name="T31" fmla="*/ 260 h 284"/>
                  <a:gd name="T32" fmla="*/ 36 w 458"/>
                  <a:gd name="T33" fmla="*/ 260 h 284"/>
                  <a:gd name="T34" fmla="*/ 24 w 458"/>
                  <a:gd name="T35" fmla="*/ 249 h 284"/>
                  <a:gd name="T36" fmla="*/ 24 w 458"/>
                  <a:gd name="T37" fmla="*/ 35 h 284"/>
                  <a:gd name="T38" fmla="*/ 36 w 458"/>
                  <a:gd name="T39" fmla="*/ 23 h 284"/>
                  <a:gd name="T40" fmla="*/ 350 w 458"/>
                  <a:gd name="T41" fmla="*/ 23 h 284"/>
                  <a:gd name="T42" fmla="*/ 350 w 458"/>
                  <a:gd name="T43" fmla="*/ 23 h 284"/>
                  <a:gd name="T44" fmla="*/ 362 w 458"/>
                  <a:gd name="T45" fmla="*/ 35 h 284"/>
                  <a:gd name="T46" fmla="*/ 362 w 458"/>
                  <a:gd name="T47" fmla="*/ 248 h 284"/>
                  <a:gd name="T48" fmla="*/ 410 w 458"/>
                  <a:gd name="T49" fmla="*/ 23 h 284"/>
                  <a:gd name="T50" fmla="*/ 434 w 458"/>
                  <a:gd name="T51" fmla="*/ 47 h 284"/>
                  <a:gd name="T52" fmla="*/ 434 w 458"/>
                  <a:gd name="T53" fmla="*/ 47 h 284"/>
                  <a:gd name="T54" fmla="*/ 458 w 458"/>
                  <a:gd name="T55" fmla="*/ 23 h 284"/>
                  <a:gd name="T56" fmla="*/ 434 w 458"/>
                  <a:gd name="T57" fmla="*/ 0 h 284"/>
                  <a:gd name="T58" fmla="*/ 434 w 458"/>
                  <a:gd name="T59" fmla="*/ 0 h 284"/>
                  <a:gd name="T60" fmla="*/ 433 w 458"/>
                  <a:gd name="T61" fmla="*/ 0 h 284"/>
                  <a:gd name="T62" fmla="*/ 410 w 458"/>
                  <a:gd name="T63" fmla="*/ 23 h 284"/>
                  <a:gd name="T64" fmla="*/ 410 w 458"/>
                  <a:gd name="T65" fmla="*/ 95 h 284"/>
                  <a:gd name="T66" fmla="*/ 434 w 458"/>
                  <a:gd name="T67" fmla="*/ 118 h 284"/>
                  <a:gd name="T68" fmla="*/ 434 w 458"/>
                  <a:gd name="T69" fmla="*/ 118 h 284"/>
                  <a:gd name="T70" fmla="*/ 458 w 458"/>
                  <a:gd name="T71" fmla="*/ 95 h 284"/>
                  <a:gd name="T72" fmla="*/ 434 w 458"/>
                  <a:gd name="T73" fmla="*/ 71 h 284"/>
                  <a:gd name="T74" fmla="*/ 434 w 458"/>
                  <a:gd name="T75" fmla="*/ 71 h 284"/>
                  <a:gd name="T76" fmla="*/ 433 w 458"/>
                  <a:gd name="T77" fmla="*/ 71 h 284"/>
                  <a:gd name="T78" fmla="*/ 410 w 458"/>
                  <a:gd name="T79" fmla="*/ 95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58" h="284">
                    <a:moveTo>
                      <a:pt x="350" y="0"/>
                    </a:moveTo>
                    <a:cubicBezTo>
                      <a:pt x="36" y="0"/>
                      <a:pt x="36" y="0"/>
                      <a:pt x="36" y="0"/>
                    </a:cubicBezTo>
                    <a:cubicBezTo>
                      <a:pt x="36" y="0"/>
                      <a:pt x="36" y="0"/>
                      <a:pt x="36" y="0"/>
                    </a:cubicBezTo>
                    <a:cubicBezTo>
                      <a:pt x="16" y="0"/>
                      <a:pt x="0" y="16"/>
                      <a:pt x="0" y="35"/>
                    </a:cubicBezTo>
                    <a:cubicBezTo>
                      <a:pt x="0" y="248"/>
                      <a:pt x="0" y="248"/>
                      <a:pt x="0" y="248"/>
                    </a:cubicBezTo>
                    <a:cubicBezTo>
                      <a:pt x="0" y="268"/>
                      <a:pt x="16" y="284"/>
                      <a:pt x="36" y="284"/>
                    </a:cubicBezTo>
                    <a:cubicBezTo>
                      <a:pt x="349" y="284"/>
                      <a:pt x="349" y="284"/>
                      <a:pt x="349" y="284"/>
                    </a:cubicBezTo>
                    <a:cubicBezTo>
                      <a:pt x="350" y="284"/>
                      <a:pt x="350" y="284"/>
                      <a:pt x="350" y="284"/>
                    </a:cubicBezTo>
                    <a:cubicBezTo>
                      <a:pt x="369" y="284"/>
                      <a:pt x="385" y="268"/>
                      <a:pt x="386" y="248"/>
                    </a:cubicBezTo>
                    <a:cubicBezTo>
                      <a:pt x="386" y="35"/>
                      <a:pt x="386" y="35"/>
                      <a:pt x="386" y="35"/>
                    </a:cubicBezTo>
                    <a:cubicBezTo>
                      <a:pt x="386" y="16"/>
                      <a:pt x="370" y="0"/>
                      <a:pt x="350" y="0"/>
                    </a:cubicBezTo>
                    <a:cubicBezTo>
                      <a:pt x="350" y="0"/>
                      <a:pt x="350" y="0"/>
                      <a:pt x="350" y="0"/>
                    </a:cubicBezTo>
                    <a:close/>
                    <a:moveTo>
                      <a:pt x="362" y="248"/>
                    </a:moveTo>
                    <a:cubicBezTo>
                      <a:pt x="362" y="255"/>
                      <a:pt x="357" y="260"/>
                      <a:pt x="350" y="260"/>
                    </a:cubicBezTo>
                    <a:cubicBezTo>
                      <a:pt x="350" y="260"/>
                      <a:pt x="350" y="260"/>
                      <a:pt x="350" y="260"/>
                    </a:cubicBezTo>
                    <a:cubicBezTo>
                      <a:pt x="36" y="260"/>
                      <a:pt x="36" y="260"/>
                      <a:pt x="36" y="260"/>
                    </a:cubicBezTo>
                    <a:cubicBezTo>
                      <a:pt x="36" y="260"/>
                      <a:pt x="36" y="260"/>
                      <a:pt x="36" y="260"/>
                    </a:cubicBezTo>
                    <a:cubicBezTo>
                      <a:pt x="30" y="260"/>
                      <a:pt x="24" y="255"/>
                      <a:pt x="24" y="249"/>
                    </a:cubicBezTo>
                    <a:cubicBezTo>
                      <a:pt x="24" y="35"/>
                      <a:pt x="24" y="35"/>
                      <a:pt x="24" y="35"/>
                    </a:cubicBezTo>
                    <a:cubicBezTo>
                      <a:pt x="24" y="29"/>
                      <a:pt x="29" y="23"/>
                      <a:pt x="36" y="23"/>
                    </a:cubicBezTo>
                    <a:cubicBezTo>
                      <a:pt x="350" y="23"/>
                      <a:pt x="350" y="23"/>
                      <a:pt x="350" y="23"/>
                    </a:cubicBezTo>
                    <a:cubicBezTo>
                      <a:pt x="350" y="23"/>
                      <a:pt x="350" y="23"/>
                      <a:pt x="350" y="23"/>
                    </a:cubicBezTo>
                    <a:cubicBezTo>
                      <a:pt x="356" y="23"/>
                      <a:pt x="362" y="29"/>
                      <a:pt x="362" y="35"/>
                    </a:cubicBezTo>
                    <a:cubicBezTo>
                      <a:pt x="362" y="248"/>
                      <a:pt x="362" y="248"/>
                      <a:pt x="362" y="248"/>
                    </a:cubicBezTo>
                    <a:close/>
                    <a:moveTo>
                      <a:pt x="410" y="23"/>
                    </a:moveTo>
                    <a:cubicBezTo>
                      <a:pt x="410" y="37"/>
                      <a:pt x="421" y="47"/>
                      <a:pt x="434" y="47"/>
                    </a:cubicBezTo>
                    <a:cubicBezTo>
                      <a:pt x="434" y="47"/>
                      <a:pt x="434" y="47"/>
                      <a:pt x="434" y="47"/>
                    </a:cubicBezTo>
                    <a:cubicBezTo>
                      <a:pt x="447" y="47"/>
                      <a:pt x="458" y="37"/>
                      <a:pt x="458" y="23"/>
                    </a:cubicBezTo>
                    <a:cubicBezTo>
                      <a:pt x="458" y="10"/>
                      <a:pt x="447" y="0"/>
                      <a:pt x="434" y="0"/>
                    </a:cubicBezTo>
                    <a:cubicBezTo>
                      <a:pt x="434" y="0"/>
                      <a:pt x="434" y="0"/>
                      <a:pt x="434" y="0"/>
                    </a:cubicBezTo>
                    <a:cubicBezTo>
                      <a:pt x="434" y="0"/>
                      <a:pt x="434" y="0"/>
                      <a:pt x="433" y="0"/>
                    </a:cubicBezTo>
                    <a:cubicBezTo>
                      <a:pt x="421" y="0"/>
                      <a:pt x="410" y="11"/>
                      <a:pt x="410" y="23"/>
                    </a:cubicBezTo>
                    <a:close/>
                    <a:moveTo>
                      <a:pt x="410" y="95"/>
                    </a:moveTo>
                    <a:cubicBezTo>
                      <a:pt x="410" y="108"/>
                      <a:pt x="421" y="118"/>
                      <a:pt x="434" y="118"/>
                    </a:cubicBezTo>
                    <a:cubicBezTo>
                      <a:pt x="434" y="118"/>
                      <a:pt x="434" y="118"/>
                      <a:pt x="434" y="118"/>
                    </a:cubicBezTo>
                    <a:cubicBezTo>
                      <a:pt x="447" y="118"/>
                      <a:pt x="458" y="108"/>
                      <a:pt x="458" y="95"/>
                    </a:cubicBezTo>
                    <a:cubicBezTo>
                      <a:pt x="458" y="81"/>
                      <a:pt x="447" y="71"/>
                      <a:pt x="434" y="71"/>
                    </a:cubicBezTo>
                    <a:cubicBezTo>
                      <a:pt x="434" y="71"/>
                      <a:pt x="434" y="71"/>
                      <a:pt x="434" y="71"/>
                    </a:cubicBezTo>
                    <a:cubicBezTo>
                      <a:pt x="434" y="71"/>
                      <a:pt x="434" y="71"/>
                      <a:pt x="433" y="71"/>
                    </a:cubicBezTo>
                    <a:cubicBezTo>
                      <a:pt x="421" y="71"/>
                      <a:pt x="410" y="81"/>
                      <a:pt x="410" y="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 name="组合 2"/>
          <p:cNvGrpSpPr/>
          <p:nvPr/>
        </p:nvGrpSpPr>
        <p:grpSpPr>
          <a:xfrm>
            <a:off x="9521373" y="3100613"/>
            <a:ext cx="754743" cy="754743"/>
            <a:chOff x="9521373" y="3100613"/>
            <a:chExt cx="754743" cy="754743"/>
          </a:xfrm>
        </p:grpSpPr>
        <p:sp>
          <p:nvSpPr>
            <p:cNvPr id="11" name="椭圆 10"/>
            <p:cNvSpPr/>
            <p:nvPr/>
          </p:nvSpPr>
          <p:spPr>
            <a:xfrm>
              <a:off x="9521373" y="3100613"/>
              <a:ext cx="754743" cy="754743"/>
            </a:xfrm>
            <a:prstGeom prst="ellipse">
              <a:avLst/>
            </a:prstGeom>
            <a:gradFill flip="none" rotWithShape="1">
              <a:gsLst>
                <a:gs pos="22000">
                  <a:srgbClr val="53CCF5"/>
                </a:gs>
                <a:gs pos="91000">
                  <a:srgbClr val="1FA1F4"/>
                </a:gs>
              </a:gsLst>
              <a:lin ang="13800000" scaled="0"/>
              <a:tileRect/>
            </a:gradFill>
            <a:ln>
              <a:noFill/>
            </a:ln>
            <a:effectLst>
              <a:outerShdw blurRad="317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8" name="Group 19"/>
            <p:cNvGrpSpPr>
              <a:grpSpLocks/>
            </p:cNvGrpSpPr>
            <p:nvPr/>
          </p:nvGrpSpPr>
          <p:grpSpPr bwMode="auto">
            <a:xfrm>
              <a:off x="9718744" y="3286855"/>
              <a:ext cx="360000" cy="360000"/>
              <a:chOff x="5" y="4"/>
              <a:chExt cx="1295" cy="1965"/>
            </a:xfrm>
            <a:solidFill>
              <a:schemeClr val="bg1"/>
            </a:solidFill>
          </p:grpSpPr>
          <p:sp>
            <p:nvSpPr>
              <p:cNvPr id="30" name="Oval 20"/>
              <p:cNvSpPr>
                <a:spLocks noChangeArrowheads="1"/>
              </p:cNvSpPr>
              <p:nvPr/>
            </p:nvSpPr>
            <p:spPr bwMode="auto">
              <a:xfrm>
                <a:off x="549" y="1581"/>
                <a:ext cx="204" cy="20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1"/>
              <p:cNvSpPr>
                <a:spLocks noEditPoints="1"/>
              </p:cNvSpPr>
              <p:nvPr/>
            </p:nvSpPr>
            <p:spPr bwMode="auto">
              <a:xfrm>
                <a:off x="5" y="4"/>
                <a:ext cx="1295" cy="1965"/>
              </a:xfrm>
              <a:custGeom>
                <a:avLst/>
                <a:gdLst>
                  <a:gd name="T0" fmla="*/ 426 w 483"/>
                  <a:gd name="T1" fmla="*/ 0 h 734"/>
                  <a:gd name="T2" fmla="*/ 56 w 483"/>
                  <a:gd name="T3" fmla="*/ 0 h 734"/>
                  <a:gd name="T4" fmla="*/ 0 w 483"/>
                  <a:gd name="T5" fmla="*/ 56 h 734"/>
                  <a:gd name="T6" fmla="*/ 0 w 483"/>
                  <a:gd name="T7" fmla="*/ 677 h 734"/>
                  <a:gd name="T8" fmla="*/ 56 w 483"/>
                  <a:gd name="T9" fmla="*/ 734 h 734"/>
                  <a:gd name="T10" fmla="*/ 427 w 483"/>
                  <a:gd name="T11" fmla="*/ 734 h 734"/>
                  <a:gd name="T12" fmla="*/ 483 w 483"/>
                  <a:gd name="T13" fmla="*/ 677 h 734"/>
                  <a:gd name="T14" fmla="*/ 483 w 483"/>
                  <a:gd name="T15" fmla="*/ 56 h 734"/>
                  <a:gd name="T16" fmla="*/ 426 w 483"/>
                  <a:gd name="T17" fmla="*/ 0 h 734"/>
                  <a:gd name="T18" fmla="*/ 56 w 483"/>
                  <a:gd name="T19" fmla="*/ 37 h 734"/>
                  <a:gd name="T20" fmla="*/ 427 w 483"/>
                  <a:gd name="T21" fmla="*/ 37 h 734"/>
                  <a:gd name="T22" fmla="*/ 445 w 483"/>
                  <a:gd name="T23" fmla="*/ 56 h 734"/>
                  <a:gd name="T24" fmla="*/ 445 w 483"/>
                  <a:gd name="T25" fmla="*/ 522 h 734"/>
                  <a:gd name="T26" fmla="*/ 37 w 483"/>
                  <a:gd name="T27" fmla="*/ 522 h 734"/>
                  <a:gd name="T28" fmla="*/ 37 w 483"/>
                  <a:gd name="T29" fmla="*/ 56 h 734"/>
                  <a:gd name="T30" fmla="*/ 56 w 483"/>
                  <a:gd name="T31" fmla="*/ 37 h 734"/>
                  <a:gd name="T32" fmla="*/ 426 w 483"/>
                  <a:gd name="T33" fmla="*/ 697 h 734"/>
                  <a:gd name="T34" fmla="*/ 56 w 483"/>
                  <a:gd name="T35" fmla="*/ 697 h 734"/>
                  <a:gd name="T36" fmla="*/ 37 w 483"/>
                  <a:gd name="T37" fmla="*/ 678 h 734"/>
                  <a:gd name="T38" fmla="*/ 37 w 483"/>
                  <a:gd name="T39" fmla="*/ 563 h 734"/>
                  <a:gd name="T40" fmla="*/ 445 w 483"/>
                  <a:gd name="T41" fmla="*/ 563 h 734"/>
                  <a:gd name="T42" fmla="*/ 445 w 483"/>
                  <a:gd name="T43" fmla="*/ 678 h 734"/>
                  <a:gd name="T44" fmla="*/ 426 w 483"/>
                  <a:gd name="T45" fmla="*/ 697 h 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83" h="734">
                    <a:moveTo>
                      <a:pt x="426" y="0"/>
                    </a:moveTo>
                    <a:cubicBezTo>
                      <a:pt x="56" y="0"/>
                      <a:pt x="56" y="0"/>
                      <a:pt x="56" y="0"/>
                    </a:cubicBezTo>
                    <a:cubicBezTo>
                      <a:pt x="25" y="0"/>
                      <a:pt x="0" y="25"/>
                      <a:pt x="0" y="56"/>
                    </a:cubicBezTo>
                    <a:cubicBezTo>
                      <a:pt x="0" y="677"/>
                      <a:pt x="0" y="677"/>
                      <a:pt x="0" y="677"/>
                    </a:cubicBezTo>
                    <a:cubicBezTo>
                      <a:pt x="0" y="709"/>
                      <a:pt x="25" y="734"/>
                      <a:pt x="56" y="734"/>
                    </a:cubicBezTo>
                    <a:cubicBezTo>
                      <a:pt x="427" y="734"/>
                      <a:pt x="427" y="734"/>
                      <a:pt x="427" y="734"/>
                    </a:cubicBezTo>
                    <a:cubicBezTo>
                      <a:pt x="458" y="734"/>
                      <a:pt x="483" y="709"/>
                      <a:pt x="483" y="677"/>
                    </a:cubicBezTo>
                    <a:cubicBezTo>
                      <a:pt x="483" y="56"/>
                      <a:pt x="483" y="56"/>
                      <a:pt x="483" y="56"/>
                    </a:cubicBezTo>
                    <a:cubicBezTo>
                      <a:pt x="483" y="25"/>
                      <a:pt x="457" y="0"/>
                      <a:pt x="426" y="0"/>
                    </a:cubicBezTo>
                    <a:close/>
                    <a:moveTo>
                      <a:pt x="56" y="37"/>
                    </a:moveTo>
                    <a:cubicBezTo>
                      <a:pt x="427" y="37"/>
                      <a:pt x="427" y="37"/>
                      <a:pt x="427" y="37"/>
                    </a:cubicBezTo>
                    <a:cubicBezTo>
                      <a:pt x="437" y="37"/>
                      <a:pt x="445" y="46"/>
                      <a:pt x="445" y="56"/>
                    </a:cubicBezTo>
                    <a:cubicBezTo>
                      <a:pt x="445" y="522"/>
                      <a:pt x="445" y="522"/>
                      <a:pt x="445" y="522"/>
                    </a:cubicBezTo>
                    <a:cubicBezTo>
                      <a:pt x="37" y="522"/>
                      <a:pt x="37" y="522"/>
                      <a:pt x="37" y="522"/>
                    </a:cubicBezTo>
                    <a:cubicBezTo>
                      <a:pt x="37" y="56"/>
                      <a:pt x="37" y="56"/>
                      <a:pt x="37" y="56"/>
                    </a:cubicBezTo>
                    <a:cubicBezTo>
                      <a:pt x="37" y="46"/>
                      <a:pt x="46" y="37"/>
                      <a:pt x="56" y="37"/>
                    </a:cubicBezTo>
                    <a:close/>
                    <a:moveTo>
                      <a:pt x="426" y="697"/>
                    </a:moveTo>
                    <a:cubicBezTo>
                      <a:pt x="56" y="697"/>
                      <a:pt x="56" y="697"/>
                      <a:pt x="56" y="697"/>
                    </a:cubicBezTo>
                    <a:cubicBezTo>
                      <a:pt x="46" y="697"/>
                      <a:pt x="37" y="688"/>
                      <a:pt x="37" y="678"/>
                    </a:cubicBezTo>
                    <a:cubicBezTo>
                      <a:pt x="37" y="563"/>
                      <a:pt x="37" y="563"/>
                      <a:pt x="37" y="563"/>
                    </a:cubicBezTo>
                    <a:cubicBezTo>
                      <a:pt x="445" y="563"/>
                      <a:pt x="445" y="563"/>
                      <a:pt x="445" y="563"/>
                    </a:cubicBezTo>
                    <a:cubicBezTo>
                      <a:pt x="445" y="678"/>
                      <a:pt x="445" y="678"/>
                      <a:pt x="445" y="678"/>
                    </a:cubicBezTo>
                    <a:cubicBezTo>
                      <a:pt x="445" y="688"/>
                      <a:pt x="437" y="697"/>
                      <a:pt x="426" y="6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32" name="文本框 31"/>
          <p:cNvSpPr txBox="1"/>
          <p:nvPr/>
        </p:nvSpPr>
        <p:spPr>
          <a:xfrm>
            <a:off x="1117598" y="4016455"/>
            <a:ext cx="2351315" cy="505138"/>
          </a:xfrm>
          <a:prstGeom prst="rect">
            <a:avLst/>
          </a:prstGeom>
          <a:noFill/>
        </p:spPr>
        <p:txBody>
          <a:bodyPr wrap="square" rtlCol="0">
            <a:spAutoFit/>
          </a:bodyPr>
          <a:lstStyle/>
          <a:p>
            <a:pPr algn="ctr">
              <a:lnSpc>
                <a:spcPct val="150000"/>
              </a:lnSpc>
            </a:pPr>
            <a:r>
              <a:rPr lang="en-US" altLang="zh-CN" sz="2000" smtClean="0">
                <a:latin typeface="思源黑体 CN Light" panose="020B0300000000000000" pitchFamily="34" charset="-122"/>
                <a:ea typeface="思源黑体 CN Light" panose="020B0300000000000000" pitchFamily="34" charset="-122"/>
              </a:rPr>
              <a:t>INFORMATION</a:t>
            </a:r>
            <a:endParaRPr lang="zh-CN" altLang="en-US" sz="2000" smtClean="0">
              <a:latin typeface="思源黑体 CN Light" panose="020B0300000000000000" pitchFamily="34" charset="-122"/>
              <a:ea typeface="思源黑体 CN Light" panose="020B0300000000000000" pitchFamily="34" charset="-122"/>
            </a:endParaRPr>
          </a:p>
        </p:txBody>
      </p:sp>
      <p:sp>
        <p:nvSpPr>
          <p:cNvPr id="34" name="文本框 33"/>
          <p:cNvSpPr txBox="1"/>
          <p:nvPr/>
        </p:nvSpPr>
        <p:spPr>
          <a:xfrm>
            <a:off x="4920342" y="4016455"/>
            <a:ext cx="2351315" cy="505138"/>
          </a:xfrm>
          <a:prstGeom prst="rect">
            <a:avLst/>
          </a:prstGeom>
          <a:noFill/>
        </p:spPr>
        <p:txBody>
          <a:bodyPr wrap="square" rtlCol="0">
            <a:spAutoFit/>
          </a:bodyPr>
          <a:lstStyle/>
          <a:p>
            <a:pPr algn="ctr">
              <a:lnSpc>
                <a:spcPct val="150000"/>
              </a:lnSpc>
            </a:pPr>
            <a:r>
              <a:rPr lang="en-US" altLang="zh-CN" sz="2000" smtClean="0">
                <a:latin typeface="思源黑体 CN Light" panose="020B0300000000000000" pitchFamily="34" charset="-122"/>
                <a:ea typeface="思源黑体 CN Light" panose="020B0300000000000000" pitchFamily="34" charset="-122"/>
              </a:rPr>
              <a:t>INFORMATION</a:t>
            </a:r>
            <a:endParaRPr lang="zh-CN" altLang="en-US" sz="2000" smtClean="0">
              <a:latin typeface="思源黑体 CN Light" panose="020B0300000000000000" pitchFamily="34" charset="-122"/>
              <a:ea typeface="思源黑体 CN Light" panose="020B0300000000000000" pitchFamily="34" charset="-122"/>
            </a:endParaRPr>
          </a:p>
        </p:txBody>
      </p:sp>
      <p:sp>
        <p:nvSpPr>
          <p:cNvPr id="35" name="文本框 34"/>
          <p:cNvSpPr txBox="1"/>
          <p:nvPr/>
        </p:nvSpPr>
        <p:spPr>
          <a:xfrm>
            <a:off x="4625366" y="4848404"/>
            <a:ext cx="2991640" cy="830997"/>
          </a:xfrm>
          <a:prstGeom prst="rect">
            <a:avLst/>
          </a:prstGeom>
          <a:noFill/>
        </p:spPr>
        <p:txBody>
          <a:bodyPr wrap="square" rtlCol="0">
            <a:spAutoFit/>
          </a:bodyPr>
          <a:lstStyle/>
          <a:p>
            <a:pPr algn="ctr">
              <a:lnSpc>
                <a:spcPct val="150000"/>
              </a:lnSpc>
            </a:pPr>
            <a:r>
              <a:rPr lang="en-US" altLang="zh-CN" sz="1600" smtClean="0">
                <a:latin typeface="思源黑体 CN Light" panose="020B0300000000000000" pitchFamily="34" charset="-122"/>
                <a:ea typeface="思源黑体 CN Light" panose="020B0300000000000000" pitchFamily="34" charset="-122"/>
              </a:rPr>
              <a:t>Lorem ipsum dolor sit amet consectetuer adipiscing elit</a:t>
            </a:r>
            <a:endParaRPr lang="zh-CN" altLang="en-US" sz="1600" smtClean="0">
              <a:latin typeface="思源黑体 CN Light" panose="020B0300000000000000" pitchFamily="34" charset="-122"/>
              <a:ea typeface="思源黑体 CN Light" panose="020B0300000000000000" pitchFamily="34" charset="-122"/>
            </a:endParaRPr>
          </a:p>
        </p:txBody>
      </p:sp>
      <p:sp>
        <p:nvSpPr>
          <p:cNvPr id="36" name="文本框 35"/>
          <p:cNvSpPr txBox="1"/>
          <p:nvPr/>
        </p:nvSpPr>
        <p:spPr>
          <a:xfrm>
            <a:off x="8723086" y="4016455"/>
            <a:ext cx="2351315" cy="505138"/>
          </a:xfrm>
          <a:prstGeom prst="rect">
            <a:avLst/>
          </a:prstGeom>
          <a:noFill/>
        </p:spPr>
        <p:txBody>
          <a:bodyPr wrap="square" rtlCol="0">
            <a:spAutoFit/>
          </a:bodyPr>
          <a:lstStyle/>
          <a:p>
            <a:pPr algn="ctr">
              <a:lnSpc>
                <a:spcPct val="150000"/>
              </a:lnSpc>
            </a:pPr>
            <a:r>
              <a:rPr lang="en-US" altLang="zh-CN" sz="2000" smtClean="0">
                <a:latin typeface="思源黑体 CN Light" panose="020B0300000000000000" pitchFamily="34" charset="-122"/>
                <a:ea typeface="思源黑体 CN Light" panose="020B0300000000000000" pitchFamily="34" charset="-122"/>
              </a:rPr>
              <a:t>INFORMATION</a:t>
            </a:r>
            <a:endParaRPr lang="zh-CN" altLang="en-US" sz="2000" smtClean="0">
              <a:latin typeface="思源黑体 CN Light" panose="020B0300000000000000" pitchFamily="34" charset="-122"/>
              <a:ea typeface="思源黑体 CN Light" panose="020B0300000000000000" pitchFamily="34" charset="-122"/>
            </a:endParaRPr>
          </a:p>
        </p:txBody>
      </p:sp>
      <p:sp>
        <p:nvSpPr>
          <p:cNvPr id="37" name="文本框 36"/>
          <p:cNvSpPr txBox="1"/>
          <p:nvPr/>
        </p:nvSpPr>
        <p:spPr>
          <a:xfrm>
            <a:off x="8402507" y="4848404"/>
            <a:ext cx="2991640" cy="830997"/>
          </a:xfrm>
          <a:prstGeom prst="rect">
            <a:avLst/>
          </a:prstGeom>
          <a:noFill/>
        </p:spPr>
        <p:txBody>
          <a:bodyPr wrap="square" rtlCol="0">
            <a:spAutoFit/>
          </a:bodyPr>
          <a:lstStyle/>
          <a:p>
            <a:pPr algn="ctr">
              <a:lnSpc>
                <a:spcPct val="150000"/>
              </a:lnSpc>
            </a:pPr>
            <a:r>
              <a:rPr lang="en-US" altLang="zh-CN" sz="1600" smtClean="0">
                <a:latin typeface="思源黑体 CN Light" panose="020B0300000000000000" pitchFamily="34" charset="-122"/>
                <a:ea typeface="思源黑体 CN Light" panose="020B0300000000000000" pitchFamily="34" charset="-122"/>
              </a:rPr>
              <a:t>Lorem ipsum dolor sit amet consectetuer adipiscing elit</a:t>
            </a:r>
            <a:endParaRPr lang="zh-CN" altLang="en-US" sz="1600" smtClean="0">
              <a:latin typeface="思源黑体 CN Light" panose="020B0300000000000000" pitchFamily="34" charset="-122"/>
              <a:ea typeface="思源黑体 CN Light" panose="020B0300000000000000" pitchFamily="34" charset="-122"/>
            </a:endParaRPr>
          </a:p>
        </p:txBody>
      </p:sp>
      <p:sp>
        <p:nvSpPr>
          <p:cNvPr id="54" name="文本框 53"/>
          <p:cNvSpPr txBox="1"/>
          <p:nvPr/>
        </p:nvSpPr>
        <p:spPr>
          <a:xfrm>
            <a:off x="2473256" y="1498598"/>
            <a:ext cx="7245488" cy="923330"/>
          </a:xfrm>
          <a:prstGeom prst="rect">
            <a:avLst/>
          </a:prstGeom>
          <a:noFill/>
          <a:scene3d>
            <a:camera prst="orthographicFront">
              <a:rot lat="0" lon="0" rev="0"/>
            </a:camera>
            <a:lightRig rig="threePt" dir="t"/>
          </a:scene3d>
        </p:spPr>
        <p:txBody>
          <a:bodyPr wrap="square" rtlCol="0">
            <a:spAutoFit/>
          </a:bodyPr>
          <a:lstStyle/>
          <a:p>
            <a:pPr algn="ctr">
              <a:lnSpc>
                <a:spcPct val="150000"/>
              </a:lnSpc>
            </a:pPr>
            <a:r>
              <a:rPr lang="en-US" altLang="zh-CN">
                <a:latin typeface="思源黑体 CN Light" panose="020B0300000000000000" pitchFamily="34" charset="-122"/>
                <a:ea typeface="思源黑体 CN Light" panose="020B0300000000000000" pitchFamily="34" charset="-122"/>
              </a:rPr>
              <a:t>Lorem ipsum dolor sit amet, consectetuer adipiscing elit. Maecenas porttitor congue massa. </a:t>
            </a:r>
            <a:endParaRPr lang="zh-CN" altLang="en-US" smtClean="0">
              <a:latin typeface="思源黑体 CN Light" panose="020B0300000000000000" pitchFamily="34" charset="-122"/>
              <a:ea typeface="思源黑体 CN Light" panose="020B0300000000000000" pitchFamily="34" charset="-122"/>
            </a:endParaRPr>
          </a:p>
        </p:txBody>
      </p:sp>
      <p:sp>
        <p:nvSpPr>
          <p:cNvPr id="29" name="文本框 28"/>
          <p:cNvSpPr txBox="1"/>
          <p:nvPr/>
        </p:nvSpPr>
        <p:spPr>
          <a:xfrm>
            <a:off x="595256" y="773231"/>
            <a:ext cx="11001488" cy="738664"/>
          </a:xfrm>
          <a:prstGeom prst="rect">
            <a:avLst/>
          </a:prstGeom>
          <a:noFill/>
          <a:scene3d>
            <a:camera prst="orthographicFront">
              <a:rot lat="0" lon="0" rev="0"/>
            </a:camera>
            <a:lightRig rig="threePt" dir="t"/>
          </a:scene3d>
        </p:spPr>
        <p:txBody>
          <a:bodyPr wrap="square" rtlCol="0">
            <a:spAutoFit/>
          </a:bodyPr>
          <a:lstStyle/>
          <a:p>
            <a:pPr algn="dist">
              <a:lnSpc>
                <a:spcPct val="150000"/>
              </a:lnSpc>
            </a:pPr>
            <a:r>
              <a:rPr lang="en-US" altLang="zh-CN" sz="2800">
                <a:latin typeface="思源黑体 CN Light" panose="020B0300000000000000" pitchFamily="34" charset="-122"/>
                <a:ea typeface="思源黑体 CN Light" panose="020B0300000000000000" pitchFamily="34" charset="-122"/>
              </a:rPr>
              <a:t>POYOUR CORPORATE NAME GOES HEREWERPOINT </a:t>
            </a:r>
            <a:r>
              <a:rPr lang="en-US" altLang="zh-CN" sz="2800" smtClean="0">
                <a:latin typeface="思源黑体 CN Light" panose="020B0300000000000000" pitchFamily="34" charset="-122"/>
                <a:ea typeface="思源黑体 CN Light" panose="020B0300000000000000" pitchFamily="34" charset="-122"/>
              </a:rPr>
              <a:t>TEMPLET</a:t>
            </a:r>
            <a:endParaRPr lang="zh-CN" altLang="en-US" sz="2800" smtClean="0">
              <a:latin typeface="思源黑体 CN Light" panose="020B0300000000000000" pitchFamily="34" charset="-122"/>
              <a:ea typeface="思源黑体 CN Light" panose="020B0300000000000000" pitchFamily="34" charset="-122"/>
            </a:endParaRPr>
          </a:p>
        </p:txBody>
      </p:sp>
      <p:sp>
        <p:nvSpPr>
          <p:cNvPr id="38" name="文本框 37"/>
          <p:cNvSpPr txBox="1"/>
          <p:nvPr/>
        </p:nvSpPr>
        <p:spPr>
          <a:xfrm>
            <a:off x="848225" y="4842328"/>
            <a:ext cx="2991640" cy="830997"/>
          </a:xfrm>
          <a:prstGeom prst="rect">
            <a:avLst/>
          </a:prstGeom>
          <a:noFill/>
        </p:spPr>
        <p:txBody>
          <a:bodyPr wrap="square" rtlCol="0">
            <a:spAutoFit/>
          </a:bodyPr>
          <a:lstStyle/>
          <a:p>
            <a:pPr algn="ctr">
              <a:lnSpc>
                <a:spcPct val="150000"/>
              </a:lnSpc>
            </a:pPr>
            <a:r>
              <a:rPr lang="en-US" altLang="zh-CN" sz="1600" smtClean="0">
                <a:latin typeface="思源黑体 CN Light" panose="020B0300000000000000" pitchFamily="34" charset="-122"/>
                <a:ea typeface="思源黑体 CN Light" panose="020B0300000000000000" pitchFamily="34" charset="-122"/>
              </a:rPr>
              <a:t>Lorem ipsum dolor sit amet consectetuer adipiscing elit</a:t>
            </a:r>
            <a:endParaRPr lang="zh-CN" altLang="en-US" sz="1600" smtClean="0">
              <a:latin typeface="思源黑体 CN Light" panose="020B0300000000000000" pitchFamily="34" charset="-122"/>
              <a:ea typeface="思源黑体 CN Light" panose="020B0300000000000000" pitchFamily="34" charset="-122"/>
            </a:endParaRPr>
          </a:p>
        </p:txBody>
      </p:sp>
    </p:spTree>
    <p:extLst>
      <p:ext uri="{BB962C8B-B14F-4D97-AF65-F5344CB8AC3E}">
        <p14:creationId xmlns:p14="http://schemas.microsoft.com/office/powerpoint/2010/main" val="226442646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432300" y="773231"/>
            <a:ext cx="3327400" cy="738664"/>
          </a:xfrm>
          <a:prstGeom prst="rect">
            <a:avLst/>
          </a:prstGeom>
          <a:noFill/>
          <a:scene3d>
            <a:camera prst="orthographicFront">
              <a:rot lat="0" lon="0" rev="0"/>
            </a:camera>
            <a:lightRig rig="threePt" dir="t"/>
          </a:scene3d>
        </p:spPr>
        <p:txBody>
          <a:bodyPr wrap="square" rtlCol="0">
            <a:spAutoFit/>
          </a:bodyPr>
          <a:lstStyle/>
          <a:p>
            <a:pPr algn="dist">
              <a:lnSpc>
                <a:spcPct val="150000"/>
              </a:lnSpc>
            </a:pPr>
            <a:r>
              <a:rPr lang="en-US" altLang="zh-CN" sz="2800">
                <a:latin typeface="思源黑体 CN Light" panose="020B0300000000000000" pitchFamily="34" charset="-122"/>
                <a:ea typeface="思源黑体 CN Light" panose="020B0300000000000000" pitchFamily="34" charset="-122"/>
              </a:rPr>
              <a:t>TO BE CONTINUE</a:t>
            </a:r>
            <a:endParaRPr lang="zh-CN" altLang="en-US" sz="2800" smtClean="0">
              <a:latin typeface="思源黑体 CN Light" panose="020B0300000000000000" pitchFamily="34" charset="-122"/>
              <a:ea typeface="思源黑体 CN Light" panose="020B0300000000000000" pitchFamily="34" charset="-122"/>
            </a:endParaRPr>
          </a:p>
        </p:txBody>
      </p:sp>
      <p:sp>
        <p:nvSpPr>
          <p:cNvPr id="3" name="文本框 2"/>
          <p:cNvSpPr txBox="1"/>
          <p:nvPr/>
        </p:nvSpPr>
        <p:spPr>
          <a:xfrm>
            <a:off x="2374900" y="1434052"/>
            <a:ext cx="7442200" cy="923330"/>
          </a:xfrm>
          <a:prstGeom prst="rect">
            <a:avLst/>
          </a:prstGeom>
          <a:noFill/>
          <a:scene3d>
            <a:camera prst="orthographicFront">
              <a:rot lat="0" lon="0" rev="0"/>
            </a:camera>
            <a:lightRig rig="threePt" dir="t"/>
          </a:scene3d>
        </p:spPr>
        <p:txBody>
          <a:bodyPr wrap="square" rtlCol="0">
            <a:spAutoFit/>
          </a:bodyPr>
          <a:lstStyle/>
          <a:p>
            <a:pPr algn="ctr">
              <a:lnSpc>
                <a:spcPct val="150000"/>
              </a:lnSpc>
            </a:pPr>
            <a:r>
              <a:rPr lang="en-US" altLang="zh-CN">
                <a:latin typeface="思源黑体 CN Light" panose="020B0300000000000000" pitchFamily="34" charset="-122"/>
                <a:ea typeface="思源黑体 CN Light" panose="020B0300000000000000" pitchFamily="34" charset="-122"/>
              </a:rPr>
              <a:t>Lorem ipsum dolor sit amet, consectetuer adipiscing elit. Maecenas porttitor congue </a:t>
            </a:r>
            <a:r>
              <a:rPr lang="en-US" altLang="zh-CN" smtClean="0">
                <a:latin typeface="思源黑体 CN Light" panose="020B0300000000000000" pitchFamily="34" charset="-122"/>
                <a:ea typeface="思源黑体 CN Light" panose="020B0300000000000000" pitchFamily="34" charset="-122"/>
              </a:rPr>
              <a:t>massa</a:t>
            </a:r>
            <a:endParaRPr lang="zh-CN" altLang="en-US" smtClean="0">
              <a:latin typeface="思源黑体 CN Light" panose="020B0300000000000000" pitchFamily="34" charset="-122"/>
              <a:ea typeface="思源黑体 CN Light" panose="020B0300000000000000" pitchFamily="34" charset="-122"/>
            </a:endParaRPr>
          </a:p>
        </p:txBody>
      </p:sp>
      <p:graphicFrame>
        <p:nvGraphicFramePr>
          <p:cNvPr id="6" name="图表 5"/>
          <p:cNvGraphicFramePr/>
          <p:nvPr>
            <p:extLst>
              <p:ext uri="{D42A27DB-BD31-4B8C-83A1-F6EECF244321}">
                <p14:modId xmlns:p14="http://schemas.microsoft.com/office/powerpoint/2010/main" val="3859103626"/>
              </p:ext>
            </p:extLst>
          </p:nvPr>
        </p:nvGraphicFramePr>
        <p:xfrm>
          <a:off x="552450" y="3018203"/>
          <a:ext cx="4660900" cy="3107267"/>
        </p:xfrm>
        <a:graphic>
          <a:graphicData uri="http://schemas.openxmlformats.org/drawingml/2006/chart">
            <c:chart xmlns:c="http://schemas.openxmlformats.org/drawingml/2006/chart" xmlns:r="http://schemas.openxmlformats.org/officeDocument/2006/relationships" r:id="rId2"/>
          </a:graphicData>
        </a:graphic>
      </p:graphicFrame>
      <p:sp>
        <p:nvSpPr>
          <p:cNvPr id="7" name="文本框 6"/>
          <p:cNvSpPr txBox="1"/>
          <p:nvPr/>
        </p:nvSpPr>
        <p:spPr>
          <a:xfrm>
            <a:off x="6019800" y="3217724"/>
            <a:ext cx="2108200" cy="422552"/>
          </a:xfrm>
          <a:prstGeom prst="rect">
            <a:avLst/>
          </a:prstGeom>
          <a:noFill/>
        </p:spPr>
        <p:txBody>
          <a:bodyPr wrap="square" rtlCol="0">
            <a:spAutoFit/>
          </a:bodyPr>
          <a:lstStyle/>
          <a:p>
            <a:pPr algn="ctr">
              <a:lnSpc>
                <a:spcPct val="150000"/>
              </a:lnSpc>
            </a:pPr>
            <a:r>
              <a:rPr lang="en-US" altLang="zh-CN" sz="1600">
                <a:latin typeface="思源黑体 CN Light" panose="020B0300000000000000" pitchFamily="34" charset="-122"/>
                <a:ea typeface="思源黑体 CN Light" panose="020B0300000000000000" pitchFamily="34" charset="-122"/>
              </a:rPr>
              <a:t>TITLE GOES HERE</a:t>
            </a:r>
            <a:endParaRPr lang="zh-CN" altLang="en-US" sz="1600" smtClean="0">
              <a:latin typeface="思源黑体 CN Light" panose="020B0300000000000000" pitchFamily="34" charset="-122"/>
              <a:ea typeface="思源黑体 CN Light" panose="020B0300000000000000" pitchFamily="34" charset="-122"/>
            </a:endParaRPr>
          </a:p>
        </p:txBody>
      </p:sp>
      <p:sp>
        <p:nvSpPr>
          <p:cNvPr id="8" name="文本框 7"/>
          <p:cNvSpPr txBox="1"/>
          <p:nvPr/>
        </p:nvSpPr>
        <p:spPr>
          <a:xfrm>
            <a:off x="6019800" y="3937391"/>
            <a:ext cx="2108200" cy="422552"/>
          </a:xfrm>
          <a:prstGeom prst="rect">
            <a:avLst/>
          </a:prstGeom>
          <a:noFill/>
        </p:spPr>
        <p:txBody>
          <a:bodyPr wrap="square" rtlCol="0">
            <a:spAutoFit/>
          </a:bodyPr>
          <a:lstStyle/>
          <a:p>
            <a:pPr algn="ctr">
              <a:lnSpc>
                <a:spcPct val="150000"/>
              </a:lnSpc>
            </a:pPr>
            <a:r>
              <a:rPr lang="en-US" altLang="zh-CN" sz="1600">
                <a:latin typeface="思源黑体 CN Light" panose="020B0300000000000000" pitchFamily="34" charset="-122"/>
                <a:ea typeface="思源黑体 CN Light" panose="020B0300000000000000" pitchFamily="34" charset="-122"/>
              </a:rPr>
              <a:t>TITLE GOES HERE</a:t>
            </a:r>
            <a:endParaRPr lang="zh-CN" altLang="en-US" sz="1600" smtClean="0">
              <a:latin typeface="思源黑体 CN Light" panose="020B0300000000000000" pitchFamily="34" charset="-122"/>
              <a:ea typeface="思源黑体 CN Light" panose="020B0300000000000000" pitchFamily="34" charset="-122"/>
            </a:endParaRPr>
          </a:p>
        </p:txBody>
      </p:sp>
      <p:sp>
        <p:nvSpPr>
          <p:cNvPr id="9" name="文本框 8"/>
          <p:cNvSpPr txBox="1"/>
          <p:nvPr/>
        </p:nvSpPr>
        <p:spPr>
          <a:xfrm>
            <a:off x="6019800" y="4657058"/>
            <a:ext cx="2108200" cy="422552"/>
          </a:xfrm>
          <a:prstGeom prst="rect">
            <a:avLst/>
          </a:prstGeom>
          <a:noFill/>
        </p:spPr>
        <p:txBody>
          <a:bodyPr wrap="square" rtlCol="0">
            <a:spAutoFit/>
          </a:bodyPr>
          <a:lstStyle/>
          <a:p>
            <a:pPr algn="ctr">
              <a:lnSpc>
                <a:spcPct val="150000"/>
              </a:lnSpc>
            </a:pPr>
            <a:r>
              <a:rPr lang="en-US" altLang="zh-CN" sz="1600">
                <a:latin typeface="思源黑体 CN Light" panose="020B0300000000000000" pitchFamily="34" charset="-122"/>
                <a:ea typeface="思源黑体 CN Light" panose="020B0300000000000000" pitchFamily="34" charset="-122"/>
              </a:rPr>
              <a:t>TITLE GOES HERE</a:t>
            </a:r>
            <a:endParaRPr lang="zh-CN" altLang="en-US" sz="1600" smtClean="0">
              <a:latin typeface="思源黑体 CN Light" panose="020B0300000000000000" pitchFamily="34" charset="-122"/>
              <a:ea typeface="思源黑体 CN Light" panose="020B0300000000000000" pitchFamily="34" charset="-122"/>
            </a:endParaRPr>
          </a:p>
        </p:txBody>
      </p:sp>
      <p:sp>
        <p:nvSpPr>
          <p:cNvPr id="10" name="文本框 9"/>
          <p:cNvSpPr txBox="1"/>
          <p:nvPr/>
        </p:nvSpPr>
        <p:spPr>
          <a:xfrm>
            <a:off x="6019800" y="5376724"/>
            <a:ext cx="2108200" cy="422552"/>
          </a:xfrm>
          <a:prstGeom prst="rect">
            <a:avLst/>
          </a:prstGeom>
          <a:noFill/>
        </p:spPr>
        <p:txBody>
          <a:bodyPr wrap="square" rtlCol="0">
            <a:spAutoFit/>
          </a:bodyPr>
          <a:lstStyle/>
          <a:p>
            <a:pPr algn="ctr">
              <a:lnSpc>
                <a:spcPct val="150000"/>
              </a:lnSpc>
            </a:pPr>
            <a:r>
              <a:rPr lang="en-US" altLang="zh-CN" sz="1600">
                <a:latin typeface="思源黑体 CN Light" panose="020B0300000000000000" pitchFamily="34" charset="-122"/>
                <a:ea typeface="思源黑体 CN Light" panose="020B0300000000000000" pitchFamily="34" charset="-122"/>
              </a:rPr>
              <a:t>TITLE GOES HERE</a:t>
            </a:r>
            <a:endParaRPr lang="zh-CN" altLang="en-US" sz="1600" smtClean="0">
              <a:latin typeface="思源黑体 CN Light" panose="020B0300000000000000" pitchFamily="34" charset="-122"/>
              <a:ea typeface="思源黑体 CN Light" panose="020B0300000000000000" pitchFamily="34" charset="-122"/>
            </a:endParaRPr>
          </a:p>
        </p:txBody>
      </p:sp>
      <p:sp>
        <p:nvSpPr>
          <p:cNvPr id="11" name="圆角矩形 10"/>
          <p:cNvSpPr/>
          <p:nvPr/>
        </p:nvSpPr>
        <p:spPr>
          <a:xfrm>
            <a:off x="6256020" y="3690815"/>
            <a:ext cx="3403600" cy="211276"/>
          </a:xfrm>
          <a:prstGeom prst="roundRect">
            <a:avLst>
              <a:gd name="adj" fmla="val 347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6256020" y="4413281"/>
            <a:ext cx="3403600" cy="211276"/>
          </a:xfrm>
          <a:prstGeom prst="roundRect">
            <a:avLst>
              <a:gd name="adj" fmla="val 347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6256020" y="5135747"/>
            <a:ext cx="3403600" cy="211276"/>
          </a:xfrm>
          <a:prstGeom prst="roundRect">
            <a:avLst>
              <a:gd name="adj" fmla="val 347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6256020" y="5858214"/>
            <a:ext cx="3403600" cy="211276"/>
          </a:xfrm>
          <a:prstGeom prst="roundRect">
            <a:avLst>
              <a:gd name="adj" fmla="val 347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6256020" y="3690815"/>
            <a:ext cx="2354580" cy="211275"/>
          </a:xfrm>
          <a:prstGeom prst="roundRect">
            <a:avLst>
              <a:gd name="adj" fmla="val 34700"/>
            </a:avLst>
          </a:prstGeom>
          <a:solidFill>
            <a:srgbClr val="2B53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6256020" y="4413281"/>
            <a:ext cx="1211580" cy="211275"/>
          </a:xfrm>
          <a:prstGeom prst="roundRect">
            <a:avLst>
              <a:gd name="adj" fmla="val 34700"/>
            </a:avLst>
          </a:prstGeom>
          <a:solidFill>
            <a:srgbClr val="2483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6256020" y="5135748"/>
            <a:ext cx="582930" cy="211275"/>
          </a:xfrm>
          <a:prstGeom prst="roundRect">
            <a:avLst>
              <a:gd name="adj" fmla="val 34700"/>
            </a:avLst>
          </a:prstGeom>
          <a:solidFill>
            <a:srgbClr val="4BD5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6256020" y="5870223"/>
            <a:ext cx="268605" cy="199267"/>
          </a:xfrm>
          <a:prstGeom prst="roundRect">
            <a:avLst>
              <a:gd name="adj" fmla="val 34700"/>
            </a:avLst>
          </a:prstGeom>
          <a:solidFill>
            <a:srgbClr val="FDC6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7963087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848100" y="1091968"/>
            <a:ext cx="4495800" cy="2489664"/>
          </a:xfrm>
          <a:prstGeom prst="roundRect">
            <a:avLst/>
          </a:prstGeom>
          <a:solidFill>
            <a:schemeClr val="bg1"/>
          </a:solidFill>
          <a:ln>
            <a:noFill/>
          </a:ln>
          <a:effectLst>
            <a:outerShdw blurRad="4826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190500" y="1320568"/>
            <a:ext cx="2743200" cy="863600"/>
          </a:xfrm>
          <a:prstGeom prst="roundRect">
            <a:avLst/>
          </a:prstGeom>
          <a:solidFill>
            <a:schemeClr val="bg1"/>
          </a:solidFill>
          <a:ln>
            <a:noFill/>
          </a:ln>
          <a:effectLst>
            <a:outerShdw blurRad="393700" sx="109000" sy="109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190500" y="2565400"/>
            <a:ext cx="2743200" cy="863600"/>
          </a:xfrm>
          <a:prstGeom prst="roundRect">
            <a:avLst/>
          </a:prstGeom>
          <a:solidFill>
            <a:schemeClr val="bg1"/>
          </a:solidFill>
          <a:ln>
            <a:noFill/>
          </a:ln>
          <a:effectLst>
            <a:outerShdw blurRad="393700" sx="109000" sy="109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9258300" y="1320568"/>
            <a:ext cx="2743200" cy="863600"/>
          </a:xfrm>
          <a:prstGeom prst="roundRect">
            <a:avLst/>
          </a:prstGeom>
          <a:solidFill>
            <a:schemeClr val="bg1"/>
          </a:solidFill>
          <a:ln>
            <a:noFill/>
          </a:ln>
          <a:effectLst>
            <a:outerShdw blurRad="393700" sx="109000" sy="109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9258300" y="2565400"/>
            <a:ext cx="2743200" cy="863600"/>
          </a:xfrm>
          <a:prstGeom prst="roundRect">
            <a:avLst/>
          </a:prstGeom>
          <a:solidFill>
            <a:schemeClr val="bg1"/>
          </a:solidFill>
          <a:ln>
            <a:noFill/>
          </a:ln>
          <a:effectLst>
            <a:outerShdw blurRad="393700" sx="109000" sy="109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4356100" y="4851168"/>
            <a:ext cx="3479800" cy="863600"/>
          </a:xfrm>
          <a:prstGeom prst="roundRect">
            <a:avLst/>
          </a:prstGeom>
          <a:solidFill>
            <a:schemeClr val="bg1"/>
          </a:solidFill>
          <a:ln>
            <a:noFill/>
          </a:ln>
          <a:effectLst>
            <a:outerShdw blurRad="393700" sx="109000" sy="109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3086100" y="2368550"/>
            <a:ext cx="596900" cy="57150"/>
            <a:chOff x="3086100" y="2368550"/>
            <a:chExt cx="596900" cy="57150"/>
          </a:xfrm>
        </p:grpSpPr>
        <p:cxnSp>
          <p:nvCxnSpPr>
            <p:cNvPr id="11" name="直接箭头连接符 10"/>
            <p:cNvCxnSpPr/>
            <p:nvPr/>
          </p:nvCxnSpPr>
          <p:spPr>
            <a:xfrm>
              <a:off x="3086100" y="2368550"/>
              <a:ext cx="596900" cy="0"/>
            </a:xfrm>
            <a:prstGeom prst="straightConnector1">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flipH="1">
              <a:off x="3086100" y="2425700"/>
              <a:ext cx="596900" cy="0"/>
            </a:xfrm>
            <a:prstGeom prst="straightConnector1">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8505825" y="2368550"/>
            <a:ext cx="596900" cy="57150"/>
            <a:chOff x="8543925" y="2311400"/>
            <a:chExt cx="596900" cy="57150"/>
          </a:xfrm>
        </p:grpSpPr>
        <p:cxnSp>
          <p:nvCxnSpPr>
            <p:cNvPr id="13" name="直接箭头连接符 12"/>
            <p:cNvCxnSpPr/>
            <p:nvPr/>
          </p:nvCxnSpPr>
          <p:spPr>
            <a:xfrm>
              <a:off x="8543925" y="2311400"/>
              <a:ext cx="596900" cy="0"/>
            </a:xfrm>
            <a:prstGeom prst="straightConnector1">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flipH="1">
              <a:off x="8543925" y="2368550"/>
              <a:ext cx="596900" cy="0"/>
            </a:xfrm>
            <a:prstGeom prst="straightConnector1">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rot="16200000">
            <a:off x="5797550" y="4218668"/>
            <a:ext cx="596900" cy="57150"/>
            <a:chOff x="8543925" y="2311400"/>
            <a:chExt cx="596900" cy="57150"/>
          </a:xfrm>
        </p:grpSpPr>
        <p:cxnSp>
          <p:nvCxnSpPr>
            <p:cNvPr id="19" name="直接箭头连接符 18"/>
            <p:cNvCxnSpPr/>
            <p:nvPr/>
          </p:nvCxnSpPr>
          <p:spPr>
            <a:xfrm>
              <a:off x="8543925" y="2311400"/>
              <a:ext cx="596900" cy="0"/>
            </a:xfrm>
            <a:prstGeom prst="straightConnector1">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flipH="1">
              <a:off x="8543925" y="2368550"/>
              <a:ext cx="596900" cy="0"/>
            </a:xfrm>
            <a:prstGeom prst="straightConnector1">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sp>
        <p:nvSpPr>
          <p:cNvPr id="34" name="Freeform 15"/>
          <p:cNvSpPr>
            <a:spLocks noEditPoints="1"/>
          </p:cNvSpPr>
          <p:nvPr/>
        </p:nvSpPr>
        <p:spPr bwMode="auto">
          <a:xfrm>
            <a:off x="4138384" y="1615240"/>
            <a:ext cx="1440000" cy="1137856"/>
          </a:xfrm>
          <a:custGeom>
            <a:avLst/>
            <a:gdLst>
              <a:gd name="T0" fmla="*/ 500 w 699"/>
              <a:gd name="T1" fmla="*/ 149 h 571"/>
              <a:gd name="T2" fmla="*/ 200 w 699"/>
              <a:gd name="T3" fmla="*/ 149 h 571"/>
              <a:gd name="T4" fmla="*/ 100 w 699"/>
              <a:gd name="T5" fmla="*/ 496 h 571"/>
              <a:gd name="T6" fmla="*/ 125 w 699"/>
              <a:gd name="T7" fmla="*/ 571 h 571"/>
              <a:gd name="T8" fmla="*/ 599 w 699"/>
              <a:gd name="T9" fmla="*/ 546 h 571"/>
              <a:gd name="T10" fmla="*/ 442 w 699"/>
              <a:gd name="T11" fmla="*/ 266 h 571"/>
              <a:gd name="T12" fmla="*/ 442 w 699"/>
              <a:gd name="T13" fmla="*/ 266 h 571"/>
              <a:gd name="T14" fmla="*/ 350 w 699"/>
              <a:gd name="T15" fmla="*/ 41 h 571"/>
              <a:gd name="T16" fmla="*/ 350 w 699"/>
              <a:gd name="T17" fmla="*/ 256 h 571"/>
              <a:gd name="T18" fmla="*/ 242 w 699"/>
              <a:gd name="T19" fmla="*/ 149 h 571"/>
              <a:gd name="T20" fmla="*/ 562 w 699"/>
              <a:gd name="T21" fmla="*/ 530 h 571"/>
              <a:gd name="T22" fmla="*/ 138 w 699"/>
              <a:gd name="T23" fmla="*/ 504 h 571"/>
              <a:gd name="T24" fmla="*/ 562 w 699"/>
              <a:gd name="T25" fmla="*/ 504 h 571"/>
              <a:gd name="T26" fmla="*/ 562 w 699"/>
              <a:gd name="T27" fmla="*/ 530 h 571"/>
              <a:gd name="T28" fmla="*/ 156 w 699"/>
              <a:gd name="T29" fmla="*/ 289 h 571"/>
              <a:gd name="T30" fmla="*/ 179 w 699"/>
              <a:gd name="T31" fmla="*/ 265 h 571"/>
              <a:gd name="T32" fmla="*/ 118 w 699"/>
              <a:gd name="T33" fmla="*/ 174 h 571"/>
              <a:gd name="T34" fmla="*/ 200 w 699"/>
              <a:gd name="T35" fmla="*/ 60 h 571"/>
              <a:gd name="T36" fmla="*/ 200 w 699"/>
              <a:gd name="T37" fmla="*/ 51 h 571"/>
              <a:gd name="T38" fmla="*/ 108 w 699"/>
              <a:gd name="T39" fmla="*/ 258 h 571"/>
              <a:gd name="T40" fmla="*/ 0 w 699"/>
              <a:gd name="T41" fmla="*/ 472 h 571"/>
              <a:gd name="T42" fmla="*/ 70 w 699"/>
              <a:gd name="T43" fmla="*/ 497 h 571"/>
              <a:gd name="T44" fmla="*/ 44 w 699"/>
              <a:gd name="T45" fmla="*/ 453 h 571"/>
              <a:gd name="T46" fmla="*/ 156 w 699"/>
              <a:gd name="T47" fmla="*/ 289 h 571"/>
              <a:gd name="T48" fmla="*/ 156 w 699"/>
              <a:gd name="T49" fmla="*/ 289 h 571"/>
              <a:gd name="T50" fmla="*/ 624 w 699"/>
              <a:gd name="T51" fmla="*/ 174 h 571"/>
              <a:gd name="T52" fmla="*/ 493 w 699"/>
              <a:gd name="T53" fmla="*/ 51 h 571"/>
              <a:gd name="T54" fmla="*/ 522 w 699"/>
              <a:gd name="T55" fmla="*/ 104 h 571"/>
              <a:gd name="T56" fmla="*/ 541 w 699"/>
              <a:gd name="T57" fmla="*/ 242 h 571"/>
              <a:gd name="T58" fmla="*/ 542 w 699"/>
              <a:gd name="T59" fmla="*/ 288 h 571"/>
              <a:gd name="T60" fmla="*/ 660 w 699"/>
              <a:gd name="T61" fmla="*/ 433 h 571"/>
              <a:gd name="T62" fmla="*/ 624 w 699"/>
              <a:gd name="T63" fmla="*/ 452 h 571"/>
              <a:gd name="T64" fmla="*/ 674 w 699"/>
              <a:gd name="T65" fmla="*/ 496 h 571"/>
              <a:gd name="T66" fmla="*/ 699 w 699"/>
              <a:gd name="T67" fmla="*/ 433 h 571"/>
              <a:gd name="T68" fmla="*/ 592 w 699"/>
              <a:gd name="T69" fmla="*/ 257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9" h="571">
                <a:moveTo>
                  <a:pt x="442" y="266"/>
                </a:moveTo>
                <a:cubicBezTo>
                  <a:pt x="477" y="239"/>
                  <a:pt x="500" y="196"/>
                  <a:pt x="500" y="149"/>
                </a:cubicBezTo>
                <a:cubicBezTo>
                  <a:pt x="500" y="67"/>
                  <a:pt x="432" y="0"/>
                  <a:pt x="350" y="0"/>
                </a:cubicBezTo>
                <a:cubicBezTo>
                  <a:pt x="268" y="0"/>
                  <a:pt x="200" y="67"/>
                  <a:pt x="200" y="149"/>
                </a:cubicBezTo>
                <a:cubicBezTo>
                  <a:pt x="200" y="197"/>
                  <a:pt x="222" y="239"/>
                  <a:pt x="258" y="266"/>
                </a:cubicBezTo>
                <a:cubicBezTo>
                  <a:pt x="166" y="302"/>
                  <a:pt x="100" y="392"/>
                  <a:pt x="100" y="496"/>
                </a:cubicBezTo>
                <a:cubicBezTo>
                  <a:pt x="100" y="546"/>
                  <a:pt x="100" y="546"/>
                  <a:pt x="100" y="546"/>
                </a:cubicBezTo>
                <a:cubicBezTo>
                  <a:pt x="100" y="560"/>
                  <a:pt x="112" y="571"/>
                  <a:pt x="125" y="571"/>
                </a:cubicBezTo>
                <a:cubicBezTo>
                  <a:pt x="574" y="571"/>
                  <a:pt x="574" y="571"/>
                  <a:pt x="574" y="571"/>
                </a:cubicBezTo>
                <a:cubicBezTo>
                  <a:pt x="588" y="571"/>
                  <a:pt x="599" y="560"/>
                  <a:pt x="599" y="546"/>
                </a:cubicBezTo>
                <a:cubicBezTo>
                  <a:pt x="599" y="496"/>
                  <a:pt x="599" y="496"/>
                  <a:pt x="599" y="496"/>
                </a:cubicBezTo>
                <a:cubicBezTo>
                  <a:pt x="600" y="392"/>
                  <a:pt x="534" y="303"/>
                  <a:pt x="442" y="266"/>
                </a:cubicBezTo>
                <a:cubicBezTo>
                  <a:pt x="442" y="266"/>
                  <a:pt x="442" y="266"/>
                  <a:pt x="442" y="266"/>
                </a:cubicBezTo>
                <a:cubicBezTo>
                  <a:pt x="442" y="266"/>
                  <a:pt x="442" y="266"/>
                  <a:pt x="442" y="266"/>
                </a:cubicBezTo>
                <a:close/>
                <a:moveTo>
                  <a:pt x="242" y="149"/>
                </a:moveTo>
                <a:cubicBezTo>
                  <a:pt x="242" y="90"/>
                  <a:pt x="290" y="41"/>
                  <a:pt x="350" y="41"/>
                </a:cubicBezTo>
                <a:cubicBezTo>
                  <a:pt x="410" y="41"/>
                  <a:pt x="458" y="90"/>
                  <a:pt x="458" y="149"/>
                </a:cubicBezTo>
                <a:cubicBezTo>
                  <a:pt x="458" y="208"/>
                  <a:pt x="410" y="256"/>
                  <a:pt x="350" y="256"/>
                </a:cubicBezTo>
                <a:cubicBezTo>
                  <a:pt x="290" y="256"/>
                  <a:pt x="242" y="208"/>
                  <a:pt x="242" y="149"/>
                </a:cubicBezTo>
                <a:cubicBezTo>
                  <a:pt x="242" y="149"/>
                  <a:pt x="242" y="149"/>
                  <a:pt x="242" y="149"/>
                </a:cubicBezTo>
                <a:cubicBezTo>
                  <a:pt x="242" y="149"/>
                  <a:pt x="242" y="149"/>
                  <a:pt x="242" y="149"/>
                </a:cubicBezTo>
                <a:close/>
                <a:moveTo>
                  <a:pt x="562" y="530"/>
                </a:moveTo>
                <a:cubicBezTo>
                  <a:pt x="138" y="530"/>
                  <a:pt x="138" y="530"/>
                  <a:pt x="138" y="530"/>
                </a:cubicBezTo>
                <a:cubicBezTo>
                  <a:pt x="138" y="504"/>
                  <a:pt x="138" y="504"/>
                  <a:pt x="138" y="504"/>
                </a:cubicBezTo>
                <a:cubicBezTo>
                  <a:pt x="138" y="388"/>
                  <a:pt x="233" y="293"/>
                  <a:pt x="350" y="293"/>
                </a:cubicBezTo>
                <a:cubicBezTo>
                  <a:pt x="467" y="293"/>
                  <a:pt x="562" y="387"/>
                  <a:pt x="562" y="504"/>
                </a:cubicBezTo>
                <a:cubicBezTo>
                  <a:pt x="562" y="530"/>
                  <a:pt x="562" y="530"/>
                  <a:pt x="562" y="530"/>
                </a:cubicBezTo>
                <a:cubicBezTo>
                  <a:pt x="562" y="530"/>
                  <a:pt x="562" y="530"/>
                  <a:pt x="562" y="530"/>
                </a:cubicBezTo>
                <a:cubicBezTo>
                  <a:pt x="562" y="530"/>
                  <a:pt x="562" y="530"/>
                  <a:pt x="562" y="530"/>
                </a:cubicBezTo>
                <a:close/>
                <a:moveTo>
                  <a:pt x="156" y="289"/>
                </a:moveTo>
                <a:cubicBezTo>
                  <a:pt x="161" y="288"/>
                  <a:pt x="161" y="288"/>
                  <a:pt x="161" y="288"/>
                </a:cubicBezTo>
                <a:cubicBezTo>
                  <a:pt x="172" y="284"/>
                  <a:pt x="179" y="275"/>
                  <a:pt x="179" y="265"/>
                </a:cubicBezTo>
                <a:cubicBezTo>
                  <a:pt x="179" y="254"/>
                  <a:pt x="172" y="246"/>
                  <a:pt x="162" y="242"/>
                </a:cubicBezTo>
                <a:cubicBezTo>
                  <a:pt x="136" y="230"/>
                  <a:pt x="118" y="204"/>
                  <a:pt x="118" y="174"/>
                </a:cubicBezTo>
                <a:cubicBezTo>
                  <a:pt x="118" y="141"/>
                  <a:pt x="147" y="114"/>
                  <a:pt x="177" y="104"/>
                </a:cubicBezTo>
                <a:cubicBezTo>
                  <a:pt x="182" y="88"/>
                  <a:pt x="190" y="73"/>
                  <a:pt x="200" y="60"/>
                </a:cubicBezTo>
                <a:cubicBezTo>
                  <a:pt x="202" y="57"/>
                  <a:pt x="204" y="54"/>
                  <a:pt x="206" y="51"/>
                </a:cubicBezTo>
                <a:cubicBezTo>
                  <a:pt x="204" y="51"/>
                  <a:pt x="202" y="51"/>
                  <a:pt x="200" y="51"/>
                </a:cubicBezTo>
                <a:cubicBezTo>
                  <a:pt x="131" y="51"/>
                  <a:pt x="75" y="106"/>
                  <a:pt x="75" y="175"/>
                </a:cubicBezTo>
                <a:cubicBezTo>
                  <a:pt x="75" y="206"/>
                  <a:pt x="87" y="236"/>
                  <a:pt x="108" y="258"/>
                </a:cubicBezTo>
                <a:cubicBezTo>
                  <a:pt x="43" y="292"/>
                  <a:pt x="0" y="358"/>
                  <a:pt x="0" y="434"/>
                </a:cubicBezTo>
                <a:cubicBezTo>
                  <a:pt x="0" y="472"/>
                  <a:pt x="0" y="472"/>
                  <a:pt x="0" y="472"/>
                </a:cubicBezTo>
                <a:cubicBezTo>
                  <a:pt x="0" y="486"/>
                  <a:pt x="12" y="497"/>
                  <a:pt x="25" y="497"/>
                </a:cubicBezTo>
                <a:cubicBezTo>
                  <a:pt x="70" y="497"/>
                  <a:pt x="70" y="497"/>
                  <a:pt x="70" y="497"/>
                </a:cubicBezTo>
                <a:cubicBezTo>
                  <a:pt x="70" y="480"/>
                  <a:pt x="72" y="469"/>
                  <a:pt x="75" y="453"/>
                </a:cubicBezTo>
                <a:cubicBezTo>
                  <a:pt x="44" y="453"/>
                  <a:pt x="44" y="453"/>
                  <a:pt x="44" y="453"/>
                </a:cubicBezTo>
                <a:cubicBezTo>
                  <a:pt x="44" y="434"/>
                  <a:pt x="44" y="434"/>
                  <a:pt x="44" y="434"/>
                </a:cubicBezTo>
                <a:cubicBezTo>
                  <a:pt x="44" y="364"/>
                  <a:pt x="90" y="306"/>
                  <a:pt x="156" y="289"/>
                </a:cubicBezTo>
                <a:cubicBezTo>
                  <a:pt x="156" y="289"/>
                  <a:pt x="156" y="289"/>
                  <a:pt x="156" y="289"/>
                </a:cubicBezTo>
                <a:cubicBezTo>
                  <a:pt x="156" y="289"/>
                  <a:pt x="156" y="289"/>
                  <a:pt x="156" y="289"/>
                </a:cubicBezTo>
                <a:close/>
                <a:moveTo>
                  <a:pt x="592" y="257"/>
                </a:moveTo>
                <a:cubicBezTo>
                  <a:pt x="612" y="235"/>
                  <a:pt x="624" y="206"/>
                  <a:pt x="624" y="174"/>
                </a:cubicBezTo>
                <a:cubicBezTo>
                  <a:pt x="624" y="106"/>
                  <a:pt x="568" y="50"/>
                  <a:pt x="499" y="50"/>
                </a:cubicBezTo>
                <a:cubicBezTo>
                  <a:pt x="497" y="50"/>
                  <a:pt x="495" y="50"/>
                  <a:pt x="493" y="51"/>
                </a:cubicBezTo>
                <a:cubicBezTo>
                  <a:pt x="495" y="54"/>
                  <a:pt x="497" y="56"/>
                  <a:pt x="499" y="59"/>
                </a:cubicBezTo>
                <a:cubicBezTo>
                  <a:pt x="509" y="72"/>
                  <a:pt x="517" y="87"/>
                  <a:pt x="522" y="104"/>
                </a:cubicBezTo>
                <a:cubicBezTo>
                  <a:pt x="552" y="113"/>
                  <a:pt x="585" y="141"/>
                  <a:pt x="585" y="174"/>
                </a:cubicBezTo>
                <a:cubicBezTo>
                  <a:pt x="585" y="203"/>
                  <a:pt x="568" y="230"/>
                  <a:pt x="541" y="242"/>
                </a:cubicBezTo>
                <a:cubicBezTo>
                  <a:pt x="531" y="245"/>
                  <a:pt x="524" y="254"/>
                  <a:pt x="524" y="264"/>
                </a:cubicBezTo>
                <a:cubicBezTo>
                  <a:pt x="524" y="275"/>
                  <a:pt x="532" y="284"/>
                  <a:pt x="542" y="288"/>
                </a:cubicBezTo>
                <a:cubicBezTo>
                  <a:pt x="547" y="289"/>
                  <a:pt x="547" y="289"/>
                  <a:pt x="547" y="289"/>
                </a:cubicBezTo>
                <a:cubicBezTo>
                  <a:pt x="613" y="306"/>
                  <a:pt x="660" y="364"/>
                  <a:pt x="660" y="433"/>
                </a:cubicBezTo>
                <a:cubicBezTo>
                  <a:pt x="660" y="452"/>
                  <a:pt x="660" y="452"/>
                  <a:pt x="660" y="452"/>
                </a:cubicBezTo>
                <a:cubicBezTo>
                  <a:pt x="624" y="452"/>
                  <a:pt x="624" y="452"/>
                  <a:pt x="624" y="452"/>
                </a:cubicBezTo>
                <a:cubicBezTo>
                  <a:pt x="627" y="468"/>
                  <a:pt x="629" y="479"/>
                  <a:pt x="629" y="496"/>
                </a:cubicBezTo>
                <a:cubicBezTo>
                  <a:pt x="674" y="496"/>
                  <a:pt x="674" y="496"/>
                  <a:pt x="674" y="496"/>
                </a:cubicBezTo>
                <a:cubicBezTo>
                  <a:pt x="688" y="496"/>
                  <a:pt x="699" y="485"/>
                  <a:pt x="699" y="471"/>
                </a:cubicBezTo>
                <a:cubicBezTo>
                  <a:pt x="699" y="433"/>
                  <a:pt x="699" y="433"/>
                  <a:pt x="699" y="433"/>
                </a:cubicBezTo>
                <a:cubicBezTo>
                  <a:pt x="699" y="358"/>
                  <a:pt x="657" y="290"/>
                  <a:pt x="592" y="257"/>
                </a:cubicBezTo>
                <a:cubicBezTo>
                  <a:pt x="592" y="257"/>
                  <a:pt x="592" y="257"/>
                  <a:pt x="592" y="257"/>
                </a:cubicBezTo>
                <a:cubicBezTo>
                  <a:pt x="592" y="257"/>
                  <a:pt x="592" y="257"/>
                  <a:pt x="592" y="257"/>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19"/>
          <p:cNvSpPr>
            <a:spLocks noEditPoints="1"/>
          </p:cNvSpPr>
          <p:nvPr/>
        </p:nvSpPr>
        <p:spPr bwMode="auto">
          <a:xfrm>
            <a:off x="6608625" y="1615496"/>
            <a:ext cx="1440000" cy="1137600"/>
          </a:xfrm>
          <a:custGeom>
            <a:avLst/>
            <a:gdLst>
              <a:gd name="T0" fmla="*/ 581 w 3321"/>
              <a:gd name="T1" fmla="*/ 1678 h 3499"/>
              <a:gd name="T2" fmla="*/ 452 w 3321"/>
              <a:gd name="T3" fmla="*/ 2146 h 3499"/>
              <a:gd name="T4" fmla="*/ 839 w 3321"/>
              <a:gd name="T5" fmla="*/ 2145 h 3499"/>
              <a:gd name="T6" fmla="*/ 968 w 3321"/>
              <a:gd name="T7" fmla="*/ 1276 h 3499"/>
              <a:gd name="T8" fmla="*/ 839 w 3321"/>
              <a:gd name="T9" fmla="*/ 2145 h 3499"/>
              <a:gd name="T10" fmla="*/ 1354 w 3321"/>
              <a:gd name="T11" fmla="*/ 2145 h 3499"/>
              <a:gd name="T12" fmla="*/ 1225 w 3321"/>
              <a:gd name="T13" fmla="*/ 1276 h 3499"/>
              <a:gd name="T14" fmla="*/ 2127 w 3321"/>
              <a:gd name="T15" fmla="*/ 674 h 3499"/>
              <a:gd name="T16" fmla="*/ 1998 w 3321"/>
              <a:gd name="T17" fmla="*/ 2146 h 3499"/>
              <a:gd name="T18" fmla="*/ 2127 w 3321"/>
              <a:gd name="T19" fmla="*/ 674 h 3499"/>
              <a:gd name="T20" fmla="*/ 3321 w 3321"/>
              <a:gd name="T21" fmla="*/ 2397 h 3499"/>
              <a:gd name="T22" fmla="*/ 1739 w 3321"/>
              <a:gd name="T23" fmla="*/ 2472 h 3499"/>
              <a:gd name="T24" fmla="*/ 2322 w 3321"/>
              <a:gd name="T25" fmla="*/ 3381 h 3499"/>
              <a:gd name="T26" fmla="*/ 2260 w 3321"/>
              <a:gd name="T27" fmla="*/ 3499 h 3499"/>
              <a:gd name="T28" fmla="*/ 1742 w 3321"/>
              <a:gd name="T29" fmla="*/ 2941 h 3499"/>
              <a:gd name="T30" fmla="*/ 1663 w 3321"/>
              <a:gd name="T31" fmla="*/ 3464 h 3499"/>
              <a:gd name="T32" fmla="*/ 1583 w 3321"/>
              <a:gd name="T33" fmla="*/ 2937 h 3499"/>
              <a:gd name="T34" fmla="*/ 1062 w 3321"/>
              <a:gd name="T35" fmla="*/ 3499 h 3499"/>
              <a:gd name="T36" fmla="*/ 1000 w 3321"/>
              <a:gd name="T37" fmla="*/ 3381 h 3499"/>
              <a:gd name="T38" fmla="*/ 1583 w 3321"/>
              <a:gd name="T39" fmla="*/ 2472 h 3499"/>
              <a:gd name="T40" fmla="*/ 0 w 3321"/>
              <a:gd name="T41" fmla="*/ 2397 h 3499"/>
              <a:gd name="T42" fmla="*/ 82 w 3321"/>
              <a:gd name="T43" fmla="*/ 0 h 3499"/>
              <a:gd name="T44" fmla="*/ 3321 w 3321"/>
              <a:gd name="T45" fmla="*/ 75 h 3499"/>
              <a:gd name="T46" fmla="*/ 163 w 3321"/>
              <a:gd name="T47" fmla="*/ 274 h 3499"/>
              <a:gd name="T48" fmla="*/ 3162 w 3321"/>
              <a:gd name="T49" fmla="*/ 2322 h 3499"/>
              <a:gd name="T50" fmla="*/ 968 w 3321"/>
              <a:gd name="T51" fmla="*/ 902 h 3499"/>
              <a:gd name="T52" fmla="*/ 1612 w 3321"/>
              <a:gd name="T53" fmla="*/ 635 h 3499"/>
              <a:gd name="T54" fmla="*/ 1741 w 3321"/>
              <a:gd name="T55" fmla="*/ 741 h 3499"/>
              <a:gd name="T56" fmla="*/ 1418 w 3321"/>
              <a:gd name="T57" fmla="*/ 406 h 3499"/>
              <a:gd name="T58" fmla="*/ 1520 w 3321"/>
              <a:gd name="T59" fmla="*/ 540 h 3499"/>
              <a:gd name="T60" fmla="*/ 968 w 3321"/>
              <a:gd name="T61" fmla="*/ 713 h 3499"/>
              <a:gd name="T62" fmla="*/ 498 w 3321"/>
              <a:gd name="T63" fmla="*/ 1390 h 3499"/>
              <a:gd name="T64" fmla="*/ 1612 w 3321"/>
              <a:gd name="T65" fmla="*/ 2146 h 3499"/>
              <a:gd name="T66" fmla="*/ 1741 w 3321"/>
              <a:gd name="T67" fmla="*/ 942 h 3499"/>
              <a:gd name="T68" fmla="*/ 1612 w 3321"/>
              <a:gd name="T69" fmla="*/ 2146 h 3499"/>
              <a:gd name="T70" fmla="*/ 2366 w 3321"/>
              <a:gd name="T71" fmla="*/ 1138 h 3499"/>
              <a:gd name="T72" fmla="*/ 3038 w 3321"/>
              <a:gd name="T73" fmla="*/ 1258 h 3499"/>
              <a:gd name="T74" fmla="*/ 3038 w 3321"/>
              <a:gd name="T75" fmla="*/ 866 h 3499"/>
              <a:gd name="T76" fmla="*/ 2366 w 3321"/>
              <a:gd name="T77" fmla="*/ 986 h 3499"/>
              <a:gd name="T78" fmla="*/ 3038 w 3321"/>
              <a:gd name="T79" fmla="*/ 866 h 3499"/>
              <a:gd name="T80" fmla="*/ 2366 w 3321"/>
              <a:gd name="T81" fmla="*/ 1418 h 3499"/>
              <a:gd name="T82" fmla="*/ 2906 w 3321"/>
              <a:gd name="T83" fmla="*/ 1538 h 3499"/>
              <a:gd name="T84" fmla="*/ 2774 w 3321"/>
              <a:gd name="T85" fmla="*/ 1693 h 3499"/>
              <a:gd name="T86" fmla="*/ 2366 w 3321"/>
              <a:gd name="T87" fmla="*/ 1813 h 3499"/>
              <a:gd name="T88" fmla="*/ 2774 w 3321"/>
              <a:gd name="T89" fmla="*/ 1693 h 3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21" h="3499">
                <a:moveTo>
                  <a:pt x="452" y="1678"/>
                </a:moveTo>
                <a:cubicBezTo>
                  <a:pt x="581" y="1678"/>
                  <a:pt x="581" y="1678"/>
                  <a:pt x="581" y="1678"/>
                </a:cubicBezTo>
                <a:cubicBezTo>
                  <a:pt x="581" y="2146"/>
                  <a:pt x="581" y="2146"/>
                  <a:pt x="581" y="2146"/>
                </a:cubicBezTo>
                <a:cubicBezTo>
                  <a:pt x="452" y="2146"/>
                  <a:pt x="452" y="2146"/>
                  <a:pt x="452" y="2146"/>
                </a:cubicBezTo>
                <a:lnTo>
                  <a:pt x="452" y="1678"/>
                </a:lnTo>
                <a:close/>
                <a:moveTo>
                  <a:pt x="839" y="2145"/>
                </a:moveTo>
                <a:cubicBezTo>
                  <a:pt x="968" y="2145"/>
                  <a:pt x="968" y="2145"/>
                  <a:pt x="968" y="2145"/>
                </a:cubicBezTo>
                <a:cubicBezTo>
                  <a:pt x="968" y="1276"/>
                  <a:pt x="968" y="1276"/>
                  <a:pt x="968" y="1276"/>
                </a:cubicBezTo>
                <a:cubicBezTo>
                  <a:pt x="839" y="1276"/>
                  <a:pt x="839" y="1276"/>
                  <a:pt x="839" y="1276"/>
                </a:cubicBezTo>
                <a:lnTo>
                  <a:pt x="839" y="2145"/>
                </a:lnTo>
                <a:close/>
                <a:moveTo>
                  <a:pt x="1225" y="2145"/>
                </a:moveTo>
                <a:cubicBezTo>
                  <a:pt x="1354" y="2145"/>
                  <a:pt x="1354" y="2145"/>
                  <a:pt x="1354" y="2145"/>
                </a:cubicBezTo>
                <a:cubicBezTo>
                  <a:pt x="1354" y="1276"/>
                  <a:pt x="1354" y="1276"/>
                  <a:pt x="1354" y="1276"/>
                </a:cubicBezTo>
                <a:cubicBezTo>
                  <a:pt x="1225" y="1276"/>
                  <a:pt x="1225" y="1276"/>
                  <a:pt x="1225" y="1276"/>
                </a:cubicBezTo>
                <a:lnTo>
                  <a:pt x="1225" y="2145"/>
                </a:lnTo>
                <a:close/>
                <a:moveTo>
                  <a:pt x="2127" y="674"/>
                </a:moveTo>
                <a:cubicBezTo>
                  <a:pt x="1998" y="674"/>
                  <a:pt x="1998" y="674"/>
                  <a:pt x="1998" y="674"/>
                </a:cubicBezTo>
                <a:cubicBezTo>
                  <a:pt x="1998" y="2146"/>
                  <a:pt x="1998" y="2146"/>
                  <a:pt x="1998" y="2146"/>
                </a:cubicBezTo>
                <a:cubicBezTo>
                  <a:pt x="2127" y="2146"/>
                  <a:pt x="2127" y="2146"/>
                  <a:pt x="2127" y="2146"/>
                </a:cubicBezTo>
                <a:lnTo>
                  <a:pt x="2127" y="674"/>
                </a:lnTo>
                <a:close/>
                <a:moveTo>
                  <a:pt x="3321" y="75"/>
                </a:moveTo>
                <a:cubicBezTo>
                  <a:pt x="3321" y="2397"/>
                  <a:pt x="3321" y="2397"/>
                  <a:pt x="3321" y="2397"/>
                </a:cubicBezTo>
                <a:cubicBezTo>
                  <a:pt x="3321" y="2440"/>
                  <a:pt x="3283" y="2472"/>
                  <a:pt x="3240" y="2472"/>
                </a:cubicBezTo>
                <a:cubicBezTo>
                  <a:pt x="1739" y="2472"/>
                  <a:pt x="1739" y="2472"/>
                  <a:pt x="1739" y="2472"/>
                </a:cubicBezTo>
                <a:cubicBezTo>
                  <a:pt x="1739" y="2703"/>
                  <a:pt x="1739" y="2703"/>
                  <a:pt x="1739" y="2703"/>
                </a:cubicBezTo>
                <a:cubicBezTo>
                  <a:pt x="2322" y="3381"/>
                  <a:pt x="2322" y="3381"/>
                  <a:pt x="2322" y="3381"/>
                </a:cubicBezTo>
                <a:cubicBezTo>
                  <a:pt x="2349" y="3413"/>
                  <a:pt x="2345" y="3460"/>
                  <a:pt x="2310" y="3485"/>
                </a:cubicBezTo>
                <a:cubicBezTo>
                  <a:pt x="2295" y="3495"/>
                  <a:pt x="2275" y="3499"/>
                  <a:pt x="2260" y="3499"/>
                </a:cubicBezTo>
                <a:cubicBezTo>
                  <a:pt x="2236" y="3499"/>
                  <a:pt x="2213" y="3488"/>
                  <a:pt x="2197" y="3470"/>
                </a:cubicBezTo>
                <a:cubicBezTo>
                  <a:pt x="1742" y="2941"/>
                  <a:pt x="1742" y="2941"/>
                  <a:pt x="1742" y="2941"/>
                </a:cubicBezTo>
                <a:cubicBezTo>
                  <a:pt x="1742" y="3394"/>
                  <a:pt x="1742" y="3394"/>
                  <a:pt x="1742" y="3394"/>
                </a:cubicBezTo>
                <a:cubicBezTo>
                  <a:pt x="1742" y="3433"/>
                  <a:pt x="1707" y="3464"/>
                  <a:pt x="1663" y="3464"/>
                </a:cubicBezTo>
                <a:cubicBezTo>
                  <a:pt x="1619" y="3464"/>
                  <a:pt x="1583" y="3433"/>
                  <a:pt x="1583" y="3394"/>
                </a:cubicBezTo>
                <a:cubicBezTo>
                  <a:pt x="1583" y="2937"/>
                  <a:pt x="1583" y="2937"/>
                  <a:pt x="1583" y="2937"/>
                </a:cubicBezTo>
                <a:cubicBezTo>
                  <a:pt x="1124" y="3470"/>
                  <a:pt x="1124" y="3470"/>
                  <a:pt x="1124" y="3470"/>
                </a:cubicBezTo>
                <a:cubicBezTo>
                  <a:pt x="1108" y="3488"/>
                  <a:pt x="1085" y="3499"/>
                  <a:pt x="1062" y="3499"/>
                </a:cubicBezTo>
                <a:cubicBezTo>
                  <a:pt x="1042" y="3499"/>
                  <a:pt x="1027" y="3495"/>
                  <a:pt x="1011" y="3485"/>
                </a:cubicBezTo>
                <a:cubicBezTo>
                  <a:pt x="976" y="3460"/>
                  <a:pt x="972" y="3413"/>
                  <a:pt x="1000" y="3381"/>
                </a:cubicBezTo>
                <a:cubicBezTo>
                  <a:pt x="1583" y="2703"/>
                  <a:pt x="1583" y="2703"/>
                  <a:pt x="1583" y="2703"/>
                </a:cubicBezTo>
                <a:cubicBezTo>
                  <a:pt x="1583" y="2472"/>
                  <a:pt x="1583" y="2472"/>
                  <a:pt x="1583" y="2472"/>
                </a:cubicBezTo>
                <a:cubicBezTo>
                  <a:pt x="82" y="2472"/>
                  <a:pt x="82" y="2472"/>
                  <a:pt x="82" y="2472"/>
                </a:cubicBezTo>
                <a:cubicBezTo>
                  <a:pt x="35" y="2472"/>
                  <a:pt x="0" y="2436"/>
                  <a:pt x="0" y="2397"/>
                </a:cubicBezTo>
                <a:cubicBezTo>
                  <a:pt x="0" y="75"/>
                  <a:pt x="0" y="75"/>
                  <a:pt x="0" y="75"/>
                </a:cubicBezTo>
                <a:cubicBezTo>
                  <a:pt x="0" y="32"/>
                  <a:pt x="39" y="0"/>
                  <a:pt x="82" y="0"/>
                </a:cubicBezTo>
                <a:cubicBezTo>
                  <a:pt x="3240" y="0"/>
                  <a:pt x="3240" y="0"/>
                  <a:pt x="3240" y="0"/>
                </a:cubicBezTo>
                <a:cubicBezTo>
                  <a:pt x="3283" y="0"/>
                  <a:pt x="3321" y="32"/>
                  <a:pt x="3321" y="75"/>
                </a:cubicBezTo>
                <a:close/>
                <a:moveTo>
                  <a:pt x="3162" y="274"/>
                </a:moveTo>
                <a:cubicBezTo>
                  <a:pt x="163" y="274"/>
                  <a:pt x="163" y="274"/>
                  <a:pt x="163" y="274"/>
                </a:cubicBezTo>
                <a:cubicBezTo>
                  <a:pt x="163" y="2322"/>
                  <a:pt x="163" y="2322"/>
                  <a:pt x="163" y="2322"/>
                </a:cubicBezTo>
                <a:cubicBezTo>
                  <a:pt x="3162" y="2322"/>
                  <a:pt x="3162" y="2322"/>
                  <a:pt x="3162" y="2322"/>
                </a:cubicBezTo>
                <a:lnTo>
                  <a:pt x="3162" y="274"/>
                </a:lnTo>
                <a:close/>
                <a:moveTo>
                  <a:pt x="968" y="902"/>
                </a:moveTo>
                <a:cubicBezTo>
                  <a:pt x="1161" y="1103"/>
                  <a:pt x="1161" y="1103"/>
                  <a:pt x="1161" y="1103"/>
                </a:cubicBezTo>
                <a:cubicBezTo>
                  <a:pt x="1612" y="635"/>
                  <a:pt x="1612" y="635"/>
                  <a:pt x="1612" y="635"/>
                </a:cubicBezTo>
                <a:cubicBezTo>
                  <a:pt x="1612" y="741"/>
                  <a:pt x="1612" y="741"/>
                  <a:pt x="1612" y="741"/>
                </a:cubicBezTo>
                <a:cubicBezTo>
                  <a:pt x="1741" y="741"/>
                  <a:pt x="1741" y="741"/>
                  <a:pt x="1741" y="741"/>
                </a:cubicBezTo>
                <a:cubicBezTo>
                  <a:pt x="1741" y="406"/>
                  <a:pt x="1741" y="406"/>
                  <a:pt x="1741" y="406"/>
                </a:cubicBezTo>
                <a:cubicBezTo>
                  <a:pt x="1418" y="406"/>
                  <a:pt x="1418" y="406"/>
                  <a:pt x="1418" y="406"/>
                </a:cubicBezTo>
                <a:cubicBezTo>
                  <a:pt x="1418" y="540"/>
                  <a:pt x="1418" y="540"/>
                  <a:pt x="1418" y="540"/>
                </a:cubicBezTo>
                <a:cubicBezTo>
                  <a:pt x="1520" y="540"/>
                  <a:pt x="1520" y="540"/>
                  <a:pt x="1520" y="540"/>
                </a:cubicBezTo>
                <a:cubicBezTo>
                  <a:pt x="1161" y="914"/>
                  <a:pt x="1161" y="914"/>
                  <a:pt x="1161" y="914"/>
                </a:cubicBezTo>
                <a:cubicBezTo>
                  <a:pt x="968" y="713"/>
                  <a:pt x="968" y="713"/>
                  <a:pt x="968" y="713"/>
                </a:cubicBezTo>
                <a:cubicBezTo>
                  <a:pt x="406" y="1295"/>
                  <a:pt x="406" y="1295"/>
                  <a:pt x="406" y="1295"/>
                </a:cubicBezTo>
                <a:cubicBezTo>
                  <a:pt x="498" y="1390"/>
                  <a:pt x="498" y="1390"/>
                  <a:pt x="498" y="1390"/>
                </a:cubicBezTo>
                <a:lnTo>
                  <a:pt x="968" y="902"/>
                </a:lnTo>
                <a:close/>
                <a:moveTo>
                  <a:pt x="1612" y="2146"/>
                </a:moveTo>
                <a:cubicBezTo>
                  <a:pt x="1741" y="2146"/>
                  <a:pt x="1741" y="2146"/>
                  <a:pt x="1741" y="2146"/>
                </a:cubicBezTo>
                <a:cubicBezTo>
                  <a:pt x="1741" y="942"/>
                  <a:pt x="1741" y="942"/>
                  <a:pt x="1741" y="942"/>
                </a:cubicBezTo>
                <a:cubicBezTo>
                  <a:pt x="1612" y="942"/>
                  <a:pt x="1612" y="942"/>
                  <a:pt x="1612" y="942"/>
                </a:cubicBezTo>
                <a:lnTo>
                  <a:pt x="1612" y="2146"/>
                </a:lnTo>
                <a:close/>
                <a:moveTo>
                  <a:pt x="3038" y="1138"/>
                </a:moveTo>
                <a:cubicBezTo>
                  <a:pt x="2366" y="1138"/>
                  <a:pt x="2366" y="1138"/>
                  <a:pt x="2366" y="1138"/>
                </a:cubicBezTo>
                <a:cubicBezTo>
                  <a:pt x="2366" y="1258"/>
                  <a:pt x="2366" y="1258"/>
                  <a:pt x="2366" y="1258"/>
                </a:cubicBezTo>
                <a:cubicBezTo>
                  <a:pt x="3038" y="1258"/>
                  <a:pt x="3038" y="1258"/>
                  <a:pt x="3038" y="1258"/>
                </a:cubicBezTo>
                <a:cubicBezTo>
                  <a:pt x="3038" y="1138"/>
                  <a:pt x="3038" y="1138"/>
                  <a:pt x="3038" y="1138"/>
                </a:cubicBezTo>
                <a:close/>
                <a:moveTo>
                  <a:pt x="3038" y="866"/>
                </a:moveTo>
                <a:cubicBezTo>
                  <a:pt x="2366" y="866"/>
                  <a:pt x="2366" y="866"/>
                  <a:pt x="2366" y="866"/>
                </a:cubicBezTo>
                <a:cubicBezTo>
                  <a:pt x="2366" y="986"/>
                  <a:pt x="2366" y="986"/>
                  <a:pt x="2366" y="986"/>
                </a:cubicBezTo>
                <a:cubicBezTo>
                  <a:pt x="3038" y="986"/>
                  <a:pt x="3038" y="986"/>
                  <a:pt x="3038" y="986"/>
                </a:cubicBezTo>
                <a:cubicBezTo>
                  <a:pt x="3038" y="866"/>
                  <a:pt x="3038" y="866"/>
                  <a:pt x="3038" y="866"/>
                </a:cubicBezTo>
                <a:close/>
                <a:moveTo>
                  <a:pt x="2906" y="1418"/>
                </a:moveTo>
                <a:cubicBezTo>
                  <a:pt x="2366" y="1418"/>
                  <a:pt x="2366" y="1418"/>
                  <a:pt x="2366" y="1418"/>
                </a:cubicBezTo>
                <a:cubicBezTo>
                  <a:pt x="2366" y="1538"/>
                  <a:pt x="2366" y="1538"/>
                  <a:pt x="2366" y="1538"/>
                </a:cubicBezTo>
                <a:cubicBezTo>
                  <a:pt x="2906" y="1538"/>
                  <a:pt x="2906" y="1538"/>
                  <a:pt x="2906" y="1538"/>
                </a:cubicBezTo>
                <a:lnTo>
                  <a:pt x="2906" y="1418"/>
                </a:lnTo>
                <a:close/>
                <a:moveTo>
                  <a:pt x="2774" y="1693"/>
                </a:moveTo>
                <a:cubicBezTo>
                  <a:pt x="2366" y="1693"/>
                  <a:pt x="2366" y="1693"/>
                  <a:pt x="2366" y="1693"/>
                </a:cubicBezTo>
                <a:cubicBezTo>
                  <a:pt x="2366" y="1813"/>
                  <a:pt x="2366" y="1813"/>
                  <a:pt x="2366" y="1813"/>
                </a:cubicBezTo>
                <a:cubicBezTo>
                  <a:pt x="2774" y="1813"/>
                  <a:pt x="2774" y="1813"/>
                  <a:pt x="2774" y="1813"/>
                </a:cubicBezTo>
                <a:cubicBezTo>
                  <a:pt x="2774" y="1693"/>
                  <a:pt x="2774" y="1693"/>
                  <a:pt x="2774" y="1693"/>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0" name="Group 22"/>
          <p:cNvGrpSpPr>
            <a:grpSpLocks/>
          </p:cNvGrpSpPr>
          <p:nvPr/>
        </p:nvGrpSpPr>
        <p:grpSpPr bwMode="auto">
          <a:xfrm>
            <a:off x="209269" y="2702882"/>
            <a:ext cx="792000" cy="576000"/>
            <a:chOff x="4" y="2"/>
            <a:chExt cx="711" cy="712"/>
          </a:xfrm>
          <a:solidFill>
            <a:schemeClr val="accent1">
              <a:alpha val="50000"/>
            </a:schemeClr>
          </a:solidFill>
        </p:grpSpPr>
        <p:sp>
          <p:nvSpPr>
            <p:cNvPr id="42" name="Freeform 23"/>
            <p:cNvSpPr>
              <a:spLocks noEditPoints="1"/>
            </p:cNvSpPr>
            <p:nvPr/>
          </p:nvSpPr>
          <p:spPr bwMode="auto">
            <a:xfrm>
              <a:off x="190" y="585"/>
              <a:ext cx="280" cy="129"/>
            </a:xfrm>
            <a:custGeom>
              <a:avLst/>
              <a:gdLst>
                <a:gd name="T0" fmla="*/ 100 w 104"/>
                <a:gd name="T1" fmla="*/ 0 h 48"/>
                <a:gd name="T2" fmla="*/ 4 w 104"/>
                <a:gd name="T3" fmla="*/ 0 h 48"/>
                <a:gd name="T4" fmla="*/ 0 w 104"/>
                <a:gd name="T5" fmla="*/ 4 h 48"/>
                <a:gd name="T6" fmla="*/ 0 w 104"/>
                <a:gd name="T7" fmla="*/ 44 h 48"/>
                <a:gd name="T8" fmla="*/ 4 w 104"/>
                <a:gd name="T9" fmla="*/ 48 h 48"/>
                <a:gd name="T10" fmla="*/ 100 w 104"/>
                <a:gd name="T11" fmla="*/ 48 h 48"/>
                <a:gd name="T12" fmla="*/ 104 w 104"/>
                <a:gd name="T13" fmla="*/ 44 h 48"/>
                <a:gd name="T14" fmla="*/ 104 w 104"/>
                <a:gd name="T15" fmla="*/ 4 h 48"/>
                <a:gd name="T16" fmla="*/ 100 w 104"/>
                <a:gd name="T17" fmla="*/ 0 h 48"/>
                <a:gd name="T18" fmla="*/ 96 w 104"/>
                <a:gd name="T19" fmla="*/ 40 h 48"/>
                <a:gd name="T20" fmla="*/ 8 w 104"/>
                <a:gd name="T21" fmla="*/ 40 h 48"/>
                <a:gd name="T22" fmla="*/ 8 w 104"/>
                <a:gd name="T23" fmla="*/ 8 h 48"/>
                <a:gd name="T24" fmla="*/ 96 w 104"/>
                <a:gd name="T25" fmla="*/ 8 h 48"/>
                <a:gd name="T26" fmla="*/ 96 w 104"/>
                <a:gd name="T27"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4" h="48">
                  <a:moveTo>
                    <a:pt x="100" y="0"/>
                  </a:moveTo>
                  <a:cubicBezTo>
                    <a:pt x="4" y="0"/>
                    <a:pt x="4" y="0"/>
                    <a:pt x="4" y="0"/>
                  </a:cubicBezTo>
                  <a:cubicBezTo>
                    <a:pt x="2" y="0"/>
                    <a:pt x="0" y="2"/>
                    <a:pt x="0" y="4"/>
                  </a:cubicBezTo>
                  <a:cubicBezTo>
                    <a:pt x="0" y="44"/>
                    <a:pt x="0" y="44"/>
                    <a:pt x="0" y="44"/>
                  </a:cubicBezTo>
                  <a:cubicBezTo>
                    <a:pt x="0" y="46"/>
                    <a:pt x="2" y="48"/>
                    <a:pt x="4" y="48"/>
                  </a:cubicBezTo>
                  <a:cubicBezTo>
                    <a:pt x="100" y="48"/>
                    <a:pt x="100" y="48"/>
                    <a:pt x="100" y="48"/>
                  </a:cubicBezTo>
                  <a:cubicBezTo>
                    <a:pt x="103" y="48"/>
                    <a:pt x="104" y="46"/>
                    <a:pt x="104" y="44"/>
                  </a:cubicBezTo>
                  <a:cubicBezTo>
                    <a:pt x="104" y="4"/>
                    <a:pt x="104" y="4"/>
                    <a:pt x="104" y="4"/>
                  </a:cubicBezTo>
                  <a:cubicBezTo>
                    <a:pt x="104" y="2"/>
                    <a:pt x="102" y="0"/>
                    <a:pt x="100" y="0"/>
                  </a:cubicBezTo>
                  <a:close/>
                  <a:moveTo>
                    <a:pt x="96" y="40"/>
                  </a:moveTo>
                  <a:cubicBezTo>
                    <a:pt x="8" y="40"/>
                    <a:pt x="8" y="40"/>
                    <a:pt x="8" y="40"/>
                  </a:cubicBezTo>
                  <a:cubicBezTo>
                    <a:pt x="8" y="8"/>
                    <a:pt x="8" y="8"/>
                    <a:pt x="8" y="8"/>
                  </a:cubicBezTo>
                  <a:cubicBezTo>
                    <a:pt x="96" y="8"/>
                    <a:pt x="96" y="8"/>
                    <a:pt x="96" y="8"/>
                  </a:cubicBezTo>
                  <a:lnTo>
                    <a:pt x="96"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24"/>
            <p:cNvSpPr>
              <a:spLocks noEditPoints="1"/>
            </p:cNvSpPr>
            <p:nvPr/>
          </p:nvSpPr>
          <p:spPr bwMode="auto">
            <a:xfrm>
              <a:off x="190" y="431"/>
              <a:ext cx="466" cy="267"/>
            </a:xfrm>
            <a:custGeom>
              <a:avLst/>
              <a:gdLst>
                <a:gd name="T0" fmla="*/ 140 w 173"/>
                <a:gd name="T1" fmla="*/ 20 h 99"/>
                <a:gd name="T2" fmla="*/ 104 w 173"/>
                <a:gd name="T3" fmla="*/ 20 h 99"/>
                <a:gd name="T4" fmla="*/ 104 w 173"/>
                <a:gd name="T5" fmla="*/ 4 h 99"/>
                <a:gd name="T6" fmla="*/ 100 w 173"/>
                <a:gd name="T7" fmla="*/ 0 h 99"/>
                <a:gd name="T8" fmla="*/ 4 w 173"/>
                <a:gd name="T9" fmla="*/ 0 h 99"/>
                <a:gd name="T10" fmla="*/ 0 w 173"/>
                <a:gd name="T11" fmla="*/ 4 h 99"/>
                <a:gd name="T12" fmla="*/ 0 w 173"/>
                <a:gd name="T13" fmla="*/ 43 h 99"/>
                <a:gd name="T14" fmla="*/ 4 w 173"/>
                <a:gd name="T15" fmla="*/ 47 h 99"/>
                <a:gd name="T16" fmla="*/ 100 w 173"/>
                <a:gd name="T17" fmla="*/ 47 h 99"/>
                <a:gd name="T18" fmla="*/ 104 w 173"/>
                <a:gd name="T19" fmla="*/ 43 h 99"/>
                <a:gd name="T20" fmla="*/ 104 w 173"/>
                <a:gd name="T21" fmla="*/ 27 h 99"/>
                <a:gd name="T22" fmla="*/ 140 w 173"/>
                <a:gd name="T23" fmla="*/ 27 h 99"/>
                <a:gd name="T24" fmla="*/ 165 w 173"/>
                <a:gd name="T25" fmla="*/ 52 h 99"/>
                <a:gd name="T26" fmla="*/ 140 w 173"/>
                <a:gd name="T27" fmla="*/ 77 h 99"/>
                <a:gd name="T28" fmla="*/ 125 w 173"/>
                <a:gd name="T29" fmla="*/ 77 h 99"/>
                <a:gd name="T30" fmla="*/ 131 w 173"/>
                <a:gd name="T31" fmla="*/ 71 h 99"/>
                <a:gd name="T32" fmla="*/ 131 w 173"/>
                <a:gd name="T33" fmla="*/ 65 h 99"/>
                <a:gd name="T34" fmla="*/ 125 w 173"/>
                <a:gd name="T35" fmla="*/ 65 h 99"/>
                <a:gd name="T36" fmla="*/ 112 w 173"/>
                <a:gd name="T37" fmla="*/ 78 h 99"/>
                <a:gd name="T38" fmla="*/ 112 w 173"/>
                <a:gd name="T39" fmla="*/ 78 h 99"/>
                <a:gd name="T40" fmla="*/ 112 w 173"/>
                <a:gd name="T41" fmla="*/ 84 h 99"/>
                <a:gd name="T42" fmla="*/ 112 w 173"/>
                <a:gd name="T43" fmla="*/ 84 h 99"/>
                <a:gd name="T44" fmla="*/ 125 w 173"/>
                <a:gd name="T45" fmla="*/ 97 h 99"/>
                <a:gd name="T46" fmla="*/ 131 w 173"/>
                <a:gd name="T47" fmla="*/ 97 h 99"/>
                <a:gd name="T48" fmla="*/ 131 w 173"/>
                <a:gd name="T49" fmla="*/ 91 h 99"/>
                <a:gd name="T50" fmla="*/ 124 w 173"/>
                <a:gd name="T51" fmla="*/ 85 h 99"/>
                <a:gd name="T52" fmla="*/ 140 w 173"/>
                <a:gd name="T53" fmla="*/ 85 h 99"/>
                <a:gd name="T54" fmla="*/ 173 w 173"/>
                <a:gd name="T55" fmla="*/ 52 h 99"/>
                <a:gd name="T56" fmla="*/ 140 w 173"/>
                <a:gd name="T57" fmla="*/ 20 h 99"/>
                <a:gd name="T58" fmla="*/ 96 w 173"/>
                <a:gd name="T59" fmla="*/ 39 h 99"/>
                <a:gd name="T60" fmla="*/ 8 w 173"/>
                <a:gd name="T61" fmla="*/ 39 h 99"/>
                <a:gd name="T62" fmla="*/ 8 w 173"/>
                <a:gd name="T63" fmla="*/ 8 h 99"/>
                <a:gd name="T64" fmla="*/ 96 w 173"/>
                <a:gd name="T65" fmla="*/ 8 h 99"/>
                <a:gd name="T66" fmla="*/ 96 w 173"/>
                <a:gd name="T67" fmla="*/ 3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3" h="99">
                  <a:moveTo>
                    <a:pt x="140" y="20"/>
                  </a:moveTo>
                  <a:cubicBezTo>
                    <a:pt x="104" y="20"/>
                    <a:pt x="104" y="20"/>
                    <a:pt x="104" y="20"/>
                  </a:cubicBezTo>
                  <a:cubicBezTo>
                    <a:pt x="104" y="4"/>
                    <a:pt x="104" y="4"/>
                    <a:pt x="104" y="4"/>
                  </a:cubicBezTo>
                  <a:cubicBezTo>
                    <a:pt x="104" y="1"/>
                    <a:pt x="103" y="0"/>
                    <a:pt x="100" y="0"/>
                  </a:cubicBezTo>
                  <a:cubicBezTo>
                    <a:pt x="4" y="0"/>
                    <a:pt x="4" y="0"/>
                    <a:pt x="4" y="0"/>
                  </a:cubicBezTo>
                  <a:cubicBezTo>
                    <a:pt x="2" y="0"/>
                    <a:pt x="0" y="1"/>
                    <a:pt x="0" y="4"/>
                  </a:cubicBezTo>
                  <a:cubicBezTo>
                    <a:pt x="0" y="43"/>
                    <a:pt x="0" y="43"/>
                    <a:pt x="0" y="43"/>
                  </a:cubicBezTo>
                  <a:cubicBezTo>
                    <a:pt x="0" y="46"/>
                    <a:pt x="2" y="47"/>
                    <a:pt x="4" y="47"/>
                  </a:cubicBezTo>
                  <a:cubicBezTo>
                    <a:pt x="100" y="47"/>
                    <a:pt x="100" y="47"/>
                    <a:pt x="100" y="47"/>
                  </a:cubicBezTo>
                  <a:cubicBezTo>
                    <a:pt x="103" y="47"/>
                    <a:pt x="104" y="46"/>
                    <a:pt x="104" y="43"/>
                  </a:cubicBezTo>
                  <a:cubicBezTo>
                    <a:pt x="104" y="27"/>
                    <a:pt x="104" y="27"/>
                    <a:pt x="104" y="27"/>
                  </a:cubicBezTo>
                  <a:cubicBezTo>
                    <a:pt x="140" y="27"/>
                    <a:pt x="140" y="27"/>
                    <a:pt x="140" y="27"/>
                  </a:cubicBezTo>
                  <a:cubicBezTo>
                    <a:pt x="154" y="27"/>
                    <a:pt x="165" y="39"/>
                    <a:pt x="165" y="52"/>
                  </a:cubicBezTo>
                  <a:cubicBezTo>
                    <a:pt x="165" y="66"/>
                    <a:pt x="154" y="77"/>
                    <a:pt x="140" y="77"/>
                  </a:cubicBezTo>
                  <a:cubicBezTo>
                    <a:pt x="125" y="77"/>
                    <a:pt x="125" y="77"/>
                    <a:pt x="125" y="77"/>
                  </a:cubicBezTo>
                  <a:cubicBezTo>
                    <a:pt x="131" y="71"/>
                    <a:pt x="131" y="71"/>
                    <a:pt x="131" y="71"/>
                  </a:cubicBezTo>
                  <a:cubicBezTo>
                    <a:pt x="133" y="69"/>
                    <a:pt x="133" y="67"/>
                    <a:pt x="131" y="65"/>
                  </a:cubicBezTo>
                  <a:cubicBezTo>
                    <a:pt x="129" y="63"/>
                    <a:pt x="127" y="63"/>
                    <a:pt x="125" y="65"/>
                  </a:cubicBezTo>
                  <a:cubicBezTo>
                    <a:pt x="112" y="78"/>
                    <a:pt x="112" y="78"/>
                    <a:pt x="112" y="78"/>
                  </a:cubicBezTo>
                  <a:cubicBezTo>
                    <a:pt x="112" y="78"/>
                    <a:pt x="112" y="78"/>
                    <a:pt x="112" y="78"/>
                  </a:cubicBezTo>
                  <a:cubicBezTo>
                    <a:pt x="110" y="80"/>
                    <a:pt x="110" y="82"/>
                    <a:pt x="112" y="84"/>
                  </a:cubicBezTo>
                  <a:cubicBezTo>
                    <a:pt x="112" y="84"/>
                    <a:pt x="112" y="84"/>
                    <a:pt x="112" y="84"/>
                  </a:cubicBezTo>
                  <a:cubicBezTo>
                    <a:pt x="125" y="97"/>
                    <a:pt x="125" y="97"/>
                    <a:pt x="125" y="97"/>
                  </a:cubicBezTo>
                  <a:cubicBezTo>
                    <a:pt x="127" y="99"/>
                    <a:pt x="129" y="99"/>
                    <a:pt x="131" y="97"/>
                  </a:cubicBezTo>
                  <a:cubicBezTo>
                    <a:pt x="133" y="95"/>
                    <a:pt x="133" y="93"/>
                    <a:pt x="131" y="91"/>
                  </a:cubicBezTo>
                  <a:cubicBezTo>
                    <a:pt x="124" y="85"/>
                    <a:pt x="124" y="85"/>
                    <a:pt x="124" y="85"/>
                  </a:cubicBezTo>
                  <a:cubicBezTo>
                    <a:pt x="140" y="85"/>
                    <a:pt x="140" y="85"/>
                    <a:pt x="140" y="85"/>
                  </a:cubicBezTo>
                  <a:cubicBezTo>
                    <a:pt x="158" y="85"/>
                    <a:pt x="173" y="70"/>
                    <a:pt x="173" y="52"/>
                  </a:cubicBezTo>
                  <a:cubicBezTo>
                    <a:pt x="173" y="34"/>
                    <a:pt x="158" y="20"/>
                    <a:pt x="140" y="20"/>
                  </a:cubicBezTo>
                  <a:close/>
                  <a:moveTo>
                    <a:pt x="96" y="39"/>
                  </a:moveTo>
                  <a:cubicBezTo>
                    <a:pt x="8" y="39"/>
                    <a:pt x="8" y="39"/>
                    <a:pt x="8" y="39"/>
                  </a:cubicBezTo>
                  <a:cubicBezTo>
                    <a:pt x="8" y="8"/>
                    <a:pt x="8" y="8"/>
                    <a:pt x="8" y="8"/>
                  </a:cubicBezTo>
                  <a:cubicBezTo>
                    <a:pt x="96" y="8"/>
                    <a:pt x="96" y="8"/>
                    <a:pt x="96" y="8"/>
                  </a:cubicBezTo>
                  <a:lnTo>
                    <a:pt x="9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25"/>
            <p:cNvSpPr>
              <a:spLocks noEditPoints="1"/>
            </p:cNvSpPr>
            <p:nvPr/>
          </p:nvSpPr>
          <p:spPr bwMode="auto">
            <a:xfrm>
              <a:off x="4" y="2"/>
              <a:ext cx="711" cy="539"/>
            </a:xfrm>
            <a:custGeom>
              <a:avLst/>
              <a:gdLst>
                <a:gd name="T0" fmla="*/ 247 w 264"/>
                <a:gd name="T1" fmla="*/ 33 h 200"/>
                <a:gd name="T2" fmla="*/ 244 w 264"/>
                <a:gd name="T3" fmla="*/ 12 h 200"/>
                <a:gd name="T4" fmla="*/ 220 w 264"/>
                <a:gd name="T5" fmla="*/ 13 h 200"/>
                <a:gd name="T6" fmla="*/ 204 w 264"/>
                <a:gd name="T7" fmla="*/ 0 h 200"/>
                <a:gd name="T8" fmla="*/ 188 w 264"/>
                <a:gd name="T9" fmla="*/ 17 h 200"/>
                <a:gd name="T10" fmla="*/ 167 w 264"/>
                <a:gd name="T11" fmla="*/ 20 h 200"/>
                <a:gd name="T12" fmla="*/ 168 w 264"/>
                <a:gd name="T13" fmla="*/ 44 h 200"/>
                <a:gd name="T14" fmla="*/ 155 w 264"/>
                <a:gd name="T15" fmla="*/ 50 h 200"/>
                <a:gd name="T16" fmla="*/ 117 w 264"/>
                <a:gd name="T17" fmla="*/ 101 h 200"/>
                <a:gd name="T18" fmla="*/ 69 w 264"/>
                <a:gd name="T19" fmla="*/ 121 h 200"/>
                <a:gd name="T20" fmla="*/ 33 w 264"/>
                <a:gd name="T21" fmla="*/ 187 h 200"/>
                <a:gd name="T22" fmla="*/ 42 w 264"/>
                <a:gd name="T23" fmla="*/ 199 h 200"/>
                <a:gd name="T24" fmla="*/ 62 w 264"/>
                <a:gd name="T25" fmla="*/ 186 h 200"/>
                <a:gd name="T26" fmla="*/ 48 w 264"/>
                <a:gd name="T27" fmla="*/ 166 h 200"/>
                <a:gd name="T28" fmla="*/ 49 w 264"/>
                <a:gd name="T29" fmla="*/ 178 h 200"/>
                <a:gd name="T30" fmla="*/ 33 w 264"/>
                <a:gd name="T31" fmla="*/ 129 h 200"/>
                <a:gd name="T32" fmla="*/ 73 w 264"/>
                <a:gd name="T33" fmla="*/ 149 h 200"/>
                <a:gd name="T34" fmla="*/ 173 w 264"/>
                <a:gd name="T35" fmla="*/ 105 h 200"/>
                <a:gd name="T36" fmla="*/ 125 w 264"/>
                <a:gd name="T37" fmla="*/ 59 h 200"/>
                <a:gd name="T38" fmla="*/ 158 w 264"/>
                <a:gd name="T39" fmla="*/ 64 h 200"/>
                <a:gd name="T40" fmla="*/ 166 w 264"/>
                <a:gd name="T41" fmla="*/ 84 h 200"/>
                <a:gd name="T42" fmla="*/ 180 w 264"/>
                <a:gd name="T43" fmla="*/ 98 h 200"/>
                <a:gd name="T44" fmla="*/ 200 w 264"/>
                <a:gd name="T45" fmla="*/ 106 h 200"/>
                <a:gd name="T46" fmla="*/ 219 w 264"/>
                <a:gd name="T47" fmla="*/ 106 h 200"/>
                <a:gd name="T48" fmla="*/ 238 w 264"/>
                <a:gd name="T49" fmla="*/ 98 h 200"/>
                <a:gd name="T50" fmla="*/ 252 w 264"/>
                <a:gd name="T51" fmla="*/ 84 h 200"/>
                <a:gd name="T52" fmla="*/ 260 w 264"/>
                <a:gd name="T53" fmla="*/ 64 h 200"/>
                <a:gd name="T54" fmla="*/ 260 w 264"/>
                <a:gd name="T55" fmla="*/ 45 h 200"/>
                <a:gd name="T56" fmla="*/ 77 w 264"/>
                <a:gd name="T57" fmla="*/ 125 h 200"/>
                <a:gd name="T58" fmla="*/ 77 w 264"/>
                <a:gd name="T59" fmla="*/ 109 h 200"/>
                <a:gd name="T60" fmla="*/ 256 w 264"/>
                <a:gd name="T61" fmla="*/ 57 h 200"/>
                <a:gd name="T62" fmla="*/ 238 w 264"/>
                <a:gd name="T63" fmla="*/ 74 h 200"/>
                <a:gd name="T64" fmla="*/ 240 w 264"/>
                <a:gd name="T65" fmla="*/ 89 h 200"/>
                <a:gd name="T66" fmla="*/ 216 w 264"/>
                <a:gd name="T67" fmla="*/ 90 h 200"/>
                <a:gd name="T68" fmla="*/ 207 w 264"/>
                <a:gd name="T69" fmla="*/ 102 h 200"/>
                <a:gd name="T70" fmla="*/ 190 w 264"/>
                <a:gd name="T71" fmla="*/ 84 h 200"/>
                <a:gd name="T72" fmla="*/ 175 w 264"/>
                <a:gd name="T73" fmla="*/ 86 h 200"/>
                <a:gd name="T74" fmla="*/ 175 w 264"/>
                <a:gd name="T75" fmla="*/ 61 h 200"/>
                <a:gd name="T76" fmla="*/ 162 w 264"/>
                <a:gd name="T77" fmla="*/ 52 h 200"/>
                <a:gd name="T78" fmla="*/ 180 w 264"/>
                <a:gd name="T79" fmla="*/ 35 h 200"/>
                <a:gd name="T80" fmla="*/ 178 w 264"/>
                <a:gd name="T81" fmla="*/ 20 h 200"/>
                <a:gd name="T82" fmla="*/ 203 w 264"/>
                <a:gd name="T83" fmla="*/ 20 h 200"/>
                <a:gd name="T84" fmla="*/ 212 w 264"/>
                <a:gd name="T85" fmla="*/ 8 h 200"/>
                <a:gd name="T86" fmla="*/ 229 w 264"/>
                <a:gd name="T87" fmla="*/ 26 h 200"/>
                <a:gd name="T88" fmla="*/ 244 w 264"/>
                <a:gd name="T89" fmla="*/ 23 h 200"/>
                <a:gd name="T90" fmla="*/ 244 w 264"/>
                <a:gd name="T91" fmla="*/ 48 h 200"/>
                <a:gd name="T92" fmla="*/ 257 w 264"/>
                <a:gd name="T93" fmla="*/ 57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4" h="200">
                  <a:moveTo>
                    <a:pt x="260" y="45"/>
                  </a:moveTo>
                  <a:cubicBezTo>
                    <a:pt x="251" y="44"/>
                    <a:pt x="251" y="44"/>
                    <a:pt x="251" y="44"/>
                  </a:cubicBezTo>
                  <a:cubicBezTo>
                    <a:pt x="250" y="40"/>
                    <a:pt x="249" y="36"/>
                    <a:pt x="247" y="33"/>
                  </a:cubicBezTo>
                  <a:cubicBezTo>
                    <a:pt x="252" y="26"/>
                    <a:pt x="252" y="26"/>
                    <a:pt x="252" y="26"/>
                  </a:cubicBezTo>
                  <a:cubicBezTo>
                    <a:pt x="254" y="24"/>
                    <a:pt x="253" y="21"/>
                    <a:pt x="252" y="20"/>
                  </a:cubicBezTo>
                  <a:cubicBezTo>
                    <a:pt x="244" y="12"/>
                    <a:pt x="244" y="12"/>
                    <a:pt x="244" y="12"/>
                  </a:cubicBezTo>
                  <a:cubicBezTo>
                    <a:pt x="242" y="10"/>
                    <a:pt x="240" y="10"/>
                    <a:pt x="239" y="12"/>
                  </a:cubicBezTo>
                  <a:cubicBezTo>
                    <a:pt x="231" y="17"/>
                    <a:pt x="231" y="17"/>
                    <a:pt x="231" y="17"/>
                  </a:cubicBezTo>
                  <a:cubicBezTo>
                    <a:pt x="228" y="15"/>
                    <a:pt x="224" y="14"/>
                    <a:pt x="220" y="13"/>
                  </a:cubicBezTo>
                  <a:cubicBezTo>
                    <a:pt x="219" y="4"/>
                    <a:pt x="219" y="4"/>
                    <a:pt x="219" y="4"/>
                  </a:cubicBezTo>
                  <a:cubicBezTo>
                    <a:pt x="219" y="2"/>
                    <a:pt x="217" y="0"/>
                    <a:pt x="215" y="0"/>
                  </a:cubicBezTo>
                  <a:cubicBezTo>
                    <a:pt x="204" y="0"/>
                    <a:pt x="204" y="0"/>
                    <a:pt x="204" y="0"/>
                  </a:cubicBezTo>
                  <a:cubicBezTo>
                    <a:pt x="202" y="0"/>
                    <a:pt x="200" y="2"/>
                    <a:pt x="200" y="4"/>
                  </a:cubicBezTo>
                  <a:cubicBezTo>
                    <a:pt x="198" y="13"/>
                    <a:pt x="198" y="13"/>
                    <a:pt x="198" y="13"/>
                  </a:cubicBezTo>
                  <a:cubicBezTo>
                    <a:pt x="194" y="14"/>
                    <a:pt x="191" y="15"/>
                    <a:pt x="188" y="17"/>
                  </a:cubicBezTo>
                  <a:cubicBezTo>
                    <a:pt x="180" y="12"/>
                    <a:pt x="180" y="12"/>
                    <a:pt x="180" y="12"/>
                  </a:cubicBezTo>
                  <a:cubicBezTo>
                    <a:pt x="178" y="10"/>
                    <a:pt x="176" y="10"/>
                    <a:pt x="175" y="12"/>
                  </a:cubicBezTo>
                  <a:cubicBezTo>
                    <a:pt x="167" y="20"/>
                    <a:pt x="167" y="20"/>
                    <a:pt x="167" y="20"/>
                  </a:cubicBezTo>
                  <a:cubicBezTo>
                    <a:pt x="165" y="22"/>
                    <a:pt x="165" y="24"/>
                    <a:pt x="166" y="25"/>
                  </a:cubicBezTo>
                  <a:cubicBezTo>
                    <a:pt x="172" y="33"/>
                    <a:pt x="172" y="33"/>
                    <a:pt x="172" y="33"/>
                  </a:cubicBezTo>
                  <a:cubicBezTo>
                    <a:pt x="170" y="36"/>
                    <a:pt x="168" y="40"/>
                    <a:pt x="168" y="44"/>
                  </a:cubicBezTo>
                  <a:cubicBezTo>
                    <a:pt x="158" y="45"/>
                    <a:pt x="158" y="45"/>
                    <a:pt x="158" y="45"/>
                  </a:cubicBezTo>
                  <a:cubicBezTo>
                    <a:pt x="156" y="45"/>
                    <a:pt x="155" y="47"/>
                    <a:pt x="155" y="49"/>
                  </a:cubicBezTo>
                  <a:cubicBezTo>
                    <a:pt x="155" y="50"/>
                    <a:pt x="155" y="50"/>
                    <a:pt x="155" y="50"/>
                  </a:cubicBezTo>
                  <a:cubicBezTo>
                    <a:pt x="121" y="50"/>
                    <a:pt x="121" y="50"/>
                    <a:pt x="121" y="50"/>
                  </a:cubicBezTo>
                  <a:cubicBezTo>
                    <a:pt x="119" y="50"/>
                    <a:pt x="117" y="52"/>
                    <a:pt x="117" y="54"/>
                  </a:cubicBezTo>
                  <a:cubicBezTo>
                    <a:pt x="117" y="101"/>
                    <a:pt x="117" y="101"/>
                    <a:pt x="117" y="101"/>
                  </a:cubicBezTo>
                  <a:cubicBezTo>
                    <a:pt x="73" y="101"/>
                    <a:pt x="73" y="101"/>
                    <a:pt x="73" y="101"/>
                  </a:cubicBezTo>
                  <a:cubicBezTo>
                    <a:pt x="71" y="101"/>
                    <a:pt x="69" y="103"/>
                    <a:pt x="69" y="105"/>
                  </a:cubicBezTo>
                  <a:cubicBezTo>
                    <a:pt x="69" y="121"/>
                    <a:pt x="69" y="121"/>
                    <a:pt x="69" y="121"/>
                  </a:cubicBezTo>
                  <a:cubicBezTo>
                    <a:pt x="33" y="121"/>
                    <a:pt x="33" y="121"/>
                    <a:pt x="33" y="121"/>
                  </a:cubicBezTo>
                  <a:cubicBezTo>
                    <a:pt x="15" y="121"/>
                    <a:pt x="0" y="136"/>
                    <a:pt x="0" y="154"/>
                  </a:cubicBezTo>
                  <a:cubicBezTo>
                    <a:pt x="0" y="172"/>
                    <a:pt x="15" y="187"/>
                    <a:pt x="33" y="187"/>
                  </a:cubicBezTo>
                  <a:cubicBezTo>
                    <a:pt x="49" y="187"/>
                    <a:pt x="49" y="187"/>
                    <a:pt x="49" y="187"/>
                  </a:cubicBezTo>
                  <a:cubicBezTo>
                    <a:pt x="42" y="193"/>
                    <a:pt x="42" y="193"/>
                    <a:pt x="42" y="193"/>
                  </a:cubicBezTo>
                  <a:cubicBezTo>
                    <a:pt x="41" y="195"/>
                    <a:pt x="41" y="197"/>
                    <a:pt x="42" y="199"/>
                  </a:cubicBezTo>
                  <a:cubicBezTo>
                    <a:pt x="44" y="200"/>
                    <a:pt x="46" y="200"/>
                    <a:pt x="48" y="199"/>
                  </a:cubicBezTo>
                  <a:cubicBezTo>
                    <a:pt x="62" y="186"/>
                    <a:pt x="62" y="186"/>
                    <a:pt x="62" y="186"/>
                  </a:cubicBezTo>
                  <a:cubicBezTo>
                    <a:pt x="62" y="186"/>
                    <a:pt x="62" y="186"/>
                    <a:pt x="62" y="186"/>
                  </a:cubicBezTo>
                  <a:cubicBezTo>
                    <a:pt x="63" y="184"/>
                    <a:pt x="63" y="182"/>
                    <a:pt x="62" y="180"/>
                  </a:cubicBezTo>
                  <a:cubicBezTo>
                    <a:pt x="62" y="180"/>
                    <a:pt x="62" y="180"/>
                    <a:pt x="62" y="180"/>
                  </a:cubicBezTo>
                  <a:cubicBezTo>
                    <a:pt x="48" y="166"/>
                    <a:pt x="48" y="166"/>
                    <a:pt x="48" y="166"/>
                  </a:cubicBezTo>
                  <a:cubicBezTo>
                    <a:pt x="46" y="165"/>
                    <a:pt x="44" y="165"/>
                    <a:pt x="42" y="166"/>
                  </a:cubicBezTo>
                  <a:cubicBezTo>
                    <a:pt x="41" y="168"/>
                    <a:pt x="41" y="170"/>
                    <a:pt x="42" y="172"/>
                  </a:cubicBezTo>
                  <a:cubicBezTo>
                    <a:pt x="49" y="178"/>
                    <a:pt x="49" y="178"/>
                    <a:pt x="49" y="178"/>
                  </a:cubicBezTo>
                  <a:cubicBezTo>
                    <a:pt x="33" y="178"/>
                    <a:pt x="33" y="178"/>
                    <a:pt x="33" y="178"/>
                  </a:cubicBezTo>
                  <a:cubicBezTo>
                    <a:pt x="19" y="178"/>
                    <a:pt x="8" y="167"/>
                    <a:pt x="8" y="154"/>
                  </a:cubicBezTo>
                  <a:cubicBezTo>
                    <a:pt x="8" y="140"/>
                    <a:pt x="19" y="129"/>
                    <a:pt x="33" y="129"/>
                  </a:cubicBezTo>
                  <a:cubicBezTo>
                    <a:pt x="69" y="129"/>
                    <a:pt x="69" y="129"/>
                    <a:pt x="69" y="129"/>
                  </a:cubicBezTo>
                  <a:cubicBezTo>
                    <a:pt x="69" y="145"/>
                    <a:pt x="69" y="145"/>
                    <a:pt x="69" y="145"/>
                  </a:cubicBezTo>
                  <a:cubicBezTo>
                    <a:pt x="69" y="147"/>
                    <a:pt x="71" y="149"/>
                    <a:pt x="73" y="149"/>
                  </a:cubicBezTo>
                  <a:cubicBezTo>
                    <a:pt x="169" y="149"/>
                    <a:pt x="169" y="149"/>
                    <a:pt x="169" y="149"/>
                  </a:cubicBezTo>
                  <a:cubicBezTo>
                    <a:pt x="172" y="149"/>
                    <a:pt x="173" y="147"/>
                    <a:pt x="173" y="145"/>
                  </a:cubicBezTo>
                  <a:cubicBezTo>
                    <a:pt x="173" y="105"/>
                    <a:pt x="173" y="105"/>
                    <a:pt x="173" y="105"/>
                  </a:cubicBezTo>
                  <a:cubicBezTo>
                    <a:pt x="173" y="103"/>
                    <a:pt x="172" y="101"/>
                    <a:pt x="169" y="101"/>
                  </a:cubicBezTo>
                  <a:cubicBezTo>
                    <a:pt x="125" y="101"/>
                    <a:pt x="125" y="101"/>
                    <a:pt x="125" y="101"/>
                  </a:cubicBezTo>
                  <a:cubicBezTo>
                    <a:pt x="125" y="59"/>
                    <a:pt x="125" y="59"/>
                    <a:pt x="125" y="59"/>
                  </a:cubicBezTo>
                  <a:cubicBezTo>
                    <a:pt x="155" y="59"/>
                    <a:pt x="155" y="59"/>
                    <a:pt x="155" y="59"/>
                  </a:cubicBezTo>
                  <a:cubicBezTo>
                    <a:pt x="155" y="60"/>
                    <a:pt x="155" y="60"/>
                    <a:pt x="155" y="60"/>
                  </a:cubicBezTo>
                  <a:cubicBezTo>
                    <a:pt x="155" y="62"/>
                    <a:pt x="156" y="64"/>
                    <a:pt x="158" y="64"/>
                  </a:cubicBezTo>
                  <a:cubicBezTo>
                    <a:pt x="168" y="66"/>
                    <a:pt x="168" y="66"/>
                    <a:pt x="168" y="66"/>
                  </a:cubicBezTo>
                  <a:cubicBezTo>
                    <a:pt x="169" y="70"/>
                    <a:pt x="170" y="73"/>
                    <a:pt x="172" y="76"/>
                  </a:cubicBezTo>
                  <a:cubicBezTo>
                    <a:pt x="166" y="84"/>
                    <a:pt x="166" y="84"/>
                    <a:pt x="166" y="84"/>
                  </a:cubicBezTo>
                  <a:cubicBezTo>
                    <a:pt x="165" y="86"/>
                    <a:pt x="165" y="88"/>
                    <a:pt x="167" y="89"/>
                  </a:cubicBezTo>
                  <a:cubicBezTo>
                    <a:pt x="175" y="97"/>
                    <a:pt x="175" y="97"/>
                    <a:pt x="175" y="97"/>
                  </a:cubicBezTo>
                  <a:cubicBezTo>
                    <a:pt x="176" y="99"/>
                    <a:pt x="178" y="99"/>
                    <a:pt x="180" y="98"/>
                  </a:cubicBezTo>
                  <a:cubicBezTo>
                    <a:pt x="188" y="92"/>
                    <a:pt x="188" y="92"/>
                    <a:pt x="188" y="92"/>
                  </a:cubicBezTo>
                  <a:cubicBezTo>
                    <a:pt x="191" y="94"/>
                    <a:pt x="195" y="96"/>
                    <a:pt x="198" y="96"/>
                  </a:cubicBezTo>
                  <a:cubicBezTo>
                    <a:pt x="200" y="106"/>
                    <a:pt x="200" y="106"/>
                    <a:pt x="200" y="106"/>
                  </a:cubicBezTo>
                  <a:cubicBezTo>
                    <a:pt x="200" y="108"/>
                    <a:pt x="202" y="109"/>
                    <a:pt x="204" y="109"/>
                  </a:cubicBezTo>
                  <a:cubicBezTo>
                    <a:pt x="215" y="109"/>
                    <a:pt x="215" y="109"/>
                    <a:pt x="215" y="109"/>
                  </a:cubicBezTo>
                  <a:cubicBezTo>
                    <a:pt x="217" y="109"/>
                    <a:pt x="219" y="108"/>
                    <a:pt x="219" y="106"/>
                  </a:cubicBezTo>
                  <a:cubicBezTo>
                    <a:pt x="220" y="96"/>
                    <a:pt x="220" y="96"/>
                    <a:pt x="220" y="96"/>
                  </a:cubicBezTo>
                  <a:cubicBezTo>
                    <a:pt x="224" y="96"/>
                    <a:pt x="228" y="94"/>
                    <a:pt x="231" y="92"/>
                  </a:cubicBezTo>
                  <a:cubicBezTo>
                    <a:pt x="238" y="98"/>
                    <a:pt x="238" y="98"/>
                    <a:pt x="238" y="98"/>
                  </a:cubicBezTo>
                  <a:cubicBezTo>
                    <a:pt x="240" y="99"/>
                    <a:pt x="242" y="98"/>
                    <a:pt x="244" y="97"/>
                  </a:cubicBezTo>
                  <a:cubicBezTo>
                    <a:pt x="252" y="89"/>
                    <a:pt x="252" y="89"/>
                    <a:pt x="252" y="89"/>
                  </a:cubicBezTo>
                  <a:cubicBezTo>
                    <a:pt x="254" y="88"/>
                    <a:pt x="254" y="86"/>
                    <a:pt x="252" y="84"/>
                  </a:cubicBezTo>
                  <a:cubicBezTo>
                    <a:pt x="247" y="76"/>
                    <a:pt x="247" y="76"/>
                    <a:pt x="247" y="76"/>
                  </a:cubicBezTo>
                  <a:cubicBezTo>
                    <a:pt x="249" y="73"/>
                    <a:pt x="250" y="69"/>
                    <a:pt x="251" y="66"/>
                  </a:cubicBezTo>
                  <a:cubicBezTo>
                    <a:pt x="260" y="64"/>
                    <a:pt x="260" y="64"/>
                    <a:pt x="260" y="64"/>
                  </a:cubicBezTo>
                  <a:cubicBezTo>
                    <a:pt x="262" y="64"/>
                    <a:pt x="264" y="62"/>
                    <a:pt x="264" y="60"/>
                  </a:cubicBezTo>
                  <a:cubicBezTo>
                    <a:pt x="264" y="49"/>
                    <a:pt x="264" y="49"/>
                    <a:pt x="264" y="49"/>
                  </a:cubicBezTo>
                  <a:cubicBezTo>
                    <a:pt x="264" y="47"/>
                    <a:pt x="262" y="45"/>
                    <a:pt x="260" y="45"/>
                  </a:cubicBezTo>
                  <a:close/>
                  <a:moveTo>
                    <a:pt x="165" y="141"/>
                  </a:moveTo>
                  <a:cubicBezTo>
                    <a:pt x="77" y="141"/>
                    <a:pt x="77" y="141"/>
                    <a:pt x="77" y="141"/>
                  </a:cubicBezTo>
                  <a:cubicBezTo>
                    <a:pt x="77" y="125"/>
                    <a:pt x="77" y="125"/>
                    <a:pt x="77" y="125"/>
                  </a:cubicBezTo>
                  <a:cubicBezTo>
                    <a:pt x="77" y="125"/>
                    <a:pt x="77" y="125"/>
                    <a:pt x="77" y="125"/>
                  </a:cubicBezTo>
                  <a:cubicBezTo>
                    <a:pt x="77" y="125"/>
                    <a:pt x="77" y="125"/>
                    <a:pt x="77" y="125"/>
                  </a:cubicBezTo>
                  <a:cubicBezTo>
                    <a:pt x="77" y="109"/>
                    <a:pt x="77" y="109"/>
                    <a:pt x="77" y="109"/>
                  </a:cubicBezTo>
                  <a:cubicBezTo>
                    <a:pt x="165" y="109"/>
                    <a:pt x="165" y="109"/>
                    <a:pt x="165" y="109"/>
                  </a:cubicBezTo>
                  <a:lnTo>
                    <a:pt x="165" y="141"/>
                  </a:lnTo>
                  <a:close/>
                  <a:moveTo>
                    <a:pt x="256" y="57"/>
                  </a:moveTo>
                  <a:cubicBezTo>
                    <a:pt x="247" y="58"/>
                    <a:pt x="247" y="58"/>
                    <a:pt x="247" y="58"/>
                  </a:cubicBezTo>
                  <a:cubicBezTo>
                    <a:pt x="246" y="58"/>
                    <a:pt x="244" y="60"/>
                    <a:pt x="244" y="61"/>
                  </a:cubicBezTo>
                  <a:cubicBezTo>
                    <a:pt x="243" y="66"/>
                    <a:pt x="241" y="70"/>
                    <a:pt x="238" y="74"/>
                  </a:cubicBezTo>
                  <a:cubicBezTo>
                    <a:pt x="237" y="76"/>
                    <a:pt x="237" y="78"/>
                    <a:pt x="238" y="79"/>
                  </a:cubicBezTo>
                  <a:cubicBezTo>
                    <a:pt x="243" y="86"/>
                    <a:pt x="243" y="86"/>
                    <a:pt x="243" y="86"/>
                  </a:cubicBezTo>
                  <a:cubicBezTo>
                    <a:pt x="240" y="89"/>
                    <a:pt x="240" y="89"/>
                    <a:pt x="240" y="89"/>
                  </a:cubicBezTo>
                  <a:cubicBezTo>
                    <a:pt x="234" y="84"/>
                    <a:pt x="234" y="84"/>
                    <a:pt x="234" y="84"/>
                  </a:cubicBezTo>
                  <a:cubicBezTo>
                    <a:pt x="233" y="83"/>
                    <a:pt x="231" y="83"/>
                    <a:pt x="229" y="84"/>
                  </a:cubicBezTo>
                  <a:cubicBezTo>
                    <a:pt x="225" y="87"/>
                    <a:pt x="221" y="88"/>
                    <a:pt x="216" y="90"/>
                  </a:cubicBezTo>
                  <a:cubicBezTo>
                    <a:pt x="214" y="90"/>
                    <a:pt x="213" y="91"/>
                    <a:pt x="213" y="93"/>
                  </a:cubicBezTo>
                  <a:cubicBezTo>
                    <a:pt x="212" y="102"/>
                    <a:pt x="212" y="102"/>
                    <a:pt x="212" y="102"/>
                  </a:cubicBezTo>
                  <a:cubicBezTo>
                    <a:pt x="207" y="102"/>
                    <a:pt x="207" y="102"/>
                    <a:pt x="207" y="102"/>
                  </a:cubicBezTo>
                  <a:cubicBezTo>
                    <a:pt x="206" y="93"/>
                    <a:pt x="206" y="93"/>
                    <a:pt x="206" y="93"/>
                  </a:cubicBezTo>
                  <a:cubicBezTo>
                    <a:pt x="206" y="92"/>
                    <a:pt x="204" y="90"/>
                    <a:pt x="203" y="90"/>
                  </a:cubicBezTo>
                  <a:cubicBezTo>
                    <a:pt x="198" y="89"/>
                    <a:pt x="194" y="87"/>
                    <a:pt x="190" y="84"/>
                  </a:cubicBezTo>
                  <a:cubicBezTo>
                    <a:pt x="188" y="83"/>
                    <a:pt x="186" y="83"/>
                    <a:pt x="185" y="84"/>
                  </a:cubicBezTo>
                  <a:cubicBezTo>
                    <a:pt x="178" y="89"/>
                    <a:pt x="178" y="89"/>
                    <a:pt x="178" y="89"/>
                  </a:cubicBezTo>
                  <a:cubicBezTo>
                    <a:pt x="175" y="86"/>
                    <a:pt x="175" y="86"/>
                    <a:pt x="175" y="86"/>
                  </a:cubicBezTo>
                  <a:cubicBezTo>
                    <a:pt x="180" y="79"/>
                    <a:pt x="180" y="79"/>
                    <a:pt x="180" y="79"/>
                  </a:cubicBezTo>
                  <a:cubicBezTo>
                    <a:pt x="181" y="78"/>
                    <a:pt x="181" y="76"/>
                    <a:pt x="180" y="74"/>
                  </a:cubicBezTo>
                  <a:cubicBezTo>
                    <a:pt x="177" y="70"/>
                    <a:pt x="176" y="66"/>
                    <a:pt x="175" y="61"/>
                  </a:cubicBezTo>
                  <a:cubicBezTo>
                    <a:pt x="174" y="60"/>
                    <a:pt x="173" y="58"/>
                    <a:pt x="171" y="58"/>
                  </a:cubicBezTo>
                  <a:cubicBezTo>
                    <a:pt x="162" y="57"/>
                    <a:pt x="162" y="57"/>
                    <a:pt x="162" y="57"/>
                  </a:cubicBezTo>
                  <a:cubicBezTo>
                    <a:pt x="162" y="52"/>
                    <a:pt x="162" y="52"/>
                    <a:pt x="162" y="52"/>
                  </a:cubicBezTo>
                  <a:cubicBezTo>
                    <a:pt x="171" y="51"/>
                    <a:pt x="171" y="51"/>
                    <a:pt x="171" y="51"/>
                  </a:cubicBezTo>
                  <a:cubicBezTo>
                    <a:pt x="173" y="51"/>
                    <a:pt x="174" y="50"/>
                    <a:pt x="175" y="48"/>
                  </a:cubicBezTo>
                  <a:cubicBezTo>
                    <a:pt x="176" y="43"/>
                    <a:pt x="178" y="39"/>
                    <a:pt x="180" y="35"/>
                  </a:cubicBezTo>
                  <a:cubicBezTo>
                    <a:pt x="181" y="33"/>
                    <a:pt x="181" y="32"/>
                    <a:pt x="180" y="30"/>
                  </a:cubicBezTo>
                  <a:cubicBezTo>
                    <a:pt x="175" y="23"/>
                    <a:pt x="175" y="23"/>
                    <a:pt x="175" y="23"/>
                  </a:cubicBezTo>
                  <a:cubicBezTo>
                    <a:pt x="178" y="20"/>
                    <a:pt x="178" y="20"/>
                    <a:pt x="178" y="20"/>
                  </a:cubicBezTo>
                  <a:cubicBezTo>
                    <a:pt x="185" y="25"/>
                    <a:pt x="185" y="25"/>
                    <a:pt x="185" y="25"/>
                  </a:cubicBezTo>
                  <a:cubicBezTo>
                    <a:pt x="186" y="26"/>
                    <a:pt x="188" y="26"/>
                    <a:pt x="190" y="25"/>
                  </a:cubicBezTo>
                  <a:cubicBezTo>
                    <a:pt x="194" y="22"/>
                    <a:pt x="198" y="21"/>
                    <a:pt x="203" y="20"/>
                  </a:cubicBezTo>
                  <a:cubicBezTo>
                    <a:pt x="204" y="20"/>
                    <a:pt x="206" y="18"/>
                    <a:pt x="206" y="16"/>
                  </a:cubicBezTo>
                  <a:cubicBezTo>
                    <a:pt x="207" y="8"/>
                    <a:pt x="207" y="8"/>
                    <a:pt x="207" y="8"/>
                  </a:cubicBezTo>
                  <a:cubicBezTo>
                    <a:pt x="212" y="8"/>
                    <a:pt x="212" y="8"/>
                    <a:pt x="212" y="8"/>
                  </a:cubicBezTo>
                  <a:cubicBezTo>
                    <a:pt x="213" y="17"/>
                    <a:pt x="213" y="17"/>
                    <a:pt x="213" y="17"/>
                  </a:cubicBezTo>
                  <a:cubicBezTo>
                    <a:pt x="213" y="18"/>
                    <a:pt x="214" y="20"/>
                    <a:pt x="216" y="20"/>
                  </a:cubicBezTo>
                  <a:cubicBezTo>
                    <a:pt x="221" y="21"/>
                    <a:pt x="225" y="23"/>
                    <a:pt x="229" y="26"/>
                  </a:cubicBezTo>
                  <a:cubicBezTo>
                    <a:pt x="231" y="26"/>
                    <a:pt x="232" y="26"/>
                    <a:pt x="234" y="26"/>
                  </a:cubicBezTo>
                  <a:cubicBezTo>
                    <a:pt x="241" y="20"/>
                    <a:pt x="241" y="20"/>
                    <a:pt x="241" y="20"/>
                  </a:cubicBezTo>
                  <a:cubicBezTo>
                    <a:pt x="244" y="23"/>
                    <a:pt x="244" y="23"/>
                    <a:pt x="244" y="23"/>
                  </a:cubicBezTo>
                  <a:cubicBezTo>
                    <a:pt x="239" y="30"/>
                    <a:pt x="239" y="30"/>
                    <a:pt x="239" y="30"/>
                  </a:cubicBezTo>
                  <a:cubicBezTo>
                    <a:pt x="238" y="31"/>
                    <a:pt x="238" y="33"/>
                    <a:pt x="239" y="35"/>
                  </a:cubicBezTo>
                  <a:cubicBezTo>
                    <a:pt x="242" y="39"/>
                    <a:pt x="243" y="43"/>
                    <a:pt x="244" y="48"/>
                  </a:cubicBezTo>
                  <a:cubicBezTo>
                    <a:pt x="245" y="50"/>
                    <a:pt x="246" y="51"/>
                    <a:pt x="248" y="51"/>
                  </a:cubicBezTo>
                  <a:cubicBezTo>
                    <a:pt x="257" y="52"/>
                    <a:pt x="257" y="52"/>
                    <a:pt x="257" y="52"/>
                  </a:cubicBezTo>
                  <a:cubicBezTo>
                    <a:pt x="257" y="57"/>
                    <a:pt x="257" y="57"/>
                    <a:pt x="257" y="57"/>
                  </a:cubicBezTo>
                  <a:lnTo>
                    <a:pt x="256"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6"/>
            <p:cNvSpPr>
              <a:spLocks noEditPoints="1"/>
            </p:cNvSpPr>
            <p:nvPr/>
          </p:nvSpPr>
          <p:spPr bwMode="auto">
            <a:xfrm>
              <a:off x="494" y="78"/>
              <a:ext cx="145" cy="143"/>
            </a:xfrm>
            <a:custGeom>
              <a:avLst/>
              <a:gdLst>
                <a:gd name="T0" fmla="*/ 27 w 54"/>
                <a:gd name="T1" fmla="*/ 0 h 53"/>
                <a:gd name="T2" fmla="*/ 0 w 54"/>
                <a:gd name="T3" fmla="*/ 26 h 53"/>
                <a:gd name="T4" fmla="*/ 27 w 54"/>
                <a:gd name="T5" fmla="*/ 53 h 53"/>
                <a:gd name="T6" fmla="*/ 54 w 54"/>
                <a:gd name="T7" fmla="*/ 26 h 53"/>
                <a:gd name="T8" fmla="*/ 27 w 54"/>
                <a:gd name="T9" fmla="*/ 0 h 53"/>
                <a:gd name="T10" fmla="*/ 27 w 54"/>
                <a:gd name="T11" fmla="*/ 46 h 53"/>
                <a:gd name="T12" fmla="*/ 8 w 54"/>
                <a:gd name="T13" fmla="*/ 27 h 53"/>
                <a:gd name="T14" fmla="*/ 27 w 54"/>
                <a:gd name="T15" fmla="*/ 8 h 53"/>
                <a:gd name="T16" fmla="*/ 46 w 54"/>
                <a:gd name="T17" fmla="*/ 27 h 53"/>
                <a:gd name="T18" fmla="*/ 27 w 54"/>
                <a:gd name="T19" fmla="*/ 4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3">
                  <a:moveTo>
                    <a:pt x="27" y="0"/>
                  </a:moveTo>
                  <a:cubicBezTo>
                    <a:pt x="12" y="0"/>
                    <a:pt x="0" y="12"/>
                    <a:pt x="0" y="26"/>
                  </a:cubicBezTo>
                  <a:cubicBezTo>
                    <a:pt x="0" y="41"/>
                    <a:pt x="12" y="53"/>
                    <a:pt x="27" y="53"/>
                  </a:cubicBezTo>
                  <a:cubicBezTo>
                    <a:pt x="42" y="53"/>
                    <a:pt x="54" y="41"/>
                    <a:pt x="54" y="26"/>
                  </a:cubicBezTo>
                  <a:cubicBezTo>
                    <a:pt x="54" y="12"/>
                    <a:pt x="42" y="0"/>
                    <a:pt x="27" y="0"/>
                  </a:cubicBezTo>
                  <a:close/>
                  <a:moveTo>
                    <a:pt x="27" y="46"/>
                  </a:moveTo>
                  <a:cubicBezTo>
                    <a:pt x="17" y="46"/>
                    <a:pt x="8" y="37"/>
                    <a:pt x="8" y="27"/>
                  </a:cubicBezTo>
                  <a:cubicBezTo>
                    <a:pt x="8" y="16"/>
                    <a:pt x="17" y="8"/>
                    <a:pt x="27" y="8"/>
                  </a:cubicBezTo>
                  <a:cubicBezTo>
                    <a:pt x="38" y="8"/>
                    <a:pt x="46" y="16"/>
                    <a:pt x="46" y="27"/>
                  </a:cubicBezTo>
                  <a:cubicBezTo>
                    <a:pt x="46" y="37"/>
                    <a:pt x="38" y="46"/>
                    <a:pt x="27"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7" name="Group 29"/>
          <p:cNvGrpSpPr>
            <a:grpSpLocks noChangeAspect="1"/>
          </p:cNvGrpSpPr>
          <p:nvPr/>
        </p:nvGrpSpPr>
        <p:grpSpPr bwMode="auto">
          <a:xfrm>
            <a:off x="306824" y="1471854"/>
            <a:ext cx="792000" cy="574141"/>
            <a:chOff x="88" y="2385"/>
            <a:chExt cx="658" cy="477"/>
          </a:xfrm>
          <a:solidFill>
            <a:schemeClr val="accent1">
              <a:alpha val="50000"/>
            </a:schemeClr>
          </a:solidFill>
        </p:grpSpPr>
        <p:sp>
          <p:nvSpPr>
            <p:cNvPr id="49" name="Freeform 30"/>
            <p:cNvSpPr>
              <a:spLocks noEditPoints="1"/>
            </p:cNvSpPr>
            <p:nvPr/>
          </p:nvSpPr>
          <p:spPr bwMode="auto">
            <a:xfrm>
              <a:off x="175" y="2417"/>
              <a:ext cx="80" cy="76"/>
            </a:xfrm>
            <a:custGeom>
              <a:avLst/>
              <a:gdLst>
                <a:gd name="T0" fmla="*/ 29 w 30"/>
                <a:gd name="T1" fmla="*/ 15 h 28"/>
                <a:gd name="T2" fmla="*/ 24 w 30"/>
                <a:gd name="T3" fmla="*/ 12 h 28"/>
                <a:gd name="T4" fmla="*/ 16 w 30"/>
                <a:gd name="T5" fmla="*/ 12 h 28"/>
                <a:gd name="T6" fmla="*/ 16 w 30"/>
                <a:gd name="T7" fmla="*/ 8 h 28"/>
                <a:gd name="T8" fmla="*/ 24 w 30"/>
                <a:gd name="T9" fmla="*/ 8 h 28"/>
                <a:gd name="T10" fmla="*/ 24 w 30"/>
                <a:gd name="T11" fmla="*/ 4 h 28"/>
                <a:gd name="T12" fmla="*/ 16 w 30"/>
                <a:gd name="T13" fmla="*/ 4 h 28"/>
                <a:gd name="T14" fmla="*/ 16 w 30"/>
                <a:gd name="T15" fmla="*/ 0 h 28"/>
                <a:gd name="T16" fmla="*/ 12 w 30"/>
                <a:gd name="T17" fmla="*/ 0 h 28"/>
                <a:gd name="T18" fmla="*/ 12 w 30"/>
                <a:gd name="T19" fmla="*/ 4 h 28"/>
                <a:gd name="T20" fmla="*/ 8 w 30"/>
                <a:gd name="T21" fmla="*/ 4 h 28"/>
                <a:gd name="T22" fmla="*/ 3 w 30"/>
                <a:gd name="T23" fmla="*/ 7 h 28"/>
                <a:gd name="T24" fmla="*/ 4 w 30"/>
                <a:gd name="T25" fmla="*/ 13 h 28"/>
                <a:gd name="T26" fmla="*/ 9 w 30"/>
                <a:gd name="T27" fmla="*/ 16 h 28"/>
                <a:gd name="T28" fmla="*/ 12 w 30"/>
                <a:gd name="T29" fmla="*/ 16 h 28"/>
                <a:gd name="T30" fmla="*/ 12 w 30"/>
                <a:gd name="T31" fmla="*/ 20 h 28"/>
                <a:gd name="T32" fmla="*/ 0 w 30"/>
                <a:gd name="T33" fmla="*/ 20 h 28"/>
                <a:gd name="T34" fmla="*/ 0 w 30"/>
                <a:gd name="T35" fmla="*/ 24 h 28"/>
                <a:gd name="T36" fmla="*/ 12 w 30"/>
                <a:gd name="T37" fmla="*/ 24 h 28"/>
                <a:gd name="T38" fmla="*/ 12 w 30"/>
                <a:gd name="T39" fmla="*/ 28 h 28"/>
                <a:gd name="T40" fmla="*/ 16 w 30"/>
                <a:gd name="T41" fmla="*/ 28 h 28"/>
                <a:gd name="T42" fmla="*/ 16 w 30"/>
                <a:gd name="T43" fmla="*/ 24 h 28"/>
                <a:gd name="T44" fmla="*/ 24 w 30"/>
                <a:gd name="T45" fmla="*/ 24 h 28"/>
                <a:gd name="T46" fmla="*/ 29 w 30"/>
                <a:gd name="T47" fmla="*/ 21 h 28"/>
                <a:gd name="T48" fmla="*/ 29 w 30"/>
                <a:gd name="T49" fmla="*/ 15 h 28"/>
                <a:gd name="T50" fmla="*/ 8 w 30"/>
                <a:gd name="T51" fmla="*/ 12 h 28"/>
                <a:gd name="T52" fmla="*/ 7 w 30"/>
                <a:gd name="T53" fmla="*/ 11 h 28"/>
                <a:gd name="T54" fmla="*/ 7 w 30"/>
                <a:gd name="T55" fmla="*/ 9 h 28"/>
                <a:gd name="T56" fmla="*/ 8 w 30"/>
                <a:gd name="T57" fmla="*/ 8 h 28"/>
                <a:gd name="T58" fmla="*/ 12 w 30"/>
                <a:gd name="T59" fmla="*/ 8 h 28"/>
                <a:gd name="T60" fmla="*/ 12 w 30"/>
                <a:gd name="T61" fmla="*/ 12 h 28"/>
                <a:gd name="T62" fmla="*/ 8 w 30"/>
                <a:gd name="T63" fmla="*/ 12 h 28"/>
                <a:gd name="T64" fmla="*/ 25 w 30"/>
                <a:gd name="T65" fmla="*/ 19 h 28"/>
                <a:gd name="T66" fmla="*/ 24 w 30"/>
                <a:gd name="T67" fmla="*/ 20 h 28"/>
                <a:gd name="T68" fmla="*/ 16 w 30"/>
                <a:gd name="T69" fmla="*/ 20 h 28"/>
                <a:gd name="T70" fmla="*/ 16 w 30"/>
                <a:gd name="T71" fmla="*/ 16 h 28"/>
                <a:gd name="T72" fmla="*/ 24 w 30"/>
                <a:gd name="T73" fmla="*/ 16 h 28"/>
                <a:gd name="T74" fmla="*/ 25 w 30"/>
                <a:gd name="T75" fmla="*/ 17 h 28"/>
                <a:gd name="T76" fmla="*/ 25 w 30"/>
                <a:gd name="T77" fmla="*/ 1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 h="28">
                  <a:moveTo>
                    <a:pt x="29" y="15"/>
                  </a:moveTo>
                  <a:cubicBezTo>
                    <a:pt x="28" y="13"/>
                    <a:pt x="26" y="12"/>
                    <a:pt x="24" y="12"/>
                  </a:cubicBezTo>
                  <a:cubicBezTo>
                    <a:pt x="16" y="12"/>
                    <a:pt x="16" y="12"/>
                    <a:pt x="16" y="12"/>
                  </a:cubicBezTo>
                  <a:cubicBezTo>
                    <a:pt x="16" y="8"/>
                    <a:pt x="16" y="8"/>
                    <a:pt x="16" y="8"/>
                  </a:cubicBezTo>
                  <a:cubicBezTo>
                    <a:pt x="24" y="8"/>
                    <a:pt x="24" y="8"/>
                    <a:pt x="24" y="8"/>
                  </a:cubicBezTo>
                  <a:cubicBezTo>
                    <a:pt x="24" y="4"/>
                    <a:pt x="24" y="4"/>
                    <a:pt x="24" y="4"/>
                  </a:cubicBezTo>
                  <a:cubicBezTo>
                    <a:pt x="16" y="4"/>
                    <a:pt x="16" y="4"/>
                    <a:pt x="16" y="4"/>
                  </a:cubicBezTo>
                  <a:cubicBezTo>
                    <a:pt x="16" y="0"/>
                    <a:pt x="16" y="0"/>
                    <a:pt x="16" y="0"/>
                  </a:cubicBezTo>
                  <a:cubicBezTo>
                    <a:pt x="12" y="0"/>
                    <a:pt x="12" y="0"/>
                    <a:pt x="12" y="0"/>
                  </a:cubicBezTo>
                  <a:cubicBezTo>
                    <a:pt x="12" y="4"/>
                    <a:pt x="12" y="4"/>
                    <a:pt x="12" y="4"/>
                  </a:cubicBezTo>
                  <a:cubicBezTo>
                    <a:pt x="8" y="4"/>
                    <a:pt x="8" y="4"/>
                    <a:pt x="8" y="4"/>
                  </a:cubicBezTo>
                  <a:cubicBezTo>
                    <a:pt x="6" y="4"/>
                    <a:pt x="4" y="5"/>
                    <a:pt x="3" y="7"/>
                  </a:cubicBezTo>
                  <a:cubicBezTo>
                    <a:pt x="2" y="9"/>
                    <a:pt x="2" y="11"/>
                    <a:pt x="4" y="13"/>
                  </a:cubicBezTo>
                  <a:cubicBezTo>
                    <a:pt x="5" y="15"/>
                    <a:pt x="7" y="16"/>
                    <a:pt x="9" y="16"/>
                  </a:cubicBezTo>
                  <a:cubicBezTo>
                    <a:pt x="12" y="16"/>
                    <a:pt x="12" y="16"/>
                    <a:pt x="12" y="16"/>
                  </a:cubicBezTo>
                  <a:cubicBezTo>
                    <a:pt x="12" y="20"/>
                    <a:pt x="12" y="20"/>
                    <a:pt x="12" y="20"/>
                  </a:cubicBezTo>
                  <a:cubicBezTo>
                    <a:pt x="0" y="20"/>
                    <a:pt x="0" y="20"/>
                    <a:pt x="0" y="20"/>
                  </a:cubicBezTo>
                  <a:cubicBezTo>
                    <a:pt x="0" y="24"/>
                    <a:pt x="0" y="24"/>
                    <a:pt x="0" y="24"/>
                  </a:cubicBezTo>
                  <a:cubicBezTo>
                    <a:pt x="12" y="24"/>
                    <a:pt x="12" y="24"/>
                    <a:pt x="12" y="24"/>
                  </a:cubicBezTo>
                  <a:cubicBezTo>
                    <a:pt x="12" y="28"/>
                    <a:pt x="12" y="28"/>
                    <a:pt x="12" y="28"/>
                  </a:cubicBezTo>
                  <a:cubicBezTo>
                    <a:pt x="16" y="28"/>
                    <a:pt x="16" y="28"/>
                    <a:pt x="16" y="28"/>
                  </a:cubicBezTo>
                  <a:cubicBezTo>
                    <a:pt x="16" y="24"/>
                    <a:pt x="16" y="24"/>
                    <a:pt x="16" y="24"/>
                  </a:cubicBezTo>
                  <a:cubicBezTo>
                    <a:pt x="24" y="24"/>
                    <a:pt x="24" y="24"/>
                    <a:pt x="24" y="24"/>
                  </a:cubicBezTo>
                  <a:cubicBezTo>
                    <a:pt x="26" y="24"/>
                    <a:pt x="28" y="23"/>
                    <a:pt x="29" y="21"/>
                  </a:cubicBezTo>
                  <a:cubicBezTo>
                    <a:pt x="30" y="19"/>
                    <a:pt x="30" y="17"/>
                    <a:pt x="29" y="15"/>
                  </a:cubicBezTo>
                  <a:close/>
                  <a:moveTo>
                    <a:pt x="8" y="12"/>
                  </a:moveTo>
                  <a:cubicBezTo>
                    <a:pt x="7" y="12"/>
                    <a:pt x="7" y="11"/>
                    <a:pt x="7" y="11"/>
                  </a:cubicBezTo>
                  <a:cubicBezTo>
                    <a:pt x="7" y="11"/>
                    <a:pt x="6" y="10"/>
                    <a:pt x="7" y="9"/>
                  </a:cubicBezTo>
                  <a:cubicBezTo>
                    <a:pt x="7" y="8"/>
                    <a:pt x="8" y="8"/>
                    <a:pt x="8" y="8"/>
                  </a:cubicBezTo>
                  <a:cubicBezTo>
                    <a:pt x="12" y="8"/>
                    <a:pt x="12" y="8"/>
                    <a:pt x="12" y="8"/>
                  </a:cubicBezTo>
                  <a:cubicBezTo>
                    <a:pt x="12" y="12"/>
                    <a:pt x="12" y="12"/>
                    <a:pt x="12" y="12"/>
                  </a:cubicBezTo>
                  <a:lnTo>
                    <a:pt x="8" y="12"/>
                  </a:lnTo>
                  <a:close/>
                  <a:moveTo>
                    <a:pt x="25" y="19"/>
                  </a:moveTo>
                  <a:cubicBezTo>
                    <a:pt x="25" y="20"/>
                    <a:pt x="24" y="20"/>
                    <a:pt x="24" y="20"/>
                  </a:cubicBezTo>
                  <a:cubicBezTo>
                    <a:pt x="16" y="20"/>
                    <a:pt x="16" y="20"/>
                    <a:pt x="16" y="20"/>
                  </a:cubicBezTo>
                  <a:cubicBezTo>
                    <a:pt x="16" y="16"/>
                    <a:pt x="16" y="16"/>
                    <a:pt x="16" y="16"/>
                  </a:cubicBezTo>
                  <a:cubicBezTo>
                    <a:pt x="24" y="16"/>
                    <a:pt x="24" y="16"/>
                    <a:pt x="24" y="16"/>
                  </a:cubicBezTo>
                  <a:cubicBezTo>
                    <a:pt x="24" y="16"/>
                    <a:pt x="25" y="16"/>
                    <a:pt x="25" y="17"/>
                  </a:cubicBezTo>
                  <a:cubicBezTo>
                    <a:pt x="26" y="18"/>
                    <a:pt x="26" y="19"/>
                    <a:pt x="2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1"/>
            <p:cNvSpPr>
              <a:spLocks noEditPoints="1"/>
            </p:cNvSpPr>
            <p:nvPr/>
          </p:nvSpPr>
          <p:spPr bwMode="auto">
            <a:xfrm>
              <a:off x="401" y="2417"/>
              <a:ext cx="81" cy="76"/>
            </a:xfrm>
            <a:custGeom>
              <a:avLst/>
              <a:gdLst>
                <a:gd name="T0" fmla="*/ 29 w 30"/>
                <a:gd name="T1" fmla="*/ 15 h 28"/>
                <a:gd name="T2" fmla="*/ 24 w 30"/>
                <a:gd name="T3" fmla="*/ 12 h 28"/>
                <a:gd name="T4" fmla="*/ 16 w 30"/>
                <a:gd name="T5" fmla="*/ 12 h 28"/>
                <a:gd name="T6" fmla="*/ 16 w 30"/>
                <a:gd name="T7" fmla="*/ 8 h 28"/>
                <a:gd name="T8" fmla="*/ 24 w 30"/>
                <a:gd name="T9" fmla="*/ 8 h 28"/>
                <a:gd name="T10" fmla="*/ 24 w 30"/>
                <a:gd name="T11" fmla="*/ 4 h 28"/>
                <a:gd name="T12" fmla="*/ 16 w 30"/>
                <a:gd name="T13" fmla="*/ 4 h 28"/>
                <a:gd name="T14" fmla="*/ 16 w 30"/>
                <a:gd name="T15" fmla="*/ 0 h 28"/>
                <a:gd name="T16" fmla="*/ 12 w 30"/>
                <a:gd name="T17" fmla="*/ 0 h 28"/>
                <a:gd name="T18" fmla="*/ 12 w 30"/>
                <a:gd name="T19" fmla="*/ 4 h 28"/>
                <a:gd name="T20" fmla="*/ 8 w 30"/>
                <a:gd name="T21" fmla="*/ 4 h 28"/>
                <a:gd name="T22" fmla="*/ 3 w 30"/>
                <a:gd name="T23" fmla="*/ 7 h 28"/>
                <a:gd name="T24" fmla="*/ 4 w 30"/>
                <a:gd name="T25" fmla="*/ 13 h 28"/>
                <a:gd name="T26" fmla="*/ 9 w 30"/>
                <a:gd name="T27" fmla="*/ 16 h 28"/>
                <a:gd name="T28" fmla="*/ 12 w 30"/>
                <a:gd name="T29" fmla="*/ 16 h 28"/>
                <a:gd name="T30" fmla="*/ 12 w 30"/>
                <a:gd name="T31" fmla="*/ 20 h 28"/>
                <a:gd name="T32" fmla="*/ 0 w 30"/>
                <a:gd name="T33" fmla="*/ 20 h 28"/>
                <a:gd name="T34" fmla="*/ 0 w 30"/>
                <a:gd name="T35" fmla="*/ 24 h 28"/>
                <a:gd name="T36" fmla="*/ 12 w 30"/>
                <a:gd name="T37" fmla="*/ 24 h 28"/>
                <a:gd name="T38" fmla="*/ 12 w 30"/>
                <a:gd name="T39" fmla="*/ 28 h 28"/>
                <a:gd name="T40" fmla="*/ 16 w 30"/>
                <a:gd name="T41" fmla="*/ 28 h 28"/>
                <a:gd name="T42" fmla="*/ 16 w 30"/>
                <a:gd name="T43" fmla="*/ 24 h 28"/>
                <a:gd name="T44" fmla="*/ 24 w 30"/>
                <a:gd name="T45" fmla="*/ 24 h 28"/>
                <a:gd name="T46" fmla="*/ 29 w 30"/>
                <a:gd name="T47" fmla="*/ 21 h 28"/>
                <a:gd name="T48" fmla="*/ 29 w 30"/>
                <a:gd name="T49" fmla="*/ 15 h 28"/>
                <a:gd name="T50" fmla="*/ 8 w 30"/>
                <a:gd name="T51" fmla="*/ 12 h 28"/>
                <a:gd name="T52" fmla="*/ 7 w 30"/>
                <a:gd name="T53" fmla="*/ 11 h 28"/>
                <a:gd name="T54" fmla="*/ 7 w 30"/>
                <a:gd name="T55" fmla="*/ 9 h 28"/>
                <a:gd name="T56" fmla="*/ 8 w 30"/>
                <a:gd name="T57" fmla="*/ 8 h 28"/>
                <a:gd name="T58" fmla="*/ 12 w 30"/>
                <a:gd name="T59" fmla="*/ 8 h 28"/>
                <a:gd name="T60" fmla="*/ 12 w 30"/>
                <a:gd name="T61" fmla="*/ 12 h 28"/>
                <a:gd name="T62" fmla="*/ 8 w 30"/>
                <a:gd name="T63" fmla="*/ 12 h 28"/>
                <a:gd name="T64" fmla="*/ 25 w 30"/>
                <a:gd name="T65" fmla="*/ 19 h 28"/>
                <a:gd name="T66" fmla="*/ 24 w 30"/>
                <a:gd name="T67" fmla="*/ 20 h 28"/>
                <a:gd name="T68" fmla="*/ 16 w 30"/>
                <a:gd name="T69" fmla="*/ 20 h 28"/>
                <a:gd name="T70" fmla="*/ 16 w 30"/>
                <a:gd name="T71" fmla="*/ 16 h 28"/>
                <a:gd name="T72" fmla="*/ 24 w 30"/>
                <a:gd name="T73" fmla="*/ 16 h 28"/>
                <a:gd name="T74" fmla="*/ 25 w 30"/>
                <a:gd name="T75" fmla="*/ 17 h 28"/>
                <a:gd name="T76" fmla="*/ 25 w 30"/>
                <a:gd name="T77" fmla="*/ 1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 h="28">
                  <a:moveTo>
                    <a:pt x="29" y="15"/>
                  </a:moveTo>
                  <a:cubicBezTo>
                    <a:pt x="28" y="13"/>
                    <a:pt x="26" y="12"/>
                    <a:pt x="24" y="12"/>
                  </a:cubicBezTo>
                  <a:cubicBezTo>
                    <a:pt x="16" y="12"/>
                    <a:pt x="16" y="12"/>
                    <a:pt x="16" y="12"/>
                  </a:cubicBezTo>
                  <a:cubicBezTo>
                    <a:pt x="16" y="8"/>
                    <a:pt x="16" y="8"/>
                    <a:pt x="16" y="8"/>
                  </a:cubicBezTo>
                  <a:cubicBezTo>
                    <a:pt x="24" y="8"/>
                    <a:pt x="24" y="8"/>
                    <a:pt x="24" y="8"/>
                  </a:cubicBezTo>
                  <a:cubicBezTo>
                    <a:pt x="24" y="4"/>
                    <a:pt x="24" y="4"/>
                    <a:pt x="24" y="4"/>
                  </a:cubicBezTo>
                  <a:cubicBezTo>
                    <a:pt x="16" y="4"/>
                    <a:pt x="16" y="4"/>
                    <a:pt x="16" y="4"/>
                  </a:cubicBezTo>
                  <a:cubicBezTo>
                    <a:pt x="16" y="0"/>
                    <a:pt x="16" y="0"/>
                    <a:pt x="16" y="0"/>
                  </a:cubicBezTo>
                  <a:cubicBezTo>
                    <a:pt x="12" y="0"/>
                    <a:pt x="12" y="0"/>
                    <a:pt x="12" y="0"/>
                  </a:cubicBezTo>
                  <a:cubicBezTo>
                    <a:pt x="12" y="4"/>
                    <a:pt x="12" y="4"/>
                    <a:pt x="12" y="4"/>
                  </a:cubicBezTo>
                  <a:cubicBezTo>
                    <a:pt x="8" y="4"/>
                    <a:pt x="8" y="4"/>
                    <a:pt x="8" y="4"/>
                  </a:cubicBezTo>
                  <a:cubicBezTo>
                    <a:pt x="6" y="4"/>
                    <a:pt x="4" y="5"/>
                    <a:pt x="3" y="7"/>
                  </a:cubicBezTo>
                  <a:cubicBezTo>
                    <a:pt x="2" y="9"/>
                    <a:pt x="2" y="11"/>
                    <a:pt x="4" y="13"/>
                  </a:cubicBezTo>
                  <a:cubicBezTo>
                    <a:pt x="5" y="15"/>
                    <a:pt x="7" y="16"/>
                    <a:pt x="9" y="16"/>
                  </a:cubicBezTo>
                  <a:cubicBezTo>
                    <a:pt x="12" y="16"/>
                    <a:pt x="12" y="16"/>
                    <a:pt x="12" y="16"/>
                  </a:cubicBezTo>
                  <a:cubicBezTo>
                    <a:pt x="12" y="20"/>
                    <a:pt x="12" y="20"/>
                    <a:pt x="12" y="20"/>
                  </a:cubicBezTo>
                  <a:cubicBezTo>
                    <a:pt x="0" y="20"/>
                    <a:pt x="0" y="20"/>
                    <a:pt x="0" y="20"/>
                  </a:cubicBezTo>
                  <a:cubicBezTo>
                    <a:pt x="0" y="24"/>
                    <a:pt x="0" y="24"/>
                    <a:pt x="0" y="24"/>
                  </a:cubicBezTo>
                  <a:cubicBezTo>
                    <a:pt x="12" y="24"/>
                    <a:pt x="12" y="24"/>
                    <a:pt x="12" y="24"/>
                  </a:cubicBezTo>
                  <a:cubicBezTo>
                    <a:pt x="12" y="28"/>
                    <a:pt x="12" y="28"/>
                    <a:pt x="12" y="28"/>
                  </a:cubicBezTo>
                  <a:cubicBezTo>
                    <a:pt x="16" y="28"/>
                    <a:pt x="16" y="28"/>
                    <a:pt x="16" y="28"/>
                  </a:cubicBezTo>
                  <a:cubicBezTo>
                    <a:pt x="16" y="24"/>
                    <a:pt x="16" y="24"/>
                    <a:pt x="16" y="24"/>
                  </a:cubicBezTo>
                  <a:cubicBezTo>
                    <a:pt x="24" y="24"/>
                    <a:pt x="24" y="24"/>
                    <a:pt x="24" y="24"/>
                  </a:cubicBezTo>
                  <a:cubicBezTo>
                    <a:pt x="26" y="24"/>
                    <a:pt x="28" y="23"/>
                    <a:pt x="29" y="21"/>
                  </a:cubicBezTo>
                  <a:cubicBezTo>
                    <a:pt x="30" y="19"/>
                    <a:pt x="30" y="17"/>
                    <a:pt x="29" y="15"/>
                  </a:cubicBezTo>
                  <a:close/>
                  <a:moveTo>
                    <a:pt x="8" y="12"/>
                  </a:moveTo>
                  <a:cubicBezTo>
                    <a:pt x="7" y="12"/>
                    <a:pt x="7" y="11"/>
                    <a:pt x="7" y="11"/>
                  </a:cubicBezTo>
                  <a:cubicBezTo>
                    <a:pt x="7" y="11"/>
                    <a:pt x="6" y="10"/>
                    <a:pt x="7" y="9"/>
                  </a:cubicBezTo>
                  <a:cubicBezTo>
                    <a:pt x="7" y="8"/>
                    <a:pt x="8" y="8"/>
                    <a:pt x="8" y="8"/>
                  </a:cubicBezTo>
                  <a:cubicBezTo>
                    <a:pt x="12" y="8"/>
                    <a:pt x="12" y="8"/>
                    <a:pt x="12" y="8"/>
                  </a:cubicBezTo>
                  <a:cubicBezTo>
                    <a:pt x="12" y="12"/>
                    <a:pt x="12" y="12"/>
                    <a:pt x="12" y="12"/>
                  </a:cubicBezTo>
                  <a:lnTo>
                    <a:pt x="8" y="12"/>
                  </a:lnTo>
                  <a:close/>
                  <a:moveTo>
                    <a:pt x="25" y="19"/>
                  </a:moveTo>
                  <a:cubicBezTo>
                    <a:pt x="25" y="20"/>
                    <a:pt x="24" y="20"/>
                    <a:pt x="24" y="20"/>
                  </a:cubicBezTo>
                  <a:cubicBezTo>
                    <a:pt x="16" y="20"/>
                    <a:pt x="16" y="20"/>
                    <a:pt x="16" y="20"/>
                  </a:cubicBezTo>
                  <a:cubicBezTo>
                    <a:pt x="16" y="16"/>
                    <a:pt x="16" y="16"/>
                    <a:pt x="16" y="16"/>
                  </a:cubicBezTo>
                  <a:cubicBezTo>
                    <a:pt x="24" y="16"/>
                    <a:pt x="24" y="16"/>
                    <a:pt x="24" y="16"/>
                  </a:cubicBezTo>
                  <a:cubicBezTo>
                    <a:pt x="24" y="16"/>
                    <a:pt x="25" y="16"/>
                    <a:pt x="25" y="17"/>
                  </a:cubicBezTo>
                  <a:cubicBezTo>
                    <a:pt x="26" y="18"/>
                    <a:pt x="26" y="19"/>
                    <a:pt x="2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2"/>
            <p:cNvSpPr>
              <a:spLocks noEditPoints="1"/>
            </p:cNvSpPr>
            <p:nvPr/>
          </p:nvSpPr>
          <p:spPr bwMode="auto">
            <a:xfrm>
              <a:off x="293" y="2526"/>
              <a:ext cx="81" cy="76"/>
            </a:xfrm>
            <a:custGeom>
              <a:avLst/>
              <a:gdLst>
                <a:gd name="T0" fmla="*/ 29 w 30"/>
                <a:gd name="T1" fmla="*/ 15 h 28"/>
                <a:gd name="T2" fmla="*/ 24 w 30"/>
                <a:gd name="T3" fmla="*/ 12 h 28"/>
                <a:gd name="T4" fmla="*/ 16 w 30"/>
                <a:gd name="T5" fmla="*/ 12 h 28"/>
                <a:gd name="T6" fmla="*/ 16 w 30"/>
                <a:gd name="T7" fmla="*/ 8 h 28"/>
                <a:gd name="T8" fmla="*/ 24 w 30"/>
                <a:gd name="T9" fmla="*/ 8 h 28"/>
                <a:gd name="T10" fmla="*/ 24 w 30"/>
                <a:gd name="T11" fmla="*/ 4 h 28"/>
                <a:gd name="T12" fmla="*/ 16 w 30"/>
                <a:gd name="T13" fmla="*/ 4 h 28"/>
                <a:gd name="T14" fmla="*/ 16 w 30"/>
                <a:gd name="T15" fmla="*/ 0 h 28"/>
                <a:gd name="T16" fmla="*/ 12 w 30"/>
                <a:gd name="T17" fmla="*/ 0 h 28"/>
                <a:gd name="T18" fmla="*/ 12 w 30"/>
                <a:gd name="T19" fmla="*/ 4 h 28"/>
                <a:gd name="T20" fmla="*/ 8 w 30"/>
                <a:gd name="T21" fmla="*/ 4 h 28"/>
                <a:gd name="T22" fmla="*/ 3 w 30"/>
                <a:gd name="T23" fmla="*/ 7 h 28"/>
                <a:gd name="T24" fmla="*/ 4 w 30"/>
                <a:gd name="T25" fmla="*/ 13 h 28"/>
                <a:gd name="T26" fmla="*/ 9 w 30"/>
                <a:gd name="T27" fmla="*/ 16 h 28"/>
                <a:gd name="T28" fmla="*/ 12 w 30"/>
                <a:gd name="T29" fmla="*/ 16 h 28"/>
                <a:gd name="T30" fmla="*/ 12 w 30"/>
                <a:gd name="T31" fmla="*/ 20 h 28"/>
                <a:gd name="T32" fmla="*/ 0 w 30"/>
                <a:gd name="T33" fmla="*/ 20 h 28"/>
                <a:gd name="T34" fmla="*/ 0 w 30"/>
                <a:gd name="T35" fmla="*/ 24 h 28"/>
                <a:gd name="T36" fmla="*/ 12 w 30"/>
                <a:gd name="T37" fmla="*/ 24 h 28"/>
                <a:gd name="T38" fmla="*/ 12 w 30"/>
                <a:gd name="T39" fmla="*/ 28 h 28"/>
                <a:gd name="T40" fmla="*/ 16 w 30"/>
                <a:gd name="T41" fmla="*/ 28 h 28"/>
                <a:gd name="T42" fmla="*/ 16 w 30"/>
                <a:gd name="T43" fmla="*/ 24 h 28"/>
                <a:gd name="T44" fmla="*/ 24 w 30"/>
                <a:gd name="T45" fmla="*/ 24 h 28"/>
                <a:gd name="T46" fmla="*/ 29 w 30"/>
                <a:gd name="T47" fmla="*/ 21 h 28"/>
                <a:gd name="T48" fmla="*/ 29 w 30"/>
                <a:gd name="T49" fmla="*/ 15 h 28"/>
                <a:gd name="T50" fmla="*/ 8 w 30"/>
                <a:gd name="T51" fmla="*/ 12 h 28"/>
                <a:gd name="T52" fmla="*/ 7 w 30"/>
                <a:gd name="T53" fmla="*/ 11 h 28"/>
                <a:gd name="T54" fmla="*/ 7 w 30"/>
                <a:gd name="T55" fmla="*/ 9 h 28"/>
                <a:gd name="T56" fmla="*/ 8 w 30"/>
                <a:gd name="T57" fmla="*/ 8 h 28"/>
                <a:gd name="T58" fmla="*/ 12 w 30"/>
                <a:gd name="T59" fmla="*/ 8 h 28"/>
                <a:gd name="T60" fmla="*/ 12 w 30"/>
                <a:gd name="T61" fmla="*/ 12 h 28"/>
                <a:gd name="T62" fmla="*/ 8 w 30"/>
                <a:gd name="T63" fmla="*/ 12 h 28"/>
                <a:gd name="T64" fmla="*/ 25 w 30"/>
                <a:gd name="T65" fmla="*/ 19 h 28"/>
                <a:gd name="T66" fmla="*/ 24 w 30"/>
                <a:gd name="T67" fmla="*/ 20 h 28"/>
                <a:gd name="T68" fmla="*/ 16 w 30"/>
                <a:gd name="T69" fmla="*/ 20 h 28"/>
                <a:gd name="T70" fmla="*/ 16 w 30"/>
                <a:gd name="T71" fmla="*/ 16 h 28"/>
                <a:gd name="T72" fmla="*/ 24 w 30"/>
                <a:gd name="T73" fmla="*/ 16 h 28"/>
                <a:gd name="T74" fmla="*/ 25 w 30"/>
                <a:gd name="T75" fmla="*/ 17 h 28"/>
                <a:gd name="T76" fmla="*/ 25 w 30"/>
                <a:gd name="T77" fmla="*/ 1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 h="28">
                  <a:moveTo>
                    <a:pt x="29" y="15"/>
                  </a:moveTo>
                  <a:cubicBezTo>
                    <a:pt x="28" y="13"/>
                    <a:pt x="26" y="12"/>
                    <a:pt x="24" y="12"/>
                  </a:cubicBezTo>
                  <a:cubicBezTo>
                    <a:pt x="16" y="12"/>
                    <a:pt x="16" y="12"/>
                    <a:pt x="16" y="12"/>
                  </a:cubicBezTo>
                  <a:cubicBezTo>
                    <a:pt x="16" y="8"/>
                    <a:pt x="16" y="8"/>
                    <a:pt x="16" y="8"/>
                  </a:cubicBezTo>
                  <a:cubicBezTo>
                    <a:pt x="24" y="8"/>
                    <a:pt x="24" y="8"/>
                    <a:pt x="24" y="8"/>
                  </a:cubicBezTo>
                  <a:cubicBezTo>
                    <a:pt x="24" y="4"/>
                    <a:pt x="24" y="4"/>
                    <a:pt x="24" y="4"/>
                  </a:cubicBezTo>
                  <a:cubicBezTo>
                    <a:pt x="16" y="4"/>
                    <a:pt x="16" y="4"/>
                    <a:pt x="16" y="4"/>
                  </a:cubicBezTo>
                  <a:cubicBezTo>
                    <a:pt x="16" y="0"/>
                    <a:pt x="16" y="0"/>
                    <a:pt x="16" y="0"/>
                  </a:cubicBezTo>
                  <a:cubicBezTo>
                    <a:pt x="12" y="0"/>
                    <a:pt x="12" y="0"/>
                    <a:pt x="12" y="0"/>
                  </a:cubicBezTo>
                  <a:cubicBezTo>
                    <a:pt x="12" y="4"/>
                    <a:pt x="12" y="4"/>
                    <a:pt x="12" y="4"/>
                  </a:cubicBezTo>
                  <a:cubicBezTo>
                    <a:pt x="8" y="4"/>
                    <a:pt x="8" y="4"/>
                    <a:pt x="8" y="4"/>
                  </a:cubicBezTo>
                  <a:cubicBezTo>
                    <a:pt x="6" y="4"/>
                    <a:pt x="4" y="5"/>
                    <a:pt x="3" y="7"/>
                  </a:cubicBezTo>
                  <a:cubicBezTo>
                    <a:pt x="2" y="9"/>
                    <a:pt x="2" y="11"/>
                    <a:pt x="4" y="13"/>
                  </a:cubicBezTo>
                  <a:cubicBezTo>
                    <a:pt x="5" y="15"/>
                    <a:pt x="7" y="16"/>
                    <a:pt x="9" y="16"/>
                  </a:cubicBezTo>
                  <a:cubicBezTo>
                    <a:pt x="12" y="16"/>
                    <a:pt x="12" y="16"/>
                    <a:pt x="12" y="16"/>
                  </a:cubicBezTo>
                  <a:cubicBezTo>
                    <a:pt x="12" y="20"/>
                    <a:pt x="12" y="20"/>
                    <a:pt x="12" y="20"/>
                  </a:cubicBezTo>
                  <a:cubicBezTo>
                    <a:pt x="0" y="20"/>
                    <a:pt x="0" y="20"/>
                    <a:pt x="0" y="20"/>
                  </a:cubicBezTo>
                  <a:cubicBezTo>
                    <a:pt x="0" y="24"/>
                    <a:pt x="0" y="24"/>
                    <a:pt x="0" y="24"/>
                  </a:cubicBezTo>
                  <a:cubicBezTo>
                    <a:pt x="12" y="24"/>
                    <a:pt x="12" y="24"/>
                    <a:pt x="12" y="24"/>
                  </a:cubicBezTo>
                  <a:cubicBezTo>
                    <a:pt x="12" y="28"/>
                    <a:pt x="12" y="28"/>
                    <a:pt x="12" y="28"/>
                  </a:cubicBezTo>
                  <a:cubicBezTo>
                    <a:pt x="16" y="28"/>
                    <a:pt x="16" y="28"/>
                    <a:pt x="16" y="28"/>
                  </a:cubicBezTo>
                  <a:cubicBezTo>
                    <a:pt x="16" y="24"/>
                    <a:pt x="16" y="24"/>
                    <a:pt x="16" y="24"/>
                  </a:cubicBezTo>
                  <a:cubicBezTo>
                    <a:pt x="24" y="24"/>
                    <a:pt x="24" y="24"/>
                    <a:pt x="24" y="24"/>
                  </a:cubicBezTo>
                  <a:cubicBezTo>
                    <a:pt x="26" y="24"/>
                    <a:pt x="28" y="23"/>
                    <a:pt x="29" y="21"/>
                  </a:cubicBezTo>
                  <a:cubicBezTo>
                    <a:pt x="30" y="19"/>
                    <a:pt x="30" y="17"/>
                    <a:pt x="29" y="15"/>
                  </a:cubicBezTo>
                  <a:close/>
                  <a:moveTo>
                    <a:pt x="8" y="12"/>
                  </a:moveTo>
                  <a:cubicBezTo>
                    <a:pt x="7" y="12"/>
                    <a:pt x="7" y="11"/>
                    <a:pt x="7" y="11"/>
                  </a:cubicBezTo>
                  <a:cubicBezTo>
                    <a:pt x="7" y="11"/>
                    <a:pt x="6" y="10"/>
                    <a:pt x="7" y="9"/>
                  </a:cubicBezTo>
                  <a:cubicBezTo>
                    <a:pt x="7" y="8"/>
                    <a:pt x="8" y="8"/>
                    <a:pt x="8" y="8"/>
                  </a:cubicBezTo>
                  <a:cubicBezTo>
                    <a:pt x="12" y="8"/>
                    <a:pt x="12" y="8"/>
                    <a:pt x="12" y="8"/>
                  </a:cubicBezTo>
                  <a:cubicBezTo>
                    <a:pt x="12" y="12"/>
                    <a:pt x="12" y="12"/>
                    <a:pt x="12" y="12"/>
                  </a:cubicBezTo>
                  <a:lnTo>
                    <a:pt x="8" y="12"/>
                  </a:lnTo>
                  <a:close/>
                  <a:moveTo>
                    <a:pt x="25" y="19"/>
                  </a:moveTo>
                  <a:cubicBezTo>
                    <a:pt x="25" y="20"/>
                    <a:pt x="24" y="20"/>
                    <a:pt x="24" y="20"/>
                  </a:cubicBezTo>
                  <a:cubicBezTo>
                    <a:pt x="16" y="20"/>
                    <a:pt x="16" y="20"/>
                    <a:pt x="16" y="20"/>
                  </a:cubicBezTo>
                  <a:cubicBezTo>
                    <a:pt x="16" y="16"/>
                    <a:pt x="16" y="16"/>
                    <a:pt x="16" y="16"/>
                  </a:cubicBezTo>
                  <a:cubicBezTo>
                    <a:pt x="24" y="16"/>
                    <a:pt x="24" y="16"/>
                    <a:pt x="24" y="16"/>
                  </a:cubicBezTo>
                  <a:cubicBezTo>
                    <a:pt x="24" y="16"/>
                    <a:pt x="25" y="16"/>
                    <a:pt x="25" y="17"/>
                  </a:cubicBezTo>
                  <a:cubicBezTo>
                    <a:pt x="26" y="18"/>
                    <a:pt x="26" y="19"/>
                    <a:pt x="2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3"/>
            <p:cNvSpPr>
              <a:spLocks noEditPoints="1"/>
            </p:cNvSpPr>
            <p:nvPr/>
          </p:nvSpPr>
          <p:spPr bwMode="auto">
            <a:xfrm>
              <a:off x="88" y="2385"/>
              <a:ext cx="658" cy="477"/>
            </a:xfrm>
            <a:custGeom>
              <a:avLst/>
              <a:gdLst>
                <a:gd name="T0" fmla="*/ 130 w 244"/>
                <a:gd name="T1" fmla="*/ 0 h 176"/>
                <a:gd name="T2" fmla="*/ 0 w 244"/>
                <a:gd name="T3" fmla="*/ 128 h 176"/>
                <a:gd name="T4" fmla="*/ 90 w 244"/>
                <a:gd name="T5" fmla="*/ 176 h 176"/>
                <a:gd name="T6" fmla="*/ 244 w 244"/>
                <a:gd name="T7" fmla="*/ 120 h 176"/>
                <a:gd name="T8" fmla="*/ 136 w 244"/>
                <a:gd name="T9" fmla="*/ 72 h 176"/>
                <a:gd name="T10" fmla="*/ 136 w 244"/>
                <a:gd name="T11" fmla="*/ 64 h 176"/>
                <a:gd name="T12" fmla="*/ 138 w 244"/>
                <a:gd name="T13" fmla="*/ 95 h 176"/>
                <a:gd name="T14" fmla="*/ 143 w 244"/>
                <a:gd name="T15" fmla="*/ 87 h 176"/>
                <a:gd name="T16" fmla="*/ 168 w 244"/>
                <a:gd name="T17" fmla="*/ 63 h 176"/>
                <a:gd name="T18" fmla="*/ 164 w 244"/>
                <a:gd name="T19" fmla="*/ 56 h 176"/>
                <a:gd name="T20" fmla="*/ 164 w 244"/>
                <a:gd name="T21" fmla="*/ 56 h 176"/>
                <a:gd name="T22" fmla="*/ 12 w 244"/>
                <a:gd name="T23" fmla="*/ 129 h 176"/>
                <a:gd name="T24" fmla="*/ 8 w 244"/>
                <a:gd name="T25" fmla="*/ 110 h 176"/>
                <a:gd name="T26" fmla="*/ 8 w 244"/>
                <a:gd name="T27" fmla="*/ 96 h 176"/>
                <a:gd name="T28" fmla="*/ 12 w 244"/>
                <a:gd name="T29" fmla="*/ 88 h 176"/>
                <a:gd name="T30" fmla="*/ 12 w 244"/>
                <a:gd name="T31" fmla="*/ 88 h 176"/>
                <a:gd name="T32" fmla="*/ 12 w 244"/>
                <a:gd name="T33" fmla="*/ 65 h 176"/>
                <a:gd name="T34" fmla="*/ 8 w 244"/>
                <a:gd name="T35" fmla="*/ 44 h 176"/>
                <a:gd name="T36" fmla="*/ 20 w 244"/>
                <a:gd name="T37" fmla="*/ 140 h 176"/>
                <a:gd name="T38" fmla="*/ 44 w 244"/>
                <a:gd name="T39" fmla="*/ 128 h 176"/>
                <a:gd name="T40" fmla="*/ 44 w 244"/>
                <a:gd name="T41" fmla="*/ 128 h 176"/>
                <a:gd name="T42" fmla="*/ 44 w 244"/>
                <a:gd name="T43" fmla="*/ 104 h 176"/>
                <a:gd name="T44" fmla="*/ 20 w 244"/>
                <a:gd name="T45" fmla="*/ 84 h 176"/>
                <a:gd name="T46" fmla="*/ 20 w 244"/>
                <a:gd name="T47" fmla="*/ 76 h 176"/>
                <a:gd name="T48" fmla="*/ 44 w 244"/>
                <a:gd name="T49" fmla="*/ 64 h 176"/>
                <a:gd name="T50" fmla="*/ 48 w 244"/>
                <a:gd name="T51" fmla="*/ 56 h 176"/>
                <a:gd name="T52" fmla="*/ 46 w 244"/>
                <a:gd name="T53" fmla="*/ 8 h 176"/>
                <a:gd name="T54" fmla="*/ 46 w 244"/>
                <a:gd name="T55" fmla="*/ 48 h 176"/>
                <a:gd name="T56" fmla="*/ 56 w 244"/>
                <a:gd name="T57" fmla="*/ 153 h 176"/>
                <a:gd name="T58" fmla="*/ 52 w 244"/>
                <a:gd name="T59" fmla="*/ 134 h 176"/>
                <a:gd name="T60" fmla="*/ 52 w 244"/>
                <a:gd name="T61" fmla="*/ 120 h 176"/>
                <a:gd name="T62" fmla="*/ 56 w 244"/>
                <a:gd name="T63" fmla="*/ 112 h 176"/>
                <a:gd name="T64" fmla="*/ 56 w 244"/>
                <a:gd name="T65" fmla="*/ 112 h 176"/>
                <a:gd name="T66" fmla="*/ 56 w 244"/>
                <a:gd name="T67" fmla="*/ 87 h 176"/>
                <a:gd name="T68" fmla="*/ 64 w 244"/>
                <a:gd name="T69" fmla="*/ 164 h 176"/>
                <a:gd name="T70" fmla="*/ 108 w 244"/>
                <a:gd name="T71" fmla="*/ 166 h 176"/>
                <a:gd name="T72" fmla="*/ 64 w 244"/>
                <a:gd name="T73" fmla="*/ 140 h 176"/>
                <a:gd name="T74" fmla="*/ 108 w 244"/>
                <a:gd name="T75" fmla="*/ 134 h 176"/>
                <a:gd name="T76" fmla="*/ 90 w 244"/>
                <a:gd name="T77" fmla="*/ 128 h 176"/>
                <a:gd name="T78" fmla="*/ 90 w 244"/>
                <a:gd name="T79" fmla="*/ 120 h 176"/>
                <a:gd name="T80" fmla="*/ 108 w 244"/>
                <a:gd name="T81" fmla="*/ 110 h 176"/>
                <a:gd name="T82" fmla="*/ 64 w 244"/>
                <a:gd name="T83" fmla="*/ 100 h 176"/>
                <a:gd name="T84" fmla="*/ 108 w 244"/>
                <a:gd name="T85" fmla="*/ 102 h 176"/>
                <a:gd name="T86" fmla="*/ 128 w 244"/>
                <a:gd name="T87" fmla="*/ 151 h 176"/>
                <a:gd name="T88" fmla="*/ 124 w 244"/>
                <a:gd name="T89" fmla="*/ 137 h 176"/>
                <a:gd name="T90" fmla="*/ 124 w 244"/>
                <a:gd name="T91" fmla="*/ 128 h 176"/>
                <a:gd name="T92" fmla="*/ 128 w 244"/>
                <a:gd name="T93" fmla="*/ 104 h 176"/>
                <a:gd name="T94" fmla="*/ 128 w 244"/>
                <a:gd name="T95" fmla="*/ 104 h 176"/>
                <a:gd name="T96" fmla="*/ 128 w 244"/>
                <a:gd name="T97" fmla="*/ 84 h 176"/>
                <a:gd name="T98" fmla="*/ 90 w 244"/>
                <a:gd name="T99" fmla="*/ 48 h 176"/>
                <a:gd name="T100" fmla="*/ 101 w 244"/>
                <a:gd name="T101" fmla="*/ 41 h 176"/>
                <a:gd name="T102" fmla="*/ 130 w 244"/>
                <a:gd name="T103" fmla="*/ 48 h 176"/>
                <a:gd name="T104" fmla="*/ 137 w 244"/>
                <a:gd name="T105" fmla="*/ 144 h 176"/>
                <a:gd name="T106" fmla="*/ 188 w 244"/>
                <a:gd name="T107" fmla="*/ 7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4" h="176">
                  <a:moveTo>
                    <a:pt x="188" y="64"/>
                  </a:moveTo>
                  <a:cubicBezTo>
                    <a:pt x="184" y="64"/>
                    <a:pt x="180" y="64"/>
                    <a:pt x="176" y="65"/>
                  </a:cubicBezTo>
                  <a:cubicBezTo>
                    <a:pt x="176" y="28"/>
                    <a:pt x="176" y="28"/>
                    <a:pt x="176" y="28"/>
                  </a:cubicBezTo>
                  <a:cubicBezTo>
                    <a:pt x="176" y="12"/>
                    <a:pt x="156" y="0"/>
                    <a:pt x="130" y="0"/>
                  </a:cubicBezTo>
                  <a:cubicBezTo>
                    <a:pt x="111" y="0"/>
                    <a:pt x="95" y="6"/>
                    <a:pt x="88" y="16"/>
                  </a:cubicBezTo>
                  <a:cubicBezTo>
                    <a:pt x="81" y="7"/>
                    <a:pt x="65" y="0"/>
                    <a:pt x="46" y="0"/>
                  </a:cubicBezTo>
                  <a:cubicBezTo>
                    <a:pt x="20" y="0"/>
                    <a:pt x="0" y="12"/>
                    <a:pt x="0" y="28"/>
                  </a:cubicBezTo>
                  <a:cubicBezTo>
                    <a:pt x="0" y="128"/>
                    <a:pt x="0" y="128"/>
                    <a:pt x="0" y="128"/>
                  </a:cubicBezTo>
                  <a:cubicBezTo>
                    <a:pt x="0" y="134"/>
                    <a:pt x="3" y="141"/>
                    <a:pt x="16" y="147"/>
                  </a:cubicBezTo>
                  <a:cubicBezTo>
                    <a:pt x="23" y="150"/>
                    <a:pt x="33" y="152"/>
                    <a:pt x="44" y="152"/>
                  </a:cubicBezTo>
                  <a:cubicBezTo>
                    <a:pt x="44" y="158"/>
                    <a:pt x="47" y="165"/>
                    <a:pt x="60" y="171"/>
                  </a:cubicBezTo>
                  <a:cubicBezTo>
                    <a:pt x="68" y="174"/>
                    <a:pt x="78" y="176"/>
                    <a:pt x="90" y="176"/>
                  </a:cubicBezTo>
                  <a:cubicBezTo>
                    <a:pt x="113" y="176"/>
                    <a:pt x="136" y="168"/>
                    <a:pt x="136" y="152"/>
                  </a:cubicBezTo>
                  <a:cubicBezTo>
                    <a:pt x="138" y="152"/>
                    <a:pt x="140" y="152"/>
                    <a:pt x="142" y="152"/>
                  </a:cubicBezTo>
                  <a:cubicBezTo>
                    <a:pt x="152" y="166"/>
                    <a:pt x="169" y="176"/>
                    <a:pt x="188" y="176"/>
                  </a:cubicBezTo>
                  <a:cubicBezTo>
                    <a:pt x="219" y="176"/>
                    <a:pt x="244" y="151"/>
                    <a:pt x="244" y="120"/>
                  </a:cubicBezTo>
                  <a:cubicBezTo>
                    <a:pt x="244" y="89"/>
                    <a:pt x="219" y="64"/>
                    <a:pt x="188" y="64"/>
                  </a:cubicBezTo>
                  <a:close/>
                  <a:moveTo>
                    <a:pt x="148" y="78"/>
                  </a:moveTo>
                  <a:cubicBezTo>
                    <a:pt x="144" y="79"/>
                    <a:pt x="140" y="79"/>
                    <a:pt x="136" y="80"/>
                  </a:cubicBezTo>
                  <a:cubicBezTo>
                    <a:pt x="136" y="72"/>
                    <a:pt x="136" y="72"/>
                    <a:pt x="136" y="72"/>
                  </a:cubicBezTo>
                  <a:cubicBezTo>
                    <a:pt x="140" y="71"/>
                    <a:pt x="144" y="71"/>
                    <a:pt x="148" y="70"/>
                  </a:cubicBezTo>
                  <a:lnTo>
                    <a:pt x="148" y="78"/>
                  </a:lnTo>
                  <a:close/>
                  <a:moveTo>
                    <a:pt x="148" y="62"/>
                  </a:moveTo>
                  <a:cubicBezTo>
                    <a:pt x="144" y="63"/>
                    <a:pt x="140" y="64"/>
                    <a:pt x="136" y="64"/>
                  </a:cubicBezTo>
                  <a:cubicBezTo>
                    <a:pt x="135" y="61"/>
                    <a:pt x="134" y="58"/>
                    <a:pt x="132" y="56"/>
                  </a:cubicBezTo>
                  <a:cubicBezTo>
                    <a:pt x="138" y="56"/>
                    <a:pt x="143" y="55"/>
                    <a:pt x="148" y="54"/>
                  </a:cubicBezTo>
                  <a:lnTo>
                    <a:pt x="148" y="62"/>
                  </a:lnTo>
                  <a:close/>
                  <a:moveTo>
                    <a:pt x="138" y="95"/>
                  </a:moveTo>
                  <a:cubicBezTo>
                    <a:pt x="137" y="95"/>
                    <a:pt x="137" y="95"/>
                    <a:pt x="136" y="95"/>
                  </a:cubicBezTo>
                  <a:cubicBezTo>
                    <a:pt x="136" y="88"/>
                    <a:pt x="136" y="88"/>
                    <a:pt x="136" y="88"/>
                  </a:cubicBezTo>
                  <a:cubicBezTo>
                    <a:pt x="136" y="88"/>
                    <a:pt x="136" y="88"/>
                    <a:pt x="136" y="88"/>
                  </a:cubicBezTo>
                  <a:cubicBezTo>
                    <a:pt x="138" y="87"/>
                    <a:pt x="141" y="87"/>
                    <a:pt x="143" y="87"/>
                  </a:cubicBezTo>
                  <a:cubicBezTo>
                    <a:pt x="141" y="90"/>
                    <a:pt x="139" y="92"/>
                    <a:pt x="138" y="95"/>
                  </a:cubicBezTo>
                  <a:close/>
                  <a:moveTo>
                    <a:pt x="164" y="70"/>
                  </a:moveTo>
                  <a:cubicBezTo>
                    <a:pt x="164" y="65"/>
                    <a:pt x="164" y="65"/>
                    <a:pt x="164" y="65"/>
                  </a:cubicBezTo>
                  <a:cubicBezTo>
                    <a:pt x="166" y="64"/>
                    <a:pt x="167" y="64"/>
                    <a:pt x="168" y="63"/>
                  </a:cubicBezTo>
                  <a:cubicBezTo>
                    <a:pt x="168" y="64"/>
                    <a:pt x="168" y="64"/>
                    <a:pt x="168" y="64"/>
                  </a:cubicBezTo>
                  <a:cubicBezTo>
                    <a:pt x="168" y="66"/>
                    <a:pt x="168" y="67"/>
                    <a:pt x="167" y="68"/>
                  </a:cubicBezTo>
                  <a:cubicBezTo>
                    <a:pt x="166" y="69"/>
                    <a:pt x="165" y="69"/>
                    <a:pt x="164" y="70"/>
                  </a:cubicBezTo>
                  <a:close/>
                  <a:moveTo>
                    <a:pt x="164" y="56"/>
                  </a:moveTo>
                  <a:cubicBezTo>
                    <a:pt x="164" y="47"/>
                    <a:pt x="164" y="47"/>
                    <a:pt x="164" y="47"/>
                  </a:cubicBezTo>
                  <a:cubicBezTo>
                    <a:pt x="166" y="46"/>
                    <a:pt x="167" y="45"/>
                    <a:pt x="168" y="44"/>
                  </a:cubicBezTo>
                  <a:cubicBezTo>
                    <a:pt x="168" y="48"/>
                    <a:pt x="168" y="48"/>
                    <a:pt x="168" y="48"/>
                  </a:cubicBezTo>
                  <a:cubicBezTo>
                    <a:pt x="168" y="51"/>
                    <a:pt x="166" y="53"/>
                    <a:pt x="164" y="56"/>
                  </a:cubicBezTo>
                  <a:close/>
                  <a:moveTo>
                    <a:pt x="12" y="136"/>
                  </a:moveTo>
                  <a:cubicBezTo>
                    <a:pt x="10" y="134"/>
                    <a:pt x="8" y="131"/>
                    <a:pt x="8" y="128"/>
                  </a:cubicBezTo>
                  <a:cubicBezTo>
                    <a:pt x="8" y="126"/>
                    <a:pt x="8" y="126"/>
                    <a:pt x="8" y="126"/>
                  </a:cubicBezTo>
                  <a:cubicBezTo>
                    <a:pt x="9" y="127"/>
                    <a:pt x="10" y="128"/>
                    <a:pt x="12" y="129"/>
                  </a:cubicBezTo>
                  <a:lnTo>
                    <a:pt x="12" y="136"/>
                  </a:lnTo>
                  <a:close/>
                  <a:moveTo>
                    <a:pt x="12" y="120"/>
                  </a:moveTo>
                  <a:cubicBezTo>
                    <a:pt x="10" y="118"/>
                    <a:pt x="8" y="115"/>
                    <a:pt x="8" y="112"/>
                  </a:cubicBezTo>
                  <a:cubicBezTo>
                    <a:pt x="8" y="110"/>
                    <a:pt x="8" y="110"/>
                    <a:pt x="8" y="110"/>
                  </a:cubicBezTo>
                  <a:cubicBezTo>
                    <a:pt x="9" y="111"/>
                    <a:pt x="10" y="112"/>
                    <a:pt x="12" y="113"/>
                  </a:cubicBezTo>
                  <a:lnTo>
                    <a:pt x="12" y="120"/>
                  </a:lnTo>
                  <a:close/>
                  <a:moveTo>
                    <a:pt x="12" y="104"/>
                  </a:moveTo>
                  <a:cubicBezTo>
                    <a:pt x="10" y="102"/>
                    <a:pt x="8" y="99"/>
                    <a:pt x="8" y="96"/>
                  </a:cubicBezTo>
                  <a:cubicBezTo>
                    <a:pt x="8" y="94"/>
                    <a:pt x="8" y="94"/>
                    <a:pt x="8" y="94"/>
                  </a:cubicBezTo>
                  <a:cubicBezTo>
                    <a:pt x="9" y="95"/>
                    <a:pt x="10" y="96"/>
                    <a:pt x="12" y="97"/>
                  </a:cubicBezTo>
                  <a:lnTo>
                    <a:pt x="12" y="104"/>
                  </a:lnTo>
                  <a:close/>
                  <a:moveTo>
                    <a:pt x="12" y="88"/>
                  </a:moveTo>
                  <a:cubicBezTo>
                    <a:pt x="10" y="86"/>
                    <a:pt x="8" y="83"/>
                    <a:pt x="8" y="80"/>
                  </a:cubicBezTo>
                  <a:cubicBezTo>
                    <a:pt x="8" y="78"/>
                    <a:pt x="8" y="78"/>
                    <a:pt x="8" y="78"/>
                  </a:cubicBezTo>
                  <a:cubicBezTo>
                    <a:pt x="9" y="79"/>
                    <a:pt x="10" y="80"/>
                    <a:pt x="12" y="81"/>
                  </a:cubicBezTo>
                  <a:lnTo>
                    <a:pt x="12" y="88"/>
                  </a:lnTo>
                  <a:close/>
                  <a:moveTo>
                    <a:pt x="12" y="72"/>
                  </a:moveTo>
                  <a:cubicBezTo>
                    <a:pt x="10" y="70"/>
                    <a:pt x="8" y="67"/>
                    <a:pt x="8" y="64"/>
                  </a:cubicBezTo>
                  <a:cubicBezTo>
                    <a:pt x="8" y="62"/>
                    <a:pt x="8" y="62"/>
                    <a:pt x="8" y="62"/>
                  </a:cubicBezTo>
                  <a:cubicBezTo>
                    <a:pt x="9" y="63"/>
                    <a:pt x="10" y="64"/>
                    <a:pt x="12" y="65"/>
                  </a:cubicBezTo>
                  <a:lnTo>
                    <a:pt x="12" y="72"/>
                  </a:lnTo>
                  <a:close/>
                  <a:moveTo>
                    <a:pt x="12" y="56"/>
                  </a:moveTo>
                  <a:cubicBezTo>
                    <a:pt x="10" y="54"/>
                    <a:pt x="8" y="51"/>
                    <a:pt x="8" y="48"/>
                  </a:cubicBezTo>
                  <a:cubicBezTo>
                    <a:pt x="8" y="44"/>
                    <a:pt x="8" y="44"/>
                    <a:pt x="8" y="44"/>
                  </a:cubicBezTo>
                  <a:cubicBezTo>
                    <a:pt x="9" y="45"/>
                    <a:pt x="10" y="46"/>
                    <a:pt x="12" y="47"/>
                  </a:cubicBezTo>
                  <a:lnTo>
                    <a:pt x="12" y="56"/>
                  </a:lnTo>
                  <a:close/>
                  <a:moveTo>
                    <a:pt x="44" y="144"/>
                  </a:moveTo>
                  <a:cubicBezTo>
                    <a:pt x="35" y="144"/>
                    <a:pt x="27" y="142"/>
                    <a:pt x="20" y="140"/>
                  </a:cubicBezTo>
                  <a:cubicBezTo>
                    <a:pt x="20" y="132"/>
                    <a:pt x="20" y="132"/>
                    <a:pt x="20" y="132"/>
                  </a:cubicBezTo>
                  <a:cubicBezTo>
                    <a:pt x="27" y="134"/>
                    <a:pt x="35" y="136"/>
                    <a:pt x="44" y="136"/>
                  </a:cubicBezTo>
                  <a:lnTo>
                    <a:pt x="44" y="144"/>
                  </a:lnTo>
                  <a:close/>
                  <a:moveTo>
                    <a:pt x="44" y="128"/>
                  </a:moveTo>
                  <a:cubicBezTo>
                    <a:pt x="35" y="128"/>
                    <a:pt x="27" y="126"/>
                    <a:pt x="20" y="124"/>
                  </a:cubicBezTo>
                  <a:cubicBezTo>
                    <a:pt x="20" y="116"/>
                    <a:pt x="20" y="116"/>
                    <a:pt x="20" y="116"/>
                  </a:cubicBezTo>
                  <a:cubicBezTo>
                    <a:pt x="27" y="118"/>
                    <a:pt x="35" y="120"/>
                    <a:pt x="44" y="120"/>
                  </a:cubicBezTo>
                  <a:lnTo>
                    <a:pt x="44" y="128"/>
                  </a:lnTo>
                  <a:close/>
                  <a:moveTo>
                    <a:pt x="44" y="112"/>
                  </a:moveTo>
                  <a:cubicBezTo>
                    <a:pt x="35" y="112"/>
                    <a:pt x="27" y="110"/>
                    <a:pt x="20" y="108"/>
                  </a:cubicBezTo>
                  <a:cubicBezTo>
                    <a:pt x="20" y="100"/>
                    <a:pt x="20" y="100"/>
                    <a:pt x="20" y="100"/>
                  </a:cubicBezTo>
                  <a:cubicBezTo>
                    <a:pt x="27" y="102"/>
                    <a:pt x="35" y="104"/>
                    <a:pt x="44" y="104"/>
                  </a:cubicBezTo>
                  <a:lnTo>
                    <a:pt x="44" y="112"/>
                  </a:lnTo>
                  <a:close/>
                  <a:moveTo>
                    <a:pt x="44" y="96"/>
                  </a:moveTo>
                  <a:cubicBezTo>
                    <a:pt x="35" y="96"/>
                    <a:pt x="27" y="94"/>
                    <a:pt x="20" y="92"/>
                  </a:cubicBezTo>
                  <a:cubicBezTo>
                    <a:pt x="20" y="84"/>
                    <a:pt x="20" y="84"/>
                    <a:pt x="20" y="84"/>
                  </a:cubicBezTo>
                  <a:cubicBezTo>
                    <a:pt x="27" y="86"/>
                    <a:pt x="35" y="88"/>
                    <a:pt x="44" y="88"/>
                  </a:cubicBezTo>
                  <a:lnTo>
                    <a:pt x="44" y="96"/>
                  </a:lnTo>
                  <a:close/>
                  <a:moveTo>
                    <a:pt x="44" y="80"/>
                  </a:moveTo>
                  <a:cubicBezTo>
                    <a:pt x="35" y="80"/>
                    <a:pt x="27" y="78"/>
                    <a:pt x="20" y="76"/>
                  </a:cubicBezTo>
                  <a:cubicBezTo>
                    <a:pt x="20" y="68"/>
                    <a:pt x="20" y="68"/>
                    <a:pt x="20" y="68"/>
                  </a:cubicBezTo>
                  <a:cubicBezTo>
                    <a:pt x="27" y="71"/>
                    <a:pt x="35" y="72"/>
                    <a:pt x="44" y="72"/>
                  </a:cubicBezTo>
                  <a:lnTo>
                    <a:pt x="44" y="80"/>
                  </a:lnTo>
                  <a:close/>
                  <a:moveTo>
                    <a:pt x="44" y="64"/>
                  </a:moveTo>
                  <a:cubicBezTo>
                    <a:pt x="36" y="64"/>
                    <a:pt x="27" y="62"/>
                    <a:pt x="20" y="60"/>
                  </a:cubicBezTo>
                  <a:cubicBezTo>
                    <a:pt x="20" y="52"/>
                    <a:pt x="20" y="52"/>
                    <a:pt x="20" y="52"/>
                  </a:cubicBezTo>
                  <a:cubicBezTo>
                    <a:pt x="27" y="54"/>
                    <a:pt x="36" y="56"/>
                    <a:pt x="46" y="56"/>
                  </a:cubicBezTo>
                  <a:cubicBezTo>
                    <a:pt x="47" y="56"/>
                    <a:pt x="48" y="56"/>
                    <a:pt x="48" y="56"/>
                  </a:cubicBezTo>
                  <a:cubicBezTo>
                    <a:pt x="46" y="58"/>
                    <a:pt x="45" y="61"/>
                    <a:pt x="44" y="64"/>
                  </a:cubicBezTo>
                  <a:close/>
                  <a:moveTo>
                    <a:pt x="46" y="48"/>
                  </a:moveTo>
                  <a:cubicBezTo>
                    <a:pt x="25" y="48"/>
                    <a:pt x="8" y="39"/>
                    <a:pt x="8" y="28"/>
                  </a:cubicBezTo>
                  <a:cubicBezTo>
                    <a:pt x="8" y="17"/>
                    <a:pt x="25" y="8"/>
                    <a:pt x="46" y="8"/>
                  </a:cubicBezTo>
                  <a:cubicBezTo>
                    <a:pt x="67" y="8"/>
                    <a:pt x="84" y="17"/>
                    <a:pt x="84" y="28"/>
                  </a:cubicBezTo>
                  <a:cubicBezTo>
                    <a:pt x="84" y="33"/>
                    <a:pt x="80" y="38"/>
                    <a:pt x="74" y="42"/>
                  </a:cubicBezTo>
                  <a:cubicBezTo>
                    <a:pt x="68" y="43"/>
                    <a:pt x="64" y="44"/>
                    <a:pt x="60" y="46"/>
                  </a:cubicBezTo>
                  <a:cubicBezTo>
                    <a:pt x="56" y="48"/>
                    <a:pt x="51" y="48"/>
                    <a:pt x="46" y="48"/>
                  </a:cubicBezTo>
                  <a:close/>
                  <a:moveTo>
                    <a:pt x="56" y="160"/>
                  </a:moveTo>
                  <a:cubicBezTo>
                    <a:pt x="54" y="158"/>
                    <a:pt x="52" y="155"/>
                    <a:pt x="52" y="152"/>
                  </a:cubicBezTo>
                  <a:cubicBezTo>
                    <a:pt x="52" y="150"/>
                    <a:pt x="52" y="150"/>
                    <a:pt x="52" y="150"/>
                  </a:cubicBezTo>
                  <a:cubicBezTo>
                    <a:pt x="53" y="151"/>
                    <a:pt x="54" y="152"/>
                    <a:pt x="56" y="153"/>
                  </a:cubicBezTo>
                  <a:lnTo>
                    <a:pt x="56" y="160"/>
                  </a:lnTo>
                  <a:close/>
                  <a:moveTo>
                    <a:pt x="56" y="144"/>
                  </a:moveTo>
                  <a:cubicBezTo>
                    <a:pt x="54" y="142"/>
                    <a:pt x="52" y="139"/>
                    <a:pt x="52" y="136"/>
                  </a:cubicBezTo>
                  <a:cubicBezTo>
                    <a:pt x="52" y="134"/>
                    <a:pt x="52" y="134"/>
                    <a:pt x="52" y="134"/>
                  </a:cubicBezTo>
                  <a:cubicBezTo>
                    <a:pt x="53" y="135"/>
                    <a:pt x="54" y="136"/>
                    <a:pt x="56" y="137"/>
                  </a:cubicBezTo>
                  <a:lnTo>
                    <a:pt x="56" y="144"/>
                  </a:lnTo>
                  <a:close/>
                  <a:moveTo>
                    <a:pt x="56" y="128"/>
                  </a:moveTo>
                  <a:cubicBezTo>
                    <a:pt x="54" y="126"/>
                    <a:pt x="52" y="123"/>
                    <a:pt x="52" y="120"/>
                  </a:cubicBezTo>
                  <a:cubicBezTo>
                    <a:pt x="52" y="118"/>
                    <a:pt x="52" y="118"/>
                    <a:pt x="52" y="118"/>
                  </a:cubicBezTo>
                  <a:cubicBezTo>
                    <a:pt x="53" y="119"/>
                    <a:pt x="54" y="120"/>
                    <a:pt x="56" y="121"/>
                  </a:cubicBezTo>
                  <a:lnTo>
                    <a:pt x="56" y="128"/>
                  </a:lnTo>
                  <a:close/>
                  <a:moveTo>
                    <a:pt x="56" y="112"/>
                  </a:moveTo>
                  <a:cubicBezTo>
                    <a:pt x="54" y="110"/>
                    <a:pt x="52" y="107"/>
                    <a:pt x="52" y="104"/>
                  </a:cubicBezTo>
                  <a:cubicBezTo>
                    <a:pt x="52" y="102"/>
                    <a:pt x="52" y="102"/>
                    <a:pt x="52" y="102"/>
                  </a:cubicBezTo>
                  <a:cubicBezTo>
                    <a:pt x="53" y="103"/>
                    <a:pt x="54" y="104"/>
                    <a:pt x="56" y="105"/>
                  </a:cubicBezTo>
                  <a:lnTo>
                    <a:pt x="56" y="112"/>
                  </a:lnTo>
                  <a:close/>
                  <a:moveTo>
                    <a:pt x="56" y="96"/>
                  </a:moveTo>
                  <a:cubicBezTo>
                    <a:pt x="54" y="94"/>
                    <a:pt x="52" y="91"/>
                    <a:pt x="52" y="88"/>
                  </a:cubicBezTo>
                  <a:cubicBezTo>
                    <a:pt x="52" y="84"/>
                    <a:pt x="52" y="84"/>
                    <a:pt x="52" y="84"/>
                  </a:cubicBezTo>
                  <a:cubicBezTo>
                    <a:pt x="53" y="85"/>
                    <a:pt x="54" y="86"/>
                    <a:pt x="56" y="87"/>
                  </a:cubicBezTo>
                  <a:lnTo>
                    <a:pt x="56" y="96"/>
                  </a:lnTo>
                  <a:close/>
                  <a:moveTo>
                    <a:pt x="108" y="166"/>
                  </a:moveTo>
                  <a:cubicBezTo>
                    <a:pt x="102" y="167"/>
                    <a:pt x="96" y="168"/>
                    <a:pt x="90" y="168"/>
                  </a:cubicBezTo>
                  <a:cubicBezTo>
                    <a:pt x="81" y="168"/>
                    <a:pt x="71" y="166"/>
                    <a:pt x="64" y="164"/>
                  </a:cubicBezTo>
                  <a:cubicBezTo>
                    <a:pt x="64" y="156"/>
                    <a:pt x="64" y="156"/>
                    <a:pt x="64" y="156"/>
                  </a:cubicBezTo>
                  <a:cubicBezTo>
                    <a:pt x="72" y="159"/>
                    <a:pt x="80" y="160"/>
                    <a:pt x="90" y="160"/>
                  </a:cubicBezTo>
                  <a:cubicBezTo>
                    <a:pt x="96" y="160"/>
                    <a:pt x="102" y="160"/>
                    <a:pt x="108" y="158"/>
                  </a:cubicBezTo>
                  <a:lnTo>
                    <a:pt x="108" y="166"/>
                  </a:lnTo>
                  <a:close/>
                  <a:moveTo>
                    <a:pt x="108" y="150"/>
                  </a:moveTo>
                  <a:cubicBezTo>
                    <a:pt x="102" y="151"/>
                    <a:pt x="96" y="152"/>
                    <a:pt x="90" y="152"/>
                  </a:cubicBezTo>
                  <a:cubicBezTo>
                    <a:pt x="81" y="152"/>
                    <a:pt x="71" y="150"/>
                    <a:pt x="64" y="148"/>
                  </a:cubicBezTo>
                  <a:cubicBezTo>
                    <a:pt x="64" y="140"/>
                    <a:pt x="64" y="140"/>
                    <a:pt x="64" y="140"/>
                  </a:cubicBezTo>
                  <a:cubicBezTo>
                    <a:pt x="72" y="143"/>
                    <a:pt x="80" y="144"/>
                    <a:pt x="90" y="144"/>
                  </a:cubicBezTo>
                  <a:cubicBezTo>
                    <a:pt x="96" y="144"/>
                    <a:pt x="102" y="144"/>
                    <a:pt x="108" y="142"/>
                  </a:cubicBezTo>
                  <a:lnTo>
                    <a:pt x="108" y="150"/>
                  </a:lnTo>
                  <a:close/>
                  <a:moveTo>
                    <a:pt x="108" y="134"/>
                  </a:moveTo>
                  <a:cubicBezTo>
                    <a:pt x="102" y="135"/>
                    <a:pt x="96" y="136"/>
                    <a:pt x="90" y="136"/>
                  </a:cubicBezTo>
                  <a:cubicBezTo>
                    <a:pt x="81" y="136"/>
                    <a:pt x="71" y="134"/>
                    <a:pt x="64" y="132"/>
                  </a:cubicBezTo>
                  <a:cubicBezTo>
                    <a:pt x="64" y="124"/>
                    <a:pt x="64" y="124"/>
                    <a:pt x="64" y="124"/>
                  </a:cubicBezTo>
                  <a:cubicBezTo>
                    <a:pt x="72" y="127"/>
                    <a:pt x="80" y="128"/>
                    <a:pt x="90" y="128"/>
                  </a:cubicBezTo>
                  <a:cubicBezTo>
                    <a:pt x="96" y="128"/>
                    <a:pt x="102" y="128"/>
                    <a:pt x="108" y="126"/>
                  </a:cubicBezTo>
                  <a:lnTo>
                    <a:pt x="108" y="134"/>
                  </a:lnTo>
                  <a:close/>
                  <a:moveTo>
                    <a:pt x="108" y="118"/>
                  </a:moveTo>
                  <a:cubicBezTo>
                    <a:pt x="102" y="119"/>
                    <a:pt x="96" y="120"/>
                    <a:pt x="90" y="120"/>
                  </a:cubicBezTo>
                  <a:cubicBezTo>
                    <a:pt x="81" y="120"/>
                    <a:pt x="71" y="118"/>
                    <a:pt x="64" y="116"/>
                  </a:cubicBezTo>
                  <a:cubicBezTo>
                    <a:pt x="64" y="108"/>
                    <a:pt x="64" y="108"/>
                    <a:pt x="64" y="108"/>
                  </a:cubicBezTo>
                  <a:cubicBezTo>
                    <a:pt x="72" y="111"/>
                    <a:pt x="80" y="112"/>
                    <a:pt x="90" y="112"/>
                  </a:cubicBezTo>
                  <a:cubicBezTo>
                    <a:pt x="96" y="112"/>
                    <a:pt x="102" y="112"/>
                    <a:pt x="108" y="110"/>
                  </a:cubicBezTo>
                  <a:lnTo>
                    <a:pt x="108" y="118"/>
                  </a:lnTo>
                  <a:close/>
                  <a:moveTo>
                    <a:pt x="108" y="102"/>
                  </a:moveTo>
                  <a:cubicBezTo>
                    <a:pt x="102" y="103"/>
                    <a:pt x="96" y="104"/>
                    <a:pt x="90" y="104"/>
                  </a:cubicBezTo>
                  <a:cubicBezTo>
                    <a:pt x="81" y="104"/>
                    <a:pt x="71" y="102"/>
                    <a:pt x="64" y="100"/>
                  </a:cubicBezTo>
                  <a:cubicBezTo>
                    <a:pt x="64" y="92"/>
                    <a:pt x="64" y="92"/>
                    <a:pt x="64" y="92"/>
                  </a:cubicBezTo>
                  <a:cubicBezTo>
                    <a:pt x="71" y="94"/>
                    <a:pt x="80" y="96"/>
                    <a:pt x="90" y="96"/>
                  </a:cubicBezTo>
                  <a:cubicBezTo>
                    <a:pt x="96" y="96"/>
                    <a:pt x="102" y="96"/>
                    <a:pt x="108" y="94"/>
                  </a:cubicBezTo>
                  <a:lnTo>
                    <a:pt x="108" y="102"/>
                  </a:lnTo>
                  <a:close/>
                  <a:moveTo>
                    <a:pt x="128" y="152"/>
                  </a:moveTo>
                  <a:cubicBezTo>
                    <a:pt x="128" y="155"/>
                    <a:pt x="126" y="157"/>
                    <a:pt x="124" y="160"/>
                  </a:cubicBezTo>
                  <a:cubicBezTo>
                    <a:pt x="124" y="153"/>
                    <a:pt x="124" y="153"/>
                    <a:pt x="124" y="153"/>
                  </a:cubicBezTo>
                  <a:cubicBezTo>
                    <a:pt x="126" y="152"/>
                    <a:pt x="127" y="152"/>
                    <a:pt x="128" y="151"/>
                  </a:cubicBezTo>
                  <a:lnTo>
                    <a:pt x="128" y="152"/>
                  </a:lnTo>
                  <a:close/>
                  <a:moveTo>
                    <a:pt x="128" y="136"/>
                  </a:moveTo>
                  <a:cubicBezTo>
                    <a:pt x="128" y="139"/>
                    <a:pt x="126" y="141"/>
                    <a:pt x="124" y="144"/>
                  </a:cubicBezTo>
                  <a:cubicBezTo>
                    <a:pt x="124" y="137"/>
                    <a:pt x="124" y="137"/>
                    <a:pt x="124" y="137"/>
                  </a:cubicBezTo>
                  <a:cubicBezTo>
                    <a:pt x="126" y="136"/>
                    <a:pt x="127" y="136"/>
                    <a:pt x="128" y="135"/>
                  </a:cubicBezTo>
                  <a:lnTo>
                    <a:pt x="128" y="136"/>
                  </a:lnTo>
                  <a:close/>
                  <a:moveTo>
                    <a:pt x="128" y="120"/>
                  </a:moveTo>
                  <a:cubicBezTo>
                    <a:pt x="128" y="123"/>
                    <a:pt x="126" y="125"/>
                    <a:pt x="124" y="128"/>
                  </a:cubicBezTo>
                  <a:cubicBezTo>
                    <a:pt x="124" y="121"/>
                    <a:pt x="124" y="121"/>
                    <a:pt x="124" y="121"/>
                  </a:cubicBezTo>
                  <a:cubicBezTo>
                    <a:pt x="126" y="120"/>
                    <a:pt x="127" y="120"/>
                    <a:pt x="128" y="119"/>
                  </a:cubicBezTo>
                  <a:lnTo>
                    <a:pt x="128" y="120"/>
                  </a:lnTo>
                  <a:close/>
                  <a:moveTo>
                    <a:pt x="128" y="104"/>
                  </a:moveTo>
                  <a:cubicBezTo>
                    <a:pt x="128" y="107"/>
                    <a:pt x="126" y="109"/>
                    <a:pt x="124" y="112"/>
                  </a:cubicBezTo>
                  <a:cubicBezTo>
                    <a:pt x="124" y="105"/>
                    <a:pt x="124" y="105"/>
                    <a:pt x="124" y="105"/>
                  </a:cubicBezTo>
                  <a:cubicBezTo>
                    <a:pt x="126" y="104"/>
                    <a:pt x="127" y="104"/>
                    <a:pt x="128" y="103"/>
                  </a:cubicBezTo>
                  <a:lnTo>
                    <a:pt x="128" y="104"/>
                  </a:lnTo>
                  <a:close/>
                  <a:moveTo>
                    <a:pt x="128" y="88"/>
                  </a:moveTo>
                  <a:cubicBezTo>
                    <a:pt x="128" y="91"/>
                    <a:pt x="126" y="93"/>
                    <a:pt x="124" y="96"/>
                  </a:cubicBezTo>
                  <a:cubicBezTo>
                    <a:pt x="124" y="87"/>
                    <a:pt x="124" y="87"/>
                    <a:pt x="124" y="87"/>
                  </a:cubicBezTo>
                  <a:cubicBezTo>
                    <a:pt x="126" y="86"/>
                    <a:pt x="127" y="85"/>
                    <a:pt x="128" y="84"/>
                  </a:cubicBezTo>
                  <a:lnTo>
                    <a:pt x="128" y="88"/>
                  </a:lnTo>
                  <a:close/>
                  <a:moveTo>
                    <a:pt x="90" y="88"/>
                  </a:moveTo>
                  <a:cubicBezTo>
                    <a:pt x="69" y="88"/>
                    <a:pt x="52" y="79"/>
                    <a:pt x="52" y="68"/>
                  </a:cubicBezTo>
                  <a:cubicBezTo>
                    <a:pt x="52" y="57"/>
                    <a:pt x="69" y="48"/>
                    <a:pt x="90" y="48"/>
                  </a:cubicBezTo>
                  <a:cubicBezTo>
                    <a:pt x="111" y="48"/>
                    <a:pt x="128" y="57"/>
                    <a:pt x="128" y="68"/>
                  </a:cubicBezTo>
                  <a:cubicBezTo>
                    <a:pt x="128" y="79"/>
                    <a:pt x="111" y="88"/>
                    <a:pt x="90" y="88"/>
                  </a:cubicBezTo>
                  <a:close/>
                  <a:moveTo>
                    <a:pt x="122" y="48"/>
                  </a:moveTo>
                  <a:cubicBezTo>
                    <a:pt x="116" y="44"/>
                    <a:pt x="109" y="42"/>
                    <a:pt x="101" y="41"/>
                  </a:cubicBezTo>
                  <a:cubicBezTo>
                    <a:pt x="95" y="37"/>
                    <a:pt x="92" y="33"/>
                    <a:pt x="92" y="28"/>
                  </a:cubicBezTo>
                  <a:cubicBezTo>
                    <a:pt x="92" y="17"/>
                    <a:pt x="109" y="8"/>
                    <a:pt x="130" y="8"/>
                  </a:cubicBezTo>
                  <a:cubicBezTo>
                    <a:pt x="151" y="8"/>
                    <a:pt x="168" y="17"/>
                    <a:pt x="168" y="28"/>
                  </a:cubicBezTo>
                  <a:cubicBezTo>
                    <a:pt x="168" y="39"/>
                    <a:pt x="151" y="48"/>
                    <a:pt x="130" y="48"/>
                  </a:cubicBezTo>
                  <a:cubicBezTo>
                    <a:pt x="127" y="48"/>
                    <a:pt x="124" y="48"/>
                    <a:pt x="122" y="48"/>
                  </a:cubicBezTo>
                  <a:close/>
                  <a:moveTo>
                    <a:pt x="136" y="144"/>
                  </a:moveTo>
                  <a:cubicBezTo>
                    <a:pt x="136" y="141"/>
                    <a:pt x="136" y="141"/>
                    <a:pt x="136" y="141"/>
                  </a:cubicBezTo>
                  <a:cubicBezTo>
                    <a:pt x="136" y="142"/>
                    <a:pt x="137" y="143"/>
                    <a:pt x="137" y="144"/>
                  </a:cubicBezTo>
                  <a:cubicBezTo>
                    <a:pt x="137" y="144"/>
                    <a:pt x="136" y="144"/>
                    <a:pt x="136" y="144"/>
                  </a:cubicBezTo>
                  <a:close/>
                  <a:moveTo>
                    <a:pt x="188" y="168"/>
                  </a:moveTo>
                  <a:cubicBezTo>
                    <a:pt x="162" y="168"/>
                    <a:pt x="140" y="146"/>
                    <a:pt x="140" y="120"/>
                  </a:cubicBezTo>
                  <a:cubicBezTo>
                    <a:pt x="140" y="94"/>
                    <a:pt x="162" y="72"/>
                    <a:pt x="188" y="72"/>
                  </a:cubicBezTo>
                  <a:cubicBezTo>
                    <a:pt x="214" y="72"/>
                    <a:pt x="236" y="94"/>
                    <a:pt x="236" y="120"/>
                  </a:cubicBezTo>
                  <a:cubicBezTo>
                    <a:pt x="236" y="146"/>
                    <a:pt x="214" y="168"/>
                    <a:pt x="188"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4"/>
            <p:cNvSpPr>
              <a:spLocks/>
            </p:cNvSpPr>
            <p:nvPr/>
          </p:nvSpPr>
          <p:spPr bwMode="auto">
            <a:xfrm>
              <a:off x="493" y="2743"/>
              <a:ext cx="204" cy="76"/>
            </a:xfrm>
            <a:custGeom>
              <a:avLst/>
              <a:gdLst>
                <a:gd name="T0" fmla="*/ 68 w 76"/>
                <a:gd name="T1" fmla="*/ 0 h 28"/>
                <a:gd name="T2" fmla="*/ 38 w 76"/>
                <a:gd name="T3" fmla="*/ 20 h 28"/>
                <a:gd name="T4" fmla="*/ 8 w 76"/>
                <a:gd name="T5" fmla="*/ 0 h 28"/>
                <a:gd name="T6" fmla="*/ 0 w 76"/>
                <a:gd name="T7" fmla="*/ 0 h 28"/>
                <a:gd name="T8" fmla="*/ 38 w 76"/>
                <a:gd name="T9" fmla="*/ 28 h 28"/>
                <a:gd name="T10" fmla="*/ 76 w 76"/>
                <a:gd name="T11" fmla="*/ 0 h 28"/>
                <a:gd name="T12" fmla="*/ 68 w 7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76" h="28">
                  <a:moveTo>
                    <a:pt x="68" y="0"/>
                  </a:moveTo>
                  <a:cubicBezTo>
                    <a:pt x="63" y="12"/>
                    <a:pt x="51" y="20"/>
                    <a:pt x="38" y="20"/>
                  </a:cubicBezTo>
                  <a:cubicBezTo>
                    <a:pt x="25" y="20"/>
                    <a:pt x="13" y="12"/>
                    <a:pt x="8" y="0"/>
                  </a:cubicBezTo>
                  <a:cubicBezTo>
                    <a:pt x="0" y="0"/>
                    <a:pt x="0" y="0"/>
                    <a:pt x="0" y="0"/>
                  </a:cubicBezTo>
                  <a:cubicBezTo>
                    <a:pt x="5" y="16"/>
                    <a:pt x="20" y="28"/>
                    <a:pt x="38" y="28"/>
                  </a:cubicBezTo>
                  <a:cubicBezTo>
                    <a:pt x="56" y="28"/>
                    <a:pt x="71" y="16"/>
                    <a:pt x="76" y="0"/>
                  </a:cubicBezTo>
                  <a:lnTo>
                    <a:pt x="6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Rectangle 35"/>
            <p:cNvSpPr>
              <a:spLocks noChangeArrowheads="1"/>
            </p:cNvSpPr>
            <p:nvPr/>
          </p:nvSpPr>
          <p:spPr bwMode="auto">
            <a:xfrm>
              <a:off x="487" y="2699"/>
              <a:ext cx="22" cy="2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6"/>
            <p:cNvSpPr>
              <a:spLocks/>
            </p:cNvSpPr>
            <p:nvPr/>
          </p:nvSpPr>
          <p:spPr bwMode="auto">
            <a:xfrm>
              <a:off x="490" y="2659"/>
              <a:ext cx="30" cy="30"/>
            </a:xfrm>
            <a:custGeom>
              <a:avLst/>
              <a:gdLst>
                <a:gd name="T0" fmla="*/ 21 w 30"/>
                <a:gd name="T1" fmla="*/ 30 h 30"/>
                <a:gd name="T2" fmla="*/ 0 w 30"/>
                <a:gd name="T3" fmla="*/ 21 h 30"/>
                <a:gd name="T4" fmla="*/ 8 w 30"/>
                <a:gd name="T5" fmla="*/ 0 h 30"/>
                <a:gd name="T6" fmla="*/ 30 w 30"/>
                <a:gd name="T7" fmla="*/ 8 h 30"/>
                <a:gd name="T8" fmla="*/ 21 w 30"/>
                <a:gd name="T9" fmla="*/ 30 h 30"/>
              </a:gdLst>
              <a:ahLst/>
              <a:cxnLst>
                <a:cxn ang="0">
                  <a:pos x="T0" y="T1"/>
                </a:cxn>
                <a:cxn ang="0">
                  <a:pos x="T2" y="T3"/>
                </a:cxn>
                <a:cxn ang="0">
                  <a:pos x="T4" y="T5"/>
                </a:cxn>
                <a:cxn ang="0">
                  <a:pos x="T6" y="T7"/>
                </a:cxn>
                <a:cxn ang="0">
                  <a:pos x="T8" y="T9"/>
                </a:cxn>
              </a:cxnLst>
              <a:rect l="0" t="0" r="r" b="b"/>
              <a:pathLst>
                <a:path w="30" h="30">
                  <a:moveTo>
                    <a:pt x="21" y="30"/>
                  </a:moveTo>
                  <a:lnTo>
                    <a:pt x="0" y="21"/>
                  </a:lnTo>
                  <a:lnTo>
                    <a:pt x="8" y="0"/>
                  </a:lnTo>
                  <a:lnTo>
                    <a:pt x="30" y="8"/>
                  </a:lnTo>
                  <a:lnTo>
                    <a:pt x="21"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7"/>
            <p:cNvSpPr>
              <a:spLocks/>
            </p:cNvSpPr>
            <p:nvPr/>
          </p:nvSpPr>
          <p:spPr bwMode="auto">
            <a:xfrm>
              <a:off x="511" y="2626"/>
              <a:ext cx="30" cy="30"/>
            </a:xfrm>
            <a:custGeom>
              <a:avLst/>
              <a:gdLst>
                <a:gd name="T0" fmla="*/ 17 w 30"/>
                <a:gd name="T1" fmla="*/ 30 h 30"/>
                <a:gd name="T2" fmla="*/ 0 w 30"/>
                <a:gd name="T3" fmla="*/ 14 h 30"/>
                <a:gd name="T4" fmla="*/ 17 w 30"/>
                <a:gd name="T5" fmla="*/ 0 h 30"/>
                <a:gd name="T6" fmla="*/ 30 w 30"/>
                <a:gd name="T7" fmla="*/ 14 h 30"/>
                <a:gd name="T8" fmla="*/ 17 w 30"/>
                <a:gd name="T9" fmla="*/ 30 h 30"/>
              </a:gdLst>
              <a:ahLst/>
              <a:cxnLst>
                <a:cxn ang="0">
                  <a:pos x="T0" y="T1"/>
                </a:cxn>
                <a:cxn ang="0">
                  <a:pos x="T2" y="T3"/>
                </a:cxn>
                <a:cxn ang="0">
                  <a:pos x="T4" y="T5"/>
                </a:cxn>
                <a:cxn ang="0">
                  <a:pos x="T6" y="T7"/>
                </a:cxn>
                <a:cxn ang="0">
                  <a:pos x="T8" y="T9"/>
                </a:cxn>
              </a:cxnLst>
              <a:rect l="0" t="0" r="r" b="b"/>
              <a:pathLst>
                <a:path w="30" h="30">
                  <a:moveTo>
                    <a:pt x="17" y="30"/>
                  </a:moveTo>
                  <a:lnTo>
                    <a:pt x="0" y="14"/>
                  </a:lnTo>
                  <a:lnTo>
                    <a:pt x="17" y="0"/>
                  </a:lnTo>
                  <a:lnTo>
                    <a:pt x="30" y="14"/>
                  </a:lnTo>
                  <a:lnTo>
                    <a:pt x="17"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8"/>
            <p:cNvSpPr>
              <a:spLocks/>
            </p:cNvSpPr>
            <p:nvPr/>
          </p:nvSpPr>
          <p:spPr bwMode="auto">
            <a:xfrm>
              <a:off x="544" y="2607"/>
              <a:ext cx="27" cy="27"/>
            </a:xfrm>
            <a:custGeom>
              <a:avLst/>
              <a:gdLst>
                <a:gd name="T0" fmla="*/ 8 w 27"/>
                <a:gd name="T1" fmla="*/ 27 h 27"/>
                <a:gd name="T2" fmla="*/ 0 w 27"/>
                <a:gd name="T3" fmla="*/ 8 h 27"/>
                <a:gd name="T4" fmla="*/ 19 w 27"/>
                <a:gd name="T5" fmla="*/ 0 h 27"/>
                <a:gd name="T6" fmla="*/ 27 w 27"/>
                <a:gd name="T7" fmla="*/ 19 h 27"/>
                <a:gd name="T8" fmla="*/ 8 w 27"/>
                <a:gd name="T9" fmla="*/ 27 h 27"/>
              </a:gdLst>
              <a:ahLst/>
              <a:cxnLst>
                <a:cxn ang="0">
                  <a:pos x="T0" y="T1"/>
                </a:cxn>
                <a:cxn ang="0">
                  <a:pos x="T2" y="T3"/>
                </a:cxn>
                <a:cxn ang="0">
                  <a:pos x="T4" y="T5"/>
                </a:cxn>
                <a:cxn ang="0">
                  <a:pos x="T6" y="T7"/>
                </a:cxn>
                <a:cxn ang="0">
                  <a:pos x="T8" y="T9"/>
                </a:cxn>
              </a:cxnLst>
              <a:rect l="0" t="0" r="r" b="b"/>
              <a:pathLst>
                <a:path w="27" h="27">
                  <a:moveTo>
                    <a:pt x="8" y="27"/>
                  </a:moveTo>
                  <a:lnTo>
                    <a:pt x="0" y="8"/>
                  </a:lnTo>
                  <a:lnTo>
                    <a:pt x="19" y="0"/>
                  </a:lnTo>
                  <a:lnTo>
                    <a:pt x="27" y="19"/>
                  </a:lnTo>
                  <a:lnTo>
                    <a:pt x="8"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Rectangle 39"/>
            <p:cNvSpPr>
              <a:spLocks noChangeArrowheads="1"/>
            </p:cNvSpPr>
            <p:nvPr/>
          </p:nvSpPr>
          <p:spPr bwMode="auto">
            <a:xfrm>
              <a:off x="584" y="2602"/>
              <a:ext cx="22" cy="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40"/>
            <p:cNvSpPr>
              <a:spLocks/>
            </p:cNvSpPr>
            <p:nvPr/>
          </p:nvSpPr>
          <p:spPr bwMode="auto">
            <a:xfrm>
              <a:off x="617" y="2604"/>
              <a:ext cx="29" cy="30"/>
            </a:xfrm>
            <a:custGeom>
              <a:avLst/>
              <a:gdLst>
                <a:gd name="T0" fmla="*/ 0 w 29"/>
                <a:gd name="T1" fmla="*/ 22 h 30"/>
                <a:gd name="T2" fmla="*/ 8 w 29"/>
                <a:gd name="T3" fmla="*/ 0 h 30"/>
                <a:gd name="T4" fmla="*/ 29 w 29"/>
                <a:gd name="T5" fmla="*/ 9 h 30"/>
                <a:gd name="T6" fmla="*/ 21 w 29"/>
                <a:gd name="T7" fmla="*/ 30 h 30"/>
                <a:gd name="T8" fmla="*/ 0 w 29"/>
                <a:gd name="T9" fmla="*/ 22 h 30"/>
              </a:gdLst>
              <a:ahLst/>
              <a:cxnLst>
                <a:cxn ang="0">
                  <a:pos x="T0" y="T1"/>
                </a:cxn>
                <a:cxn ang="0">
                  <a:pos x="T2" y="T3"/>
                </a:cxn>
                <a:cxn ang="0">
                  <a:pos x="T4" y="T5"/>
                </a:cxn>
                <a:cxn ang="0">
                  <a:pos x="T6" y="T7"/>
                </a:cxn>
                <a:cxn ang="0">
                  <a:pos x="T8" y="T9"/>
                </a:cxn>
              </a:cxnLst>
              <a:rect l="0" t="0" r="r" b="b"/>
              <a:pathLst>
                <a:path w="29" h="30">
                  <a:moveTo>
                    <a:pt x="0" y="22"/>
                  </a:moveTo>
                  <a:lnTo>
                    <a:pt x="8" y="0"/>
                  </a:lnTo>
                  <a:lnTo>
                    <a:pt x="29" y="9"/>
                  </a:lnTo>
                  <a:lnTo>
                    <a:pt x="21" y="30"/>
                  </a:lnTo>
                  <a:lnTo>
                    <a:pt x="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41"/>
            <p:cNvSpPr>
              <a:spLocks/>
            </p:cNvSpPr>
            <p:nvPr/>
          </p:nvSpPr>
          <p:spPr bwMode="auto">
            <a:xfrm>
              <a:off x="649" y="2626"/>
              <a:ext cx="30" cy="30"/>
            </a:xfrm>
            <a:custGeom>
              <a:avLst/>
              <a:gdLst>
                <a:gd name="T0" fmla="*/ 0 w 30"/>
                <a:gd name="T1" fmla="*/ 16 h 30"/>
                <a:gd name="T2" fmla="*/ 16 w 30"/>
                <a:gd name="T3" fmla="*/ 0 h 30"/>
                <a:gd name="T4" fmla="*/ 30 w 30"/>
                <a:gd name="T5" fmla="*/ 16 h 30"/>
                <a:gd name="T6" fmla="*/ 16 w 30"/>
                <a:gd name="T7" fmla="*/ 30 h 30"/>
                <a:gd name="T8" fmla="*/ 0 w 30"/>
                <a:gd name="T9" fmla="*/ 16 h 30"/>
              </a:gdLst>
              <a:ahLst/>
              <a:cxnLst>
                <a:cxn ang="0">
                  <a:pos x="T0" y="T1"/>
                </a:cxn>
                <a:cxn ang="0">
                  <a:pos x="T2" y="T3"/>
                </a:cxn>
                <a:cxn ang="0">
                  <a:pos x="T4" y="T5"/>
                </a:cxn>
                <a:cxn ang="0">
                  <a:pos x="T6" y="T7"/>
                </a:cxn>
                <a:cxn ang="0">
                  <a:pos x="T8" y="T9"/>
                </a:cxn>
              </a:cxnLst>
              <a:rect l="0" t="0" r="r" b="b"/>
              <a:pathLst>
                <a:path w="30" h="30">
                  <a:moveTo>
                    <a:pt x="0" y="16"/>
                  </a:moveTo>
                  <a:lnTo>
                    <a:pt x="16" y="0"/>
                  </a:lnTo>
                  <a:lnTo>
                    <a:pt x="30" y="16"/>
                  </a:lnTo>
                  <a:lnTo>
                    <a:pt x="16" y="3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42"/>
            <p:cNvSpPr>
              <a:spLocks/>
            </p:cNvSpPr>
            <p:nvPr/>
          </p:nvSpPr>
          <p:spPr bwMode="auto">
            <a:xfrm>
              <a:off x="671" y="2659"/>
              <a:ext cx="26" cy="27"/>
            </a:xfrm>
            <a:custGeom>
              <a:avLst/>
              <a:gdLst>
                <a:gd name="T0" fmla="*/ 0 w 26"/>
                <a:gd name="T1" fmla="*/ 8 h 27"/>
                <a:gd name="T2" fmla="*/ 18 w 26"/>
                <a:gd name="T3" fmla="*/ 0 h 27"/>
                <a:gd name="T4" fmla="*/ 26 w 26"/>
                <a:gd name="T5" fmla="*/ 19 h 27"/>
                <a:gd name="T6" fmla="*/ 8 w 26"/>
                <a:gd name="T7" fmla="*/ 27 h 27"/>
                <a:gd name="T8" fmla="*/ 0 w 26"/>
                <a:gd name="T9" fmla="*/ 8 h 27"/>
              </a:gdLst>
              <a:ahLst/>
              <a:cxnLst>
                <a:cxn ang="0">
                  <a:pos x="T0" y="T1"/>
                </a:cxn>
                <a:cxn ang="0">
                  <a:pos x="T2" y="T3"/>
                </a:cxn>
                <a:cxn ang="0">
                  <a:pos x="T4" y="T5"/>
                </a:cxn>
                <a:cxn ang="0">
                  <a:pos x="T6" y="T7"/>
                </a:cxn>
                <a:cxn ang="0">
                  <a:pos x="T8" y="T9"/>
                </a:cxn>
              </a:cxnLst>
              <a:rect l="0" t="0" r="r" b="b"/>
              <a:pathLst>
                <a:path w="26" h="27">
                  <a:moveTo>
                    <a:pt x="0" y="8"/>
                  </a:moveTo>
                  <a:lnTo>
                    <a:pt x="18" y="0"/>
                  </a:lnTo>
                  <a:lnTo>
                    <a:pt x="26" y="19"/>
                  </a:lnTo>
                  <a:lnTo>
                    <a:pt x="8" y="27"/>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Rectangle 43"/>
            <p:cNvSpPr>
              <a:spLocks noChangeArrowheads="1"/>
            </p:cNvSpPr>
            <p:nvPr/>
          </p:nvSpPr>
          <p:spPr bwMode="auto">
            <a:xfrm>
              <a:off x="681" y="2699"/>
              <a:ext cx="22" cy="2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44"/>
            <p:cNvSpPr>
              <a:spLocks/>
            </p:cNvSpPr>
            <p:nvPr/>
          </p:nvSpPr>
          <p:spPr bwMode="auto">
            <a:xfrm>
              <a:off x="563" y="2689"/>
              <a:ext cx="108" cy="43"/>
            </a:xfrm>
            <a:custGeom>
              <a:avLst/>
              <a:gdLst>
                <a:gd name="T0" fmla="*/ 0 w 108"/>
                <a:gd name="T1" fmla="*/ 21 h 43"/>
                <a:gd name="T2" fmla="*/ 21 w 108"/>
                <a:gd name="T3" fmla="*/ 0 h 43"/>
                <a:gd name="T4" fmla="*/ 108 w 108"/>
                <a:gd name="T5" fmla="*/ 21 h 43"/>
                <a:gd name="T6" fmla="*/ 21 w 108"/>
                <a:gd name="T7" fmla="*/ 43 h 43"/>
                <a:gd name="T8" fmla="*/ 0 w 108"/>
                <a:gd name="T9" fmla="*/ 21 h 43"/>
              </a:gdLst>
              <a:ahLst/>
              <a:cxnLst>
                <a:cxn ang="0">
                  <a:pos x="T0" y="T1"/>
                </a:cxn>
                <a:cxn ang="0">
                  <a:pos x="T2" y="T3"/>
                </a:cxn>
                <a:cxn ang="0">
                  <a:pos x="T4" y="T5"/>
                </a:cxn>
                <a:cxn ang="0">
                  <a:pos x="T6" y="T7"/>
                </a:cxn>
                <a:cxn ang="0">
                  <a:pos x="T8" y="T9"/>
                </a:cxn>
              </a:cxnLst>
              <a:rect l="0" t="0" r="r" b="b"/>
              <a:pathLst>
                <a:path w="108" h="43">
                  <a:moveTo>
                    <a:pt x="0" y="21"/>
                  </a:moveTo>
                  <a:lnTo>
                    <a:pt x="21" y="0"/>
                  </a:lnTo>
                  <a:lnTo>
                    <a:pt x="108" y="21"/>
                  </a:lnTo>
                  <a:lnTo>
                    <a:pt x="21" y="43"/>
                  </a:ln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2" name="Group 64"/>
          <p:cNvGrpSpPr>
            <a:grpSpLocks/>
          </p:cNvGrpSpPr>
          <p:nvPr/>
        </p:nvGrpSpPr>
        <p:grpSpPr bwMode="auto">
          <a:xfrm>
            <a:off x="9345172" y="2709200"/>
            <a:ext cx="792000" cy="576000"/>
            <a:chOff x="2092" y="97"/>
            <a:chExt cx="627" cy="488"/>
          </a:xfrm>
          <a:solidFill>
            <a:schemeClr val="accent5">
              <a:alpha val="50000"/>
            </a:schemeClr>
          </a:solidFill>
        </p:grpSpPr>
        <p:sp>
          <p:nvSpPr>
            <p:cNvPr id="84" name="Freeform 65"/>
            <p:cNvSpPr>
              <a:spLocks noEditPoints="1"/>
            </p:cNvSpPr>
            <p:nvPr/>
          </p:nvSpPr>
          <p:spPr bwMode="auto">
            <a:xfrm>
              <a:off x="2092" y="168"/>
              <a:ext cx="467" cy="349"/>
            </a:xfrm>
            <a:custGeom>
              <a:avLst/>
              <a:gdLst>
                <a:gd name="T0" fmla="*/ 159 w 173"/>
                <a:gd name="T1" fmla="*/ 129 h 129"/>
                <a:gd name="T2" fmla="*/ 13 w 173"/>
                <a:gd name="T3" fmla="*/ 129 h 129"/>
                <a:gd name="T4" fmla="*/ 0 w 173"/>
                <a:gd name="T5" fmla="*/ 115 h 129"/>
                <a:gd name="T6" fmla="*/ 0 w 173"/>
                <a:gd name="T7" fmla="*/ 13 h 129"/>
                <a:gd name="T8" fmla="*/ 13 w 173"/>
                <a:gd name="T9" fmla="*/ 0 h 129"/>
                <a:gd name="T10" fmla="*/ 159 w 173"/>
                <a:gd name="T11" fmla="*/ 0 h 129"/>
                <a:gd name="T12" fmla="*/ 173 w 173"/>
                <a:gd name="T13" fmla="*/ 13 h 129"/>
                <a:gd name="T14" fmla="*/ 173 w 173"/>
                <a:gd name="T15" fmla="*/ 115 h 129"/>
                <a:gd name="T16" fmla="*/ 159 w 173"/>
                <a:gd name="T17" fmla="*/ 129 h 129"/>
                <a:gd name="T18" fmla="*/ 13 w 173"/>
                <a:gd name="T19" fmla="*/ 10 h 129"/>
                <a:gd name="T20" fmla="*/ 10 w 173"/>
                <a:gd name="T21" fmla="*/ 13 h 129"/>
                <a:gd name="T22" fmla="*/ 10 w 173"/>
                <a:gd name="T23" fmla="*/ 115 h 129"/>
                <a:gd name="T24" fmla="*/ 13 w 173"/>
                <a:gd name="T25" fmla="*/ 118 h 129"/>
                <a:gd name="T26" fmla="*/ 159 w 173"/>
                <a:gd name="T27" fmla="*/ 118 h 129"/>
                <a:gd name="T28" fmla="*/ 162 w 173"/>
                <a:gd name="T29" fmla="*/ 115 h 129"/>
                <a:gd name="T30" fmla="*/ 162 w 173"/>
                <a:gd name="T31" fmla="*/ 13 h 129"/>
                <a:gd name="T32" fmla="*/ 159 w 173"/>
                <a:gd name="T33" fmla="*/ 10 h 129"/>
                <a:gd name="T34" fmla="*/ 13 w 173"/>
                <a:gd name="T35" fmla="*/ 1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3" h="129">
                  <a:moveTo>
                    <a:pt x="159" y="129"/>
                  </a:moveTo>
                  <a:cubicBezTo>
                    <a:pt x="13" y="129"/>
                    <a:pt x="13" y="129"/>
                    <a:pt x="13" y="129"/>
                  </a:cubicBezTo>
                  <a:cubicBezTo>
                    <a:pt x="6" y="129"/>
                    <a:pt x="0" y="123"/>
                    <a:pt x="0" y="115"/>
                  </a:cubicBezTo>
                  <a:cubicBezTo>
                    <a:pt x="0" y="13"/>
                    <a:pt x="0" y="13"/>
                    <a:pt x="0" y="13"/>
                  </a:cubicBezTo>
                  <a:cubicBezTo>
                    <a:pt x="0" y="6"/>
                    <a:pt x="6" y="0"/>
                    <a:pt x="13" y="0"/>
                  </a:cubicBezTo>
                  <a:cubicBezTo>
                    <a:pt x="159" y="0"/>
                    <a:pt x="159" y="0"/>
                    <a:pt x="159" y="0"/>
                  </a:cubicBezTo>
                  <a:cubicBezTo>
                    <a:pt x="167" y="0"/>
                    <a:pt x="173" y="6"/>
                    <a:pt x="173" y="13"/>
                  </a:cubicBezTo>
                  <a:cubicBezTo>
                    <a:pt x="173" y="115"/>
                    <a:pt x="173" y="115"/>
                    <a:pt x="173" y="115"/>
                  </a:cubicBezTo>
                  <a:cubicBezTo>
                    <a:pt x="173" y="123"/>
                    <a:pt x="167" y="129"/>
                    <a:pt x="159" y="129"/>
                  </a:cubicBezTo>
                  <a:close/>
                  <a:moveTo>
                    <a:pt x="13" y="10"/>
                  </a:moveTo>
                  <a:cubicBezTo>
                    <a:pt x="12" y="10"/>
                    <a:pt x="10" y="12"/>
                    <a:pt x="10" y="13"/>
                  </a:cubicBezTo>
                  <a:cubicBezTo>
                    <a:pt x="10" y="115"/>
                    <a:pt x="10" y="115"/>
                    <a:pt x="10" y="115"/>
                  </a:cubicBezTo>
                  <a:cubicBezTo>
                    <a:pt x="10" y="117"/>
                    <a:pt x="12" y="118"/>
                    <a:pt x="13" y="118"/>
                  </a:cubicBezTo>
                  <a:cubicBezTo>
                    <a:pt x="159" y="118"/>
                    <a:pt x="159" y="118"/>
                    <a:pt x="159" y="118"/>
                  </a:cubicBezTo>
                  <a:cubicBezTo>
                    <a:pt x="161" y="118"/>
                    <a:pt x="162" y="117"/>
                    <a:pt x="162" y="115"/>
                  </a:cubicBezTo>
                  <a:cubicBezTo>
                    <a:pt x="162" y="13"/>
                    <a:pt x="162" y="13"/>
                    <a:pt x="162" y="13"/>
                  </a:cubicBezTo>
                  <a:cubicBezTo>
                    <a:pt x="162" y="12"/>
                    <a:pt x="161" y="10"/>
                    <a:pt x="159" y="10"/>
                  </a:cubicBezTo>
                  <a:lnTo>
                    <a:pt x="13"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66"/>
            <p:cNvSpPr>
              <a:spLocks/>
            </p:cNvSpPr>
            <p:nvPr/>
          </p:nvSpPr>
          <p:spPr bwMode="auto">
            <a:xfrm>
              <a:off x="2195" y="97"/>
              <a:ext cx="467" cy="350"/>
            </a:xfrm>
            <a:custGeom>
              <a:avLst/>
              <a:gdLst>
                <a:gd name="T0" fmla="*/ 160 w 173"/>
                <a:gd name="T1" fmla="*/ 0 h 129"/>
                <a:gd name="T2" fmla="*/ 14 w 173"/>
                <a:gd name="T3" fmla="*/ 0 h 129"/>
                <a:gd name="T4" fmla="*/ 0 w 173"/>
                <a:gd name="T5" fmla="*/ 14 h 129"/>
                <a:gd name="T6" fmla="*/ 0 w 173"/>
                <a:gd name="T7" fmla="*/ 17 h 129"/>
                <a:gd name="T8" fmla="*/ 11 w 173"/>
                <a:gd name="T9" fmla="*/ 17 h 129"/>
                <a:gd name="T10" fmla="*/ 11 w 173"/>
                <a:gd name="T11" fmla="*/ 14 h 129"/>
                <a:gd name="T12" fmla="*/ 14 w 173"/>
                <a:gd name="T13" fmla="*/ 11 h 129"/>
                <a:gd name="T14" fmla="*/ 160 w 173"/>
                <a:gd name="T15" fmla="*/ 11 h 129"/>
                <a:gd name="T16" fmla="*/ 162 w 173"/>
                <a:gd name="T17" fmla="*/ 14 h 129"/>
                <a:gd name="T18" fmla="*/ 162 w 173"/>
                <a:gd name="T19" fmla="*/ 116 h 129"/>
                <a:gd name="T20" fmla="*/ 160 w 173"/>
                <a:gd name="T21" fmla="*/ 118 h 129"/>
                <a:gd name="T22" fmla="*/ 143 w 173"/>
                <a:gd name="T23" fmla="*/ 118 h 129"/>
                <a:gd name="T24" fmla="*/ 143 w 173"/>
                <a:gd name="T25" fmla="*/ 129 h 129"/>
                <a:gd name="T26" fmla="*/ 160 w 173"/>
                <a:gd name="T27" fmla="*/ 129 h 129"/>
                <a:gd name="T28" fmla="*/ 173 w 173"/>
                <a:gd name="T29" fmla="*/ 116 h 129"/>
                <a:gd name="T30" fmla="*/ 173 w 173"/>
                <a:gd name="T31" fmla="*/ 14 h 129"/>
                <a:gd name="T32" fmla="*/ 160 w 173"/>
                <a:gd name="T33" fmla="*/ 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3" h="129">
                  <a:moveTo>
                    <a:pt x="160" y="0"/>
                  </a:moveTo>
                  <a:cubicBezTo>
                    <a:pt x="14" y="0"/>
                    <a:pt x="14" y="0"/>
                    <a:pt x="14" y="0"/>
                  </a:cubicBezTo>
                  <a:cubicBezTo>
                    <a:pt x="6" y="0"/>
                    <a:pt x="0" y="6"/>
                    <a:pt x="0" y="14"/>
                  </a:cubicBezTo>
                  <a:cubicBezTo>
                    <a:pt x="0" y="17"/>
                    <a:pt x="0" y="17"/>
                    <a:pt x="0" y="17"/>
                  </a:cubicBezTo>
                  <a:cubicBezTo>
                    <a:pt x="11" y="17"/>
                    <a:pt x="11" y="17"/>
                    <a:pt x="11" y="17"/>
                  </a:cubicBezTo>
                  <a:cubicBezTo>
                    <a:pt x="11" y="14"/>
                    <a:pt x="11" y="14"/>
                    <a:pt x="11" y="14"/>
                  </a:cubicBezTo>
                  <a:cubicBezTo>
                    <a:pt x="11" y="12"/>
                    <a:pt x="12" y="11"/>
                    <a:pt x="14" y="11"/>
                  </a:cubicBezTo>
                  <a:cubicBezTo>
                    <a:pt x="160" y="11"/>
                    <a:pt x="160" y="11"/>
                    <a:pt x="160" y="11"/>
                  </a:cubicBezTo>
                  <a:cubicBezTo>
                    <a:pt x="161" y="11"/>
                    <a:pt x="162" y="12"/>
                    <a:pt x="162" y="14"/>
                  </a:cubicBezTo>
                  <a:cubicBezTo>
                    <a:pt x="162" y="116"/>
                    <a:pt x="162" y="116"/>
                    <a:pt x="162" y="116"/>
                  </a:cubicBezTo>
                  <a:cubicBezTo>
                    <a:pt x="162" y="117"/>
                    <a:pt x="161" y="118"/>
                    <a:pt x="160" y="118"/>
                  </a:cubicBezTo>
                  <a:cubicBezTo>
                    <a:pt x="143" y="118"/>
                    <a:pt x="143" y="118"/>
                    <a:pt x="143" y="118"/>
                  </a:cubicBezTo>
                  <a:cubicBezTo>
                    <a:pt x="143" y="129"/>
                    <a:pt x="143" y="129"/>
                    <a:pt x="143" y="129"/>
                  </a:cubicBezTo>
                  <a:cubicBezTo>
                    <a:pt x="160" y="129"/>
                    <a:pt x="160" y="129"/>
                    <a:pt x="160" y="129"/>
                  </a:cubicBezTo>
                  <a:cubicBezTo>
                    <a:pt x="167" y="129"/>
                    <a:pt x="173" y="123"/>
                    <a:pt x="173" y="116"/>
                  </a:cubicBezTo>
                  <a:cubicBezTo>
                    <a:pt x="173" y="14"/>
                    <a:pt x="173" y="14"/>
                    <a:pt x="173" y="14"/>
                  </a:cubicBezTo>
                  <a:cubicBezTo>
                    <a:pt x="173" y="6"/>
                    <a:pt x="167" y="0"/>
                    <a:pt x="16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67"/>
            <p:cNvSpPr>
              <a:spLocks/>
            </p:cNvSpPr>
            <p:nvPr/>
          </p:nvSpPr>
          <p:spPr bwMode="auto">
            <a:xfrm>
              <a:off x="2251" y="235"/>
              <a:ext cx="468" cy="350"/>
            </a:xfrm>
            <a:custGeom>
              <a:avLst/>
              <a:gdLst>
                <a:gd name="T0" fmla="*/ 160 w 173"/>
                <a:gd name="T1" fmla="*/ 0 h 129"/>
                <a:gd name="T2" fmla="*/ 160 w 173"/>
                <a:gd name="T3" fmla="*/ 11 h 129"/>
                <a:gd name="T4" fmla="*/ 162 w 173"/>
                <a:gd name="T5" fmla="*/ 13 h 129"/>
                <a:gd name="T6" fmla="*/ 162 w 173"/>
                <a:gd name="T7" fmla="*/ 115 h 129"/>
                <a:gd name="T8" fmla="*/ 159 w 173"/>
                <a:gd name="T9" fmla="*/ 118 h 129"/>
                <a:gd name="T10" fmla="*/ 14 w 173"/>
                <a:gd name="T11" fmla="*/ 118 h 129"/>
                <a:gd name="T12" fmla="*/ 11 w 173"/>
                <a:gd name="T13" fmla="*/ 115 h 129"/>
                <a:gd name="T14" fmla="*/ 11 w 173"/>
                <a:gd name="T15" fmla="*/ 112 h 129"/>
                <a:gd name="T16" fmla="*/ 0 w 173"/>
                <a:gd name="T17" fmla="*/ 112 h 129"/>
                <a:gd name="T18" fmla="*/ 0 w 173"/>
                <a:gd name="T19" fmla="*/ 115 h 129"/>
                <a:gd name="T20" fmla="*/ 14 w 173"/>
                <a:gd name="T21" fmla="*/ 129 h 129"/>
                <a:gd name="T22" fmla="*/ 160 w 173"/>
                <a:gd name="T23" fmla="*/ 129 h 129"/>
                <a:gd name="T24" fmla="*/ 173 w 173"/>
                <a:gd name="T25" fmla="*/ 115 h 129"/>
                <a:gd name="T26" fmla="*/ 173 w 173"/>
                <a:gd name="T27" fmla="*/ 13 h 129"/>
                <a:gd name="T28" fmla="*/ 160 w 173"/>
                <a:gd name="T29" fmla="*/ 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3" h="129">
                  <a:moveTo>
                    <a:pt x="160" y="0"/>
                  </a:moveTo>
                  <a:cubicBezTo>
                    <a:pt x="160" y="11"/>
                    <a:pt x="160" y="11"/>
                    <a:pt x="160" y="11"/>
                  </a:cubicBezTo>
                  <a:cubicBezTo>
                    <a:pt x="161" y="11"/>
                    <a:pt x="162" y="12"/>
                    <a:pt x="162" y="13"/>
                  </a:cubicBezTo>
                  <a:cubicBezTo>
                    <a:pt x="162" y="115"/>
                    <a:pt x="162" y="115"/>
                    <a:pt x="162" y="115"/>
                  </a:cubicBezTo>
                  <a:cubicBezTo>
                    <a:pt x="162" y="117"/>
                    <a:pt x="161" y="118"/>
                    <a:pt x="159" y="118"/>
                  </a:cubicBezTo>
                  <a:cubicBezTo>
                    <a:pt x="14" y="118"/>
                    <a:pt x="14" y="118"/>
                    <a:pt x="14" y="118"/>
                  </a:cubicBezTo>
                  <a:cubicBezTo>
                    <a:pt x="12" y="118"/>
                    <a:pt x="11" y="117"/>
                    <a:pt x="11" y="115"/>
                  </a:cubicBezTo>
                  <a:cubicBezTo>
                    <a:pt x="11" y="112"/>
                    <a:pt x="11" y="112"/>
                    <a:pt x="11" y="112"/>
                  </a:cubicBezTo>
                  <a:cubicBezTo>
                    <a:pt x="0" y="112"/>
                    <a:pt x="0" y="112"/>
                    <a:pt x="0" y="112"/>
                  </a:cubicBezTo>
                  <a:cubicBezTo>
                    <a:pt x="0" y="115"/>
                    <a:pt x="0" y="115"/>
                    <a:pt x="0" y="115"/>
                  </a:cubicBezTo>
                  <a:cubicBezTo>
                    <a:pt x="0" y="123"/>
                    <a:pt x="6" y="129"/>
                    <a:pt x="14" y="129"/>
                  </a:cubicBezTo>
                  <a:cubicBezTo>
                    <a:pt x="160" y="129"/>
                    <a:pt x="160" y="129"/>
                    <a:pt x="160" y="129"/>
                  </a:cubicBezTo>
                  <a:cubicBezTo>
                    <a:pt x="167" y="129"/>
                    <a:pt x="173" y="123"/>
                    <a:pt x="173" y="115"/>
                  </a:cubicBezTo>
                  <a:cubicBezTo>
                    <a:pt x="173" y="13"/>
                    <a:pt x="173" y="13"/>
                    <a:pt x="173" y="13"/>
                  </a:cubicBezTo>
                  <a:cubicBezTo>
                    <a:pt x="173" y="6"/>
                    <a:pt x="168" y="0"/>
                    <a:pt x="16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68"/>
            <p:cNvSpPr>
              <a:spLocks noEditPoints="1"/>
            </p:cNvSpPr>
            <p:nvPr/>
          </p:nvSpPr>
          <p:spPr bwMode="auto">
            <a:xfrm>
              <a:off x="2143" y="222"/>
              <a:ext cx="168" cy="168"/>
            </a:xfrm>
            <a:custGeom>
              <a:avLst/>
              <a:gdLst>
                <a:gd name="T0" fmla="*/ 31 w 62"/>
                <a:gd name="T1" fmla="*/ 0 h 62"/>
                <a:gd name="T2" fmla="*/ 0 w 62"/>
                <a:gd name="T3" fmla="*/ 31 h 62"/>
                <a:gd name="T4" fmla="*/ 31 w 62"/>
                <a:gd name="T5" fmla="*/ 62 h 62"/>
                <a:gd name="T6" fmla="*/ 62 w 62"/>
                <a:gd name="T7" fmla="*/ 31 h 62"/>
                <a:gd name="T8" fmla="*/ 31 w 62"/>
                <a:gd name="T9" fmla="*/ 0 h 62"/>
                <a:gd name="T10" fmla="*/ 51 w 62"/>
                <a:gd name="T11" fmla="*/ 44 h 62"/>
                <a:gd name="T12" fmla="*/ 11 w 62"/>
                <a:gd name="T13" fmla="*/ 44 h 62"/>
                <a:gd name="T14" fmla="*/ 11 w 62"/>
                <a:gd name="T15" fmla="*/ 41 h 62"/>
                <a:gd name="T16" fmla="*/ 13 w 62"/>
                <a:gd name="T17" fmla="*/ 41 h 62"/>
                <a:gd name="T18" fmla="*/ 13 w 62"/>
                <a:gd name="T19" fmla="*/ 28 h 62"/>
                <a:gd name="T20" fmla="*/ 14 w 62"/>
                <a:gd name="T21" fmla="*/ 27 h 62"/>
                <a:gd name="T22" fmla="*/ 18 w 62"/>
                <a:gd name="T23" fmla="*/ 27 h 62"/>
                <a:gd name="T24" fmla="*/ 19 w 62"/>
                <a:gd name="T25" fmla="*/ 28 h 62"/>
                <a:gd name="T26" fmla="*/ 19 w 62"/>
                <a:gd name="T27" fmla="*/ 41 h 62"/>
                <a:gd name="T28" fmla="*/ 23 w 62"/>
                <a:gd name="T29" fmla="*/ 41 h 62"/>
                <a:gd name="T30" fmla="*/ 23 w 62"/>
                <a:gd name="T31" fmla="*/ 29 h 62"/>
                <a:gd name="T32" fmla="*/ 23 w 62"/>
                <a:gd name="T33" fmla="*/ 28 h 62"/>
                <a:gd name="T34" fmla="*/ 27 w 62"/>
                <a:gd name="T35" fmla="*/ 28 h 62"/>
                <a:gd name="T36" fmla="*/ 28 w 62"/>
                <a:gd name="T37" fmla="*/ 29 h 62"/>
                <a:gd name="T38" fmla="*/ 28 w 62"/>
                <a:gd name="T39" fmla="*/ 41 h 62"/>
                <a:gd name="T40" fmla="*/ 32 w 62"/>
                <a:gd name="T41" fmla="*/ 41 h 62"/>
                <a:gd name="T42" fmla="*/ 32 w 62"/>
                <a:gd name="T43" fmla="*/ 20 h 62"/>
                <a:gd name="T44" fmla="*/ 33 w 62"/>
                <a:gd name="T45" fmla="*/ 19 h 62"/>
                <a:gd name="T46" fmla="*/ 37 w 62"/>
                <a:gd name="T47" fmla="*/ 19 h 62"/>
                <a:gd name="T48" fmla="*/ 38 w 62"/>
                <a:gd name="T49" fmla="*/ 20 h 62"/>
                <a:gd name="T50" fmla="*/ 38 w 62"/>
                <a:gd name="T51" fmla="*/ 41 h 62"/>
                <a:gd name="T52" fmla="*/ 42 w 62"/>
                <a:gd name="T53" fmla="*/ 41 h 62"/>
                <a:gd name="T54" fmla="*/ 42 w 62"/>
                <a:gd name="T55" fmla="*/ 27 h 62"/>
                <a:gd name="T56" fmla="*/ 43 w 62"/>
                <a:gd name="T57" fmla="*/ 26 h 62"/>
                <a:gd name="T58" fmla="*/ 47 w 62"/>
                <a:gd name="T59" fmla="*/ 26 h 62"/>
                <a:gd name="T60" fmla="*/ 48 w 62"/>
                <a:gd name="T61" fmla="*/ 27 h 62"/>
                <a:gd name="T62" fmla="*/ 48 w 62"/>
                <a:gd name="T63" fmla="*/ 41 h 62"/>
                <a:gd name="T64" fmla="*/ 50 w 62"/>
                <a:gd name="T65" fmla="*/ 41 h 62"/>
                <a:gd name="T66" fmla="*/ 50 w 62"/>
                <a:gd name="T67" fmla="*/ 44 h 62"/>
                <a:gd name="T68" fmla="*/ 51 w 62"/>
                <a:gd name="T69" fmla="*/ 4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2" h="62">
                  <a:moveTo>
                    <a:pt x="31" y="0"/>
                  </a:moveTo>
                  <a:cubicBezTo>
                    <a:pt x="14" y="0"/>
                    <a:pt x="0" y="14"/>
                    <a:pt x="0" y="31"/>
                  </a:cubicBezTo>
                  <a:cubicBezTo>
                    <a:pt x="0" y="48"/>
                    <a:pt x="14" y="62"/>
                    <a:pt x="31" y="62"/>
                  </a:cubicBezTo>
                  <a:cubicBezTo>
                    <a:pt x="48" y="62"/>
                    <a:pt x="62" y="48"/>
                    <a:pt x="62" y="31"/>
                  </a:cubicBezTo>
                  <a:cubicBezTo>
                    <a:pt x="62" y="14"/>
                    <a:pt x="48" y="0"/>
                    <a:pt x="31" y="0"/>
                  </a:cubicBezTo>
                  <a:close/>
                  <a:moveTo>
                    <a:pt x="51" y="44"/>
                  </a:moveTo>
                  <a:cubicBezTo>
                    <a:pt x="11" y="44"/>
                    <a:pt x="11" y="44"/>
                    <a:pt x="11" y="44"/>
                  </a:cubicBezTo>
                  <a:cubicBezTo>
                    <a:pt x="11" y="41"/>
                    <a:pt x="11" y="41"/>
                    <a:pt x="11" y="41"/>
                  </a:cubicBezTo>
                  <a:cubicBezTo>
                    <a:pt x="13" y="41"/>
                    <a:pt x="13" y="41"/>
                    <a:pt x="13" y="41"/>
                  </a:cubicBezTo>
                  <a:cubicBezTo>
                    <a:pt x="13" y="28"/>
                    <a:pt x="13" y="28"/>
                    <a:pt x="13" y="28"/>
                  </a:cubicBezTo>
                  <a:cubicBezTo>
                    <a:pt x="13" y="27"/>
                    <a:pt x="13" y="27"/>
                    <a:pt x="14" y="27"/>
                  </a:cubicBezTo>
                  <a:cubicBezTo>
                    <a:pt x="18" y="27"/>
                    <a:pt x="18" y="27"/>
                    <a:pt x="18" y="27"/>
                  </a:cubicBezTo>
                  <a:cubicBezTo>
                    <a:pt x="18" y="27"/>
                    <a:pt x="19" y="27"/>
                    <a:pt x="19" y="28"/>
                  </a:cubicBezTo>
                  <a:cubicBezTo>
                    <a:pt x="19" y="41"/>
                    <a:pt x="19" y="41"/>
                    <a:pt x="19" y="41"/>
                  </a:cubicBezTo>
                  <a:cubicBezTo>
                    <a:pt x="23" y="41"/>
                    <a:pt x="23" y="41"/>
                    <a:pt x="23" y="41"/>
                  </a:cubicBezTo>
                  <a:cubicBezTo>
                    <a:pt x="23" y="29"/>
                    <a:pt x="23" y="29"/>
                    <a:pt x="23" y="29"/>
                  </a:cubicBezTo>
                  <a:cubicBezTo>
                    <a:pt x="23" y="28"/>
                    <a:pt x="23" y="28"/>
                    <a:pt x="23" y="28"/>
                  </a:cubicBezTo>
                  <a:cubicBezTo>
                    <a:pt x="27" y="28"/>
                    <a:pt x="27" y="28"/>
                    <a:pt x="27" y="28"/>
                  </a:cubicBezTo>
                  <a:cubicBezTo>
                    <a:pt x="28" y="28"/>
                    <a:pt x="28" y="28"/>
                    <a:pt x="28" y="29"/>
                  </a:cubicBezTo>
                  <a:cubicBezTo>
                    <a:pt x="28" y="41"/>
                    <a:pt x="28" y="41"/>
                    <a:pt x="28" y="41"/>
                  </a:cubicBezTo>
                  <a:cubicBezTo>
                    <a:pt x="32" y="41"/>
                    <a:pt x="32" y="41"/>
                    <a:pt x="32" y="41"/>
                  </a:cubicBezTo>
                  <a:cubicBezTo>
                    <a:pt x="32" y="20"/>
                    <a:pt x="32" y="20"/>
                    <a:pt x="32" y="20"/>
                  </a:cubicBezTo>
                  <a:cubicBezTo>
                    <a:pt x="32" y="19"/>
                    <a:pt x="33" y="19"/>
                    <a:pt x="33" y="19"/>
                  </a:cubicBezTo>
                  <a:cubicBezTo>
                    <a:pt x="37" y="19"/>
                    <a:pt x="37" y="19"/>
                    <a:pt x="37" y="19"/>
                  </a:cubicBezTo>
                  <a:cubicBezTo>
                    <a:pt x="37" y="19"/>
                    <a:pt x="38" y="19"/>
                    <a:pt x="38" y="20"/>
                  </a:cubicBezTo>
                  <a:cubicBezTo>
                    <a:pt x="38" y="41"/>
                    <a:pt x="38" y="41"/>
                    <a:pt x="38" y="41"/>
                  </a:cubicBezTo>
                  <a:cubicBezTo>
                    <a:pt x="42" y="41"/>
                    <a:pt x="42" y="41"/>
                    <a:pt x="42" y="41"/>
                  </a:cubicBezTo>
                  <a:cubicBezTo>
                    <a:pt x="42" y="27"/>
                    <a:pt x="42" y="27"/>
                    <a:pt x="42" y="27"/>
                  </a:cubicBezTo>
                  <a:cubicBezTo>
                    <a:pt x="42" y="26"/>
                    <a:pt x="43" y="26"/>
                    <a:pt x="43" y="26"/>
                  </a:cubicBezTo>
                  <a:cubicBezTo>
                    <a:pt x="47" y="26"/>
                    <a:pt x="47" y="26"/>
                    <a:pt x="47" y="26"/>
                  </a:cubicBezTo>
                  <a:cubicBezTo>
                    <a:pt x="47" y="26"/>
                    <a:pt x="48" y="26"/>
                    <a:pt x="48" y="27"/>
                  </a:cubicBezTo>
                  <a:cubicBezTo>
                    <a:pt x="48" y="41"/>
                    <a:pt x="48" y="41"/>
                    <a:pt x="48" y="41"/>
                  </a:cubicBezTo>
                  <a:cubicBezTo>
                    <a:pt x="50" y="41"/>
                    <a:pt x="50" y="41"/>
                    <a:pt x="50" y="41"/>
                  </a:cubicBezTo>
                  <a:cubicBezTo>
                    <a:pt x="50" y="44"/>
                    <a:pt x="50" y="44"/>
                    <a:pt x="50" y="44"/>
                  </a:cubicBezTo>
                  <a:lnTo>
                    <a:pt x="51"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Rectangle 69"/>
            <p:cNvSpPr>
              <a:spLocks noChangeArrowheads="1"/>
            </p:cNvSpPr>
            <p:nvPr/>
          </p:nvSpPr>
          <p:spPr bwMode="auto">
            <a:xfrm>
              <a:off x="2351" y="271"/>
              <a:ext cx="141" cy="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Rectangle 70"/>
            <p:cNvSpPr>
              <a:spLocks noChangeArrowheads="1"/>
            </p:cNvSpPr>
            <p:nvPr/>
          </p:nvSpPr>
          <p:spPr bwMode="auto">
            <a:xfrm>
              <a:off x="2351" y="347"/>
              <a:ext cx="141" cy="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Rectangle 71"/>
            <p:cNvSpPr>
              <a:spLocks noChangeArrowheads="1"/>
            </p:cNvSpPr>
            <p:nvPr/>
          </p:nvSpPr>
          <p:spPr bwMode="auto">
            <a:xfrm>
              <a:off x="2351" y="420"/>
              <a:ext cx="141" cy="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4" name="Freeform 75"/>
          <p:cNvSpPr>
            <a:spLocks noEditPoints="1"/>
          </p:cNvSpPr>
          <p:nvPr/>
        </p:nvSpPr>
        <p:spPr bwMode="auto">
          <a:xfrm>
            <a:off x="9345172" y="1470924"/>
            <a:ext cx="792000" cy="576000"/>
          </a:xfrm>
          <a:custGeom>
            <a:avLst/>
            <a:gdLst>
              <a:gd name="T0" fmla="*/ 392 w 396"/>
              <a:gd name="T1" fmla="*/ 121 h 352"/>
              <a:gd name="T2" fmla="*/ 344 w 396"/>
              <a:gd name="T3" fmla="*/ 81 h 352"/>
              <a:gd name="T4" fmla="*/ 325 w 396"/>
              <a:gd name="T5" fmla="*/ 20 h 352"/>
              <a:gd name="T6" fmla="*/ 198 w 396"/>
              <a:gd name="T7" fmla="*/ 34 h 352"/>
              <a:gd name="T8" fmla="*/ 71 w 396"/>
              <a:gd name="T9" fmla="*/ 19 h 352"/>
              <a:gd name="T10" fmla="*/ 20 w 396"/>
              <a:gd name="T11" fmla="*/ 91 h 352"/>
              <a:gd name="T12" fmla="*/ 21 w 396"/>
              <a:gd name="T13" fmla="*/ 176 h 352"/>
              <a:gd name="T14" fmla="*/ 20 w 396"/>
              <a:gd name="T15" fmla="*/ 261 h 352"/>
              <a:gd name="T16" fmla="*/ 71 w 396"/>
              <a:gd name="T17" fmla="*/ 333 h 352"/>
              <a:gd name="T18" fmla="*/ 102 w 396"/>
              <a:gd name="T19" fmla="*/ 348 h 352"/>
              <a:gd name="T20" fmla="*/ 294 w 396"/>
              <a:gd name="T21" fmla="*/ 348 h 352"/>
              <a:gd name="T22" fmla="*/ 344 w 396"/>
              <a:gd name="T23" fmla="*/ 271 h 352"/>
              <a:gd name="T24" fmla="*/ 392 w 396"/>
              <a:gd name="T25" fmla="*/ 231 h 352"/>
              <a:gd name="T26" fmla="*/ 370 w 396"/>
              <a:gd name="T27" fmla="*/ 110 h 352"/>
              <a:gd name="T28" fmla="*/ 364 w 396"/>
              <a:gd name="T29" fmla="*/ 143 h 352"/>
              <a:gd name="T30" fmla="*/ 370 w 396"/>
              <a:gd name="T31" fmla="*/ 110 h 352"/>
              <a:gd name="T32" fmla="*/ 96 w 396"/>
              <a:gd name="T33" fmla="*/ 23 h 352"/>
              <a:gd name="T34" fmla="*/ 75 w 396"/>
              <a:gd name="T35" fmla="*/ 73 h 352"/>
              <a:gd name="T36" fmla="*/ 26 w 396"/>
              <a:gd name="T37" fmla="*/ 242 h 352"/>
              <a:gd name="T38" fmla="*/ 32 w 396"/>
              <a:gd name="T39" fmla="*/ 209 h 352"/>
              <a:gd name="T40" fmla="*/ 26 w 396"/>
              <a:gd name="T41" fmla="*/ 242 h 352"/>
              <a:gd name="T42" fmla="*/ 300 w 396"/>
              <a:gd name="T43" fmla="*/ 329 h 352"/>
              <a:gd name="T44" fmla="*/ 321 w 396"/>
              <a:gd name="T45" fmla="*/ 279 h 352"/>
              <a:gd name="T46" fmla="*/ 96 w 396"/>
              <a:gd name="T47" fmla="*/ 329 h 352"/>
              <a:gd name="T48" fmla="*/ 23 w 396"/>
              <a:gd name="T49" fmla="*/ 115 h 352"/>
              <a:gd name="T50" fmla="*/ 300 w 396"/>
              <a:gd name="T51" fmla="*/ 23 h 352"/>
              <a:gd name="T52" fmla="*/ 373 w 396"/>
              <a:gd name="T53" fmla="*/ 237 h 352"/>
              <a:gd name="T54" fmla="*/ 96 w 396"/>
              <a:gd name="T55" fmla="*/ 329 h 352"/>
              <a:gd name="T56" fmla="*/ 213 w 396"/>
              <a:gd name="T57" fmla="*/ 180 h 352"/>
              <a:gd name="T58" fmla="*/ 121 w 396"/>
              <a:gd name="T59" fmla="*/ 246 h 352"/>
              <a:gd name="T60" fmla="*/ 104 w 396"/>
              <a:gd name="T61" fmla="*/ 236 h 352"/>
              <a:gd name="T62" fmla="*/ 164 w 396"/>
              <a:gd name="T63" fmla="*/ 149 h 352"/>
              <a:gd name="T64" fmla="*/ 244 w 396"/>
              <a:gd name="T65" fmla="*/ 92 h 352"/>
              <a:gd name="T66" fmla="*/ 221 w 396"/>
              <a:gd name="T67" fmla="*/ 89 h 352"/>
              <a:gd name="T68" fmla="*/ 261 w 396"/>
              <a:gd name="T69" fmla="*/ 66 h 352"/>
              <a:gd name="T70" fmla="*/ 273 w 396"/>
              <a:gd name="T71" fmla="*/ 72 h 352"/>
              <a:gd name="T72" fmla="*/ 278 w 396"/>
              <a:gd name="T73" fmla="*/ 118 h 352"/>
              <a:gd name="T74" fmla="*/ 262 w 396"/>
              <a:gd name="T75" fmla="*/ 102 h 352"/>
              <a:gd name="T76" fmla="*/ 303 w 396"/>
              <a:gd name="T77" fmla="*/ 223 h 352"/>
              <a:gd name="T78" fmla="*/ 283 w 396"/>
              <a:gd name="T79" fmla="*/ 229 h 352"/>
              <a:gd name="T80" fmla="*/ 267 w 396"/>
              <a:gd name="T81" fmla="*/ 144 h 352"/>
              <a:gd name="T82" fmla="*/ 303 w 396"/>
              <a:gd name="T83" fmla="*/ 223 h 352"/>
              <a:gd name="T84" fmla="*/ 250 w 396"/>
              <a:gd name="T85" fmla="*/ 251 h 352"/>
              <a:gd name="T86" fmla="*/ 236 w 396"/>
              <a:gd name="T87" fmla="*/ 244 h 352"/>
              <a:gd name="T88" fmla="*/ 231 w 396"/>
              <a:gd name="T89" fmla="*/ 195 h 352"/>
              <a:gd name="T90" fmla="*/ 255 w 396"/>
              <a:gd name="T91" fmla="*/ 238 h 352"/>
              <a:gd name="T92" fmla="*/ 200 w 396"/>
              <a:gd name="T93" fmla="*/ 266 h 352"/>
              <a:gd name="T94" fmla="*/ 187 w 396"/>
              <a:gd name="T95" fmla="*/ 259 h 352"/>
              <a:gd name="T96" fmla="*/ 179 w 396"/>
              <a:gd name="T97" fmla="*/ 198 h 352"/>
              <a:gd name="T98" fmla="*/ 207 w 396"/>
              <a:gd name="T99" fmla="*/ 253 h 352"/>
              <a:gd name="T100" fmla="*/ 153 w 396"/>
              <a:gd name="T101" fmla="*/ 281 h 352"/>
              <a:gd name="T102" fmla="*/ 137 w 396"/>
              <a:gd name="T103" fmla="*/ 265 h 352"/>
              <a:gd name="T104" fmla="*/ 156 w 396"/>
              <a:gd name="T105" fmla="*/ 25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96" h="352">
                <a:moveTo>
                  <a:pt x="374" y="176"/>
                </a:moveTo>
                <a:cubicBezTo>
                  <a:pt x="392" y="121"/>
                  <a:pt x="392" y="121"/>
                  <a:pt x="392" y="121"/>
                </a:cubicBezTo>
                <a:cubicBezTo>
                  <a:pt x="396" y="108"/>
                  <a:pt x="389" y="95"/>
                  <a:pt x="376" y="91"/>
                </a:cubicBezTo>
                <a:cubicBezTo>
                  <a:pt x="344" y="81"/>
                  <a:pt x="344" y="81"/>
                  <a:pt x="344" y="81"/>
                </a:cubicBezTo>
                <a:cubicBezTo>
                  <a:pt x="325" y="20"/>
                  <a:pt x="325" y="20"/>
                  <a:pt x="325" y="20"/>
                </a:cubicBezTo>
                <a:cubicBezTo>
                  <a:pt x="325" y="20"/>
                  <a:pt x="325" y="20"/>
                  <a:pt x="325" y="20"/>
                </a:cubicBezTo>
                <a:cubicBezTo>
                  <a:pt x="321" y="7"/>
                  <a:pt x="307" y="0"/>
                  <a:pt x="294" y="4"/>
                </a:cubicBezTo>
                <a:cubicBezTo>
                  <a:pt x="198" y="34"/>
                  <a:pt x="198" y="34"/>
                  <a:pt x="198" y="34"/>
                </a:cubicBezTo>
                <a:cubicBezTo>
                  <a:pt x="102" y="4"/>
                  <a:pt x="102" y="4"/>
                  <a:pt x="102" y="4"/>
                </a:cubicBezTo>
                <a:cubicBezTo>
                  <a:pt x="89" y="0"/>
                  <a:pt x="75" y="7"/>
                  <a:pt x="71" y="19"/>
                </a:cubicBezTo>
                <a:cubicBezTo>
                  <a:pt x="52" y="81"/>
                  <a:pt x="52" y="81"/>
                  <a:pt x="52" y="81"/>
                </a:cubicBezTo>
                <a:cubicBezTo>
                  <a:pt x="20" y="91"/>
                  <a:pt x="20" y="91"/>
                  <a:pt x="20" y="91"/>
                </a:cubicBezTo>
                <a:cubicBezTo>
                  <a:pt x="7" y="95"/>
                  <a:pt x="0" y="109"/>
                  <a:pt x="4" y="121"/>
                </a:cubicBezTo>
                <a:cubicBezTo>
                  <a:pt x="21" y="176"/>
                  <a:pt x="21" y="176"/>
                  <a:pt x="21" y="176"/>
                </a:cubicBezTo>
                <a:cubicBezTo>
                  <a:pt x="4" y="231"/>
                  <a:pt x="4" y="231"/>
                  <a:pt x="4" y="231"/>
                </a:cubicBezTo>
                <a:cubicBezTo>
                  <a:pt x="0" y="243"/>
                  <a:pt x="7" y="257"/>
                  <a:pt x="20" y="261"/>
                </a:cubicBezTo>
                <a:cubicBezTo>
                  <a:pt x="52" y="271"/>
                  <a:pt x="52" y="271"/>
                  <a:pt x="52" y="271"/>
                </a:cubicBezTo>
                <a:cubicBezTo>
                  <a:pt x="71" y="333"/>
                  <a:pt x="71" y="333"/>
                  <a:pt x="71" y="333"/>
                </a:cubicBezTo>
                <a:cubicBezTo>
                  <a:pt x="75" y="343"/>
                  <a:pt x="84" y="350"/>
                  <a:pt x="94" y="350"/>
                </a:cubicBezTo>
                <a:cubicBezTo>
                  <a:pt x="97" y="350"/>
                  <a:pt x="99" y="349"/>
                  <a:pt x="102" y="348"/>
                </a:cubicBezTo>
                <a:cubicBezTo>
                  <a:pt x="198" y="318"/>
                  <a:pt x="198" y="318"/>
                  <a:pt x="198" y="318"/>
                </a:cubicBezTo>
                <a:cubicBezTo>
                  <a:pt x="294" y="348"/>
                  <a:pt x="294" y="348"/>
                  <a:pt x="294" y="348"/>
                </a:cubicBezTo>
                <a:cubicBezTo>
                  <a:pt x="307" y="352"/>
                  <a:pt x="321" y="345"/>
                  <a:pt x="325" y="332"/>
                </a:cubicBezTo>
                <a:cubicBezTo>
                  <a:pt x="344" y="271"/>
                  <a:pt x="344" y="271"/>
                  <a:pt x="344" y="271"/>
                </a:cubicBezTo>
                <a:cubicBezTo>
                  <a:pt x="376" y="261"/>
                  <a:pt x="376" y="261"/>
                  <a:pt x="376" y="261"/>
                </a:cubicBezTo>
                <a:cubicBezTo>
                  <a:pt x="389" y="257"/>
                  <a:pt x="396" y="244"/>
                  <a:pt x="392" y="231"/>
                </a:cubicBezTo>
                <a:lnTo>
                  <a:pt x="374" y="176"/>
                </a:lnTo>
                <a:close/>
                <a:moveTo>
                  <a:pt x="370" y="110"/>
                </a:moveTo>
                <a:cubicBezTo>
                  <a:pt x="372" y="110"/>
                  <a:pt x="374" y="113"/>
                  <a:pt x="373" y="115"/>
                </a:cubicBezTo>
                <a:cubicBezTo>
                  <a:pt x="364" y="143"/>
                  <a:pt x="364" y="143"/>
                  <a:pt x="364" y="143"/>
                </a:cubicBezTo>
                <a:cubicBezTo>
                  <a:pt x="352" y="104"/>
                  <a:pt x="352" y="104"/>
                  <a:pt x="352" y="104"/>
                </a:cubicBezTo>
                <a:lnTo>
                  <a:pt x="370" y="110"/>
                </a:lnTo>
                <a:close/>
                <a:moveTo>
                  <a:pt x="90" y="25"/>
                </a:moveTo>
                <a:cubicBezTo>
                  <a:pt x="91" y="23"/>
                  <a:pt x="93" y="22"/>
                  <a:pt x="96" y="23"/>
                </a:cubicBezTo>
                <a:cubicBezTo>
                  <a:pt x="165" y="45"/>
                  <a:pt x="165" y="45"/>
                  <a:pt x="165" y="45"/>
                </a:cubicBezTo>
                <a:cubicBezTo>
                  <a:pt x="75" y="73"/>
                  <a:pt x="75" y="73"/>
                  <a:pt x="75" y="73"/>
                </a:cubicBezTo>
                <a:lnTo>
                  <a:pt x="90" y="25"/>
                </a:lnTo>
                <a:close/>
                <a:moveTo>
                  <a:pt x="26" y="242"/>
                </a:moveTo>
                <a:cubicBezTo>
                  <a:pt x="24" y="241"/>
                  <a:pt x="23" y="239"/>
                  <a:pt x="23" y="237"/>
                </a:cubicBezTo>
                <a:cubicBezTo>
                  <a:pt x="32" y="209"/>
                  <a:pt x="32" y="209"/>
                  <a:pt x="32" y="209"/>
                </a:cubicBezTo>
                <a:cubicBezTo>
                  <a:pt x="44" y="248"/>
                  <a:pt x="44" y="248"/>
                  <a:pt x="44" y="248"/>
                </a:cubicBezTo>
                <a:lnTo>
                  <a:pt x="26" y="242"/>
                </a:lnTo>
                <a:close/>
                <a:moveTo>
                  <a:pt x="306" y="326"/>
                </a:moveTo>
                <a:cubicBezTo>
                  <a:pt x="305" y="329"/>
                  <a:pt x="303" y="330"/>
                  <a:pt x="300" y="329"/>
                </a:cubicBezTo>
                <a:cubicBezTo>
                  <a:pt x="231" y="307"/>
                  <a:pt x="231" y="307"/>
                  <a:pt x="231" y="307"/>
                </a:cubicBezTo>
                <a:cubicBezTo>
                  <a:pt x="321" y="279"/>
                  <a:pt x="321" y="279"/>
                  <a:pt x="321" y="279"/>
                </a:cubicBezTo>
                <a:lnTo>
                  <a:pt x="306" y="326"/>
                </a:lnTo>
                <a:close/>
                <a:moveTo>
                  <a:pt x="96" y="329"/>
                </a:moveTo>
                <a:cubicBezTo>
                  <a:pt x="93" y="330"/>
                  <a:pt x="91" y="329"/>
                  <a:pt x="90" y="327"/>
                </a:cubicBezTo>
                <a:cubicBezTo>
                  <a:pt x="23" y="115"/>
                  <a:pt x="23" y="115"/>
                  <a:pt x="23" y="115"/>
                </a:cubicBezTo>
                <a:cubicBezTo>
                  <a:pt x="22" y="113"/>
                  <a:pt x="24" y="111"/>
                  <a:pt x="26" y="110"/>
                </a:cubicBezTo>
                <a:cubicBezTo>
                  <a:pt x="300" y="23"/>
                  <a:pt x="300" y="23"/>
                  <a:pt x="300" y="23"/>
                </a:cubicBezTo>
                <a:cubicBezTo>
                  <a:pt x="303" y="22"/>
                  <a:pt x="305" y="23"/>
                  <a:pt x="306" y="26"/>
                </a:cubicBezTo>
                <a:cubicBezTo>
                  <a:pt x="373" y="237"/>
                  <a:pt x="373" y="237"/>
                  <a:pt x="373" y="237"/>
                </a:cubicBezTo>
                <a:cubicBezTo>
                  <a:pt x="374" y="239"/>
                  <a:pt x="372" y="241"/>
                  <a:pt x="370" y="242"/>
                </a:cubicBezTo>
                <a:lnTo>
                  <a:pt x="96" y="329"/>
                </a:lnTo>
                <a:close/>
                <a:moveTo>
                  <a:pt x="224" y="174"/>
                </a:moveTo>
                <a:cubicBezTo>
                  <a:pt x="222" y="178"/>
                  <a:pt x="217" y="180"/>
                  <a:pt x="213" y="180"/>
                </a:cubicBezTo>
                <a:cubicBezTo>
                  <a:pt x="167" y="170"/>
                  <a:pt x="167" y="170"/>
                  <a:pt x="167" y="170"/>
                </a:cubicBezTo>
                <a:cubicBezTo>
                  <a:pt x="121" y="246"/>
                  <a:pt x="121" y="246"/>
                  <a:pt x="121" y="246"/>
                </a:cubicBezTo>
                <a:cubicBezTo>
                  <a:pt x="118" y="251"/>
                  <a:pt x="112" y="253"/>
                  <a:pt x="107" y="250"/>
                </a:cubicBezTo>
                <a:cubicBezTo>
                  <a:pt x="103" y="247"/>
                  <a:pt x="101" y="241"/>
                  <a:pt x="104" y="236"/>
                </a:cubicBezTo>
                <a:cubicBezTo>
                  <a:pt x="153" y="153"/>
                  <a:pt x="153" y="153"/>
                  <a:pt x="153" y="153"/>
                </a:cubicBezTo>
                <a:cubicBezTo>
                  <a:pt x="155" y="150"/>
                  <a:pt x="160" y="148"/>
                  <a:pt x="164" y="149"/>
                </a:cubicBezTo>
                <a:cubicBezTo>
                  <a:pt x="210" y="158"/>
                  <a:pt x="210" y="158"/>
                  <a:pt x="210" y="158"/>
                </a:cubicBezTo>
                <a:cubicBezTo>
                  <a:pt x="244" y="92"/>
                  <a:pt x="244" y="92"/>
                  <a:pt x="244" y="92"/>
                </a:cubicBezTo>
                <a:cubicBezTo>
                  <a:pt x="234" y="96"/>
                  <a:pt x="234" y="96"/>
                  <a:pt x="234" y="96"/>
                </a:cubicBezTo>
                <a:cubicBezTo>
                  <a:pt x="228" y="97"/>
                  <a:pt x="223" y="94"/>
                  <a:pt x="221" y="89"/>
                </a:cubicBezTo>
                <a:cubicBezTo>
                  <a:pt x="219" y="84"/>
                  <a:pt x="222" y="78"/>
                  <a:pt x="228" y="76"/>
                </a:cubicBezTo>
                <a:cubicBezTo>
                  <a:pt x="261" y="66"/>
                  <a:pt x="261" y="66"/>
                  <a:pt x="261" y="66"/>
                </a:cubicBezTo>
                <a:cubicBezTo>
                  <a:pt x="266" y="64"/>
                  <a:pt x="272" y="67"/>
                  <a:pt x="273" y="72"/>
                </a:cubicBezTo>
                <a:cubicBezTo>
                  <a:pt x="273" y="72"/>
                  <a:pt x="273" y="72"/>
                  <a:pt x="273" y="72"/>
                </a:cubicBezTo>
                <a:cubicBezTo>
                  <a:pt x="284" y="106"/>
                  <a:pt x="284" y="106"/>
                  <a:pt x="284" y="106"/>
                </a:cubicBezTo>
                <a:cubicBezTo>
                  <a:pt x="286" y="111"/>
                  <a:pt x="283" y="117"/>
                  <a:pt x="278" y="118"/>
                </a:cubicBezTo>
                <a:cubicBezTo>
                  <a:pt x="272" y="120"/>
                  <a:pt x="267" y="117"/>
                  <a:pt x="265" y="112"/>
                </a:cubicBezTo>
                <a:cubicBezTo>
                  <a:pt x="262" y="102"/>
                  <a:pt x="262" y="102"/>
                  <a:pt x="262" y="102"/>
                </a:cubicBezTo>
                <a:lnTo>
                  <a:pt x="224" y="174"/>
                </a:lnTo>
                <a:close/>
                <a:moveTo>
                  <a:pt x="303" y="223"/>
                </a:moveTo>
                <a:cubicBezTo>
                  <a:pt x="304" y="228"/>
                  <a:pt x="301" y="234"/>
                  <a:pt x="296" y="235"/>
                </a:cubicBezTo>
                <a:cubicBezTo>
                  <a:pt x="291" y="237"/>
                  <a:pt x="285" y="234"/>
                  <a:pt x="283" y="229"/>
                </a:cubicBezTo>
                <a:cubicBezTo>
                  <a:pt x="261" y="157"/>
                  <a:pt x="261" y="157"/>
                  <a:pt x="261" y="157"/>
                </a:cubicBezTo>
                <a:cubicBezTo>
                  <a:pt x="259" y="151"/>
                  <a:pt x="262" y="146"/>
                  <a:pt x="267" y="144"/>
                </a:cubicBezTo>
                <a:cubicBezTo>
                  <a:pt x="273" y="142"/>
                  <a:pt x="278" y="145"/>
                  <a:pt x="280" y="151"/>
                </a:cubicBezTo>
                <a:lnTo>
                  <a:pt x="303" y="223"/>
                </a:lnTo>
                <a:close/>
                <a:moveTo>
                  <a:pt x="255" y="238"/>
                </a:moveTo>
                <a:cubicBezTo>
                  <a:pt x="257" y="243"/>
                  <a:pt x="255" y="249"/>
                  <a:pt x="250" y="251"/>
                </a:cubicBezTo>
                <a:cubicBezTo>
                  <a:pt x="245" y="254"/>
                  <a:pt x="239" y="252"/>
                  <a:pt x="237" y="247"/>
                </a:cubicBezTo>
                <a:cubicBezTo>
                  <a:pt x="236" y="246"/>
                  <a:pt x="236" y="245"/>
                  <a:pt x="236" y="244"/>
                </a:cubicBezTo>
                <a:cubicBezTo>
                  <a:pt x="224" y="207"/>
                  <a:pt x="224" y="207"/>
                  <a:pt x="224" y="207"/>
                </a:cubicBezTo>
                <a:cubicBezTo>
                  <a:pt x="223" y="202"/>
                  <a:pt x="225" y="196"/>
                  <a:pt x="231" y="195"/>
                </a:cubicBezTo>
                <a:cubicBezTo>
                  <a:pt x="236" y="193"/>
                  <a:pt x="242" y="196"/>
                  <a:pt x="243" y="201"/>
                </a:cubicBezTo>
                <a:lnTo>
                  <a:pt x="255" y="238"/>
                </a:lnTo>
                <a:close/>
                <a:moveTo>
                  <a:pt x="207" y="253"/>
                </a:moveTo>
                <a:cubicBezTo>
                  <a:pt x="208" y="258"/>
                  <a:pt x="205" y="264"/>
                  <a:pt x="200" y="266"/>
                </a:cubicBezTo>
                <a:cubicBezTo>
                  <a:pt x="195" y="267"/>
                  <a:pt x="189" y="264"/>
                  <a:pt x="187" y="259"/>
                </a:cubicBezTo>
                <a:cubicBezTo>
                  <a:pt x="187" y="259"/>
                  <a:pt x="187" y="259"/>
                  <a:pt x="187" y="259"/>
                </a:cubicBezTo>
                <a:cubicBezTo>
                  <a:pt x="172" y="211"/>
                  <a:pt x="172" y="211"/>
                  <a:pt x="172" y="211"/>
                </a:cubicBezTo>
                <a:cubicBezTo>
                  <a:pt x="171" y="206"/>
                  <a:pt x="174" y="200"/>
                  <a:pt x="179" y="198"/>
                </a:cubicBezTo>
                <a:cubicBezTo>
                  <a:pt x="184" y="197"/>
                  <a:pt x="190" y="200"/>
                  <a:pt x="191" y="205"/>
                </a:cubicBezTo>
                <a:lnTo>
                  <a:pt x="207" y="253"/>
                </a:lnTo>
                <a:close/>
                <a:moveTo>
                  <a:pt x="159" y="268"/>
                </a:moveTo>
                <a:cubicBezTo>
                  <a:pt x="161" y="273"/>
                  <a:pt x="158" y="279"/>
                  <a:pt x="153" y="281"/>
                </a:cubicBezTo>
                <a:cubicBezTo>
                  <a:pt x="147" y="282"/>
                  <a:pt x="142" y="279"/>
                  <a:pt x="140" y="274"/>
                </a:cubicBezTo>
                <a:cubicBezTo>
                  <a:pt x="137" y="265"/>
                  <a:pt x="137" y="265"/>
                  <a:pt x="137" y="265"/>
                </a:cubicBezTo>
                <a:cubicBezTo>
                  <a:pt x="135" y="259"/>
                  <a:pt x="138" y="254"/>
                  <a:pt x="144" y="252"/>
                </a:cubicBezTo>
                <a:cubicBezTo>
                  <a:pt x="149" y="250"/>
                  <a:pt x="155" y="253"/>
                  <a:pt x="156" y="259"/>
                </a:cubicBezTo>
                <a:lnTo>
                  <a:pt x="159" y="268"/>
                </a:lnTo>
                <a:close/>
              </a:path>
            </a:pathLst>
          </a:custGeom>
          <a:solidFill>
            <a:schemeClr val="accent5">
              <a:alpha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5" name="文本框 94"/>
          <p:cNvSpPr txBox="1"/>
          <p:nvPr/>
        </p:nvSpPr>
        <p:spPr>
          <a:xfrm>
            <a:off x="4046491" y="2818015"/>
            <a:ext cx="1623786" cy="463845"/>
          </a:xfrm>
          <a:prstGeom prst="rect">
            <a:avLst/>
          </a:prstGeom>
          <a:noFill/>
        </p:spPr>
        <p:txBody>
          <a:bodyPr wrap="square" rtlCol="0">
            <a:spAutoFit/>
          </a:bodyPr>
          <a:lstStyle/>
          <a:p>
            <a:pPr algn="ctr">
              <a:lnSpc>
                <a:spcPct val="150000"/>
              </a:lnSpc>
            </a:pPr>
            <a:r>
              <a:rPr lang="en-US" altLang="zh-CN">
                <a:latin typeface="思源黑体 CN Light" panose="020B0300000000000000" pitchFamily="34" charset="-122"/>
                <a:ea typeface="思源黑体 CN Light" panose="020B0300000000000000" pitchFamily="34" charset="-122"/>
              </a:rPr>
              <a:t>TEXT HERE</a:t>
            </a:r>
            <a:endParaRPr lang="zh-CN" altLang="en-US" smtClean="0">
              <a:latin typeface="思源黑体 CN Light" panose="020B0300000000000000" pitchFamily="34" charset="-122"/>
              <a:ea typeface="思源黑体 CN Light" panose="020B0300000000000000" pitchFamily="34" charset="-122"/>
            </a:endParaRPr>
          </a:p>
        </p:txBody>
      </p:sp>
      <p:sp>
        <p:nvSpPr>
          <p:cNvPr id="96" name="文本框 95"/>
          <p:cNvSpPr txBox="1"/>
          <p:nvPr/>
        </p:nvSpPr>
        <p:spPr>
          <a:xfrm>
            <a:off x="6516732" y="2818015"/>
            <a:ext cx="1623786" cy="463845"/>
          </a:xfrm>
          <a:prstGeom prst="rect">
            <a:avLst/>
          </a:prstGeom>
          <a:noFill/>
        </p:spPr>
        <p:txBody>
          <a:bodyPr wrap="square" rtlCol="0">
            <a:spAutoFit/>
          </a:bodyPr>
          <a:lstStyle/>
          <a:p>
            <a:pPr algn="ctr">
              <a:lnSpc>
                <a:spcPct val="150000"/>
              </a:lnSpc>
            </a:pPr>
            <a:r>
              <a:rPr lang="en-US" altLang="zh-CN">
                <a:latin typeface="思源黑体 CN Light" panose="020B0300000000000000" pitchFamily="34" charset="-122"/>
                <a:ea typeface="思源黑体 CN Light" panose="020B0300000000000000" pitchFamily="34" charset="-122"/>
              </a:rPr>
              <a:t>TEXT HERE</a:t>
            </a:r>
            <a:endParaRPr lang="zh-CN" altLang="en-US" smtClean="0">
              <a:latin typeface="思源黑体 CN Light" panose="020B0300000000000000" pitchFamily="34" charset="-122"/>
              <a:ea typeface="思源黑体 CN Light" panose="020B0300000000000000" pitchFamily="34" charset="-122"/>
            </a:endParaRPr>
          </a:p>
        </p:txBody>
      </p:sp>
      <p:sp>
        <p:nvSpPr>
          <p:cNvPr id="97" name="文本框 96"/>
          <p:cNvSpPr txBox="1"/>
          <p:nvPr/>
        </p:nvSpPr>
        <p:spPr>
          <a:xfrm>
            <a:off x="1066185" y="1549155"/>
            <a:ext cx="1857040" cy="461665"/>
          </a:xfrm>
          <a:prstGeom prst="rect">
            <a:avLst/>
          </a:prstGeom>
          <a:noFill/>
        </p:spPr>
        <p:txBody>
          <a:bodyPr wrap="square" rtlCol="0">
            <a:spAutoFit/>
          </a:bodyPr>
          <a:lstStyle/>
          <a:p>
            <a:pPr algn="ctr">
              <a:lnSpc>
                <a:spcPct val="150000"/>
              </a:lnSpc>
            </a:pPr>
            <a:r>
              <a:rPr lang="en-US" altLang="zh-CN" sz="1600">
                <a:latin typeface="思源黑体 CN Light" panose="020B0300000000000000" pitchFamily="34" charset="-122"/>
                <a:ea typeface="思源黑体 CN Light" panose="020B0300000000000000" pitchFamily="34" charset="-122"/>
              </a:rPr>
              <a:t>TITLE GOES HERE</a:t>
            </a:r>
            <a:endParaRPr lang="zh-CN" altLang="en-US" sz="1600" smtClean="0">
              <a:latin typeface="思源黑体 CN Light" panose="020B0300000000000000" pitchFamily="34" charset="-122"/>
              <a:ea typeface="思源黑体 CN Light" panose="020B0300000000000000" pitchFamily="34" charset="-122"/>
            </a:endParaRPr>
          </a:p>
        </p:txBody>
      </p:sp>
      <p:sp>
        <p:nvSpPr>
          <p:cNvPr id="98" name="文本框 97"/>
          <p:cNvSpPr txBox="1"/>
          <p:nvPr/>
        </p:nvSpPr>
        <p:spPr>
          <a:xfrm>
            <a:off x="1066185" y="2773449"/>
            <a:ext cx="1857040" cy="461665"/>
          </a:xfrm>
          <a:prstGeom prst="rect">
            <a:avLst/>
          </a:prstGeom>
          <a:noFill/>
        </p:spPr>
        <p:txBody>
          <a:bodyPr wrap="square" rtlCol="0">
            <a:spAutoFit/>
          </a:bodyPr>
          <a:lstStyle/>
          <a:p>
            <a:pPr algn="ctr">
              <a:lnSpc>
                <a:spcPct val="150000"/>
              </a:lnSpc>
            </a:pPr>
            <a:r>
              <a:rPr lang="en-US" altLang="zh-CN" sz="1600">
                <a:latin typeface="思源黑体 CN Light" panose="020B0300000000000000" pitchFamily="34" charset="-122"/>
                <a:ea typeface="思源黑体 CN Light" panose="020B0300000000000000" pitchFamily="34" charset="-122"/>
              </a:rPr>
              <a:t>TITLE GOES HERE</a:t>
            </a:r>
            <a:endParaRPr lang="zh-CN" altLang="en-US" sz="1600" smtClean="0">
              <a:latin typeface="思源黑体 CN Light" panose="020B0300000000000000" pitchFamily="34" charset="-122"/>
              <a:ea typeface="思源黑体 CN Light" panose="020B0300000000000000" pitchFamily="34" charset="-122"/>
            </a:endParaRPr>
          </a:p>
        </p:txBody>
      </p:sp>
      <p:sp>
        <p:nvSpPr>
          <p:cNvPr id="99" name="文本框 98"/>
          <p:cNvSpPr txBox="1"/>
          <p:nvPr/>
        </p:nvSpPr>
        <p:spPr>
          <a:xfrm>
            <a:off x="10123052" y="2766367"/>
            <a:ext cx="1857040" cy="461665"/>
          </a:xfrm>
          <a:prstGeom prst="rect">
            <a:avLst/>
          </a:prstGeom>
          <a:noFill/>
        </p:spPr>
        <p:txBody>
          <a:bodyPr wrap="square" rtlCol="0">
            <a:spAutoFit/>
          </a:bodyPr>
          <a:lstStyle/>
          <a:p>
            <a:pPr algn="ctr">
              <a:lnSpc>
                <a:spcPct val="150000"/>
              </a:lnSpc>
            </a:pPr>
            <a:r>
              <a:rPr lang="en-US" altLang="zh-CN" sz="1600">
                <a:latin typeface="思源黑体 CN Light" panose="020B0300000000000000" pitchFamily="34" charset="-122"/>
                <a:ea typeface="思源黑体 CN Light" panose="020B0300000000000000" pitchFamily="34" charset="-122"/>
              </a:rPr>
              <a:t>TITLE GOES HERE</a:t>
            </a:r>
            <a:endParaRPr lang="zh-CN" altLang="en-US" sz="1600" smtClean="0">
              <a:latin typeface="思源黑体 CN Light" panose="020B0300000000000000" pitchFamily="34" charset="-122"/>
              <a:ea typeface="思源黑体 CN Light" panose="020B0300000000000000" pitchFamily="34" charset="-122"/>
            </a:endParaRPr>
          </a:p>
        </p:txBody>
      </p:sp>
      <p:sp>
        <p:nvSpPr>
          <p:cNvPr id="100" name="文本框 99"/>
          <p:cNvSpPr txBox="1"/>
          <p:nvPr/>
        </p:nvSpPr>
        <p:spPr>
          <a:xfrm>
            <a:off x="10123052" y="1514851"/>
            <a:ext cx="1857040" cy="461665"/>
          </a:xfrm>
          <a:prstGeom prst="rect">
            <a:avLst/>
          </a:prstGeom>
          <a:noFill/>
        </p:spPr>
        <p:txBody>
          <a:bodyPr wrap="square" rtlCol="0">
            <a:spAutoFit/>
          </a:bodyPr>
          <a:lstStyle/>
          <a:p>
            <a:pPr algn="ctr">
              <a:lnSpc>
                <a:spcPct val="150000"/>
              </a:lnSpc>
            </a:pPr>
            <a:r>
              <a:rPr lang="en-US" altLang="zh-CN" sz="1600">
                <a:latin typeface="思源黑体 CN Light" panose="020B0300000000000000" pitchFamily="34" charset="-122"/>
                <a:ea typeface="思源黑体 CN Light" panose="020B0300000000000000" pitchFamily="34" charset="-122"/>
              </a:rPr>
              <a:t>TITLE GOES HERE</a:t>
            </a:r>
            <a:endParaRPr lang="zh-CN" altLang="en-US" sz="1600" smtClean="0">
              <a:latin typeface="思源黑体 CN Light" panose="020B0300000000000000" pitchFamily="34" charset="-122"/>
              <a:ea typeface="思源黑体 CN Light" panose="020B0300000000000000" pitchFamily="34" charset="-122"/>
            </a:endParaRPr>
          </a:p>
        </p:txBody>
      </p:sp>
      <p:sp>
        <p:nvSpPr>
          <p:cNvPr id="101" name="文本框 100"/>
          <p:cNvSpPr txBox="1"/>
          <p:nvPr/>
        </p:nvSpPr>
        <p:spPr>
          <a:xfrm>
            <a:off x="4513943" y="5076846"/>
            <a:ext cx="3164114" cy="461665"/>
          </a:xfrm>
          <a:prstGeom prst="rect">
            <a:avLst/>
          </a:prstGeom>
          <a:noFill/>
        </p:spPr>
        <p:txBody>
          <a:bodyPr wrap="square" rtlCol="0">
            <a:spAutoFit/>
          </a:bodyPr>
          <a:lstStyle/>
          <a:p>
            <a:pPr algn="dist">
              <a:lnSpc>
                <a:spcPct val="150000"/>
              </a:lnSpc>
            </a:pPr>
            <a:r>
              <a:rPr lang="en-US" altLang="zh-CN" sz="1600">
                <a:latin typeface="思源黑体 CN Light" panose="020B0300000000000000" pitchFamily="34" charset="-122"/>
                <a:ea typeface="思源黑体 CN Light" panose="020B0300000000000000" pitchFamily="34" charset="-122"/>
              </a:rPr>
              <a:t>POWER YOUR POINT</a:t>
            </a:r>
            <a:endParaRPr lang="zh-CN" altLang="en-US" sz="1600" smtClean="0">
              <a:latin typeface="思源黑体 CN Light" panose="020B0300000000000000" pitchFamily="34" charset="-122"/>
              <a:ea typeface="思源黑体 CN Light" panose="020B0300000000000000" pitchFamily="34" charset="-122"/>
            </a:endParaRPr>
          </a:p>
        </p:txBody>
      </p:sp>
      <p:sp>
        <p:nvSpPr>
          <p:cNvPr id="102" name="文本框 101"/>
          <p:cNvSpPr txBox="1"/>
          <p:nvPr/>
        </p:nvSpPr>
        <p:spPr>
          <a:xfrm>
            <a:off x="103414" y="4435669"/>
            <a:ext cx="3294528" cy="830997"/>
          </a:xfrm>
          <a:prstGeom prst="rect">
            <a:avLst/>
          </a:prstGeom>
          <a:noFill/>
        </p:spPr>
        <p:txBody>
          <a:bodyPr wrap="square" rtlCol="0">
            <a:spAutoFit/>
          </a:bodyPr>
          <a:lstStyle/>
          <a:p>
            <a:pPr algn="ctr">
              <a:lnSpc>
                <a:spcPct val="150000"/>
              </a:lnSpc>
            </a:pPr>
            <a:r>
              <a:rPr lang="en-US" altLang="zh-CN" sz="1600"/>
              <a:t>Lorem ipsum dolor sit amet, consectetuer adipiscing elit. </a:t>
            </a:r>
            <a:endParaRPr lang="zh-CN" altLang="en-US" sz="1600" smtClean="0">
              <a:latin typeface="思源黑体 CN Light" panose="020B0300000000000000" pitchFamily="34" charset="-122"/>
              <a:ea typeface="思源黑体 CN Light" panose="020B0300000000000000" pitchFamily="34" charset="-122"/>
            </a:endParaRPr>
          </a:p>
        </p:txBody>
      </p:sp>
      <p:sp>
        <p:nvSpPr>
          <p:cNvPr id="103" name="文本框 102"/>
          <p:cNvSpPr txBox="1"/>
          <p:nvPr/>
        </p:nvSpPr>
        <p:spPr>
          <a:xfrm>
            <a:off x="103414" y="5148676"/>
            <a:ext cx="3294528" cy="830997"/>
          </a:xfrm>
          <a:prstGeom prst="rect">
            <a:avLst/>
          </a:prstGeom>
          <a:noFill/>
        </p:spPr>
        <p:txBody>
          <a:bodyPr wrap="square" rtlCol="0">
            <a:spAutoFit/>
          </a:bodyPr>
          <a:lstStyle/>
          <a:p>
            <a:pPr algn="ctr">
              <a:lnSpc>
                <a:spcPct val="150000"/>
              </a:lnSpc>
            </a:pPr>
            <a:r>
              <a:rPr lang="en-US" altLang="zh-CN" sz="1600"/>
              <a:t>Lorem ipsum dolor sit amet, consectetuer adipiscing elit. </a:t>
            </a:r>
            <a:endParaRPr lang="zh-CN" altLang="en-US" sz="1600" smtClean="0">
              <a:latin typeface="思源黑体 CN Light" panose="020B0300000000000000" pitchFamily="34" charset="-122"/>
              <a:ea typeface="思源黑体 CN Light" panose="020B0300000000000000" pitchFamily="34" charset="-122"/>
            </a:endParaRPr>
          </a:p>
        </p:txBody>
      </p:sp>
      <p:sp>
        <p:nvSpPr>
          <p:cNvPr id="104" name="文本框 103"/>
          <p:cNvSpPr txBox="1"/>
          <p:nvPr/>
        </p:nvSpPr>
        <p:spPr>
          <a:xfrm>
            <a:off x="9169400" y="4435669"/>
            <a:ext cx="3294528" cy="830997"/>
          </a:xfrm>
          <a:prstGeom prst="rect">
            <a:avLst/>
          </a:prstGeom>
          <a:noFill/>
        </p:spPr>
        <p:txBody>
          <a:bodyPr wrap="square" rtlCol="0">
            <a:spAutoFit/>
          </a:bodyPr>
          <a:lstStyle/>
          <a:p>
            <a:pPr algn="ctr">
              <a:lnSpc>
                <a:spcPct val="150000"/>
              </a:lnSpc>
            </a:pPr>
            <a:r>
              <a:rPr lang="en-US" altLang="zh-CN" sz="1600"/>
              <a:t>Lorem ipsum dolor sit amet, consectetuer adipiscing elit. </a:t>
            </a:r>
            <a:endParaRPr lang="zh-CN" altLang="en-US" sz="1600" smtClean="0">
              <a:latin typeface="思源黑体 CN Light" panose="020B0300000000000000" pitchFamily="34" charset="-122"/>
              <a:ea typeface="思源黑体 CN Light" panose="020B0300000000000000" pitchFamily="34" charset="-122"/>
            </a:endParaRPr>
          </a:p>
        </p:txBody>
      </p:sp>
      <p:sp>
        <p:nvSpPr>
          <p:cNvPr id="105" name="文本框 104"/>
          <p:cNvSpPr txBox="1"/>
          <p:nvPr/>
        </p:nvSpPr>
        <p:spPr>
          <a:xfrm>
            <a:off x="9169400" y="5148676"/>
            <a:ext cx="3294528" cy="830997"/>
          </a:xfrm>
          <a:prstGeom prst="rect">
            <a:avLst/>
          </a:prstGeom>
          <a:noFill/>
        </p:spPr>
        <p:txBody>
          <a:bodyPr wrap="square" rtlCol="0">
            <a:spAutoFit/>
          </a:bodyPr>
          <a:lstStyle/>
          <a:p>
            <a:pPr algn="ctr">
              <a:lnSpc>
                <a:spcPct val="150000"/>
              </a:lnSpc>
            </a:pPr>
            <a:r>
              <a:rPr lang="en-US" altLang="zh-CN" sz="1600"/>
              <a:t>Lorem ipsum dolor sit amet, consectetuer adipiscing elit. </a:t>
            </a:r>
            <a:endParaRPr lang="zh-CN" altLang="en-US" sz="1600" smtClean="0">
              <a:latin typeface="思源黑体 CN Light" panose="020B0300000000000000" pitchFamily="34" charset="-122"/>
              <a:ea typeface="思源黑体 CN Light" panose="020B0300000000000000" pitchFamily="34" charset="-122"/>
            </a:endParaRPr>
          </a:p>
        </p:txBody>
      </p:sp>
      <p:sp>
        <p:nvSpPr>
          <p:cNvPr id="108" name="椭圆 107"/>
          <p:cNvSpPr/>
          <p:nvPr/>
        </p:nvSpPr>
        <p:spPr>
          <a:xfrm flipH="1" flipV="1">
            <a:off x="9312932" y="4681217"/>
            <a:ext cx="90808" cy="9080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flipH="1" flipV="1">
            <a:off x="9312932" y="5364183"/>
            <a:ext cx="90808" cy="9080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nvSpPr>
        <p:spPr>
          <a:xfrm flipH="1" flipV="1">
            <a:off x="266816" y="4681217"/>
            <a:ext cx="90808" cy="908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p:cNvSpPr/>
          <p:nvPr/>
        </p:nvSpPr>
        <p:spPr>
          <a:xfrm flipH="1" flipV="1">
            <a:off x="266816" y="5364183"/>
            <a:ext cx="90808" cy="908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1458346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247900" y="2019300"/>
            <a:ext cx="9620250" cy="4457700"/>
          </a:xfrm>
          <a:prstGeom prst="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438150" y="266700"/>
            <a:ext cx="4267200" cy="4800600"/>
            <a:chOff x="3771900" y="1047750"/>
            <a:chExt cx="4267200" cy="4800600"/>
          </a:xfrm>
        </p:grpSpPr>
        <p:sp>
          <p:nvSpPr>
            <p:cNvPr id="5" name="矩形 4"/>
            <p:cNvSpPr/>
            <p:nvPr/>
          </p:nvSpPr>
          <p:spPr>
            <a:xfrm>
              <a:off x="3771900" y="1047750"/>
              <a:ext cx="4267200" cy="4800600"/>
            </a:xfrm>
            <a:prstGeom prst="rect">
              <a:avLst/>
            </a:prstGeom>
            <a:solidFill>
              <a:schemeClr val="bg1"/>
            </a:solidFill>
            <a:ln>
              <a:noFill/>
            </a:ln>
            <a:effectLst>
              <a:outerShdw blurRad="520700" sx="108000" sy="108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17773" r="22656"/>
            <a:stretch/>
          </p:blipFill>
          <p:spPr>
            <a:xfrm>
              <a:off x="4048125" y="1266825"/>
              <a:ext cx="3714750" cy="4362450"/>
            </a:xfrm>
            <a:prstGeom prst="rect">
              <a:avLst/>
            </a:prstGeom>
          </p:spPr>
        </p:pic>
      </p:grpSp>
      <p:sp>
        <p:nvSpPr>
          <p:cNvPr id="8" name="文本框 7"/>
          <p:cNvSpPr txBox="1"/>
          <p:nvPr/>
        </p:nvSpPr>
        <p:spPr>
          <a:xfrm>
            <a:off x="6000750" y="2819400"/>
            <a:ext cx="3676650" cy="830997"/>
          </a:xfrm>
          <a:prstGeom prst="rect">
            <a:avLst/>
          </a:prstGeom>
          <a:noFill/>
        </p:spPr>
        <p:txBody>
          <a:bodyPr wrap="square" rtlCol="0">
            <a:spAutoFit/>
          </a:bodyPr>
          <a:lstStyle/>
          <a:p>
            <a:pPr algn="dist">
              <a:lnSpc>
                <a:spcPct val="150000"/>
              </a:lnSpc>
            </a:pPr>
            <a:r>
              <a:rPr lang="en-US" altLang="zh-CN" sz="3200">
                <a:latin typeface="思源黑体 CN Light" panose="020B0300000000000000" pitchFamily="34" charset="-122"/>
                <a:ea typeface="思源黑体 CN Light" panose="020B0300000000000000" pitchFamily="34" charset="-122"/>
              </a:rPr>
              <a:t>INFORMATION</a:t>
            </a:r>
            <a:endParaRPr lang="zh-CN" altLang="en-US" sz="3200" smtClean="0">
              <a:latin typeface="思源黑体 CN Light" panose="020B0300000000000000" pitchFamily="34" charset="-122"/>
              <a:ea typeface="思源黑体 CN Light" panose="020B0300000000000000" pitchFamily="34" charset="-122"/>
            </a:endParaRPr>
          </a:p>
        </p:txBody>
      </p:sp>
      <p:sp>
        <p:nvSpPr>
          <p:cNvPr id="9" name="文本框 8"/>
          <p:cNvSpPr txBox="1"/>
          <p:nvPr/>
        </p:nvSpPr>
        <p:spPr>
          <a:xfrm>
            <a:off x="6000750" y="3650397"/>
            <a:ext cx="5867400" cy="2169825"/>
          </a:xfrm>
          <a:prstGeom prst="rect">
            <a:avLst/>
          </a:prstGeom>
          <a:noFill/>
        </p:spPr>
        <p:txBody>
          <a:bodyPr wrap="square" rtlCol="0">
            <a:spAutoFit/>
          </a:bodyPr>
          <a:lstStyle/>
          <a:p>
            <a:pPr>
              <a:lnSpc>
                <a:spcPct val="150000"/>
              </a:lnSpc>
            </a:pPr>
            <a:r>
              <a:rPr lang="en-US" altLang="zh-CN">
                <a:latin typeface="思源黑体 CN Light" panose="020B0300000000000000" pitchFamily="34" charset="-122"/>
                <a:ea typeface="思源黑体 CN Light" panose="020B0300000000000000" pitchFamily="34" charset="-122"/>
              </a:rPr>
              <a:t>Lorem ipsum dolor sit amet, consectetuer adipiscing elit. Maecenas porttitor congue massa. Fusce posuere, magna sed pulvinar ultricies, purus lectus malesuada libero, sit amet commodo magna eros quis urna. Nunc viverra imperdiet enim.</a:t>
            </a:r>
            <a:endParaRPr lang="zh-CN" altLang="en-US" smtClean="0">
              <a:latin typeface="思源黑体 CN Light" panose="020B0300000000000000" pitchFamily="34" charset="-122"/>
              <a:ea typeface="思源黑体 CN Light" panose="020B0300000000000000" pitchFamily="34" charset="-122"/>
            </a:endParaRPr>
          </a:p>
        </p:txBody>
      </p:sp>
      <p:sp>
        <p:nvSpPr>
          <p:cNvPr id="10" name="等腰三角形 9"/>
          <p:cNvSpPr/>
          <p:nvPr/>
        </p:nvSpPr>
        <p:spPr>
          <a:xfrm>
            <a:off x="714374" y="3650397"/>
            <a:ext cx="10182225" cy="3207603"/>
          </a:xfrm>
          <a:prstGeom prst="triangle">
            <a:avLst>
              <a:gd name="adj" fmla="val 6650"/>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0164253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771900" y="190500"/>
            <a:ext cx="4648200" cy="830997"/>
          </a:xfrm>
          <a:prstGeom prst="rect">
            <a:avLst/>
          </a:prstGeom>
          <a:noFill/>
        </p:spPr>
        <p:txBody>
          <a:bodyPr wrap="square" rtlCol="0">
            <a:spAutoFit/>
          </a:bodyPr>
          <a:lstStyle/>
          <a:p>
            <a:pPr algn="ctr">
              <a:lnSpc>
                <a:spcPct val="150000"/>
              </a:lnSpc>
            </a:pPr>
            <a:r>
              <a:rPr lang="en-US" altLang="zh-CN" sz="3200">
                <a:latin typeface="思源黑体 CN Light" panose="020B0300000000000000" pitchFamily="34" charset="-122"/>
                <a:ea typeface="思源黑体 CN Light" panose="020B0300000000000000" pitchFamily="34" charset="-122"/>
              </a:rPr>
              <a:t>POWER YOUR POINT</a:t>
            </a:r>
            <a:endParaRPr lang="zh-CN" altLang="en-US" sz="3200" smtClean="0">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790575" y="1009650"/>
            <a:ext cx="10610850" cy="507831"/>
          </a:xfrm>
          <a:prstGeom prst="rect">
            <a:avLst/>
          </a:prstGeom>
          <a:noFill/>
        </p:spPr>
        <p:txBody>
          <a:bodyPr wrap="square" rtlCol="0">
            <a:spAutoFit/>
          </a:bodyPr>
          <a:lstStyle/>
          <a:p>
            <a:pPr algn="ctr">
              <a:lnSpc>
                <a:spcPct val="150000"/>
              </a:lnSpc>
            </a:pPr>
            <a:r>
              <a:rPr lang="en-US" altLang="zh-CN">
                <a:latin typeface="思源黑体 CN Light" panose="020B0300000000000000" pitchFamily="34" charset="-122"/>
                <a:ea typeface="思源黑体 CN Light" panose="020B0300000000000000" pitchFamily="34" charset="-122"/>
              </a:rPr>
              <a:t>Lorem ipsum dolor sit amet, consectetuer adipiscing elit. Maecenas porttitor congue massa. </a:t>
            </a:r>
            <a:r>
              <a:rPr lang="en-US" altLang="zh-CN" smtClean="0">
                <a:latin typeface="思源黑体 CN Light" panose="020B0300000000000000" pitchFamily="34" charset="-122"/>
                <a:ea typeface="思源黑体 CN Light" panose="020B0300000000000000" pitchFamily="34" charset="-122"/>
              </a:rPr>
              <a:t>Fusce</a:t>
            </a:r>
            <a:endParaRPr lang="zh-CN" altLang="en-US" smtClean="0">
              <a:latin typeface="思源黑体 CN Light" panose="020B0300000000000000" pitchFamily="34" charset="-122"/>
              <a:ea typeface="思源黑体 CN Light" panose="020B0300000000000000" pitchFamily="34" charset="-122"/>
            </a:endParaRPr>
          </a:p>
        </p:txBody>
      </p:sp>
      <p:grpSp>
        <p:nvGrpSpPr>
          <p:cNvPr id="51" name="组合 50"/>
          <p:cNvGrpSpPr/>
          <p:nvPr/>
        </p:nvGrpSpPr>
        <p:grpSpPr>
          <a:xfrm>
            <a:off x="1809750" y="4629150"/>
            <a:ext cx="1104900" cy="1090315"/>
            <a:chOff x="1809750" y="4743450"/>
            <a:chExt cx="1104900" cy="1090315"/>
          </a:xfrm>
        </p:grpSpPr>
        <p:grpSp>
          <p:nvGrpSpPr>
            <p:cNvPr id="15" name="组合 14"/>
            <p:cNvGrpSpPr/>
            <p:nvPr/>
          </p:nvGrpSpPr>
          <p:grpSpPr>
            <a:xfrm>
              <a:off x="1809750" y="4743450"/>
              <a:ext cx="1104900" cy="1090315"/>
              <a:chOff x="1809750" y="4743450"/>
              <a:chExt cx="1104900" cy="1090315"/>
            </a:xfrm>
            <a:effectLst>
              <a:outerShdw blurRad="254000" dist="38100" dir="5400000" sx="110000" sy="110000" algn="t" rotWithShape="0">
                <a:prstClr val="black">
                  <a:alpha val="40000"/>
                </a:prstClr>
              </a:outerShdw>
            </a:effectLst>
          </p:grpSpPr>
          <p:sp>
            <p:nvSpPr>
              <p:cNvPr id="7" name="圆角矩形 6"/>
              <p:cNvSpPr/>
              <p:nvPr/>
            </p:nvSpPr>
            <p:spPr>
              <a:xfrm>
                <a:off x="1809750" y="4743450"/>
                <a:ext cx="895350" cy="895350"/>
              </a:xfrm>
              <a:prstGeom prst="roundRect">
                <a:avLst/>
              </a:prstGeom>
              <a:gradFill>
                <a:gsLst>
                  <a:gs pos="34000">
                    <a:schemeClr val="accent4"/>
                  </a:gs>
                  <a:gs pos="91000">
                    <a:schemeClr val="accent4">
                      <a:alpha val="4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2019300" y="4938415"/>
                <a:ext cx="895350" cy="8953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Group 22"/>
            <p:cNvGrpSpPr>
              <a:grpSpLocks/>
            </p:cNvGrpSpPr>
            <p:nvPr/>
          </p:nvGrpSpPr>
          <p:grpSpPr bwMode="auto">
            <a:xfrm>
              <a:off x="2081146" y="5081850"/>
              <a:ext cx="792000" cy="576000"/>
              <a:chOff x="4" y="2"/>
              <a:chExt cx="711" cy="712"/>
            </a:xfrm>
            <a:solidFill>
              <a:schemeClr val="accent4">
                <a:alpha val="50000"/>
              </a:schemeClr>
            </a:solidFill>
          </p:grpSpPr>
          <p:sp>
            <p:nvSpPr>
              <p:cNvPr id="19" name="Freeform 23"/>
              <p:cNvSpPr>
                <a:spLocks noEditPoints="1"/>
              </p:cNvSpPr>
              <p:nvPr/>
            </p:nvSpPr>
            <p:spPr bwMode="auto">
              <a:xfrm>
                <a:off x="190" y="585"/>
                <a:ext cx="280" cy="129"/>
              </a:xfrm>
              <a:custGeom>
                <a:avLst/>
                <a:gdLst>
                  <a:gd name="T0" fmla="*/ 100 w 104"/>
                  <a:gd name="T1" fmla="*/ 0 h 48"/>
                  <a:gd name="T2" fmla="*/ 4 w 104"/>
                  <a:gd name="T3" fmla="*/ 0 h 48"/>
                  <a:gd name="T4" fmla="*/ 0 w 104"/>
                  <a:gd name="T5" fmla="*/ 4 h 48"/>
                  <a:gd name="T6" fmla="*/ 0 w 104"/>
                  <a:gd name="T7" fmla="*/ 44 h 48"/>
                  <a:gd name="T8" fmla="*/ 4 w 104"/>
                  <a:gd name="T9" fmla="*/ 48 h 48"/>
                  <a:gd name="T10" fmla="*/ 100 w 104"/>
                  <a:gd name="T11" fmla="*/ 48 h 48"/>
                  <a:gd name="T12" fmla="*/ 104 w 104"/>
                  <a:gd name="T13" fmla="*/ 44 h 48"/>
                  <a:gd name="T14" fmla="*/ 104 w 104"/>
                  <a:gd name="T15" fmla="*/ 4 h 48"/>
                  <a:gd name="T16" fmla="*/ 100 w 104"/>
                  <a:gd name="T17" fmla="*/ 0 h 48"/>
                  <a:gd name="T18" fmla="*/ 96 w 104"/>
                  <a:gd name="T19" fmla="*/ 40 h 48"/>
                  <a:gd name="T20" fmla="*/ 8 w 104"/>
                  <a:gd name="T21" fmla="*/ 40 h 48"/>
                  <a:gd name="T22" fmla="*/ 8 w 104"/>
                  <a:gd name="T23" fmla="*/ 8 h 48"/>
                  <a:gd name="T24" fmla="*/ 96 w 104"/>
                  <a:gd name="T25" fmla="*/ 8 h 48"/>
                  <a:gd name="T26" fmla="*/ 96 w 104"/>
                  <a:gd name="T27"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4" h="48">
                    <a:moveTo>
                      <a:pt x="100" y="0"/>
                    </a:moveTo>
                    <a:cubicBezTo>
                      <a:pt x="4" y="0"/>
                      <a:pt x="4" y="0"/>
                      <a:pt x="4" y="0"/>
                    </a:cubicBezTo>
                    <a:cubicBezTo>
                      <a:pt x="2" y="0"/>
                      <a:pt x="0" y="2"/>
                      <a:pt x="0" y="4"/>
                    </a:cubicBezTo>
                    <a:cubicBezTo>
                      <a:pt x="0" y="44"/>
                      <a:pt x="0" y="44"/>
                      <a:pt x="0" y="44"/>
                    </a:cubicBezTo>
                    <a:cubicBezTo>
                      <a:pt x="0" y="46"/>
                      <a:pt x="2" y="48"/>
                      <a:pt x="4" y="48"/>
                    </a:cubicBezTo>
                    <a:cubicBezTo>
                      <a:pt x="100" y="48"/>
                      <a:pt x="100" y="48"/>
                      <a:pt x="100" y="48"/>
                    </a:cubicBezTo>
                    <a:cubicBezTo>
                      <a:pt x="103" y="48"/>
                      <a:pt x="104" y="46"/>
                      <a:pt x="104" y="44"/>
                    </a:cubicBezTo>
                    <a:cubicBezTo>
                      <a:pt x="104" y="4"/>
                      <a:pt x="104" y="4"/>
                      <a:pt x="104" y="4"/>
                    </a:cubicBezTo>
                    <a:cubicBezTo>
                      <a:pt x="104" y="2"/>
                      <a:pt x="102" y="0"/>
                      <a:pt x="100" y="0"/>
                    </a:cubicBezTo>
                    <a:close/>
                    <a:moveTo>
                      <a:pt x="96" y="40"/>
                    </a:moveTo>
                    <a:cubicBezTo>
                      <a:pt x="8" y="40"/>
                      <a:pt x="8" y="40"/>
                      <a:pt x="8" y="40"/>
                    </a:cubicBezTo>
                    <a:cubicBezTo>
                      <a:pt x="8" y="8"/>
                      <a:pt x="8" y="8"/>
                      <a:pt x="8" y="8"/>
                    </a:cubicBezTo>
                    <a:cubicBezTo>
                      <a:pt x="96" y="8"/>
                      <a:pt x="96" y="8"/>
                      <a:pt x="96" y="8"/>
                    </a:cubicBezTo>
                    <a:lnTo>
                      <a:pt x="96"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4"/>
              <p:cNvSpPr>
                <a:spLocks noEditPoints="1"/>
              </p:cNvSpPr>
              <p:nvPr/>
            </p:nvSpPr>
            <p:spPr bwMode="auto">
              <a:xfrm>
                <a:off x="190" y="431"/>
                <a:ext cx="466" cy="267"/>
              </a:xfrm>
              <a:custGeom>
                <a:avLst/>
                <a:gdLst>
                  <a:gd name="T0" fmla="*/ 140 w 173"/>
                  <a:gd name="T1" fmla="*/ 20 h 99"/>
                  <a:gd name="T2" fmla="*/ 104 w 173"/>
                  <a:gd name="T3" fmla="*/ 20 h 99"/>
                  <a:gd name="T4" fmla="*/ 104 w 173"/>
                  <a:gd name="T5" fmla="*/ 4 h 99"/>
                  <a:gd name="T6" fmla="*/ 100 w 173"/>
                  <a:gd name="T7" fmla="*/ 0 h 99"/>
                  <a:gd name="T8" fmla="*/ 4 w 173"/>
                  <a:gd name="T9" fmla="*/ 0 h 99"/>
                  <a:gd name="T10" fmla="*/ 0 w 173"/>
                  <a:gd name="T11" fmla="*/ 4 h 99"/>
                  <a:gd name="T12" fmla="*/ 0 w 173"/>
                  <a:gd name="T13" fmla="*/ 43 h 99"/>
                  <a:gd name="T14" fmla="*/ 4 w 173"/>
                  <a:gd name="T15" fmla="*/ 47 h 99"/>
                  <a:gd name="T16" fmla="*/ 100 w 173"/>
                  <a:gd name="T17" fmla="*/ 47 h 99"/>
                  <a:gd name="T18" fmla="*/ 104 w 173"/>
                  <a:gd name="T19" fmla="*/ 43 h 99"/>
                  <a:gd name="T20" fmla="*/ 104 w 173"/>
                  <a:gd name="T21" fmla="*/ 27 h 99"/>
                  <a:gd name="T22" fmla="*/ 140 w 173"/>
                  <a:gd name="T23" fmla="*/ 27 h 99"/>
                  <a:gd name="T24" fmla="*/ 165 w 173"/>
                  <a:gd name="T25" fmla="*/ 52 h 99"/>
                  <a:gd name="T26" fmla="*/ 140 w 173"/>
                  <a:gd name="T27" fmla="*/ 77 h 99"/>
                  <a:gd name="T28" fmla="*/ 125 w 173"/>
                  <a:gd name="T29" fmla="*/ 77 h 99"/>
                  <a:gd name="T30" fmla="*/ 131 w 173"/>
                  <a:gd name="T31" fmla="*/ 71 h 99"/>
                  <a:gd name="T32" fmla="*/ 131 w 173"/>
                  <a:gd name="T33" fmla="*/ 65 h 99"/>
                  <a:gd name="T34" fmla="*/ 125 w 173"/>
                  <a:gd name="T35" fmla="*/ 65 h 99"/>
                  <a:gd name="T36" fmla="*/ 112 w 173"/>
                  <a:gd name="T37" fmla="*/ 78 h 99"/>
                  <a:gd name="T38" fmla="*/ 112 w 173"/>
                  <a:gd name="T39" fmla="*/ 78 h 99"/>
                  <a:gd name="T40" fmla="*/ 112 w 173"/>
                  <a:gd name="T41" fmla="*/ 84 h 99"/>
                  <a:gd name="T42" fmla="*/ 112 w 173"/>
                  <a:gd name="T43" fmla="*/ 84 h 99"/>
                  <a:gd name="T44" fmla="*/ 125 w 173"/>
                  <a:gd name="T45" fmla="*/ 97 h 99"/>
                  <a:gd name="T46" fmla="*/ 131 w 173"/>
                  <a:gd name="T47" fmla="*/ 97 h 99"/>
                  <a:gd name="T48" fmla="*/ 131 w 173"/>
                  <a:gd name="T49" fmla="*/ 91 h 99"/>
                  <a:gd name="T50" fmla="*/ 124 w 173"/>
                  <a:gd name="T51" fmla="*/ 85 h 99"/>
                  <a:gd name="T52" fmla="*/ 140 w 173"/>
                  <a:gd name="T53" fmla="*/ 85 h 99"/>
                  <a:gd name="T54" fmla="*/ 173 w 173"/>
                  <a:gd name="T55" fmla="*/ 52 h 99"/>
                  <a:gd name="T56" fmla="*/ 140 w 173"/>
                  <a:gd name="T57" fmla="*/ 20 h 99"/>
                  <a:gd name="T58" fmla="*/ 96 w 173"/>
                  <a:gd name="T59" fmla="*/ 39 h 99"/>
                  <a:gd name="T60" fmla="*/ 8 w 173"/>
                  <a:gd name="T61" fmla="*/ 39 h 99"/>
                  <a:gd name="T62" fmla="*/ 8 w 173"/>
                  <a:gd name="T63" fmla="*/ 8 h 99"/>
                  <a:gd name="T64" fmla="*/ 96 w 173"/>
                  <a:gd name="T65" fmla="*/ 8 h 99"/>
                  <a:gd name="T66" fmla="*/ 96 w 173"/>
                  <a:gd name="T67" fmla="*/ 3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3" h="99">
                    <a:moveTo>
                      <a:pt x="140" y="20"/>
                    </a:moveTo>
                    <a:cubicBezTo>
                      <a:pt x="104" y="20"/>
                      <a:pt x="104" y="20"/>
                      <a:pt x="104" y="20"/>
                    </a:cubicBezTo>
                    <a:cubicBezTo>
                      <a:pt x="104" y="4"/>
                      <a:pt x="104" y="4"/>
                      <a:pt x="104" y="4"/>
                    </a:cubicBezTo>
                    <a:cubicBezTo>
                      <a:pt x="104" y="1"/>
                      <a:pt x="103" y="0"/>
                      <a:pt x="100" y="0"/>
                    </a:cubicBezTo>
                    <a:cubicBezTo>
                      <a:pt x="4" y="0"/>
                      <a:pt x="4" y="0"/>
                      <a:pt x="4" y="0"/>
                    </a:cubicBezTo>
                    <a:cubicBezTo>
                      <a:pt x="2" y="0"/>
                      <a:pt x="0" y="1"/>
                      <a:pt x="0" y="4"/>
                    </a:cubicBezTo>
                    <a:cubicBezTo>
                      <a:pt x="0" y="43"/>
                      <a:pt x="0" y="43"/>
                      <a:pt x="0" y="43"/>
                    </a:cubicBezTo>
                    <a:cubicBezTo>
                      <a:pt x="0" y="46"/>
                      <a:pt x="2" y="47"/>
                      <a:pt x="4" y="47"/>
                    </a:cubicBezTo>
                    <a:cubicBezTo>
                      <a:pt x="100" y="47"/>
                      <a:pt x="100" y="47"/>
                      <a:pt x="100" y="47"/>
                    </a:cubicBezTo>
                    <a:cubicBezTo>
                      <a:pt x="103" y="47"/>
                      <a:pt x="104" y="46"/>
                      <a:pt x="104" y="43"/>
                    </a:cubicBezTo>
                    <a:cubicBezTo>
                      <a:pt x="104" y="27"/>
                      <a:pt x="104" y="27"/>
                      <a:pt x="104" y="27"/>
                    </a:cubicBezTo>
                    <a:cubicBezTo>
                      <a:pt x="140" y="27"/>
                      <a:pt x="140" y="27"/>
                      <a:pt x="140" y="27"/>
                    </a:cubicBezTo>
                    <a:cubicBezTo>
                      <a:pt x="154" y="27"/>
                      <a:pt x="165" y="39"/>
                      <a:pt x="165" y="52"/>
                    </a:cubicBezTo>
                    <a:cubicBezTo>
                      <a:pt x="165" y="66"/>
                      <a:pt x="154" y="77"/>
                      <a:pt x="140" y="77"/>
                    </a:cubicBezTo>
                    <a:cubicBezTo>
                      <a:pt x="125" y="77"/>
                      <a:pt x="125" y="77"/>
                      <a:pt x="125" y="77"/>
                    </a:cubicBezTo>
                    <a:cubicBezTo>
                      <a:pt x="131" y="71"/>
                      <a:pt x="131" y="71"/>
                      <a:pt x="131" y="71"/>
                    </a:cubicBezTo>
                    <a:cubicBezTo>
                      <a:pt x="133" y="69"/>
                      <a:pt x="133" y="67"/>
                      <a:pt x="131" y="65"/>
                    </a:cubicBezTo>
                    <a:cubicBezTo>
                      <a:pt x="129" y="63"/>
                      <a:pt x="127" y="63"/>
                      <a:pt x="125" y="65"/>
                    </a:cubicBezTo>
                    <a:cubicBezTo>
                      <a:pt x="112" y="78"/>
                      <a:pt x="112" y="78"/>
                      <a:pt x="112" y="78"/>
                    </a:cubicBezTo>
                    <a:cubicBezTo>
                      <a:pt x="112" y="78"/>
                      <a:pt x="112" y="78"/>
                      <a:pt x="112" y="78"/>
                    </a:cubicBezTo>
                    <a:cubicBezTo>
                      <a:pt x="110" y="80"/>
                      <a:pt x="110" y="82"/>
                      <a:pt x="112" y="84"/>
                    </a:cubicBezTo>
                    <a:cubicBezTo>
                      <a:pt x="112" y="84"/>
                      <a:pt x="112" y="84"/>
                      <a:pt x="112" y="84"/>
                    </a:cubicBezTo>
                    <a:cubicBezTo>
                      <a:pt x="125" y="97"/>
                      <a:pt x="125" y="97"/>
                      <a:pt x="125" y="97"/>
                    </a:cubicBezTo>
                    <a:cubicBezTo>
                      <a:pt x="127" y="99"/>
                      <a:pt x="129" y="99"/>
                      <a:pt x="131" y="97"/>
                    </a:cubicBezTo>
                    <a:cubicBezTo>
                      <a:pt x="133" y="95"/>
                      <a:pt x="133" y="93"/>
                      <a:pt x="131" y="91"/>
                    </a:cubicBezTo>
                    <a:cubicBezTo>
                      <a:pt x="124" y="85"/>
                      <a:pt x="124" y="85"/>
                      <a:pt x="124" y="85"/>
                    </a:cubicBezTo>
                    <a:cubicBezTo>
                      <a:pt x="140" y="85"/>
                      <a:pt x="140" y="85"/>
                      <a:pt x="140" y="85"/>
                    </a:cubicBezTo>
                    <a:cubicBezTo>
                      <a:pt x="158" y="85"/>
                      <a:pt x="173" y="70"/>
                      <a:pt x="173" y="52"/>
                    </a:cubicBezTo>
                    <a:cubicBezTo>
                      <a:pt x="173" y="34"/>
                      <a:pt x="158" y="20"/>
                      <a:pt x="140" y="20"/>
                    </a:cubicBezTo>
                    <a:close/>
                    <a:moveTo>
                      <a:pt x="96" y="39"/>
                    </a:moveTo>
                    <a:cubicBezTo>
                      <a:pt x="8" y="39"/>
                      <a:pt x="8" y="39"/>
                      <a:pt x="8" y="39"/>
                    </a:cubicBezTo>
                    <a:cubicBezTo>
                      <a:pt x="8" y="8"/>
                      <a:pt x="8" y="8"/>
                      <a:pt x="8" y="8"/>
                    </a:cubicBezTo>
                    <a:cubicBezTo>
                      <a:pt x="96" y="8"/>
                      <a:pt x="96" y="8"/>
                      <a:pt x="96" y="8"/>
                    </a:cubicBezTo>
                    <a:lnTo>
                      <a:pt x="9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5"/>
              <p:cNvSpPr>
                <a:spLocks noEditPoints="1"/>
              </p:cNvSpPr>
              <p:nvPr/>
            </p:nvSpPr>
            <p:spPr bwMode="auto">
              <a:xfrm>
                <a:off x="4" y="2"/>
                <a:ext cx="711" cy="539"/>
              </a:xfrm>
              <a:custGeom>
                <a:avLst/>
                <a:gdLst>
                  <a:gd name="T0" fmla="*/ 247 w 264"/>
                  <a:gd name="T1" fmla="*/ 33 h 200"/>
                  <a:gd name="T2" fmla="*/ 244 w 264"/>
                  <a:gd name="T3" fmla="*/ 12 h 200"/>
                  <a:gd name="T4" fmla="*/ 220 w 264"/>
                  <a:gd name="T5" fmla="*/ 13 h 200"/>
                  <a:gd name="T6" fmla="*/ 204 w 264"/>
                  <a:gd name="T7" fmla="*/ 0 h 200"/>
                  <a:gd name="T8" fmla="*/ 188 w 264"/>
                  <a:gd name="T9" fmla="*/ 17 h 200"/>
                  <a:gd name="T10" fmla="*/ 167 w 264"/>
                  <a:gd name="T11" fmla="*/ 20 h 200"/>
                  <a:gd name="T12" fmla="*/ 168 w 264"/>
                  <a:gd name="T13" fmla="*/ 44 h 200"/>
                  <a:gd name="T14" fmla="*/ 155 w 264"/>
                  <a:gd name="T15" fmla="*/ 50 h 200"/>
                  <a:gd name="T16" fmla="*/ 117 w 264"/>
                  <a:gd name="T17" fmla="*/ 101 h 200"/>
                  <a:gd name="T18" fmla="*/ 69 w 264"/>
                  <a:gd name="T19" fmla="*/ 121 h 200"/>
                  <a:gd name="T20" fmla="*/ 33 w 264"/>
                  <a:gd name="T21" fmla="*/ 187 h 200"/>
                  <a:gd name="T22" fmla="*/ 42 w 264"/>
                  <a:gd name="T23" fmla="*/ 199 h 200"/>
                  <a:gd name="T24" fmla="*/ 62 w 264"/>
                  <a:gd name="T25" fmla="*/ 186 h 200"/>
                  <a:gd name="T26" fmla="*/ 48 w 264"/>
                  <a:gd name="T27" fmla="*/ 166 h 200"/>
                  <a:gd name="T28" fmla="*/ 49 w 264"/>
                  <a:gd name="T29" fmla="*/ 178 h 200"/>
                  <a:gd name="T30" fmla="*/ 33 w 264"/>
                  <a:gd name="T31" fmla="*/ 129 h 200"/>
                  <a:gd name="T32" fmla="*/ 73 w 264"/>
                  <a:gd name="T33" fmla="*/ 149 h 200"/>
                  <a:gd name="T34" fmla="*/ 173 w 264"/>
                  <a:gd name="T35" fmla="*/ 105 h 200"/>
                  <a:gd name="T36" fmla="*/ 125 w 264"/>
                  <a:gd name="T37" fmla="*/ 59 h 200"/>
                  <a:gd name="T38" fmla="*/ 158 w 264"/>
                  <a:gd name="T39" fmla="*/ 64 h 200"/>
                  <a:gd name="T40" fmla="*/ 166 w 264"/>
                  <a:gd name="T41" fmla="*/ 84 h 200"/>
                  <a:gd name="T42" fmla="*/ 180 w 264"/>
                  <a:gd name="T43" fmla="*/ 98 h 200"/>
                  <a:gd name="T44" fmla="*/ 200 w 264"/>
                  <a:gd name="T45" fmla="*/ 106 h 200"/>
                  <a:gd name="T46" fmla="*/ 219 w 264"/>
                  <a:gd name="T47" fmla="*/ 106 h 200"/>
                  <a:gd name="T48" fmla="*/ 238 w 264"/>
                  <a:gd name="T49" fmla="*/ 98 h 200"/>
                  <a:gd name="T50" fmla="*/ 252 w 264"/>
                  <a:gd name="T51" fmla="*/ 84 h 200"/>
                  <a:gd name="T52" fmla="*/ 260 w 264"/>
                  <a:gd name="T53" fmla="*/ 64 h 200"/>
                  <a:gd name="T54" fmla="*/ 260 w 264"/>
                  <a:gd name="T55" fmla="*/ 45 h 200"/>
                  <a:gd name="T56" fmla="*/ 77 w 264"/>
                  <a:gd name="T57" fmla="*/ 125 h 200"/>
                  <a:gd name="T58" fmla="*/ 77 w 264"/>
                  <a:gd name="T59" fmla="*/ 109 h 200"/>
                  <a:gd name="T60" fmla="*/ 256 w 264"/>
                  <a:gd name="T61" fmla="*/ 57 h 200"/>
                  <a:gd name="T62" fmla="*/ 238 w 264"/>
                  <a:gd name="T63" fmla="*/ 74 h 200"/>
                  <a:gd name="T64" fmla="*/ 240 w 264"/>
                  <a:gd name="T65" fmla="*/ 89 h 200"/>
                  <a:gd name="T66" fmla="*/ 216 w 264"/>
                  <a:gd name="T67" fmla="*/ 90 h 200"/>
                  <a:gd name="T68" fmla="*/ 207 w 264"/>
                  <a:gd name="T69" fmla="*/ 102 h 200"/>
                  <a:gd name="T70" fmla="*/ 190 w 264"/>
                  <a:gd name="T71" fmla="*/ 84 h 200"/>
                  <a:gd name="T72" fmla="*/ 175 w 264"/>
                  <a:gd name="T73" fmla="*/ 86 h 200"/>
                  <a:gd name="T74" fmla="*/ 175 w 264"/>
                  <a:gd name="T75" fmla="*/ 61 h 200"/>
                  <a:gd name="T76" fmla="*/ 162 w 264"/>
                  <a:gd name="T77" fmla="*/ 52 h 200"/>
                  <a:gd name="T78" fmla="*/ 180 w 264"/>
                  <a:gd name="T79" fmla="*/ 35 h 200"/>
                  <a:gd name="T80" fmla="*/ 178 w 264"/>
                  <a:gd name="T81" fmla="*/ 20 h 200"/>
                  <a:gd name="T82" fmla="*/ 203 w 264"/>
                  <a:gd name="T83" fmla="*/ 20 h 200"/>
                  <a:gd name="T84" fmla="*/ 212 w 264"/>
                  <a:gd name="T85" fmla="*/ 8 h 200"/>
                  <a:gd name="T86" fmla="*/ 229 w 264"/>
                  <a:gd name="T87" fmla="*/ 26 h 200"/>
                  <a:gd name="T88" fmla="*/ 244 w 264"/>
                  <a:gd name="T89" fmla="*/ 23 h 200"/>
                  <a:gd name="T90" fmla="*/ 244 w 264"/>
                  <a:gd name="T91" fmla="*/ 48 h 200"/>
                  <a:gd name="T92" fmla="*/ 257 w 264"/>
                  <a:gd name="T93" fmla="*/ 57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4" h="200">
                    <a:moveTo>
                      <a:pt x="260" y="45"/>
                    </a:moveTo>
                    <a:cubicBezTo>
                      <a:pt x="251" y="44"/>
                      <a:pt x="251" y="44"/>
                      <a:pt x="251" y="44"/>
                    </a:cubicBezTo>
                    <a:cubicBezTo>
                      <a:pt x="250" y="40"/>
                      <a:pt x="249" y="36"/>
                      <a:pt x="247" y="33"/>
                    </a:cubicBezTo>
                    <a:cubicBezTo>
                      <a:pt x="252" y="26"/>
                      <a:pt x="252" y="26"/>
                      <a:pt x="252" y="26"/>
                    </a:cubicBezTo>
                    <a:cubicBezTo>
                      <a:pt x="254" y="24"/>
                      <a:pt x="253" y="21"/>
                      <a:pt x="252" y="20"/>
                    </a:cubicBezTo>
                    <a:cubicBezTo>
                      <a:pt x="244" y="12"/>
                      <a:pt x="244" y="12"/>
                      <a:pt x="244" y="12"/>
                    </a:cubicBezTo>
                    <a:cubicBezTo>
                      <a:pt x="242" y="10"/>
                      <a:pt x="240" y="10"/>
                      <a:pt x="239" y="12"/>
                    </a:cubicBezTo>
                    <a:cubicBezTo>
                      <a:pt x="231" y="17"/>
                      <a:pt x="231" y="17"/>
                      <a:pt x="231" y="17"/>
                    </a:cubicBezTo>
                    <a:cubicBezTo>
                      <a:pt x="228" y="15"/>
                      <a:pt x="224" y="14"/>
                      <a:pt x="220" y="13"/>
                    </a:cubicBezTo>
                    <a:cubicBezTo>
                      <a:pt x="219" y="4"/>
                      <a:pt x="219" y="4"/>
                      <a:pt x="219" y="4"/>
                    </a:cubicBezTo>
                    <a:cubicBezTo>
                      <a:pt x="219" y="2"/>
                      <a:pt x="217" y="0"/>
                      <a:pt x="215" y="0"/>
                    </a:cubicBezTo>
                    <a:cubicBezTo>
                      <a:pt x="204" y="0"/>
                      <a:pt x="204" y="0"/>
                      <a:pt x="204" y="0"/>
                    </a:cubicBezTo>
                    <a:cubicBezTo>
                      <a:pt x="202" y="0"/>
                      <a:pt x="200" y="2"/>
                      <a:pt x="200" y="4"/>
                    </a:cubicBezTo>
                    <a:cubicBezTo>
                      <a:pt x="198" y="13"/>
                      <a:pt x="198" y="13"/>
                      <a:pt x="198" y="13"/>
                    </a:cubicBezTo>
                    <a:cubicBezTo>
                      <a:pt x="194" y="14"/>
                      <a:pt x="191" y="15"/>
                      <a:pt x="188" y="17"/>
                    </a:cubicBezTo>
                    <a:cubicBezTo>
                      <a:pt x="180" y="12"/>
                      <a:pt x="180" y="12"/>
                      <a:pt x="180" y="12"/>
                    </a:cubicBezTo>
                    <a:cubicBezTo>
                      <a:pt x="178" y="10"/>
                      <a:pt x="176" y="10"/>
                      <a:pt x="175" y="12"/>
                    </a:cubicBezTo>
                    <a:cubicBezTo>
                      <a:pt x="167" y="20"/>
                      <a:pt x="167" y="20"/>
                      <a:pt x="167" y="20"/>
                    </a:cubicBezTo>
                    <a:cubicBezTo>
                      <a:pt x="165" y="22"/>
                      <a:pt x="165" y="24"/>
                      <a:pt x="166" y="25"/>
                    </a:cubicBezTo>
                    <a:cubicBezTo>
                      <a:pt x="172" y="33"/>
                      <a:pt x="172" y="33"/>
                      <a:pt x="172" y="33"/>
                    </a:cubicBezTo>
                    <a:cubicBezTo>
                      <a:pt x="170" y="36"/>
                      <a:pt x="168" y="40"/>
                      <a:pt x="168" y="44"/>
                    </a:cubicBezTo>
                    <a:cubicBezTo>
                      <a:pt x="158" y="45"/>
                      <a:pt x="158" y="45"/>
                      <a:pt x="158" y="45"/>
                    </a:cubicBezTo>
                    <a:cubicBezTo>
                      <a:pt x="156" y="45"/>
                      <a:pt x="155" y="47"/>
                      <a:pt x="155" y="49"/>
                    </a:cubicBezTo>
                    <a:cubicBezTo>
                      <a:pt x="155" y="50"/>
                      <a:pt x="155" y="50"/>
                      <a:pt x="155" y="50"/>
                    </a:cubicBezTo>
                    <a:cubicBezTo>
                      <a:pt x="121" y="50"/>
                      <a:pt x="121" y="50"/>
                      <a:pt x="121" y="50"/>
                    </a:cubicBezTo>
                    <a:cubicBezTo>
                      <a:pt x="119" y="50"/>
                      <a:pt x="117" y="52"/>
                      <a:pt x="117" y="54"/>
                    </a:cubicBezTo>
                    <a:cubicBezTo>
                      <a:pt x="117" y="101"/>
                      <a:pt x="117" y="101"/>
                      <a:pt x="117" y="101"/>
                    </a:cubicBezTo>
                    <a:cubicBezTo>
                      <a:pt x="73" y="101"/>
                      <a:pt x="73" y="101"/>
                      <a:pt x="73" y="101"/>
                    </a:cubicBezTo>
                    <a:cubicBezTo>
                      <a:pt x="71" y="101"/>
                      <a:pt x="69" y="103"/>
                      <a:pt x="69" y="105"/>
                    </a:cubicBezTo>
                    <a:cubicBezTo>
                      <a:pt x="69" y="121"/>
                      <a:pt x="69" y="121"/>
                      <a:pt x="69" y="121"/>
                    </a:cubicBezTo>
                    <a:cubicBezTo>
                      <a:pt x="33" y="121"/>
                      <a:pt x="33" y="121"/>
                      <a:pt x="33" y="121"/>
                    </a:cubicBezTo>
                    <a:cubicBezTo>
                      <a:pt x="15" y="121"/>
                      <a:pt x="0" y="136"/>
                      <a:pt x="0" y="154"/>
                    </a:cubicBezTo>
                    <a:cubicBezTo>
                      <a:pt x="0" y="172"/>
                      <a:pt x="15" y="187"/>
                      <a:pt x="33" y="187"/>
                    </a:cubicBezTo>
                    <a:cubicBezTo>
                      <a:pt x="49" y="187"/>
                      <a:pt x="49" y="187"/>
                      <a:pt x="49" y="187"/>
                    </a:cubicBezTo>
                    <a:cubicBezTo>
                      <a:pt x="42" y="193"/>
                      <a:pt x="42" y="193"/>
                      <a:pt x="42" y="193"/>
                    </a:cubicBezTo>
                    <a:cubicBezTo>
                      <a:pt x="41" y="195"/>
                      <a:pt x="41" y="197"/>
                      <a:pt x="42" y="199"/>
                    </a:cubicBezTo>
                    <a:cubicBezTo>
                      <a:pt x="44" y="200"/>
                      <a:pt x="46" y="200"/>
                      <a:pt x="48" y="199"/>
                    </a:cubicBezTo>
                    <a:cubicBezTo>
                      <a:pt x="62" y="186"/>
                      <a:pt x="62" y="186"/>
                      <a:pt x="62" y="186"/>
                    </a:cubicBezTo>
                    <a:cubicBezTo>
                      <a:pt x="62" y="186"/>
                      <a:pt x="62" y="186"/>
                      <a:pt x="62" y="186"/>
                    </a:cubicBezTo>
                    <a:cubicBezTo>
                      <a:pt x="63" y="184"/>
                      <a:pt x="63" y="182"/>
                      <a:pt x="62" y="180"/>
                    </a:cubicBezTo>
                    <a:cubicBezTo>
                      <a:pt x="62" y="180"/>
                      <a:pt x="62" y="180"/>
                      <a:pt x="62" y="180"/>
                    </a:cubicBezTo>
                    <a:cubicBezTo>
                      <a:pt x="48" y="166"/>
                      <a:pt x="48" y="166"/>
                      <a:pt x="48" y="166"/>
                    </a:cubicBezTo>
                    <a:cubicBezTo>
                      <a:pt x="46" y="165"/>
                      <a:pt x="44" y="165"/>
                      <a:pt x="42" y="166"/>
                    </a:cubicBezTo>
                    <a:cubicBezTo>
                      <a:pt x="41" y="168"/>
                      <a:pt x="41" y="170"/>
                      <a:pt x="42" y="172"/>
                    </a:cubicBezTo>
                    <a:cubicBezTo>
                      <a:pt x="49" y="178"/>
                      <a:pt x="49" y="178"/>
                      <a:pt x="49" y="178"/>
                    </a:cubicBezTo>
                    <a:cubicBezTo>
                      <a:pt x="33" y="178"/>
                      <a:pt x="33" y="178"/>
                      <a:pt x="33" y="178"/>
                    </a:cubicBezTo>
                    <a:cubicBezTo>
                      <a:pt x="19" y="178"/>
                      <a:pt x="8" y="167"/>
                      <a:pt x="8" y="154"/>
                    </a:cubicBezTo>
                    <a:cubicBezTo>
                      <a:pt x="8" y="140"/>
                      <a:pt x="19" y="129"/>
                      <a:pt x="33" y="129"/>
                    </a:cubicBezTo>
                    <a:cubicBezTo>
                      <a:pt x="69" y="129"/>
                      <a:pt x="69" y="129"/>
                      <a:pt x="69" y="129"/>
                    </a:cubicBezTo>
                    <a:cubicBezTo>
                      <a:pt x="69" y="145"/>
                      <a:pt x="69" y="145"/>
                      <a:pt x="69" y="145"/>
                    </a:cubicBezTo>
                    <a:cubicBezTo>
                      <a:pt x="69" y="147"/>
                      <a:pt x="71" y="149"/>
                      <a:pt x="73" y="149"/>
                    </a:cubicBezTo>
                    <a:cubicBezTo>
                      <a:pt x="169" y="149"/>
                      <a:pt x="169" y="149"/>
                      <a:pt x="169" y="149"/>
                    </a:cubicBezTo>
                    <a:cubicBezTo>
                      <a:pt x="172" y="149"/>
                      <a:pt x="173" y="147"/>
                      <a:pt x="173" y="145"/>
                    </a:cubicBezTo>
                    <a:cubicBezTo>
                      <a:pt x="173" y="105"/>
                      <a:pt x="173" y="105"/>
                      <a:pt x="173" y="105"/>
                    </a:cubicBezTo>
                    <a:cubicBezTo>
                      <a:pt x="173" y="103"/>
                      <a:pt x="172" y="101"/>
                      <a:pt x="169" y="101"/>
                    </a:cubicBezTo>
                    <a:cubicBezTo>
                      <a:pt x="125" y="101"/>
                      <a:pt x="125" y="101"/>
                      <a:pt x="125" y="101"/>
                    </a:cubicBezTo>
                    <a:cubicBezTo>
                      <a:pt x="125" y="59"/>
                      <a:pt x="125" y="59"/>
                      <a:pt x="125" y="59"/>
                    </a:cubicBezTo>
                    <a:cubicBezTo>
                      <a:pt x="155" y="59"/>
                      <a:pt x="155" y="59"/>
                      <a:pt x="155" y="59"/>
                    </a:cubicBezTo>
                    <a:cubicBezTo>
                      <a:pt x="155" y="60"/>
                      <a:pt x="155" y="60"/>
                      <a:pt x="155" y="60"/>
                    </a:cubicBezTo>
                    <a:cubicBezTo>
                      <a:pt x="155" y="62"/>
                      <a:pt x="156" y="64"/>
                      <a:pt x="158" y="64"/>
                    </a:cubicBezTo>
                    <a:cubicBezTo>
                      <a:pt x="168" y="66"/>
                      <a:pt x="168" y="66"/>
                      <a:pt x="168" y="66"/>
                    </a:cubicBezTo>
                    <a:cubicBezTo>
                      <a:pt x="169" y="70"/>
                      <a:pt x="170" y="73"/>
                      <a:pt x="172" y="76"/>
                    </a:cubicBezTo>
                    <a:cubicBezTo>
                      <a:pt x="166" y="84"/>
                      <a:pt x="166" y="84"/>
                      <a:pt x="166" y="84"/>
                    </a:cubicBezTo>
                    <a:cubicBezTo>
                      <a:pt x="165" y="86"/>
                      <a:pt x="165" y="88"/>
                      <a:pt x="167" y="89"/>
                    </a:cubicBezTo>
                    <a:cubicBezTo>
                      <a:pt x="175" y="97"/>
                      <a:pt x="175" y="97"/>
                      <a:pt x="175" y="97"/>
                    </a:cubicBezTo>
                    <a:cubicBezTo>
                      <a:pt x="176" y="99"/>
                      <a:pt x="178" y="99"/>
                      <a:pt x="180" y="98"/>
                    </a:cubicBezTo>
                    <a:cubicBezTo>
                      <a:pt x="188" y="92"/>
                      <a:pt x="188" y="92"/>
                      <a:pt x="188" y="92"/>
                    </a:cubicBezTo>
                    <a:cubicBezTo>
                      <a:pt x="191" y="94"/>
                      <a:pt x="195" y="96"/>
                      <a:pt x="198" y="96"/>
                    </a:cubicBezTo>
                    <a:cubicBezTo>
                      <a:pt x="200" y="106"/>
                      <a:pt x="200" y="106"/>
                      <a:pt x="200" y="106"/>
                    </a:cubicBezTo>
                    <a:cubicBezTo>
                      <a:pt x="200" y="108"/>
                      <a:pt x="202" y="109"/>
                      <a:pt x="204" y="109"/>
                    </a:cubicBezTo>
                    <a:cubicBezTo>
                      <a:pt x="215" y="109"/>
                      <a:pt x="215" y="109"/>
                      <a:pt x="215" y="109"/>
                    </a:cubicBezTo>
                    <a:cubicBezTo>
                      <a:pt x="217" y="109"/>
                      <a:pt x="219" y="108"/>
                      <a:pt x="219" y="106"/>
                    </a:cubicBezTo>
                    <a:cubicBezTo>
                      <a:pt x="220" y="96"/>
                      <a:pt x="220" y="96"/>
                      <a:pt x="220" y="96"/>
                    </a:cubicBezTo>
                    <a:cubicBezTo>
                      <a:pt x="224" y="96"/>
                      <a:pt x="228" y="94"/>
                      <a:pt x="231" y="92"/>
                    </a:cubicBezTo>
                    <a:cubicBezTo>
                      <a:pt x="238" y="98"/>
                      <a:pt x="238" y="98"/>
                      <a:pt x="238" y="98"/>
                    </a:cubicBezTo>
                    <a:cubicBezTo>
                      <a:pt x="240" y="99"/>
                      <a:pt x="242" y="98"/>
                      <a:pt x="244" y="97"/>
                    </a:cubicBezTo>
                    <a:cubicBezTo>
                      <a:pt x="252" y="89"/>
                      <a:pt x="252" y="89"/>
                      <a:pt x="252" y="89"/>
                    </a:cubicBezTo>
                    <a:cubicBezTo>
                      <a:pt x="254" y="88"/>
                      <a:pt x="254" y="86"/>
                      <a:pt x="252" y="84"/>
                    </a:cubicBezTo>
                    <a:cubicBezTo>
                      <a:pt x="247" y="76"/>
                      <a:pt x="247" y="76"/>
                      <a:pt x="247" y="76"/>
                    </a:cubicBezTo>
                    <a:cubicBezTo>
                      <a:pt x="249" y="73"/>
                      <a:pt x="250" y="69"/>
                      <a:pt x="251" y="66"/>
                    </a:cubicBezTo>
                    <a:cubicBezTo>
                      <a:pt x="260" y="64"/>
                      <a:pt x="260" y="64"/>
                      <a:pt x="260" y="64"/>
                    </a:cubicBezTo>
                    <a:cubicBezTo>
                      <a:pt x="262" y="64"/>
                      <a:pt x="264" y="62"/>
                      <a:pt x="264" y="60"/>
                    </a:cubicBezTo>
                    <a:cubicBezTo>
                      <a:pt x="264" y="49"/>
                      <a:pt x="264" y="49"/>
                      <a:pt x="264" y="49"/>
                    </a:cubicBezTo>
                    <a:cubicBezTo>
                      <a:pt x="264" y="47"/>
                      <a:pt x="262" y="45"/>
                      <a:pt x="260" y="45"/>
                    </a:cubicBezTo>
                    <a:close/>
                    <a:moveTo>
                      <a:pt x="165" y="141"/>
                    </a:moveTo>
                    <a:cubicBezTo>
                      <a:pt x="77" y="141"/>
                      <a:pt x="77" y="141"/>
                      <a:pt x="77" y="141"/>
                    </a:cubicBezTo>
                    <a:cubicBezTo>
                      <a:pt x="77" y="125"/>
                      <a:pt x="77" y="125"/>
                      <a:pt x="77" y="125"/>
                    </a:cubicBezTo>
                    <a:cubicBezTo>
                      <a:pt x="77" y="125"/>
                      <a:pt x="77" y="125"/>
                      <a:pt x="77" y="125"/>
                    </a:cubicBezTo>
                    <a:cubicBezTo>
                      <a:pt x="77" y="125"/>
                      <a:pt x="77" y="125"/>
                      <a:pt x="77" y="125"/>
                    </a:cubicBezTo>
                    <a:cubicBezTo>
                      <a:pt x="77" y="109"/>
                      <a:pt x="77" y="109"/>
                      <a:pt x="77" y="109"/>
                    </a:cubicBezTo>
                    <a:cubicBezTo>
                      <a:pt x="165" y="109"/>
                      <a:pt x="165" y="109"/>
                      <a:pt x="165" y="109"/>
                    </a:cubicBezTo>
                    <a:lnTo>
                      <a:pt x="165" y="141"/>
                    </a:lnTo>
                    <a:close/>
                    <a:moveTo>
                      <a:pt x="256" y="57"/>
                    </a:moveTo>
                    <a:cubicBezTo>
                      <a:pt x="247" y="58"/>
                      <a:pt x="247" y="58"/>
                      <a:pt x="247" y="58"/>
                    </a:cubicBezTo>
                    <a:cubicBezTo>
                      <a:pt x="246" y="58"/>
                      <a:pt x="244" y="60"/>
                      <a:pt x="244" y="61"/>
                    </a:cubicBezTo>
                    <a:cubicBezTo>
                      <a:pt x="243" y="66"/>
                      <a:pt x="241" y="70"/>
                      <a:pt x="238" y="74"/>
                    </a:cubicBezTo>
                    <a:cubicBezTo>
                      <a:pt x="237" y="76"/>
                      <a:pt x="237" y="78"/>
                      <a:pt x="238" y="79"/>
                    </a:cubicBezTo>
                    <a:cubicBezTo>
                      <a:pt x="243" y="86"/>
                      <a:pt x="243" y="86"/>
                      <a:pt x="243" y="86"/>
                    </a:cubicBezTo>
                    <a:cubicBezTo>
                      <a:pt x="240" y="89"/>
                      <a:pt x="240" y="89"/>
                      <a:pt x="240" y="89"/>
                    </a:cubicBezTo>
                    <a:cubicBezTo>
                      <a:pt x="234" y="84"/>
                      <a:pt x="234" y="84"/>
                      <a:pt x="234" y="84"/>
                    </a:cubicBezTo>
                    <a:cubicBezTo>
                      <a:pt x="233" y="83"/>
                      <a:pt x="231" y="83"/>
                      <a:pt x="229" y="84"/>
                    </a:cubicBezTo>
                    <a:cubicBezTo>
                      <a:pt x="225" y="87"/>
                      <a:pt x="221" y="88"/>
                      <a:pt x="216" y="90"/>
                    </a:cubicBezTo>
                    <a:cubicBezTo>
                      <a:pt x="214" y="90"/>
                      <a:pt x="213" y="91"/>
                      <a:pt x="213" y="93"/>
                    </a:cubicBezTo>
                    <a:cubicBezTo>
                      <a:pt x="212" y="102"/>
                      <a:pt x="212" y="102"/>
                      <a:pt x="212" y="102"/>
                    </a:cubicBezTo>
                    <a:cubicBezTo>
                      <a:pt x="207" y="102"/>
                      <a:pt x="207" y="102"/>
                      <a:pt x="207" y="102"/>
                    </a:cubicBezTo>
                    <a:cubicBezTo>
                      <a:pt x="206" y="93"/>
                      <a:pt x="206" y="93"/>
                      <a:pt x="206" y="93"/>
                    </a:cubicBezTo>
                    <a:cubicBezTo>
                      <a:pt x="206" y="92"/>
                      <a:pt x="204" y="90"/>
                      <a:pt x="203" y="90"/>
                    </a:cubicBezTo>
                    <a:cubicBezTo>
                      <a:pt x="198" y="89"/>
                      <a:pt x="194" y="87"/>
                      <a:pt x="190" y="84"/>
                    </a:cubicBezTo>
                    <a:cubicBezTo>
                      <a:pt x="188" y="83"/>
                      <a:pt x="186" y="83"/>
                      <a:pt x="185" y="84"/>
                    </a:cubicBezTo>
                    <a:cubicBezTo>
                      <a:pt x="178" y="89"/>
                      <a:pt x="178" y="89"/>
                      <a:pt x="178" y="89"/>
                    </a:cubicBezTo>
                    <a:cubicBezTo>
                      <a:pt x="175" y="86"/>
                      <a:pt x="175" y="86"/>
                      <a:pt x="175" y="86"/>
                    </a:cubicBezTo>
                    <a:cubicBezTo>
                      <a:pt x="180" y="79"/>
                      <a:pt x="180" y="79"/>
                      <a:pt x="180" y="79"/>
                    </a:cubicBezTo>
                    <a:cubicBezTo>
                      <a:pt x="181" y="78"/>
                      <a:pt x="181" y="76"/>
                      <a:pt x="180" y="74"/>
                    </a:cubicBezTo>
                    <a:cubicBezTo>
                      <a:pt x="177" y="70"/>
                      <a:pt x="176" y="66"/>
                      <a:pt x="175" y="61"/>
                    </a:cubicBezTo>
                    <a:cubicBezTo>
                      <a:pt x="174" y="60"/>
                      <a:pt x="173" y="58"/>
                      <a:pt x="171" y="58"/>
                    </a:cubicBezTo>
                    <a:cubicBezTo>
                      <a:pt x="162" y="57"/>
                      <a:pt x="162" y="57"/>
                      <a:pt x="162" y="57"/>
                    </a:cubicBezTo>
                    <a:cubicBezTo>
                      <a:pt x="162" y="52"/>
                      <a:pt x="162" y="52"/>
                      <a:pt x="162" y="52"/>
                    </a:cubicBezTo>
                    <a:cubicBezTo>
                      <a:pt x="171" y="51"/>
                      <a:pt x="171" y="51"/>
                      <a:pt x="171" y="51"/>
                    </a:cubicBezTo>
                    <a:cubicBezTo>
                      <a:pt x="173" y="51"/>
                      <a:pt x="174" y="50"/>
                      <a:pt x="175" y="48"/>
                    </a:cubicBezTo>
                    <a:cubicBezTo>
                      <a:pt x="176" y="43"/>
                      <a:pt x="178" y="39"/>
                      <a:pt x="180" y="35"/>
                    </a:cubicBezTo>
                    <a:cubicBezTo>
                      <a:pt x="181" y="33"/>
                      <a:pt x="181" y="32"/>
                      <a:pt x="180" y="30"/>
                    </a:cubicBezTo>
                    <a:cubicBezTo>
                      <a:pt x="175" y="23"/>
                      <a:pt x="175" y="23"/>
                      <a:pt x="175" y="23"/>
                    </a:cubicBezTo>
                    <a:cubicBezTo>
                      <a:pt x="178" y="20"/>
                      <a:pt x="178" y="20"/>
                      <a:pt x="178" y="20"/>
                    </a:cubicBezTo>
                    <a:cubicBezTo>
                      <a:pt x="185" y="25"/>
                      <a:pt x="185" y="25"/>
                      <a:pt x="185" y="25"/>
                    </a:cubicBezTo>
                    <a:cubicBezTo>
                      <a:pt x="186" y="26"/>
                      <a:pt x="188" y="26"/>
                      <a:pt x="190" y="25"/>
                    </a:cubicBezTo>
                    <a:cubicBezTo>
                      <a:pt x="194" y="22"/>
                      <a:pt x="198" y="21"/>
                      <a:pt x="203" y="20"/>
                    </a:cubicBezTo>
                    <a:cubicBezTo>
                      <a:pt x="204" y="20"/>
                      <a:pt x="206" y="18"/>
                      <a:pt x="206" y="16"/>
                    </a:cubicBezTo>
                    <a:cubicBezTo>
                      <a:pt x="207" y="8"/>
                      <a:pt x="207" y="8"/>
                      <a:pt x="207" y="8"/>
                    </a:cubicBezTo>
                    <a:cubicBezTo>
                      <a:pt x="212" y="8"/>
                      <a:pt x="212" y="8"/>
                      <a:pt x="212" y="8"/>
                    </a:cubicBezTo>
                    <a:cubicBezTo>
                      <a:pt x="213" y="17"/>
                      <a:pt x="213" y="17"/>
                      <a:pt x="213" y="17"/>
                    </a:cubicBezTo>
                    <a:cubicBezTo>
                      <a:pt x="213" y="18"/>
                      <a:pt x="214" y="20"/>
                      <a:pt x="216" y="20"/>
                    </a:cubicBezTo>
                    <a:cubicBezTo>
                      <a:pt x="221" y="21"/>
                      <a:pt x="225" y="23"/>
                      <a:pt x="229" y="26"/>
                    </a:cubicBezTo>
                    <a:cubicBezTo>
                      <a:pt x="231" y="26"/>
                      <a:pt x="232" y="26"/>
                      <a:pt x="234" y="26"/>
                    </a:cubicBezTo>
                    <a:cubicBezTo>
                      <a:pt x="241" y="20"/>
                      <a:pt x="241" y="20"/>
                      <a:pt x="241" y="20"/>
                    </a:cubicBezTo>
                    <a:cubicBezTo>
                      <a:pt x="244" y="23"/>
                      <a:pt x="244" y="23"/>
                      <a:pt x="244" y="23"/>
                    </a:cubicBezTo>
                    <a:cubicBezTo>
                      <a:pt x="239" y="30"/>
                      <a:pt x="239" y="30"/>
                      <a:pt x="239" y="30"/>
                    </a:cubicBezTo>
                    <a:cubicBezTo>
                      <a:pt x="238" y="31"/>
                      <a:pt x="238" y="33"/>
                      <a:pt x="239" y="35"/>
                    </a:cubicBezTo>
                    <a:cubicBezTo>
                      <a:pt x="242" y="39"/>
                      <a:pt x="243" y="43"/>
                      <a:pt x="244" y="48"/>
                    </a:cubicBezTo>
                    <a:cubicBezTo>
                      <a:pt x="245" y="50"/>
                      <a:pt x="246" y="51"/>
                      <a:pt x="248" y="51"/>
                    </a:cubicBezTo>
                    <a:cubicBezTo>
                      <a:pt x="257" y="52"/>
                      <a:pt x="257" y="52"/>
                      <a:pt x="257" y="52"/>
                    </a:cubicBezTo>
                    <a:cubicBezTo>
                      <a:pt x="257" y="57"/>
                      <a:pt x="257" y="57"/>
                      <a:pt x="257" y="57"/>
                    </a:cubicBezTo>
                    <a:lnTo>
                      <a:pt x="256"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6"/>
              <p:cNvSpPr>
                <a:spLocks noEditPoints="1"/>
              </p:cNvSpPr>
              <p:nvPr/>
            </p:nvSpPr>
            <p:spPr bwMode="auto">
              <a:xfrm>
                <a:off x="494" y="78"/>
                <a:ext cx="145" cy="143"/>
              </a:xfrm>
              <a:custGeom>
                <a:avLst/>
                <a:gdLst>
                  <a:gd name="T0" fmla="*/ 27 w 54"/>
                  <a:gd name="T1" fmla="*/ 0 h 53"/>
                  <a:gd name="T2" fmla="*/ 0 w 54"/>
                  <a:gd name="T3" fmla="*/ 26 h 53"/>
                  <a:gd name="T4" fmla="*/ 27 w 54"/>
                  <a:gd name="T5" fmla="*/ 53 h 53"/>
                  <a:gd name="T6" fmla="*/ 54 w 54"/>
                  <a:gd name="T7" fmla="*/ 26 h 53"/>
                  <a:gd name="T8" fmla="*/ 27 w 54"/>
                  <a:gd name="T9" fmla="*/ 0 h 53"/>
                  <a:gd name="T10" fmla="*/ 27 w 54"/>
                  <a:gd name="T11" fmla="*/ 46 h 53"/>
                  <a:gd name="T12" fmla="*/ 8 w 54"/>
                  <a:gd name="T13" fmla="*/ 27 h 53"/>
                  <a:gd name="T14" fmla="*/ 27 w 54"/>
                  <a:gd name="T15" fmla="*/ 8 h 53"/>
                  <a:gd name="T16" fmla="*/ 46 w 54"/>
                  <a:gd name="T17" fmla="*/ 27 h 53"/>
                  <a:gd name="T18" fmla="*/ 27 w 54"/>
                  <a:gd name="T19" fmla="*/ 4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3">
                    <a:moveTo>
                      <a:pt x="27" y="0"/>
                    </a:moveTo>
                    <a:cubicBezTo>
                      <a:pt x="12" y="0"/>
                      <a:pt x="0" y="12"/>
                      <a:pt x="0" y="26"/>
                    </a:cubicBezTo>
                    <a:cubicBezTo>
                      <a:pt x="0" y="41"/>
                      <a:pt x="12" y="53"/>
                      <a:pt x="27" y="53"/>
                    </a:cubicBezTo>
                    <a:cubicBezTo>
                      <a:pt x="42" y="53"/>
                      <a:pt x="54" y="41"/>
                      <a:pt x="54" y="26"/>
                    </a:cubicBezTo>
                    <a:cubicBezTo>
                      <a:pt x="54" y="12"/>
                      <a:pt x="42" y="0"/>
                      <a:pt x="27" y="0"/>
                    </a:cubicBezTo>
                    <a:close/>
                    <a:moveTo>
                      <a:pt x="27" y="46"/>
                    </a:moveTo>
                    <a:cubicBezTo>
                      <a:pt x="17" y="46"/>
                      <a:pt x="8" y="37"/>
                      <a:pt x="8" y="27"/>
                    </a:cubicBezTo>
                    <a:cubicBezTo>
                      <a:pt x="8" y="16"/>
                      <a:pt x="17" y="8"/>
                      <a:pt x="27" y="8"/>
                    </a:cubicBezTo>
                    <a:cubicBezTo>
                      <a:pt x="38" y="8"/>
                      <a:pt x="46" y="16"/>
                      <a:pt x="46" y="27"/>
                    </a:cubicBezTo>
                    <a:cubicBezTo>
                      <a:pt x="46" y="37"/>
                      <a:pt x="38" y="46"/>
                      <a:pt x="27"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8" name="组合 47"/>
          <p:cNvGrpSpPr/>
          <p:nvPr/>
        </p:nvGrpSpPr>
        <p:grpSpPr>
          <a:xfrm>
            <a:off x="1809750" y="2133600"/>
            <a:ext cx="1104900" cy="1090315"/>
            <a:chOff x="1809750" y="2495550"/>
            <a:chExt cx="1104900" cy="1090315"/>
          </a:xfrm>
        </p:grpSpPr>
        <p:grpSp>
          <p:nvGrpSpPr>
            <p:cNvPr id="13" name="组合 12"/>
            <p:cNvGrpSpPr/>
            <p:nvPr/>
          </p:nvGrpSpPr>
          <p:grpSpPr>
            <a:xfrm>
              <a:off x="1809750" y="2495550"/>
              <a:ext cx="1104900" cy="1090315"/>
              <a:chOff x="1809750" y="2495550"/>
              <a:chExt cx="1104900" cy="1090315"/>
            </a:xfrm>
            <a:effectLst>
              <a:outerShdw blurRad="254000" dist="38100" dir="5400000" sx="110000" sy="110000" algn="t" rotWithShape="0">
                <a:prstClr val="black">
                  <a:alpha val="40000"/>
                </a:prstClr>
              </a:outerShdw>
            </a:effectLst>
          </p:grpSpPr>
          <p:sp>
            <p:nvSpPr>
              <p:cNvPr id="5" name="圆角矩形 4"/>
              <p:cNvSpPr/>
              <p:nvPr/>
            </p:nvSpPr>
            <p:spPr>
              <a:xfrm>
                <a:off x="1809750" y="2495550"/>
                <a:ext cx="895350" cy="895350"/>
              </a:xfrm>
              <a:prstGeom prst="roundRect">
                <a:avLst/>
              </a:prstGeom>
              <a:gradFill flip="none" rotWithShape="1">
                <a:gsLst>
                  <a:gs pos="34000">
                    <a:schemeClr val="accent1"/>
                  </a:gs>
                  <a:gs pos="91000">
                    <a:schemeClr val="accent1">
                      <a:alpha val="4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2019300" y="2690515"/>
                <a:ext cx="895350" cy="8953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Group 29"/>
            <p:cNvGrpSpPr>
              <a:grpSpLocks noChangeAspect="1"/>
            </p:cNvGrpSpPr>
            <p:nvPr/>
          </p:nvGrpSpPr>
          <p:grpSpPr bwMode="auto">
            <a:xfrm>
              <a:off x="2094803" y="2849351"/>
              <a:ext cx="792000" cy="574141"/>
              <a:chOff x="88" y="2385"/>
              <a:chExt cx="658" cy="477"/>
            </a:xfrm>
            <a:solidFill>
              <a:schemeClr val="accent1">
                <a:alpha val="50000"/>
              </a:schemeClr>
            </a:solidFill>
          </p:grpSpPr>
          <p:sp>
            <p:nvSpPr>
              <p:cNvPr id="24" name="Freeform 30"/>
              <p:cNvSpPr>
                <a:spLocks noEditPoints="1"/>
              </p:cNvSpPr>
              <p:nvPr/>
            </p:nvSpPr>
            <p:spPr bwMode="auto">
              <a:xfrm>
                <a:off x="175" y="2417"/>
                <a:ext cx="80" cy="76"/>
              </a:xfrm>
              <a:custGeom>
                <a:avLst/>
                <a:gdLst>
                  <a:gd name="T0" fmla="*/ 29 w 30"/>
                  <a:gd name="T1" fmla="*/ 15 h 28"/>
                  <a:gd name="T2" fmla="*/ 24 w 30"/>
                  <a:gd name="T3" fmla="*/ 12 h 28"/>
                  <a:gd name="T4" fmla="*/ 16 w 30"/>
                  <a:gd name="T5" fmla="*/ 12 h 28"/>
                  <a:gd name="T6" fmla="*/ 16 w 30"/>
                  <a:gd name="T7" fmla="*/ 8 h 28"/>
                  <a:gd name="T8" fmla="*/ 24 w 30"/>
                  <a:gd name="T9" fmla="*/ 8 h 28"/>
                  <a:gd name="T10" fmla="*/ 24 w 30"/>
                  <a:gd name="T11" fmla="*/ 4 h 28"/>
                  <a:gd name="T12" fmla="*/ 16 w 30"/>
                  <a:gd name="T13" fmla="*/ 4 h 28"/>
                  <a:gd name="T14" fmla="*/ 16 w 30"/>
                  <a:gd name="T15" fmla="*/ 0 h 28"/>
                  <a:gd name="T16" fmla="*/ 12 w 30"/>
                  <a:gd name="T17" fmla="*/ 0 h 28"/>
                  <a:gd name="T18" fmla="*/ 12 w 30"/>
                  <a:gd name="T19" fmla="*/ 4 h 28"/>
                  <a:gd name="T20" fmla="*/ 8 w 30"/>
                  <a:gd name="T21" fmla="*/ 4 h 28"/>
                  <a:gd name="T22" fmla="*/ 3 w 30"/>
                  <a:gd name="T23" fmla="*/ 7 h 28"/>
                  <a:gd name="T24" fmla="*/ 4 w 30"/>
                  <a:gd name="T25" fmla="*/ 13 h 28"/>
                  <a:gd name="T26" fmla="*/ 9 w 30"/>
                  <a:gd name="T27" fmla="*/ 16 h 28"/>
                  <a:gd name="T28" fmla="*/ 12 w 30"/>
                  <a:gd name="T29" fmla="*/ 16 h 28"/>
                  <a:gd name="T30" fmla="*/ 12 w 30"/>
                  <a:gd name="T31" fmla="*/ 20 h 28"/>
                  <a:gd name="T32" fmla="*/ 0 w 30"/>
                  <a:gd name="T33" fmla="*/ 20 h 28"/>
                  <a:gd name="T34" fmla="*/ 0 w 30"/>
                  <a:gd name="T35" fmla="*/ 24 h 28"/>
                  <a:gd name="T36" fmla="*/ 12 w 30"/>
                  <a:gd name="T37" fmla="*/ 24 h 28"/>
                  <a:gd name="T38" fmla="*/ 12 w 30"/>
                  <a:gd name="T39" fmla="*/ 28 h 28"/>
                  <a:gd name="T40" fmla="*/ 16 w 30"/>
                  <a:gd name="T41" fmla="*/ 28 h 28"/>
                  <a:gd name="T42" fmla="*/ 16 w 30"/>
                  <a:gd name="T43" fmla="*/ 24 h 28"/>
                  <a:gd name="T44" fmla="*/ 24 w 30"/>
                  <a:gd name="T45" fmla="*/ 24 h 28"/>
                  <a:gd name="T46" fmla="*/ 29 w 30"/>
                  <a:gd name="T47" fmla="*/ 21 h 28"/>
                  <a:gd name="T48" fmla="*/ 29 w 30"/>
                  <a:gd name="T49" fmla="*/ 15 h 28"/>
                  <a:gd name="T50" fmla="*/ 8 w 30"/>
                  <a:gd name="T51" fmla="*/ 12 h 28"/>
                  <a:gd name="T52" fmla="*/ 7 w 30"/>
                  <a:gd name="T53" fmla="*/ 11 h 28"/>
                  <a:gd name="T54" fmla="*/ 7 w 30"/>
                  <a:gd name="T55" fmla="*/ 9 h 28"/>
                  <a:gd name="T56" fmla="*/ 8 w 30"/>
                  <a:gd name="T57" fmla="*/ 8 h 28"/>
                  <a:gd name="T58" fmla="*/ 12 w 30"/>
                  <a:gd name="T59" fmla="*/ 8 h 28"/>
                  <a:gd name="T60" fmla="*/ 12 w 30"/>
                  <a:gd name="T61" fmla="*/ 12 h 28"/>
                  <a:gd name="T62" fmla="*/ 8 w 30"/>
                  <a:gd name="T63" fmla="*/ 12 h 28"/>
                  <a:gd name="T64" fmla="*/ 25 w 30"/>
                  <a:gd name="T65" fmla="*/ 19 h 28"/>
                  <a:gd name="T66" fmla="*/ 24 w 30"/>
                  <a:gd name="T67" fmla="*/ 20 h 28"/>
                  <a:gd name="T68" fmla="*/ 16 w 30"/>
                  <a:gd name="T69" fmla="*/ 20 h 28"/>
                  <a:gd name="T70" fmla="*/ 16 w 30"/>
                  <a:gd name="T71" fmla="*/ 16 h 28"/>
                  <a:gd name="T72" fmla="*/ 24 w 30"/>
                  <a:gd name="T73" fmla="*/ 16 h 28"/>
                  <a:gd name="T74" fmla="*/ 25 w 30"/>
                  <a:gd name="T75" fmla="*/ 17 h 28"/>
                  <a:gd name="T76" fmla="*/ 25 w 30"/>
                  <a:gd name="T77" fmla="*/ 1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 h="28">
                    <a:moveTo>
                      <a:pt x="29" y="15"/>
                    </a:moveTo>
                    <a:cubicBezTo>
                      <a:pt x="28" y="13"/>
                      <a:pt x="26" y="12"/>
                      <a:pt x="24" y="12"/>
                    </a:cubicBezTo>
                    <a:cubicBezTo>
                      <a:pt x="16" y="12"/>
                      <a:pt x="16" y="12"/>
                      <a:pt x="16" y="12"/>
                    </a:cubicBezTo>
                    <a:cubicBezTo>
                      <a:pt x="16" y="8"/>
                      <a:pt x="16" y="8"/>
                      <a:pt x="16" y="8"/>
                    </a:cubicBezTo>
                    <a:cubicBezTo>
                      <a:pt x="24" y="8"/>
                      <a:pt x="24" y="8"/>
                      <a:pt x="24" y="8"/>
                    </a:cubicBezTo>
                    <a:cubicBezTo>
                      <a:pt x="24" y="4"/>
                      <a:pt x="24" y="4"/>
                      <a:pt x="24" y="4"/>
                    </a:cubicBezTo>
                    <a:cubicBezTo>
                      <a:pt x="16" y="4"/>
                      <a:pt x="16" y="4"/>
                      <a:pt x="16" y="4"/>
                    </a:cubicBezTo>
                    <a:cubicBezTo>
                      <a:pt x="16" y="0"/>
                      <a:pt x="16" y="0"/>
                      <a:pt x="16" y="0"/>
                    </a:cubicBezTo>
                    <a:cubicBezTo>
                      <a:pt x="12" y="0"/>
                      <a:pt x="12" y="0"/>
                      <a:pt x="12" y="0"/>
                    </a:cubicBezTo>
                    <a:cubicBezTo>
                      <a:pt x="12" y="4"/>
                      <a:pt x="12" y="4"/>
                      <a:pt x="12" y="4"/>
                    </a:cubicBezTo>
                    <a:cubicBezTo>
                      <a:pt x="8" y="4"/>
                      <a:pt x="8" y="4"/>
                      <a:pt x="8" y="4"/>
                    </a:cubicBezTo>
                    <a:cubicBezTo>
                      <a:pt x="6" y="4"/>
                      <a:pt x="4" y="5"/>
                      <a:pt x="3" y="7"/>
                    </a:cubicBezTo>
                    <a:cubicBezTo>
                      <a:pt x="2" y="9"/>
                      <a:pt x="2" y="11"/>
                      <a:pt x="4" y="13"/>
                    </a:cubicBezTo>
                    <a:cubicBezTo>
                      <a:pt x="5" y="15"/>
                      <a:pt x="7" y="16"/>
                      <a:pt x="9" y="16"/>
                    </a:cubicBezTo>
                    <a:cubicBezTo>
                      <a:pt x="12" y="16"/>
                      <a:pt x="12" y="16"/>
                      <a:pt x="12" y="16"/>
                    </a:cubicBezTo>
                    <a:cubicBezTo>
                      <a:pt x="12" y="20"/>
                      <a:pt x="12" y="20"/>
                      <a:pt x="12" y="20"/>
                    </a:cubicBezTo>
                    <a:cubicBezTo>
                      <a:pt x="0" y="20"/>
                      <a:pt x="0" y="20"/>
                      <a:pt x="0" y="20"/>
                    </a:cubicBezTo>
                    <a:cubicBezTo>
                      <a:pt x="0" y="24"/>
                      <a:pt x="0" y="24"/>
                      <a:pt x="0" y="24"/>
                    </a:cubicBezTo>
                    <a:cubicBezTo>
                      <a:pt x="12" y="24"/>
                      <a:pt x="12" y="24"/>
                      <a:pt x="12" y="24"/>
                    </a:cubicBezTo>
                    <a:cubicBezTo>
                      <a:pt x="12" y="28"/>
                      <a:pt x="12" y="28"/>
                      <a:pt x="12" y="28"/>
                    </a:cubicBezTo>
                    <a:cubicBezTo>
                      <a:pt x="16" y="28"/>
                      <a:pt x="16" y="28"/>
                      <a:pt x="16" y="28"/>
                    </a:cubicBezTo>
                    <a:cubicBezTo>
                      <a:pt x="16" y="24"/>
                      <a:pt x="16" y="24"/>
                      <a:pt x="16" y="24"/>
                    </a:cubicBezTo>
                    <a:cubicBezTo>
                      <a:pt x="24" y="24"/>
                      <a:pt x="24" y="24"/>
                      <a:pt x="24" y="24"/>
                    </a:cubicBezTo>
                    <a:cubicBezTo>
                      <a:pt x="26" y="24"/>
                      <a:pt x="28" y="23"/>
                      <a:pt x="29" y="21"/>
                    </a:cubicBezTo>
                    <a:cubicBezTo>
                      <a:pt x="30" y="19"/>
                      <a:pt x="30" y="17"/>
                      <a:pt x="29" y="15"/>
                    </a:cubicBezTo>
                    <a:close/>
                    <a:moveTo>
                      <a:pt x="8" y="12"/>
                    </a:moveTo>
                    <a:cubicBezTo>
                      <a:pt x="7" y="12"/>
                      <a:pt x="7" y="11"/>
                      <a:pt x="7" y="11"/>
                    </a:cubicBezTo>
                    <a:cubicBezTo>
                      <a:pt x="7" y="11"/>
                      <a:pt x="6" y="10"/>
                      <a:pt x="7" y="9"/>
                    </a:cubicBezTo>
                    <a:cubicBezTo>
                      <a:pt x="7" y="8"/>
                      <a:pt x="8" y="8"/>
                      <a:pt x="8" y="8"/>
                    </a:cubicBezTo>
                    <a:cubicBezTo>
                      <a:pt x="12" y="8"/>
                      <a:pt x="12" y="8"/>
                      <a:pt x="12" y="8"/>
                    </a:cubicBezTo>
                    <a:cubicBezTo>
                      <a:pt x="12" y="12"/>
                      <a:pt x="12" y="12"/>
                      <a:pt x="12" y="12"/>
                    </a:cubicBezTo>
                    <a:lnTo>
                      <a:pt x="8" y="12"/>
                    </a:lnTo>
                    <a:close/>
                    <a:moveTo>
                      <a:pt x="25" y="19"/>
                    </a:moveTo>
                    <a:cubicBezTo>
                      <a:pt x="25" y="20"/>
                      <a:pt x="24" y="20"/>
                      <a:pt x="24" y="20"/>
                    </a:cubicBezTo>
                    <a:cubicBezTo>
                      <a:pt x="16" y="20"/>
                      <a:pt x="16" y="20"/>
                      <a:pt x="16" y="20"/>
                    </a:cubicBezTo>
                    <a:cubicBezTo>
                      <a:pt x="16" y="16"/>
                      <a:pt x="16" y="16"/>
                      <a:pt x="16" y="16"/>
                    </a:cubicBezTo>
                    <a:cubicBezTo>
                      <a:pt x="24" y="16"/>
                      <a:pt x="24" y="16"/>
                      <a:pt x="24" y="16"/>
                    </a:cubicBezTo>
                    <a:cubicBezTo>
                      <a:pt x="24" y="16"/>
                      <a:pt x="25" y="16"/>
                      <a:pt x="25" y="17"/>
                    </a:cubicBezTo>
                    <a:cubicBezTo>
                      <a:pt x="26" y="18"/>
                      <a:pt x="26" y="19"/>
                      <a:pt x="2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31"/>
              <p:cNvSpPr>
                <a:spLocks noEditPoints="1"/>
              </p:cNvSpPr>
              <p:nvPr/>
            </p:nvSpPr>
            <p:spPr bwMode="auto">
              <a:xfrm>
                <a:off x="401" y="2417"/>
                <a:ext cx="81" cy="76"/>
              </a:xfrm>
              <a:custGeom>
                <a:avLst/>
                <a:gdLst>
                  <a:gd name="T0" fmla="*/ 29 w 30"/>
                  <a:gd name="T1" fmla="*/ 15 h 28"/>
                  <a:gd name="T2" fmla="*/ 24 w 30"/>
                  <a:gd name="T3" fmla="*/ 12 h 28"/>
                  <a:gd name="T4" fmla="*/ 16 w 30"/>
                  <a:gd name="T5" fmla="*/ 12 h 28"/>
                  <a:gd name="T6" fmla="*/ 16 w 30"/>
                  <a:gd name="T7" fmla="*/ 8 h 28"/>
                  <a:gd name="T8" fmla="*/ 24 w 30"/>
                  <a:gd name="T9" fmla="*/ 8 h 28"/>
                  <a:gd name="T10" fmla="*/ 24 w 30"/>
                  <a:gd name="T11" fmla="*/ 4 h 28"/>
                  <a:gd name="T12" fmla="*/ 16 w 30"/>
                  <a:gd name="T13" fmla="*/ 4 h 28"/>
                  <a:gd name="T14" fmla="*/ 16 w 30"/>
                  <a:gd name="T15" fmla="*/ 0 h 28"/>
                  <a:gd name="T16" fmla="*/ 12 w 30"/>
                  <a:gd name="T17" fmla="*/ 0 h 28"/>
                  <a:gd name="T18" fmla="*/ 12 w 30"/>
                  <a:gd name="T19" fmla="*/ 4 h 28"/>
                  <a:gd name="T20" fmla="*/ 8 w 30"/>
                  <a:gd name="T21" fmla="*/ 4 h 28"/>
                  <a:gd name="T22" fmla="*/ 3 w 30"/>
                  <a:gd name="T23" fmla="*/ 7 h 28"/>
                  <a:gd name="T24" fmla="*/ 4 w 30"/>
                  <a:gd name="T25" fmla="*/ 13 h 28"/>
                  <a:gd name="T26" fmla="*/ 9 w 30"/>
                  <a:gd name="T27" fmla="*/ 16 h 28"/>
                  <a:gd name="T28" fmla="*/ 12 w 30"/>
                  <a:gd name="T29" fmla="*/ 16 h 28"/>
                  <a:gd name="T30" fmla="*/ 12 w 30"/>
                  <a:gd name="T31" fmla="*/ 20 h 28"/>
                  <a:gd name="T32" fmla="*/ 0 w 30"/>
                  <a:gd name="T33" fmla="*/ 20 h 28"/>
                  <a:gd name="T34" fmla="*/ 0 w 30"/>
                  <a:gd name="T35" fmla="*/ 24 h 28"/>
                  <a:gd name="T36" fmla="*/ 12 w 30"/>
                  <a:gd name="T37" fmla="*/ 24 h 28"/>
                  <a:gd name="T38" fmla="*/ 12 w 30"/>
                  <a:gd name="T39" fmla="*/ 28 h 28"/>
                  <a:gd name="T40" fmla="*/ 16 w 30"/>
                  <a:gd name="T41" fmla="*/ 28 h 28"/>
                  <a:gd name="T42" fmla="*/ 16 w 30"/>
                  <a:gd name="T43" fmla="*/ 24 h 28"/>
                  <a:gd name="T44" fmla="*/ 24 w 30"/>
                  <a:gd name="T45" fmla="*/ 24 h 28"/>
                  <a:gd name="T46" fmla="*/ 29 w 30"/>
                  <a:gd name="T47" fmla="*/ 21 h 28"/>
                  <a:gd name="T48" fmla="*/ 29 w 30"/>
                  <a:gd name="T49" fmla="*/ 15 h 28"/>
                  <a:gd name="T50" fmla="*/ 8 w 30"/>
                  <a:gd name="T51" fmla="*/ 12 h 28"/>
                  <a:gd name="T52" fmla="*/ 7 w 30"/>
                  <a:gd name="T53" fmla="*/ 11 h 28"/>
                  <a:gd name="T54" fmla="*/ 7 w 30"/>
                  <a:gd name="T55" fmla="*/ 9 h 28"/>
                  <a:gd name="T56" fmla="*/ 8 w 30"/>
                  <a:gd name="T57" fmla="*/ 8 h 28"/>
                  <a:gd name="T58" fmla="*/ 12 w 30"/>
                  <a:gd name="T59" fmla="*/ 8 h 28"/>
                  <a:gd name="T60" fmla="*/ 12 w 30"/>
                  <a:gd name="T61" fmla="*/ 12 h 28"/>
                  <a:gd name="T62" fmla="*/ 8 w 30"/>
                  <a:gd name="T63" fmla="*/ 12 h 28"/>
                  <a:gd name="T64" fmla="*/ 25 w 30"/>
                  <a:gd name="T65" fmla="*/ 19 h 28"/>
                  <a:gd name="T66" fmla="*/ 24 w 30"/>
                  <a:gd name="T67" fmla="*/ 20 h 28"/>
                  <a:gd name="T68" fmla="*/ 16 w 30"/>
                  <a:gd name="T69" fmla="*/ 20 h 28"/>
                  <a:gd name="T70" fmla="*/ 16 w 30"/>
                  <a:gd name="T71" fmla="*/ 16 h 28"/>
                  <a:gd name="T72" fmla="*/ 24 w 30"/>
                  <a:gd name="T73" fmla="*/ 16 h 28"/>
                  <a:gd name="T74" fmla="*/ 25 w 30"/>
                  <a:gd name="T75" fmla="*/ 17 h 28"/>
                  <a:gd name="T76" fmla="*/ 25 w 30"/>
                  <a:gd name="T77" fmla="*/ 1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 h="28">
                    <a:moveTo>
                      <a:pt x="29" y="15"/>
                    </a:moveTo>
                    <a:cubicBezTo>
                      <a:pt x="28" y="13"/>
                      <a:pt x="26" y="12"/>
                      <a:pt x="24" y="12"/>
                    </a:cubicBezTo>
                    <a:cubicBezTo>
                      <a:pt x="16" y="12"/>
                      <a:pt x="16" y="12"/>
                      <a:pt x="16" y="12"/>
                    </a:cubicBezTo>
                    <a:cubicBezTo>
                      <a:pt x="16" y="8"/>
                      <a:pt x="16" y="8"/>
                      <a:pt x="16" y="8"/>
                    </a:cubicBezTo>
                    <a:cubicBezTo>
                      <a:pt x="24" y="8"/>
                      <a:pt x="24" y="8"/>
                      <a:pt x="24" y="8"/>
                    </a:cubicBezTo>
                    <a:cubicBezTo>
                      <a:pt x="24" y="4"/>
                      <a:pt x="24" y="4"/>
                      <a:pt x="24" y="4"/>
                    </a:cubicBezTo>
                    <a:cubicBezTo>
                      <a:pt x="16" y="4"/>
                      <a:pt x="16" y="4"/>
                      <a:pt x="16" y="4"/>
                    </a:cubicBezTo>
                    <a:cubicBezTo>
                      <a:pt x="16" y="0"/>
                      <a:pt x="16" y="0"/>
                      <a:pt x="16" y="0"/>
                    </a:cubicBezTo>
                    <a:cubicBezTo>
                      <a:pt x="12" y="0"/>
                      <a:pt x="12" y="0"/>
                      <a:pt x="12" y="0"/>
                    </a:cubicBezTo>
                    <a:cubicBezTo>
                      <a:pt x="12" y="4"/>
                      <a:pt x="12" y="4"/>
                      <a:pt x="12" y="4"/>
                    </a:cubicBezTo>
                    <a:cubicBezTo>
                      <a:pt x="8" y="4"/>
                      <a:pt x="8" y="4"/>
                      <a:pt x="8" y="4"/>
                    </a:cubicBezTo>
                    <a:cubicBezTo>
                      <a:pt x="6" y="4"/>
                      <a:pt x="4" y="5"/>
                      <a:pt x="3" y="7"/>
                    </a:cubicBezTo>
                    <a:cubicBezTo>
                      <a:pt x="2" y="9"/>
                      <a:pt x="2" y="11"/>
                      <a:pt x="4" y="13"/>
                    </a:cubicBezTo>
                    <a:cubicBezTo>
                      <a:pt x="5" y="15"/>
                      <a:pt x="7" y="16"/>
                      <a:pt x="9" y="16"/>
                    </a:cubicBezTo>
                    <a:cubicBezTo>
                      <a:pt x="12" y="16"/>
                      <a:pt x="12" y="16"/>
                      <a:pt x="12" y="16"/>
                    </a:cubicBezTo>
                    <a:cubicBezTo>
                      <a:pt x="12" y="20"/>
                      <a:pt x="12" y="20"/>
                      <a:pt x="12" y="20"/>
                    </a:cubicBezTo>
                    <a:cubicBezTo>
                      <a:pt x="0" y="20"/>
                      <a:pt x="0" y="20"/>
                      <a:pt x="0" y="20"/>
                    </a:cubicBezTo>
                    <a:cubicBezTo>
                      <a:pt x="0" y="24"/>
                      <a:pt x="0" y="24"/>
                      <a:pt x="0" y="24"/>
                    </a:cubicBezTo>
                    <a:cubicBezTo>
                      <a:pt x="12" y="24"/>
                      <a:pt x="12" y="24"/>
                      <a:pt x="12" y="24"/>
                    </a:cubicBezTo>
                    <a:cubicBezTo>
                      <a:pt x="12" y="28"/>
                      <a:pt x="12" y="28"/>
                      <a:pt x="12" y="28"/>
                    </a:cubicBezTo>
                    <a:cubicBezTo>
                      <a:pt x="16" y="28"/>
                      <a:pt x="16" y="28"/>
                      <a:pt x="16" y="28"/>
                    </a:cubicBezTo>
                    <a:cubicBezTo>
                      <a:pt x="16" y="24"/>
                      <a:pt x="16" y="24"/>
                      <a:pt x="16" y="24"/>
                    </a:cubicBezTo>
                    <a:cubicBezTo>
                      <a:pt x="24" y="24"/>
                      <a:pt x="24" y="24"/>
                      <a:pt x="24" y="24"/>
                    </a:cubicBezTo>
                    <a:cubicBezTo>
                      <a:pt x="26" y="24"/>
                      <a:pt x="28" y="23"/>
                      <a:pt x="29" y="21"/>
                    </a:cubicBezTo>
                    <a:cubicBezTo>
                      <a:pt x="30" y="19"/>
                      <a:pt x="30" y="17"/>
                      <a:pt x="29" y="15"/>
                    </a:cubicBezTo>
                    <a:close/>
                    <a:moveTo>
                      <a:pt x="8" y="12"/>
                    </a:moveTo>
                    <a:cubicBezTo>
                      <a:pt x="7" y="12"/>
                      <a:pt x="7" y="11"/>
                      <a:pt x="7" y="11"/>
                    </a:cubicBezTo>
                    <a:cubicBezTo>
                      <a:pt x="7" y="11"/>
                      <a:pt x="6" y="10"/>
                      <a:pt x="7" y="9"/>
                    </a:cubicBezTo>
                    <a:cubicBezTo>
                      <a:pt x="7" y="8"/>
                      <a:pt x="8" y="8"/>
                      <a:pt x="8" y="8"/>
                    </a:cubicBezTo>
                    <a:cubicBezTo>
                      <a:pt x="12" y="8"/>
                      <a:pt x="12" y="8"/>
                      <a:pt x="12" y="8"/>
                    </a:cubicBezTo>
                    <a:cubicBezTo>
                      <a:pt x="12" y="12"/>
                      <a:pt x="12" y="12"/>
                      <a:pt x="12" y="12"/>
                    </a:cubicBezTo>
                    <a:lnTo>
                      <a:pt x="8" y="12"/>
                    </a:lnTo>
                    <a:close/>
                    <a:moveTo>
                      <a:pt x="25" y="19"/>
                    </a:moveTo>
                    <a:cubicBezTo>
                      <a:pt x="25" y="20"/>
                      <a:pt x="24" y="20"/>
                      <a:pt x="24" y="20"/>
                    </a:cubicBezTo>
                    <a:cubicBezTo>
                      <a:pt x="16" y="20"/>
                      <a:pt x="16" y="20"/>
                      <a:pt x="16" y="20"/>
                    </a:cubicBezTo>
                    <a:cubicBezTo>
                      <a:pt x="16" y="16"/>
                      <a:pt x="16" y="16"/>
                      <a:pt x="16" y="16"/>
                    </a:cubicBezTo>
                    <a:cubicBezTo>
                      <a:pt x="24" y="16"/>
                      <a:pt x="24" y="16"/>
                      <a:pt x="24" y="16"/>
                    </a:cubicBezTo>
                    <a:cubicBezTo>
                      <a:pt x="24" y="16"/>
                      <a:pt x="25" y="16"/>
                      <a:pt x="25" y="17"/>
                    </a:cubicBezTo>
                    <a:cubicBezTo>
                      <a:pt x="26" y="18"/>
                      <a:pt x="26" y="19"/>
                      <a:pt x="2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2"/>
              <p:cNvSpPr>
                <a:spLocks noEditPoints="1"/>
              </p:cNvSpPr>
              <p:nvPr/>
            </p:nvSpPr>
            <p:spPr bwMode="auto">
              <a:xfrm>
                <a:off x="293" y="2526"/>
                <a:ext cx="81" cy="76"/>
              </a:xfrm>
              <a:custGeom>
                <a:avLst/>
                <a:gdLst>
                  <a:gd name="T0" fmla="*/ 29 w 30"/>
                  <a:gd name="T1" fmla="*/ 15 h 28"/>
                  <a:gd name="T2" fmla="*/ 24 w 30"/>
                  <a:gd name="T3" fmla="*/ 12 h 28"/>
                  <a:gd name="T4" fmla="*/ 16 w 30"/>
                  <a:gd name="T5" fmla="*/ 12 h 28"/>
                  <a:gd name="T6" fmla="*/ 16 w 30"/>
                  <a:gd name="T7" fmla="*/ 8 h 28"/>
                  <a:gd name="T8" fmla="*/ 24 w 30"/>
                  <a:gd name="T9" fmla="*/ 8 h 28"/>
                  <a:gd name="T10" fmla="*/ 24 w 30"/>
                  <a:gd name="T11" fmla="*/ 4 h 28"/>
                  <a:gd name="T12" fmla="*/ 16 w 30"/>
                  <a:gd name="T13" fmla="*/ 4 h 28"/>
                  <a:gd name="T14" fmla="*/ 16 w 30"/>
                  <a:gd name="T15" fmla="*/ 0 h 28"/>
                  <a:gd name="T16" fmla="*/ 12 w 30"/>
                  <a:gd name="T17" fmla="*/ 0 h 28"/>
                  <a:gd name="T18" fmla="*/ 12 w 30"/>
                  <a:gd name="T19" fmla="*/ 4 h 28"/>
                  <a:gd name="T20" fmla="*/ 8 w 30"/>
                  <a:gd name="T21" fmla="*/ 4 h 28"/>
                  <a:gd name="T22" fmla="*/ 3 w 30"/>
                  <a:gd name="T23" fmla="*/ 7 h 28"/>
                  <a:gd name="T24" fmla="*/ 4 w 30"/>
                  <a:gd name="T25" fmla="*/ 13 h 28"/>
                  <a:gd name="T26" fmla="*/ 9 w 30"/>
                  <a:gd name="T27" fmla="*/ 16 h 28"/>
                  <a:gd name="T28" fmla="*/ 12 w 30"/>
                  <a:gd name="T29" fmla="*/ 16 h 28"/>
                  <a:gd name="T30" fmla="*/ 12 w 30"/>
                  <a:gd name="T31" fmla="*/ 20 h 28"/>
                  <a:gd name="T32" fmla="*/ 0 w 30"/>
                  <a:gd name="T33" fmla="*/ 20 h 28"/>
                  <a:gd name="T34" fmla="*/ 0 w 30"/>
                  <a:gd name="T35" fmla="*/ 24 h 28"/>
                  <a:gd name="T36" fmla="*/ 12 w 30"/>
                  <a:gd name="T37" fmla="*/ 24 h 28"/>
                  <a:gd name="T38" fmla="*/ 12 w 30"/>
                  <a:gd name="T39" fmla="*/ 28 h 28"/>
                  <a:gd name="T40" fmla="*/ 16 w 30"/>
                  <a:gd name="T41" fmla="*/ 28 h 28"/>
                  <a:gd name="T42" fmla="*/ 16 w 30"/>
                  <a:gd name="T43" fmla="*/ 24 h 28"/>
                  <a:gd name="T44" fmla="*/ 24 w 30"/>
                  <a:gd name="T45" fmla="*/ 24 h 28"/>
                  <a:gd name="T46" fmla="*/ 29 w 30"/>
                  <a:gd name="T47" fmla="*/ 21 h 28"/>
                  <a:gd name="T48" fmla="*/ 29 w 30"/>
                  <a:gd name="T49" fmla="*/ 15 h 28"/>
                  <a:gd name="T50" fmla="*/ 8 w 30"/>
                  <a:gd name="T51" fmla="*/ 12 h 28"/>
                  <a:gd name="T52" fmla="*/ 7 w 30"/>
                  <a:gd name="T53" fmla="*/ 11 h 28"/>
                  <a:gd name="T54" fmla="*/ 7 w 30"/>
                  <a:gd name="T55" fmla="*/ 9 h 28"/>
                  <a:gd name="T56" fmla="*/ 8 w 30"/>
                  <a:gd name="T57" fmla="*/ 8 h 28"/>
                  <a:gd name="T58" fmla="*/ 12 w 30"/>
                  <a:gd name="T59" fmla="*/ 8 h 28"/>
                  <a:gd name="T60" fmla="*/ 12 w 30"/>
                  <a:gd name="T61" fmla="*/ 12 h 28"/>
                  <a:gd name="T62" fmla="*/ 8 w 30"/>
                  <a:gd name="T63" fmla="*/ 12 h 28"/>
                  <a:gd name="T64" fmla="*/ 25 w 30"/>
                  <a:gd name="T65" fmla="*/ 19 h 28"/>
                  <a:gd name="T66" fmla="*/ 24 w 30"/>
                  <a:gd name="T67" fmla="*/ 20 h 28"/>
                  <a:gd name="T68" fmla="*/ 16 w 30"/>
                  <a:gd name="T69" fmla="*/ 20 h 28"/>
                  <a:gd name="T70" fmla="*/ 16 w 30"/>
                  <a:gd name="T71" fmla="*/ 16 h 28"/>
                  <a:gd name="T72" fmla="*/ 24 w 30"/>
                  <a:gd name="T73" fmla="*/ 16 h 28"/>
                  <a:gd name="T74" fmla="*/ 25 w 30"/>
                  <a:gd name="T75" fmla="*/ 17 h 28"/>
                  <a:gd name="T76" fmla="*/ 25 w 30"/>
                  <a:gd name="T77" fmla="*/ 1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 h="28">
                    <a:moveTo>
                      <a:pt x="29" y="15"/>
                    </a:moveTo>
                    <a:cubicBezTo>
                      <a:pt x="28" y="13"/>
                      <a:pt x="26" y="12"/>
                      <a:pt x="24" y="12"/>
                    </a:cubicBezTo>
                    <a:cubicBezTo>
                      <a:pt x="16" y="12"/>
                      <a:pt x="16" y="12"/>
                      <a:pt x="16" y="12"/>
                    </a:cubicBezTo>
                    <a:cubicBezTo>
                      <a:pt x="16" y="8"/>
                      <a:pt x="16" y="8"/>
                      <a:pt x="16" y="8"/>
                    </a:cubicBezTo>
                    <a:cubicBezTo>
                      <a:pt x="24" y="8"/>
                      <a:pt x="24" y="8"/>
                      <a:pt x="24" y="8"/>
                    </a:cubicBezTo>
                    <a:cubicBezTo>
                      <a:pt x="24" y="4"/>
                      <a:pt x="24" y="4"/>
                      <a:pt x="24" y="4"/>
                    </a:cubicBezTo>
                    <a:cubicBezTo>
                      <a:pt x="16" y="4"/>
                      <a:pt x="16" y="4"/>
                      <a:pt x="16" y="4"/>
                    </a:cubicBezTo>
                    <a:cubicBezTo>
                      <a:pt x="16" y="0"/>
                      <a:pt x="16" y="0"/>
                      <a:pt x="16" y="0"/>
                    </a:cubicBezTo>
                    <a:cubicBezTo>
                      <a:pt x="12" y="0"/>
                      <a:pt x="12" y="0"/>
                      <a:pt x="12" y="0"/>
                    </a:cubicBezTo>
                    <a:cubicBezTo>
                      <a:pt x="12" y="4"/>
                      <a:pt x="12" y="4"/>
                      <a:pt x="12" y="4"/>
                    </a:cubicBezTo>
                    <a:cubicBezTo>
                      <a:pt x="8" y="4"/>
                      <a:pt x="8" y="4"/>
                      <a:pt x="8" y="4"/>
                    </a:cubicBezTo>
                    <a:cubicBezTo>
                      <a:pt x="6" y="4"/>
                      <a:pt x="4" y="5"/>
                      <a:pt x="3" y="7"/>
                    </a:cubicBezTo>
                    <a:cubicBezTo>
                      <a:pt x="2" y="9"/>
                      <a:pt x="2" y="11"/>
                      <a:pt x="4" y="13"/>
                    </a:cubicBezTo>
                    <a:cubicBezTo>
                      <a:pt x="5" y="15"/>
                      <a:pt x="7" y="16"/>
                      <a:pt x="9" y="16"/>
                    </a:cubicBezTo>
                    <a:cubicBezTo>
                      <a:pt x="12" y="16"/>
                      <a:pt x="12" y="16"/>
                      <a:pt x="12" y="16"/>
                    </a:cubicBezTo>
                    <a:cubicBezTo>
                      <a:pt x="12" y="20"/>
                      <a:pt x="12" y="20"/>
                      <a:pt x="12" y="20"/>
                    </a:cubicBezTo>
                    <a:cubicBezTo>
                      <a:pt x="0" y="20"/>
                      <a:pt x="0" y="20"/>
                      <a:pt x="0" y="20"/>
                    </a:cubicBezTo>
                    <a:cubicBezTo>
                      <a:pt x="0" y="24"/>
                      <a:pt x="0" y="24"/>
                      <a:pt x="0" y="24"/>
                    </a:cubicBezTo>
                    <a:cubicBezTo>
                      <a:pt x="12" y="24"/>
                      <a:pt x="12" y="24"/>
                      <a:pt x="12" y="24"/>
                    </a:cubicBezTo>
                    <a:cubicBezTo>
                      <a:pt x="12" y="28"/>
                      <a:pt x="12" y="28"/>
                      <a:pt x="12" y="28"/>
                    </a:cubicBezTo>
                    <a:cubicBezTo>
                      <a:pt x="16" y="28"/>
                      <a:pt x="16" y="28"/>
                      <a:pt x="16" y="28"/>
                    </a:cubicBezTo>
                    <a:cubicBezTo>
                      <a:pt x="16" y="24"/>
                      <a:pt x="16" y="24"/>
                      <a:pt x="16" y="24"/>
                    </a:cubicBezTo>
                    <a:cubicBezTo>
                      <a:pt x="24" y="24"/>
                      <a:pt x="24" y="24"/>
                      <a:pt x="24" y="24"/>
                    </a:cubicBezTo>
                    <a:cubicBezTo>
                      <a:pt x="26" y="24"/>
                      <a:pt x="28" y="23"/>
                      <a:pt x="29" y="21"/>
                    </a:cubicBezTo>
                    <a:cubicBezTo>
                      <a:pt x="30" y="19"/>
                      <a:pt x="30" y="17"/>
                      <a:pt x="29" y="15"/>
                    </a:cubicBezTo>
                    <a:close/>
                    <a:moveTo>
                      <a:pt x="8" y="12"/>
                    </a:moveTo>
                    <a:cubicBezTo>
                      <a:pt x="7" y="12"/>
                      <a:pt x="7" y="11"/>
                      <a:pt x="7" y="11"/>
                    </a:cubicBezTo>
                    <a:cubicBezTo>
                      <a:pt x="7" y="11"/>
                      <a:pt x="6" y="10"/>
                      <a:pt x="7" y="9"/>
                    </a:cubicBezTo>
                    <a:cubicBezTo>
                      <a:pt x="7" y="8"/>
                      <a:pt x="8" y="8"/>
                      <a:pt x="8" y="8"/>
                    </a:cubicBezTo>
                    <a:cubicBezTo>
                      <a:pt x="12" y="8"/>
                      <a:pt x="12" y="8"/>
                      <a:pt x="12" y="8"/>
                    </a:cubicBezTo>
                    <a:cubicBezTo>
                      <a:pt x="12" y="12"/>
                      <a:pt x="12" y="12"/>
                      <a:pt x="12" y="12"/>
                    </a:cubicBezTo>
                    <a:lnTo>
                      <a:pt x="8" y="12"/>
                    </a:lnTo>
                    <a:close/>
                    <a:moveTo>
                      <a:pt x="25" y="19"/>
                    </a:moveTo>
                    <a:cubicBezTo>
                      <a:pt x="25" y="20"/>
                      <a:pt x="24" y="20"/>
                      <a:pt x="24" y="20"/>
                    </a:cubicBezTo>
                    <a:cubicBezTo>
                      <a:pt x="16" y="20"/>
                      <a:pt x="16" y="20"/>
                      <a:pt x="16" y="20"/>
                    </a:cubicBezTo>
                    <a:cubicBezTo>
                      <a:pt x="16" y="16"/>
                      <a:pt x="16" y="16"/>
                      <a:pt x="16" y="16"/>
                    </a:cubicBezTo>
                    <a:cubicBezTo>
                      <a:pt x="24" y="16"/>
                      <a:pt x="24" y="16"/>
                      <a:pt x="24" y="16"/>
                    </a:cubicBezTo>
                    <a:cubicBezTo>
                      <a:pt x="24" y="16"/>
                      <a:pt x="25" y="16"/>
                      <a:pt x="25" y="17"/>
                    </a:cubicBezTo>
                    <a:cubicBezTo>
                      <a:pt x="26" y="18"/>
                      <a:pt x="26" y="19"/>
                      <a:pt x="2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3"/>
              <p:cNvSpPr>
                <a:spLocks noEditPoints="1"/>
              </p:cNvSpPr>
              <p:nvPr/>
            </p:nvSpPr>
            <p:spPr bwMode="auto">
              <a:xfrm>
                <a:off x="88" y="2385"/>
                <a:ext cx="658" cy="477"/>
              </a:xfrm>
              <a:custGeom>
                <a:avLst/>
                <a:gdLst>
                  <a:gd name="T0" fmla="*/ 130 w 244"/>
                  <a:gd name="T1" fmla="*/ 0 h 176"/>
                  <a:gd name="T2" fmla="*/ 0 w 244"/>
                  <a:gd name="T3" fmla="*/ 128 h 176"/>
                  <a:gd name="T4" fmla="*/ 90 w 244"/>
                  <a:gd name="T5" fmla="*/ 176 h 176"/>
                  <a:gd name="T6" fmla="*/ 244 w 244"/>
                  <a:gd name="T7" fmla="*/ 120 h 176"/>
                  <a:gd name="T8" fmla="*/ 136 w 244"/>
                  <a:gd name="T9" fmla="*/ 72 h 176"/>
                  <a:gd name="T10" fmla="*/ 136 w 244"/>
                  <a:gd name="T11" fmla="*/ 64 h 176"/>
                  <a:gd name="T12" fmla="*/ 138 w 244"/>
                  <a:gd name="T13" fmla="*/ 95 h 176"/>
                  <a:gd name="T14" fmla="*/ 143 w 244"/>
                  <a:gd name="T15" fmla="*/ 87 h 176"/>
                  <a:gd name="T16" fmla="*/ 168 w 244"/>
                  <a:gd name="T17" fmla="*/ 63 h 176"/>
                  <a:gd name="T18" fmla="*/ 164 w 244"/>
                  <a:gd name="T19" fmla="*/ 56 h 176"/>
                  <a:gd name="T20" fmla="*/ 164 w 244"/>
                  <a:gd name="T21" fmla="*/ 56 h 176"/>
                  <a:gd name="T22" fmla="*/ 12 w 244"/>
                  <a:gd name="T23" fmla="*/ 129 h 176"/>
                  <a:gd name="T24" fmla="*/ 8 w 244"/>
                  <a:gd name="T25" fmla="*/ 110 h 176"/>
                  <a:gd name="T26" fmla="*/ 8 w 244"/>
                  <a:gd name="T27" fmla="*/ 96 h 176"/>
                  <a:gd name="T28" fmla="*/ 12 w 244"/>
                  <a:gd name="T29" fmla="*/ 88 h 176"/>
                  <a:gd name="T30" fmla="*/ 12 w 244"/>
                  <a:gd name="T31" fmla="*/ 88 h 176"/>
                  <a:gd name="T32" fmla="*/ 12 w 244"/>
                  <a:gd name="T33" fmla="*/ 65 h 176"/>
                  <a:gd name="T34" fmla="*/ 8 w 244"/>
                  <a:gd name="T35" fmla="*/ 44 h 176"/>
                  <a:gd name="T36" fmla="*/ 20 w 244"/>
                  <a:gd name="T37" fmla="*/ 140 h 176"/>
                  <a:gd name="T38" fmla="*/ 44 w 244"/>
                  <a:gd name="T39" fmla="*/ 128 h 176"/>
                  <a:gd name="T40" fmla="*/ 44 w 244"/>
                  <a:gd name="T41" fmla="*/ 128 h 176"/>
                  <a:gd name="T42" fmla="*/ 44 w 244"/>
                  <a:gd name="T43" fmla="*/ 104 h 176"/>
                  <a:gd name="T44" fmla="*/ 20 w 244"/>
                  <a:gd name="T45" fmla="*/ 84 h 176"/>
                  <a:gd name="T46" fmla="*/ 20 w 244"/>
                  <a:gd name="T47" fmla="*/ 76 h 176"/>
                  <a:gd name="T48" fmla="*/ 44 w 244"/>
                  <a:gd name="T49" fmla="*/ 64 h 176"/>
                  <a:gd name="T50" fmla="*/ 48 w 244"/>
                  <a:gd name="T51" fmla="*/ 56 h 176"/>
                  <a:gd name="T52" fmla="*/ 46 w 244"/>
                  <a:gd name="T53" fmla="*/ 8 h 176"/>
                  <a:gd name="T54" fmla="*/ 46 w 244"/>
                  <a:gd name="T55" fmla="*/ 48 h 176"/>
                  <a:gd name="T56" fmla="*/ 56 w 244"/>
                  <a:gd name="T57" fmla="*/ 153 h 176"/>
                  <a:gd name="T58" fmla="*/ 52 w 244"/>
                  <a:gd name="T59" fmla="*/ 134 h 176"/>
                  <a:gd name="T60" fmla="*/ 52 w 244"/>
                  <a:gd name="T61" fmla="*/ 120 h 176"/>
                  <a:gd name="T62" fmla="*/ 56 w 244"/>
                  <a:gd name="T63" fmla="*/ 112 h 176"/>
                  <a:gd name="T64" fmla="*/ 56 w 244"/>
                  <a:gd name="T65" fmla="*/ 112 h 176"/>
                  <a:gd name="T66" fmla="*/ 56 w 244"/>
                  <a:gd name="T67" fmla="*/ 87 h 176"/>
                  <a:gd name="T68" fmla="*/ 64 w 244"/>
                  <a:gd name="T69" fmla="*/ 164 h 176"/>
                  <a:gd name="T70" fmla="*/ 108 w 244"/>
                  <a:gd name="T71" fmla="*/ 166 h 176"/>
                  <a:gd name="T72" fmla="*/ 64 w 244"/>
                  <a:gd name="T73" fmla="*/ 140 h 176"/>
                  <a:gd name="T74" fmla="*/ 108 w 244"/>
                  <a:gd name="T75" fmla="*/ 134 h 176"/>
                  <a:gd name="T76" fmla="*/ 90 w 244"/>
                  <a:gd name="T77" fmla="*/ 128 h 176"/>
                  <a:gd name="T78" fmla="*/ 90 w 244"/>
                  <a:gd name="T79" fmla="*/ 120 h 176"/>
                  <a:gd name="T80" fmla="*/ 108 w 244"/>
                  <a:gd name="T81" fmla="*/ 110 h 176"/>
                  <a:gd name="T82" fmla="*/ 64 w 244"/>
                  <a:gd name="T83" fmla="*/ 100 h 176"/>
                  <a:gd name="T84" fmla="*/ 108 w 244"/>
                  <a:gd name="T85" fmla="*/ 102 h 176"/>
                  <a:gd name="T86" fmla="*/ 128 w 244"/>
                  <a:gd name="T87" fmla="*/ 151 h 176"/>
                  <a:gd name="T88" fmla="*/ 124 w 244"/>
                  <a:gd name="T89" fmla="*/ 137 h 176"/>
                  <a:gd name="T90" fmla="*/ 124 w 244"/>
                  <a:gd name="T91" fmla="*/ 128 h 176"/>
                  <a:gd name="T92" fmla="*/ 128 w 244"/>
                  <a:gd name="T93" fmla="*/ 104 h 176"/>
                  <a:gd name="T94" fmla="*/ 128 w 244"/>
                  <a:gd name="T95" fmla="*/ 104 h 176"/>
                  <a:gd name="T96" fmla="*/ 128 w 244"/>
                  <a:gd name="T97" fmla="*/ 84 h 176"/>
                  <a:gd name="T98" fmla="*/ 90 w 244"/>
                  <a:gd name="T99" fmla="*/ 48 h 176"/>
                  <a:gd name="T100" fmla="*/ 101 w 244"/>
                  <a:gd name="T101" fmla="*/ 41 h 176"/>
                  <a:gd name="T102" fmla="*/ 130 w 244"/>
                  <a:gd name="T103" fmla="*/ 48 h 176"/>
                  <a:gd name="T104" fmla="*/ 137 w 244"/>
                  <a:gd name="T105" fmla="*/ 144 h 176"/>
                  <a:gd name="T106" fmla="*/ 188 w 244"/>
                  <a:gd name="T107" fmla="*/ 7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4" h="176">
                    <a:moveTo>
                      <a:pt x="188" y="64"/>
                    </a:moveTo>
                    <a:cubicBezTo>
                      <a:pt x="184" y="64"/>
                      <a:pt x="180" y="64"/>
                      <a:pt x="176" y="65"/>
                    </a:cubicBezTo>
                    <a:cubicBezTo>
                      <a:pt x="176" y="28"/>
                      <a:pt x="176" y="28"/>
                      <a:pt x="176" y="28"/>
                    </a:cubicBezTo>
                    <a:cubicBezTo>
                      <a:pt x="176" y="12"/>
                      <a:pt x="156" y="0"/>
                      <a:pt x="130" y="0"/>
                    </a:cubicBezTo>
                    <a:cubicBezTo>
                      <a:pt x="111" y="0"/>
                      <a:pt x="95" y="6"/>
                      <a:pt x="88" y="16"/>
                    </a:cubicBezTo>
                    <a:cubicBezTo>
                      <a:pt x="81" y="7"/>
                      <a:pt x="65" y="0"/>
                      <a:pt x="46" y="0"/>
                    </a:cubicBezTo>
                    <a:cubicBezTo>
                      <a:pt x="20" y="0"/>
                      <a:pt x="0" y="12"/>
                      <a:pt x="0" y="28"/>
                    </a:cubicBezTo>
                    <a:cubicBezTo>
                      <a:pt x="0" y="128"/>
                      <a:pt x="0" y="128"/>
                      <a:pt x="0" y="128"/>
                    </a:cubicBezTo>
                    <a:cubicBezTo>
                      <a:pt x="0" y="134"/>
                      <a:pt x="3" y="141"/>
                      <a:pt x="16" y="147"/>
                    </a:cubicBezTo>
                    <a:cubicBezTo>
                      <a:pt x="23" y="150"/>
                      <a:pt x="33" y="152"/>
                      <a:pt x="44" y="152"/>
                    </a:cubicBezTo>
                    <a:cubicBezTo>
                      <a:pt x="44" y="158"/>
                      <a:pt x="47" y="165"/>
                      <a:pt x="60" y="171"/>
                    </a:cubicBezTo>
                    <a:cubicBezTo>
                      <a:pt x="68" y="174"/>
                      <a:pt x="78" y="176"/>
                      <a:pt x="90" y="176"/>
                    </a:cubicBezTo>
                    <a:cubicBezTo>
                      <a:pt x="113" y="176"/>
                      <a:pt x="136" y="168"/>
                      <a:pt x="136" y="152"/>
                    </a:cubicBezTo>
                    <a:cubicBezTo>
                      <a:pt x="138" y="152"/>
                      <a:pt x="140" y="152"/>
                      <a:pt x="142" y="152"/>
                    </a:cubicBezTo>
                    <a:cubicBezTo>
                      <a:pt x="152" y="166"/>
                      <a:pt x="169" y="176"/>
                      <a:pt x="188" y="176"/>
                    </a:cubicBezTo>
                    <a:cubicBezTo>
                      <a:pt x="219" y="176"/>
                      <a:pt x="244" y="151"/>
                      <a:pt x="244" y="120"/>
                    </a:cubicBezTo>
                    <a:cubicBezTo>
                      <a:pt x="244" y="89"/>
                      <a:pt x="219" y="64"/>
                      <a:pt x="188" y="64"/>
                    </a:cubicBezTo>
                    <a:close/>
                    <a:moveTo>
                      <a:pt x="148" y="78"/>
                    </a:moveTo>
                    <a:cubicBezTo>
                      <a:pt x="144" y="79"/>
                      <a:pt x="140" y="79"/>
                      <a:pt x="136" y="80"/>
                    </a:cubicBezTo>
                    <a:cubicBezTo>
                      <a:pt x="136" y="72"/>
                      <a:pt x="136" y="72"/>
                      <a:pt x="136" y="72"/>
                    </a:cubicBezTo>
                    <a:cubicBezTo>
                      <a:pt x="140" y="71"/>
                      <a:pt x="144" y="71"/>
                      <a:pt x="148" y="70"/>
                    </a:cubicBezTo>
                    <a:lnTo>
                      <a:pt x="148" y="78"/>
                    </a:lnTo>
                    <a:close/>
                    <a:moveTo>
                      <a:pt x="148" y="62"/>
                    </a:moveTo>
                    <a:cubicBezTo>
                      <a:pt x="144" y="63"/>
                      <a:pt x="140" y="64"/>
                      <a:pt x="136" y="64"/>
                    </a:cubicBezTo>
                    <a:cubicBezTo>
                      <a:pt x="135" y="61"/>
                      <a:pt x="134" y="58"/>
                      <a:pt x="132" y="56"/>
                    </a:cubicBezTo>
                    <a:cubicBezTo>
                      <a:pt x="138" y="56"/>
                      <a:pt x="143" y="55"/>
                      <a:pt x="148" y="54"/>
                    </a:cubicBezTo>
                    <a:lnTo>
                      <a:pt x="148" y="62"/>
                    </a:lnTo>
                    <a:close/>
                    <a:moveTo>
                      <a:pt x="138" y="95"/>
                    </a:moveTo>
                    <a:cubicBezTo>
                      <a:pt x="137" y="95"/>
                      <a:pt x="137" y="95"/>
                      <a:pt x="136" y="95"/>
                    </a:cubicBezTo>
                    <a:cubicBezTo>
                      <a:pt x="136" y="88"/>
                      <a:pt x="136" y="88"/>
                      <a:pt x="136" y="88"/>
                    </a:cubicBezTo>
                    <a:cubicBezTo>
                      <a:pt x="136" y="88"/>
                      <a:pt x="136" y="88"/>
                      <a:pt x="136" y="88"/>
                    </a:cubicBezTo>
                    <a:cubicBezTo>
                      <a:pt x="138" y="87"/>
                      <a:pt x="141" y="87"/>
                      <a:pt x="143" y="87"/>
                    </a:cubicBezTo>
                    <a:cubicBezTo>
                      <a:pt x="141" y="90"/>
                      <a:pt x="139" y="92"/>
                      <a:pt x="138" y="95"/>
                    </a:cubicBezTo>
                    <a:close/>
                    <a:moveTo>
                      <a:pt x="164" y="70"/>
                    </a:moveTo>
                    <a:cubicBezTo>
                      <a:pt x="164" y="65"/>
                      <a:pt x="164" y="65"/>
                      <a:pt x="164" y="65"/>
                    </a:cubicBezTo>
                    <a:cubicBezTo>
                      <a:pt x="166" y="64"/>
                      <a:pt x="167" y="64"/>
                      <a:pt x="168" y="63"/>
                    </a:cubicBezTo>
                    <a:cubicBezTo>
                      <a:pt x="168" y="64"/>
                      <a:pt x="168" y="64"/>
                      <a:pt x="168" y="64"/>
                    </a:cubicBezTo>
                    <a:cubicBezTo>
                      <a:pt x="168" y="66"/>
                      <a:pt x="168" y="67"/>
                      <a:pt x="167" y="68"/>
                    </a:cubicBezTo>
                    <a:cubicBezTo>
                      <a:pt x="166" y="69"/>
                      <a:pt x="165" y="69"/>
                      <a:pt x="164" y="70"/>
                    </a:cubicBezTo>
                    <a:close/>
                    <a:moveTo>
                      <a:pt x="164" y="56"/>
                    </a:moveTo>
                    <a:cubicBezTo>
                      <a:pt x="164" y="47"/>
                      <a:pt x="164" y="47"/>
                      <a:pt x="164" y="47"/>
                    </a:cubicBezTo>
                    <a:cubicBezTo>
                      <a:pt x="166" y="46"/>
                      <a:pt x="167" y="45"/>
                      <a:pt x="168" y="44"/>
                    </a:cubicBezTo>
                    <a:cubicBezTo>
                      <a:pt x="168" y="48"/>
                      <a:pt x="168" y="48"/>
                      <a:pt x="168" y="48"/>
                    </a:cubicBezTo>
                    <a:cubicBezTo>
                      <a:pt x="168" y="51"/>
                      <a:pt x="166" y="53"/>
                      <a:pt x="164" y="56"/>
                    </a:cubicBezTo>
                    <a:close/>
                    <a:moveTo>
                      <a:pt x="12" y="136"/>
                    </a:moveTo>
                    <a:cubicBezTo>
                      <a:pt x="10" y="134"/>
                      <a:pt x="8" y="131"/>
                      <a:pt x="8" y="128"/>
                    </a:cubicBezTo>
                    <a:cubicBezTo>
                      <a:pt x="8" y="126"/>
                      <a:pt x="8" y="126"/>
                      <a:pt x="8" y="126"/>
                    </a:cubicBezTo>
                    <a:cubicBezTo>
                      <a:pt x="9" y="127"/>
                      <a:pt x="10" y="128"/>
                      <a:pt x="12" y="129"/>
                    </a:cubicBezTo>
                    <a:lnTo>
                      <a:pt x="12" y="136"/>
                    </a:lnTo>
                    <a:close/>
                    <a:moveTo>
                      <a:pt x="12" y="120"/>
                    </a:moveTo>
                    <a:cubicBezTo>
                      <a:pt x="10" y="118"/>
                      <a:pt x="8" y="115"/>
                      <a:pt x="8" y="112"/>
                    </a:cubicBezTo>
                    <a:cubicBezTo>
                      <a:pt x="8" y="110"/>
                      <a:pt x="8" y="110"/>
                      <a:pt x="8" y="110"/>
                    </a:cubicBezTo>
                    <a:cubicBezTo>
                      <a:pt x="9" y="111"/>
                      <a:pt x="10" y="112"/>
                      <a:pt x="12" y="113"/>
                    </a:cubicBezTo>
                    <a:lnTo>
                      <a:pt x="12" y="120"/>
                    </a:lnTo>
                    <a:close/>
                    <a:moveTo>
                      <a:pt x="12" y="104"/>
                    </a:moveTo>
                    <a:cubicBezTo>
                      <a:pt x="10" y="102"/>
                      <a:pt x="8" y="99"/>
                      <a:pt x="8" y="96"/>
                    </a:cubicBezTo>
                    <a:cubicBezTo>
                      <a:pt x="8" y="94"/>
                      <a:pt x="8" y="94"/>
                      <a:pt x="8" y="94"/>
                    </a:cubicBezTo>
                    <a:cubicBezTo>
                      <a:pt x="9" y="95"/>
                      <a:pt x="10" y="96"/>
                      <a:pt x="12" y="97"/>
                    </a:cubicBezTo>
                    <a:lnTo>
                      <a:pt x="12" y="104"/>
                    </a:lnTo>
                    <a:close/>
                    <a:moveTo>
                      <a:pt x="12" y="88"/>
                    </a:moveTo>
                    <a:cubicBezTo>
                      <a:pt x="10" y="86"/>
                      <a:pt x="8" y="83"/>
                      <a:pt x="8" y="80"/>
                    </a:cubicBezTo>
                    <a:cubicBezTo>
                      <a:pt x="8" y="78"/>
                      <a:pt x="8" y="78"/>
                      <a:pt x="8" y="78"/>
                    </a:cubicBezTo>
                    <a:cubicBezTo>
                      <a:pt x="9" y="79"/>
                      <a:pt x="10" y="80"/>
                      <a:pt x="12" y="81"/>
                    </a:cubicBezTo>
                    <a:lnTo>
                      <a:pt x="12" y="88"/>
                    </a:lnTo>
                    <a:close/>
                    <a:moveTo>
                      <a:pt x="12" y="72"/>
                    </a:moveTo>
                    <a:cubicBezTo>
                      <a:pt x="10" y="70"/>
                      <a:pt x="8" y="67"/>
                      <a:pt x="8" y="64"/>
                    </a:cubicBezTo>
                    <a:cubicBezTo>
                      <a:pt x="8" y="62"/>
                      <a:pt x="8" y="62"/>
                      <a:pt x="8" y="62"/>
                    </a:cubicBezTo>
                    <a:cubicBezTo>
                      <a:pt x="9" y="63"/>
                      <a:pt x="10" y="64"/>
                      <a:pt x="12" y="65"/>
                    </a:cubicBezTo>
                    <a:lnTo>
                      <a:pt x="12" y="72"/>
                    </a:lnTo>
                    <a:close/>
                    <a:moveTo>
                      <a:pt x="12" y="56"/>
                    </a:moveTo>
                    <a:cubicBezTo>
                      <a:pt x="10" y="54"/>
                      <a:pt x="8" y="51"/>
                      <a:pt x="8" y="48"/>
                    </a:cubicBezTo>
                    <a:cubicBezTo>
                      <a:pt x="8" y="44"/>
                      <a:pt x="8" y="44"/>
                      <a:pt x="8" y="44"/>
                    </a:cubicBezTo>
                    <a:cubicBezTo>
                      <a:pt x="9" y="45"/>
                      <a:pt x="10" y="46"/>
                      <a:pt x="12" y="47"/>
                    </a:cubicBezTo>
                    <a:lnTo>
                      <a:pt x="12" y="56"/>
                    </a:lnTo>
                    <a:close/>
                    <a:moveTo>
                      <a:pt x="44" y="144"/>
                    </a:moveTo>
                    <a:cubicBezTo>
                      <a:pt x="35" y="144"/>
                      <a:pt x="27" y="142"/>
                      <a:pt x="20" y="140"/>
                    </a:cubicBezTo>
                    <a:cubicBezTo>
                      <a:pt x="20" y="132"/>
                      <a:pt x="20" y="132"/>
                      <a:pt x="20" y="132"/>
                    </a:cubicBezTo>
                    <a:cubicBezTo>
                      <a:pt x="27" y="134"/>
                      <a:pt x="35" y="136"/>
                      <a:pt x="44" y="136"/>
                    </a:cubicBezTo>
                    <a:lnTo>
                      <a:pt x="44" y="144"/>
                    </a:lnTo>
                    <a:close/>
                    <a:moveTo>
                      <a:pt x="44" y="128"/>
                    </a:moveTo>
                    <a:cubicBezTo>
                      <a:pt x="35" y="128"/>
                      <a:pt x="27" y="126"/>
                      <a:pt x="20" y="124"/>
                    </a:cubicBezTo>
                    <a:cubicBezTo>
                      <a:pt x="20" y="116"/>
                      <a:pt x="20" y="116"/>
                      <a:pt x="20" y="116"/>
                    </a:cubicBezTo>
                    <a:cubicBezTo>
                      <a:pt x="27" y="118"/>
                      <a:pt x="35" y="120"/>
                      <a:pt x="44" y="120"/>
                    </a:cubicBezTo>
                    <a:lnTo>
                      <a:pt x="44" y="128"/>
                    </a:lnTo>
                    <a:close/>
                    <a:moveTo>
                      <a:pt x="44" y="112"/>
                    </a:moveTo>
                    <a:cubicBezTo>
                      <a:pt x="35" y="112"/>
                      <a:pt x="27" y="110"/>
                      <a:pt x="20" y="108"/>
                    </a:cubicBezTo>
                    <a:cubicBezTo>
                      <a:pt x="20" y="100"/>
                      <a:pt x="20" y="100"/>
                      <a:pt x="20" y="100"/>
                    </a:cubicBezTo>
                    <a:cubicBezTo>
                      <a:pt x="27" y="102"/>
                      <a:pt x="35" y="104"/>
                      <a:pt x="44" y="104"/>
                    </a:cubicBezTo>
                    <a:lnTo>
                      <a:pt x="44" y="112"/>
                    </a:lnTo>
                    <a:close/>
                    <a:moveTo>
                      <a:pt x="44" y="96"/>
                    </a:moveTo>
                    <a:cubicBezTo>
                      <a:pt x="35" y="96"/>
                      <a:pt x="27" y="94"/>
                      <a:pt x="20" y="92"/>
                    </a:cubicBezTo>
                    <a:cubicBezTo>
                      <a:pt x="20" y="84"/>
                      <a:pt x="20" y="84"/>
                      <a:pt x="20" y="84"/>
                    </a:cubicBezTo>
                    <a:cubicBezTo>
                      <a:pt x="27" y="86"/>
                      <a:pt x="35" y="88"/>
                      <a:pt x="44" y="88"/>
                    </a:cubicBezTo>
                    <a:lnTo>
                      <a:pt x="44" y="96"/>
                    </a:lnTo>
                    <a:close/>
                    <a:moveTo>
                      <a:pt x="44" y="80"/>
                    </a:moveTo>
                    <a:cubicBezTo>
                      <a:pt x="35" y="80"/>
                      <a:pt x="27" y="78"/>
                      <a:pt x="20" y="76"/>
                    </a:cubicBezTo>
                    <a:cubicBezTo>
                      <a:pt x="20" y="68"/>
                      <a:pt x="20" y="68"/>
                      <a:pt x="20" y="68"/>
                    </a:cubicBezTo>
                    <a:cubicBezTo>
                      <a:pt x="27" y="71"/>
                      <a:pt x="35" y="72"/>
                      <a:pt x="44" y="72"/>
                    </a:cubicBezTo>
                    <a:lnTo>
                      <a:pt x="44" y="80"/>
                    </a:lnTo>
                    <a:close/>
                    <a:moveTo>
                      <a:pt x="44" y="64"/>
                    </a:moveTo>
                    <a:cubicBezTo>
                      <a:pt x="36" y="64"/>
                      <a:pt x="27" y="62"/>
                      <a:pt x="20" y="60"/>
                    </a:cubicBezTo>
                    <a:cubicBezTo>
                      <a:pt x="20" y="52"/>
                      <a:pt x="20" y="52"/>
                      <a:pt x="20" y="52"/>
                    </a:cubicBezTo>
                    <a:cubicBezTo>
                      <a:pt x="27" y="54"/>
                      <a:pt x="36" y="56"/>
                      <a:pt x="46" y="56"/>
                    </a:cubicBezTo>
                    <a:cubicBezTo>
                      <a:pt x="47" y="56"/>
                      <a:pt x="48" y="56"/>
                      <a:pt x="48" y="56"/>
                    </a:cubicBezTo>
                    <a:cubicBezTo>
                      <a:pt x="46" y="58"/>
                      <a:pt x="45" y="61"/>
                      <a:pt x="44" y="64"/>
                    </a:cubicBezTo>
                    <a:close/>
                    <a:moveTo>
                      <a:pt x="46" y="48"/>
                    </a:moveTo>
                    <a:cubicBezTo>
                      <a:pt x="25" y="48"/>
                      <a:pt x="8" y="39"/>
                      <a:pt x="8" y="28"/>
                    </a:cubicBezTo>
                    <a:cubicBezTo>
                      <a:pt x="8" y="17"/>
                      <a:pt x="25" y="8"/>
                      <a:pt x="46" y="8"/>
                    </a:cubicBezTo>
                    <a:cubicBezTo>
                      <a:pt x="67" y="8"/>
                      <a:pt x="84" y="17"/>
                      <a:pt x="84" y="28"/>
                    </a:cubicBezTo>
                    <a:cubicBezTo>
                      <a:pt x="84" y="33"/>
                      <a:pt x="80" y="38"/>
                      <a:pt x="74" y="42"/>
                    </a:cubicBezTo>
                    <a:cubicBezTo>
                      <a:pt x="68" y="43"/>
                      <a:pt x="64" y="44"/>
                      <a:pt x="60" y="46"/>
                    </a:cubicBezTo>
                    <a:cubicBezTo>
                      <a:pt x="56" y="48"/>
                      <a:pt x="51" y="48"/>
                      <a:pt x="46" y="48"/>
                    </a:cubicBezTo>
                    <a:close/>
                    <a:moveTo>
                      <a:pt x="56" y="160"/>
                    </a:moveTo>
                    <a:cubicBezTo>
                      <a:pt x="54" y="158"/>
                      <a:pt x="52" y="155"/>
                      <a:pt x="52" y="152"/>
                    </a:cubicBezTo>
                    <a:cubicBezTo>
                      <a:pt x="52" y="150"/>
                      <a:pt x="52" y="150"/>
                      <a:pt x="52" y="150"/>
                    </a:cubicBezTo>
                    <a:cubicBezTo>
                      <a:pt x="53" y="151"/>
                      <a:pt x="54" y="152"/>
                      <a:pt x="56" y="153"/>
                    </a:cubicBezTo>
                    <a:lnTo>
                      <a:pt x="56" y="160"/>
                    </a:lnTo>
                    <a:close/>
                    <a:moveTo>
                      <a:pt x="56" y="144"/>
                    </a:moveTo>
                    <a:cubicBezTo>
                      <a:pt x="54" y="142"/>
                      <a:pt x="52" y="139"/>
                      <a:pt x="52" y="136"/>
                    </a:cubicBezTo>
                    <a:cubicBezTo>
                      <a:pt x="52" y="134"/>
                      <a:pt x="52" y="134"/>
                      <a:pt x="52" y="134"/>
                    </a:cubicBezTo>
                    <a:cubicBezTo>
                      <a:pt x="53" y="135"/>
                      <a:pt x="54" y="136"/>
                      <a:pt x="56" y="137"/>
                    </a:cubicBezTo>
                    <a:lnTo>
                      <a:pt x="56" y="144"/>
                    </a:lnTo>
                    <a:close/>
                    <a:moveTo>
                      <a:pt x="56" y="128"/>
                    </a:moveTo>
                    <a:cubicBezTo>
                      <a:pt x="54" y="126"/>
                      <a:pt x="52" y="123"/>
                      <a:pt x="52" y="120"/>
                    </a:cubicBezTo>
                    <a:cubicBezTo>
                      <a:pt x="52" y="118"/>
                      <a:pt x="52" y="118"/>
                      <a:pt x="52" y="118"/>
                    </a:cubicBezTo>
                    <a:cubicBezTo>
                      <a:pt x="53" y="119"/>
                      <a:pt x="54" y="120"/>
                      <a:pt x="56" y="121"/>
                    </a:cubicBezTo>
                    <a:lnTo>
                      <a:pt x="56" y="128"/>
                    </a:lnTo>
                    <a:close/>
                    <a:moveTo>
                      <a:pt x="56" y="112"/>
                    </a:moveTo>
                    <a:cubicBezTo>
                      <a:pt x="54" y="110"/>
                      <a:pt x="52" y="107"/>
                      <a:pt x="52" y="104"/>
                    </a:cubicBezTo>
                    <a:cubicBezTo>
                      <a:pt x="52" y="102"/>
                      <a:pt x="52" y="102"/>
                      <a:pt x="52" y="102"/>
                    </a:cubicBezTo>
                    <a:cubicBezTo>
                      <a:pt x="53" y="103"/>
                      <a:pt x="54" y="104"/>
                      <a:pt x="56" y="105"/>
                    </a:cubicBezTo>
                    <a:lnTo>
                      <a:pt x="56" y="112"/>
                    </a:lnTo>
                    <a:close/>
                    <a:moveTo>
                      <a:pt x="56" y="96"/>
                    </a:moveTo>
                    <a:cubicBezTo>
                      <a:pt x="54" y="94"/>
                      <a:pt x="52" y="91"/>
                      <a:pt x="52" y="88"/>
                    </a:cubicBezTo>
                    <a:cubicBezTo>
                      <a:pt x="52" y="84"/>
                      <a:pt x="52" y="84"/>
                      <a:pt x="52" y="84"/>
                    </a:cubicBezTo>
                    <a:cubicBezTo>
                      <a:pt x="53" y="85"/>
                      <a:pt x="54" y="86"/>
                      <a:pt x="56" y="87"/>
                    </a:cubicBezTo>
                    <a:lnTo>
                      <a:pt x="56" y="96"/>
                    </a:lnTo>
                    <a:close/>
                    <a:moveTo>
                      <a:pt x="108" y="166"/>
                    </a:moveTo>
                    <a:cubicBezTo>
                      <a:pt x="102" y="167"/>
                      <a:pt x="96" y="168"/>
                      <a:pt x="90" y="168"/>
                    </a:cubicBezTo>
                    <a:cubicBezTo>
                      <a:pt x="81" y="168"/>
                      <a:pt x="71" y="166"/>
                      <a:pt x="64" y="164"/>
                    </a:cubicBezTo>
                    <a:cubicBezTo>
                      <a:pt x="64" y="156"/>
                      <a:pt x="64" y="156"/>
                      <a:pt x="64" y="156"/>
                    </a:cubicBezTo>
                    <a:cubicBezTo>
                      <a:pt x="72" y="159"/>
                      <a:pt x="80" y="160"/>
                      <a:pt x="90" y="160"/>
                    </a:cubicBezTo>
                    <a:cubicBezTo>
                      <a:pt x="96" y="160"/>
                      <a:pt x="102" y="160"/>
                      <a:pt x="108" y="158"/>
                    </a:cubicBezTo>
                    <a:lnTo>
                      <a:pt x="108" y="166"/>
                    </a:lnTo>
                    <a:close/>
                    <a:moveTo>
                      <a:pt x="108" y="150"/>
                    </a:moveTo>
                    <a:cubicBezTo>
                      <a:pt x="102" y="151"/>
                      <a:pt x="96" y="152"/>
                      <a:pt x="90" y="152"/>
                    </a:cubicBezTo>
                    <a:cubicBezTo>
                      <a:pt x="81" y="152"/>
                      <a:pt x="71" y="150"/>
                      <a:pt x="64" y="148"/>
                    </a:cubicBezTo>
                    <a:cubicBezTo>
                      <a:pt x="64" y="140"/>
                      <a:pt x="64" y="140"/>
                      <a:pt x="64" y="140"/>
                    </a:cubicBezTo>
                    <a:cubicBezTo>
                      <a:pt x="72" y="143"/>
                      <a:pt x="80" y="144"/>
                      <a:pt x="90" y="144"/>
                    </a:cubicBezTo>
                    <a:cubicBezTo>
                      <a:pt x="96" y="144"/>
                      <a:pt x="102" y="144"/>
                      <a:pt x="108" y="142"/>
                    </a:cubicBezTo>
                    <a:lnTo>
                      <a:pt x="108" y="150"/>
                    </a:lnTo>
                    <a:close/>
                    <a:moveTo>
                      <a:pt x="108" y="134"/>
                    </a:moveTo>
                    <a:cubicBezTo>
                      <a:pt x="102" y="135"/>
                      <a:pt x="96" y="136"/>
                      <a:pt x="90" y="136"/>
                    </a:cubicBezTo>
                    <a:cubicBezTo>
                      <a:pt x="81" y="136"/>
                      <a:pt x="71" y="134"/>
                      <a:pt x="64" y="132"/>
                    </a:cubicBezTo>
                    <a:cubicBezTo>
                      <a:pt x="64" y="124"/>
                      <a:pt x="64" y="124"/>
                      <a:pt x="64" y="124"/>
                    </a:cubicBezTo>
                    <a:cubicBezTo>
                      <a:pt x="72" y="127"/>
                      <a:pt x="80" y="128"/>
                      <a:pt x="90" y="128"/>
                    </a:cubicBezTo>
                    <a:cubicBezTo>
                      <a:pt x="96" y="128"/>
                      <a:pt x="102" y="128"/>
                      <a:pt x="108" y="126"/>
                    </a:cubicBezTo>
                    <a:lnTo>
                      <a:pt x="108" y="134"/>
                    </a:lnTo>
                    <a:close/>
                    <a:moveTo>
                      <a:pt x="108" y="118"/>
                    </a:moveTo>
                    <a:cubicBezTo>
                      <a:pt x="102" y="119"/>
                      <a:pt x="96" y="120"/>
                      <a:pt x="90" y="120"/>
                    </a:cubicBezTo>
                    <a:cubicBezTo>
                      <a:pt x="81" y="120"/>
                      <a:pt x="71" y="118"/>
                      <a:pt x="64" y="116"/>
                    </a:cubicBezTo>
                    <a:cubicBezTo>
                      <a:pt x="64" y="108"/>
                      <a:pt x="64" y="108"/>
                      <a:pt x="64" y="108"/>
                    </a:cubicBezTo>
                    <a:cubicBezTo>
                      <a:pt x="72" y="111"/>
                      <a:pt x="80" y="112"/>
                      <a:pt x="90" y="112"/>
                    </a:cubicBezTo>
                    <a:cubicBezTo>
                      <a:pt x="96" y="112"/>
                      <a:pt x="102" y="112"/>
                      <a:pt x="108" y="110"/>
                    </a:cubicBezTo>
                    <a:lnTo>
                      <a:pt x="108" y="118"/>
                    </a:lnTo>
                    <a:close/>
                    <a:moveTo>
                      <a:pt x="108" y="102"/>
                    </a:moveTo>
                    <a:cubicBezTo>
                      <a:pt x="102" y="103"/>
                      <a:pt x="96" y="104"/>
                      <a:pt x="90" y="104"/>
                    </a:cubicBezTo>
                    <a:cubicBezTo>
                      <a:pt x="81" y="104"/>
                      <a:pt x="71" y="102"/>
                      <a:pt x="64" y="100"/>
                    </a:cubicBezTo>
                    <a:cubicBezTo>
                      <a:pt x="64" y="92"/>
                      <a:pt x="64" y="92"/>
                      <a:pt x="64" y="92"/>
                    </a:cubicBezTo>
                    <a:cubicBezTo>
                      <a:pt x="71" y="94"/>
                      <a:pt x="80" y="96"/>
                      <a:pt x="90" y="96"/>
                    </a:cubicBezTo>
                    <a:cubicBezTo>
                      <a:pt x="96" y="96"/>
                      <a:pt x="102" y="96"/>
                      <a:pt x="108" y="94"/>
                    </a:cubicBezTo>
                    <a:lnTo>
                      <a:pt x="108" y="102"/>
                    </a:lnTo>
                    <a:close/>
                    <a:moveTo>
                      <a:pt x="128" y="152"/>
                    </a:moveTo>
                    <a:cubicBezTo>
                      <a:pt x="128" y="155"/>
                      <a:pt x="126" y="157"/>
                      <a:pt x="124" y="160"/>
                    </a:cubicBezTo>
                    <a:cubicBezTo>
                      <a:pt x="124" y="153"/>
                      <a:pt x="124" y="153"/>
                      <a:pt x="124" y="153"/>
                    </a:cubicBezTo>
                    <a:cubicBezTo>
                      <a:pt x="126" y="152"/>
                      <a:pt x="127" y="152"/>
                      <a:pt x="128" y="151"/>
                    </a:cubicBezTo>
                    <a:lnTo>
                      <a:pt x="128" y="152"/>
                    </a:lnTo>
                    <a:close/>
                    <a:moveTo>
                      <a:pt x="128" y="136"/>
                    </a:moveTo>
                    <a:cubicBezTo>
                      <a:pt x="128" y="139"/>
                      <a:pt x="126" y="141"/>
                      <a:pt x="124" y="144"/>
                    </a:cubicBezTo>
                    <a:cubicBezTo>
                      <a:pt x="124" y="137"/>
                      <a:pt x="124" y="137"/>
                      <a:pt x="124" y="137"/>
                    </a:cubicBezTo>
                    <a:cubicBezTo>
                      <a:pt x="126" y="136"/>
                      <a:pt x="127" y="136"/>
                      <a:pt x="128" y="135"/>
                    </a:cubicBezTo>
                    <a:lnTo>
                      <a:pt x="128" y="136"/>
                    </a:lnTo>
                    <a:close/>
                    <a:moveTo>
                      <a:pt x="128" y="120"/>
                    </a:moveTo>
                    <a:cubicBezTo>
                      <a:pt x="128" y="123"/>
                      <a:pt x="126" y="125"/>
                      <a:pt x="124" y="128"/>
                    </a:cubicBezTo>
                    <a:cubicBezTo>
                      <a:pt x="124" y="121"/>
                      <a:pt x="124" y="121"/>
                      <a:pt x="124" y="121"/>
                    </a:cubicBezTo>
                    <a:cubicBezTo>
                      <a:pt x="126" y="120"/>
                      <a:pt x="127" y="120"/>
                      <a:pt x="128" y="119"/>
                    </a:cubicBezTo>
                    <a:lnTo>
                      <a:pt x="128" y="120"/>
                    </a:lnTo>
                    <a:close/>
                    <a:moveTo>
                      <a:pt x="128" y="104"/>
                    </a:moveTo>
                    <a:cubicBezTo>
                      <a:pt x="128" y="107"/>
                      <a:pt x="126" y="109"/>
                      <a:pt x="124" y="112"/>
                    </a:cubicBezTo>
                    <a:cubicBezTo>
                      <a:pt x="124" y="105"/>
                      <a:pt x="124" y="105"/>
                      <a:pt x="124" y="105"/>
                    </a:cubicBezTo>
                    <a:cubicBezTo>
                      <a:pt x="126" y="104"/>
                      <a:pt x="127" y="104"/>
                      <a:pt x="128" y="103"/>
                    </a:cubicBezTo>
                    <a:lnTo>
                      <a:pt x="128" y="104"/>
                    </a:lnTo>
                    <a:close/>
                    <a:moveTo>
                      <a:pt x="128" y="88"/>
                    </a:moveTo>
                    <a:cubicBezTo>
                      <a:pt x="128" y="91"/>
                      <a:pt x="126" y="93"/>
                      <a:pt x="124" y="96"/>
                    </a:cubicBezTo>
                    <a:cubicBezTo>
                      <a:pt x="124" y="87"/>
                      <a:pt x="124" y="87"/>
                      <a:pt x="124" y="87"/>
                    </a:cubicBezTo>
                    <a:cubicBezTo>
                      <a:pt x="126" y="86"/>
                      <a:pt x="127" y="85"/>
                      <a:pt x="128" y="84"/>
                    </a:cubicBezTo>
                    <a:lnTo>
                      <a:pt x="128" y="88"/>
                    </a:lnTo>
                    <a:close/>
                    <a:moveTo>
                      <a:pt x="90" y="88"/>
                    </a:moveTo>
                    <a:cubicBezTo>
                      <a:pt x="69" y="88"/>
                      <a:pt x="52" y="79"/>
                      <a:pt x="52" y="68"/>
                    </a:cubicBezTo>
                    <a:cubicBezTo>
                      <a:pt x="52" y="57"/>
                      <a:pt x="69" y="48"/>
                      <a:pt x="90" y="48"/>
                    </a:cubicBezTo>
                    <a:cubicBezTo>
                      <a:pt x="111" y="48"/>
                      <a:pt x="128" y="57"/>
                      <a:pt x="128" y="68"/>
                    </a:cubicBezTo>
                    <a:cubicBezTo>
                      <a:pt x="128" y="79"/>
                      <a:pt x="111" y="88"/>
                      <a:pt x="90" y="88"/>
                    </a:cubicBezTo>
                    <a:close/>
                    <a:moveTo>
                      <a:pt x="122" y="48"/>
                    </a:moveTo>
                    <a:cubicBezTo>
                      <a:pt x="116" y="44"/>
                      <a:pt x="109" y="42"/>
                      <a:pt x="101" y="41"/>
                    </a:cubicBezTo>
                    <a:cubicBezTo>
                      <a:pt x="95" y="37"/>
                      <a:pt x="92" y="33"/>
                      <a:pt x="92" y="28"/>
                    </a:cubicBezTo>
                    <a:cubicBezTo>
                      <a:pt x="92" y="17"/>
                      <a:pt x="109" y="8"/>
                      <a:pt x="130" y="8"/>
                    </a:cubicBezTo>
                    <a:cubicBezTo>
                      <a:pt x="151" y="8"/>
                      <a:pt x="168" y="17"/>
                      <a:pt x="168" y="28"/>
                    </a:cubicBezTo>
                    <a:cubicBezTo>
                      <a:pt x="168" y="39"/>
                      <a:pt x="151" y="48"/>
                      <a:pt x="130" y="48"/>
                    </a:cubicBezTo>
                    <a:cubicBezTo>
                      <a:pt x="127" y="48"/>
                      <a:pt x="124" y="48"/>
                      <a:pt x="122" y="48"/>
                    </a:cubicBezTo>
                    <a:close/>
                    <a:moveTo>
                      <a:pt x="136" y="144"/>
                    </a:moveTo>
                    <a:cubicBezTo>
                      <a:pt x="136" y="141"/>
                      <a:pt x="136" y="141"/>
                      <a:pt x="136" y="141"/>
                    </a:cubicBezTo>
                    <a:cubicBezTo>
                      <a:pt x="136" y="142"/>
                      <a:pt x="137" y="143"/>
                      <a:pt x="137" y="144"/>
                    </a:cubicBezTo>
                    <a:cubicBezTo>
                      <a:pt x="137" y="144"/>
                      <a:pt x="136" y="144"/>
                      <a:pt x="136" y="144"/>
                    </a:cubicBezTo>
                    <a:close/>
                    <a:moveTo>
                      <a:pt x="188" y="168"/>
                    </a:moveTo>
                    <a:cubicBezTo>
                      <a:pt x="162" y="168"/>
                      <a:pt x="140" y="146"/>
                      <a:pt x="140" y="120"/>
                    </a:cubicBezTo>
                    <a:cubicBezTo>
                      <a:pt x="140" y="94"/>
                      <a:pt x="162" y="72"/>
                      <a:pt x="188" y="72"/>
                    </a:cubicBezTo>
                    <a:cubicBezTo>
                      <a:pt x="214" y="72"/>
                      <a:pt x="236" y="94"/>
                      <a:pt x="236" y="120"/>
                    </a:cubicBezTo>
                    <a:cubicBezTo>
                      <a:pt x="236" y="146"/>
                      <a:pt x="214" y="168"/>
                      <a:pt x="188"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4"/>
              <p:cNvSpPr>
                <a:spLocks/>
              </p:cNvSpPr>
              <p:nvPr/>
            </p:nvSpPr>
            <p:spPr bwMode="auto">
              <a:xfrm>
                <a:off x="493" y="2743"/>
                <a:ext cx="204" cy="76"/>
              </a:xfrm>
              <a:custGeom>
                <a:avLst/>
                <a:gdLst>
                  <a:gd name="T0" fmla="*/ 68 w 76"/>
                  <a:gd name="T1" fmla="*/ 0 h 28"/>
                  <a:gd name="T2" fmla="*/ 38 w 76"/>
                  <a:gd name="T3" fmla="*/ 20 h 28"/>
                  <a:gd name="T4" fmla="*/ 8 w 76"/>
                  <a:gd name="T5" fmla="*/ 0 h 28"/>
                  <a:gd name="T6" fmla="*/ 0 w 76"/>
                  <a:gd name="T7" fmla="*/ 0 h 28"/>
                  <a:gd name="T8" fmla="*/ 38 w 76"/>
                  <a:gd name="T9" fmla="*/ 28 h 28"/>
                  <a:gd name="T10" fmla="*/ 76 w 76"/>
                  <a:gd name="T11" fmla="*/ 0 h 28"/>
                  <a:gd name="T12" fmla="*/ 68 w 7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76" h="28">
                    <a:moveTo>
                      <a:pt x="68" y="0"/>
                    </a:moveTo>
                    <a:cubicBezTo>
                      <a:pt x="63" y="12"/>
                      <a:pt x="51" y="20"/>
                      <a:pt x="38" y="20"/>
                    </a:cubicBezTo>
                    <a:cubicBezTo>
                      <a:pt x="25" y="20"/>
                      <a:pt x="13" y="12"/>
                      <a:pt x="8" y="0"/>
                    </a:cubicBezTo>
                    <a:cubicBezTo>
                      <a:pt x="0" y="0"/>
                      <a:pt x="0" y="0"/>
                      <a:pt x="0" y="0"/>
                    </a:cubicBezTo>
                    <a:cubicBezTo>
                      <a:pt x="5" y="16"/>
                      <a:pt x="20" y="28"/>
                      <a:pt x="38" y="28"/>
                    </a:cubicBezTo>
                    <a:cubicBezTo>
                      <a:pt x="56" y="28"/>
                      <a:pt x="71" y="16"/>
                      <a:pt x="76" y="0"/>
                    </a:cubicBezTo>
                    <a:lnTo>
                      <a:pt x="6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Rectangle 35"/>
              <p:cNvSpPr>
                <a:spLocks noChangeArrowheads="1"/>
              </p:cNvSpPr>
              <p:nvPr/>
            </p:nvSpPr>
            <p:spPr bwMode="auto">
              <a:xfrm>
                <a:off x="487" y="2699"/>
                <a:ext cx="22" cy="2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6"/>
              <p:cNvSpPr>
                <a:spLocks/>
              </p:cNvSpPr>
              <p:nvPr/>
            </p:nvSpPr>
            <p:spPr bwMode="auto">
              <a:xfrm>
                <a:off x="490" y="2659"/>
                <a:ext cx="30" cy="30"/>
              </a:xfrm>
              <a:custGeom>
                <a:avLst/>
                <a:gdLst>
                  <a:gd name="T0" fmla="*/ 21 w 30"/>
                  <a:gd name="T1" fmla="*/ 30 h 30"/>
                  <a:gd name="T2" fmla="*/ 0 w 30"/>
                  <a:gd name="T3" fmla="*/ 21 h 30"/>
                  <a:gd name="T4" fmla="*/ 8 w 30"/>
                  <a:gd name="T5" fmla="*/ 0 h 30"/>
                  <a:gd name="T6" fmla="*/ 30 w 30"/>
                  <a:gd name="T7" fmla="*/ 8 h 30"/>
                  <a:gd name="T8" fmla="*/ 21 w 30"/>
                  <a:gd name="T9" fmla="*/ 30 h 30"/>
                </a:gdLst>
                <a:ahLst/>
                <a:cxnLst>
                  <a:cxn ang="0">
                    <a:pos x="T0" y="T1"/>
                  </a:cxn>
                  <a:cxn ang="0">
                    <a:pos x="T2" y="T3"/>
                  </a:cxn>
                  <a:cxn ang="0">
                    <a:pos x="T4" y="T5"/>
                  </a:cxn>
                  <a:cxn ang="0">
                    <a:pos x="T6" y="T7"/>
                  </a:cxn>
                  <a:cxn ang="0">
                    <a:pos x="T8" y="T9"/>
                  </a:cxn>
                </a:cxnLst>
                <a:rect l="0" t="0" r="r" b="b"/>
                <a:pathLst>
                  <a:path w="30" h="30">
                    <a:moveTo>
                      <a:pt x="21" y="30"/>
                    </a:moveTo>
                    <a:lnTo>
                      <a:pt x="0" y="21"/>
                    </a:lnTo>
                    <a:lnTo>
                      <a:pt x="8" y="0"/>
                    </a:lnTo>
                    <a:lnTo>
                      <a:pt x="30" y="8"/>
                    </a:lnTo>
                    <a:lnTo>
                      <a:pt x="21"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7"/>
              <p:cNvSpPr>
                <a:spLocks/>
              </p:cNvSpPr>
              <p:nvPr/>
            </p:nvSpPr>
            <p:spPr bwMode="auto">
              <a:xfrm>
                <a:off x="511" y="2626"/>
                <a:ext cx="30" cy="30"/>
              </a:xfrm>
              <a:custGeom>
                <a:avLst/>
                <a:gdLst>
                  <a:gd name="T0" fmla="*/ 17 w 30"/>
                  <a:gd name="T1" fmla="*/ 30 h 30"/>
                  <a:gd name="T2" fmla="*/ 0 w 30"/>
                  <a:gd name="T3" fmla="*/ 14 h 30"/>
                  <a:gd name="T4" fmla="*/ 17 w 30"/>
                  <a:gd name="T5" fmla="*/ 0 h 30"/>
                  <a:gd name="T6" fmla="*/ 30 w 30"/>
                  <a:gd name="T7" fmla="*/ 14 h 30"/>
                  <a:gd name="T8" fmla="*/ 17 w 30"/>
                  <a:gd name="T9" fmla="*/ 30 h 30"/>
                </a:gdLst>
                <a:ahLst/>
                <a:cxnLst>
                  <a:cxn ang="0">
                    <a:pos x="T0" y="T1"/>
                  </a:cxn>
                  <a:cxn ang="0">
                    <a:pos x="T2" y="T3"/>
                  </a:cxn>
                  <a:cxn ang="0">
                    <a:pos x="T4" y="T5"/>
                  </a:cxn>
                  <a:cxn ang="0">
                    <a:pos x="T6" y="T7"/>
                  </a:cxn>
                  <a:cxn ang="0">
                    <a:pos x="T8" y="T9"/>
                  </a:cxn>
                </a:cxnLst>
                <a:rect l="0" t="0" r="r" b="b"/>
                <a:pathLst>
                  <a:path w="30" h="30">
                    <a:moveTo>
                      <a:pt x="17" y="30"/>
                    </a:moveTo>
                    <a:lnTo>
                      <a:pt x="0" y="14"/>
                    </a:lnTo>
                    <a:lnTo>
                      <a:pt x="17" y="0"/>
                    </a:lnTo>
                    <a:lnTo>
                      <a:pt x="30" y="14"/>
                    </a:lnTo>
                    <a:lnTo>
                      <a:pt x="17"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8"/>
              <p:cNvSpPr>
                <a:spLocks/>
              </p:cNvSpPr>
              <p:nvPr/>
            </p:nvSpPr>
            <p:spPr bwMode="auto">
              <a:xfrm>
                <a:off x="544" y="2607"/>
                <a:ext cx="27" cy="27"/>
              </a:xfrm>
              <a:custGeom>
                <a:avLst/>
                <a:gdLst>
                  <a:gd name="T0" fmla="*/ 8 w 27"/>
                  <a:gd name="T1" fmla="*/ 27 h 27"/>
                  <a:gd name="T2" fmla="*/ 0 w 27"/>
                  <a:gd name="T3" fmla="*/ 8 h 27"/>
                  <a:gd name="T4" fmla="*/ 19 w 27"/>
                  <a:gd name="T5" fmla="*/ 0 h 27"/>
                  <a:gd name="T6" fmla="*/ 27 w 27"/>
                  <a:gd name="T7" fmla="*/ 19 h 27"/>
                  <a:gd name="T8" fmla="*/ 8 w 27"/>
                  <a:gd name="T9" fmla="*/ 27 h 27"/>
                </a:gdLst>
                <a:ahLst/>
                <a:cxnLst>
                  <a:cxn ang="0">
                    <a:pos x="T0" y="T1"/>
                  </a:cxn>
                  <a:cxn ang="0">
                    <a:pos x="T2" y="T3"/>
                  </a:cxn>
                  <a:cxn ang="0">
                    <a:pos x="T4" y="T5"/>
                  </a:cxn>
                  <a:cxn ang="0">
                    <a:pos x="T6" y="T7"/>
                  </a:cxn>
                  <a:cxn ang="0">
                    <a:pos x="T8" y="T9"/>
                  </a:cxn>
                </a:cxnLst>
                <a:rect l="0" t="0" r="r" b="b"/>
                <a:pathLst>
                  <a:path w="27" h="27">
                    <a:moveTo>
                      <a:pt x="8" y="27"/>
                    </a:moveTo>
                    <a:lnTo>
                      <a:pt x="0" y="8"/>
                    </a:lnTo>
                    <a:lnTo>
                      <a:pt x="19" y="0"/>
                    </a:lnTo>
                    <a:lnTo>
                      <a:pt x="27" y="19"/>
                    </a:lnTo>
                    <a:lnTo>
                      <a:pt x="8"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Rectangle 39"/>
              <p:cNvSpPr>
                <a:spLocks noChangeArrowheads="1"/>
              </p:cNvSpPr>
              <p:nvPr/>
            </p:nvSpPr>
            <p:spPr bwMode="auto">
              <a:xfrm>
                <a:off x="584" y="2602"/>
                <a:ext cx="22" cy="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40"/>
              <p:cNvSpPr>
                <a:spLocks/>
              </p:cNvSpPr>
              <p:nvPr/>
            </p:nvSpPr>
            <p:spPr bwMode="auto">
              <a:xfrm>
                <a:off x="617" y="2604"/>
                <a:ext cx="29" cy="30"/>
              </a:xfrm>
              <a:custGeom>
                <a:avLst/>
                <a:gdLst>
                  <a:gd name="T0" fmla="*/ 0 w 29"/>
                  <a:gd name="T1" fmla="*/ 22 h 30"/>
                  <a:gd name="T2" fmla="*/ 8 w 29"/>
                  <a:gd name="T3" fmla="*/ 0 h 30"/>
                  <a:gd name="T4" fmla="*/ 29 w 29"/>
                  <a:gd name="T5" fmla="*/ 9 h 30"/>
                  <a:gd name="T6" fmla="*/ 21 w 29"/>
                  <a:gd name="T7" fmla="*/ 30 h 30"/>
                  <a:gd name="T8" fmla="*/ 0 w 29"/>
                  <a:gd name="T9" fmla="*/ 22 h 30"/>
                </a:gdLst>
                <a:ahLst/>
                <a:cxnLst>
                  <a:cxn ang="0">
                    <a:pos x="T0" y="T1"/>
                  </a:cxn>
                  <a:cxn ang="0">
                    <a:pos x="T2" y="T3"/>
                  </a:cxn>
                  <a:cxn ang="0">
                    <a:pos x="T4" y="T5"/>
                  </a:cxn>
                  <a:cxn ang="0">
                    <a:pos x="T6" y="T7"/>
                  </a:cxn>
                  <a:cxn ang="0">
                    <a:pos x="T8" y="T9"/>
                  </a:cxn>
                </a:cxnLst>
                <a:rect l="0" t="0" r="r" b="b"/>
                <a:pathLst>
                  <a:path w="29" h="30">
                    <a:moveTo>
                      <a:pt x="0" y="22"/>
                    </a:moveTo>
                    <a:lnTo>
                      <a:pt x="8" y="0"/>
                    </a:lnTo>
                    <a:lnTo>
                      <a:pt x="29" y="9"/>
                    </a:lnTo>
                    <a:lnTo>
                      <a:pt x="21" y="30"/>
                    </a:lnTo>
                    <a:lnTo>
                      <a:pt x="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41"/>
              <p:cNvSpPr>
                <a:spLocks/>
              </p:cNvSpPr>
              <p:nvPr/>
            </p:nvSpPr>
            <p:spPr bwMode="auto">
              <a:xfrm>
                <a:off x="649" y="2626"/>
                <a:ext cx="30" cy="30"/>
              </a:xfrm>
              <a:custGeom>
                <a:avLst/>
                <a:gdLst>
                  <a:gd name="T0" fmla="*/ 0 w 30"/>
                  <a:gd name="T1" fmla="*/ 16 h 30"/>
                  <a:gd name="T2" fmla="*/ 16 w 30"/>
                  <a:gd name="T3" fmla="*/ 0 h 30"/>
                  <a:gd name="T4" fmla="*/ 30 w 30"/>
                  <a:gd name="T5" fmla="*/ 16 h 30"/>
                  <a:gd name="T6" fmla="*/ 16 w 30"/>
                  <a:gd name="T7" fmla="*/ 30 h 30"/>
                  <a:gd name="T8" fmla="*/ 0 w 30"/>
                  <a:gd name="T9" fmla="*/ 16 h 30"/>
                </a:gdLst>
                <a:ahLst/>
                <a:cxnLst>
                  <a:cxn ang="0">
                    <a:pos x="T0" y="T1"/>
                  </a:cxn>
                  <a:cxn ang="0">
                    <a:pos x="T2" y="T3"/>
                  </a:cxn>
                  <a:cxn ang="0">
                    <a:pos x="T4" y="T5"/>
                  </a:cxn>
                  <a:cxn ang="0">
                    <a:pos x="T6" y="T7"/>
                  </a:cxn>
                  <a:cxn ang="0">
                    <a:pos x="T8" y="T9"/>
                  </a:cxn>
                </a:cxnLst>
                <a:rect l="0" t="0" r="r" b="b"/>
                <a:pathLst>
                  <a:path w="30" h="30">
                    <a:moveTo>
                      <a:pt x="0" y="16"/>
                    </a:moveTo>
                    <a:lnTo>
                      <a:pt x="16" y="0"/>
                    </a:lnTo>
                    <a:lnTo>
                      <a:pt x="30" y="16"/>
                    </a:lnTo>
                    <a:lnTo>
                      <a:pt x="16" y="3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42"/>
              <p:cNvSpPr>
                <a:spLocks/>
              </p:cNvSpPr>
              <p:nvPr/>
            </p:nvSpPr>
            <p:spPr bwMode="auto">
              <a:xfrm>
                <a:off x="671" y="2659"/>
                <a:ext cx="26" cy="27"/>
              </a:xfrm>
              <a:custGeom>
                <a:avLst/>
                <a:gdLst>
                  <a:gd name="T0" fmla="*/ 0 w 26"/>
                  <a:gd name="T1" fmla="*/ 8 h 27"/>
                  <a:gd name="T2" fmla="*/ 18 w 26"/>
                  <a:gd name="T3" fmla="*/ 0 h 27"/>
                  <a:gd name="T4" fmla="*/ 26 w 26"/>
                  <a:gd name="T5" fmla="*/ 19 h 27"/>
                  <a:gd name="T6" fmla="*/ 8 w 26"/>
                  <a:gd name="T7" fmla="*/ 27 h 27"/>
                  <a:gd name="T8" fmla="*/ 0 w 26"/>
                  <a:gd name="T9" fmla="*/ 8 h 27"/>
                </a:gdLst>
                <a:ahLst/>
                <a:cxnLst>
                  <a:cxn ang="0">
                    <a:pos x="T0" y="T1"/>
                  </a:cxn>
                  <a:cxn ang="0">
                    <a:pos x="T2" y="T3"/>
                  </a:cxn>
                  <a:cxn ang="0">
                    <a:pos x="T4" y="T5"/>
                  </a:cxn>
                  <a:cxn ang="0">
                    <a:pos x="T6" y="T7"/>
                  </a:cxn>
                  <a:cxn ang="0">
                    <a:pos x="T8" y="T9"/>
                  </a:cxn>
                </a:cxnLst>
                <a:rect l="0" t="0" r="r" b="b"/>
                <a:pathLst>
                  <a:path w="26" h="27">
                    <a:moveTo>
                      <a:pt x="0" y="8"/>
                    </a:moveTo>
                    <a:lnTo>
                      <a:pt x="18" y="0"/>
                    </a:lnTo>
                    <a:lnTo>
                      <a:pt x="26" y="19"/>
                    </a:lnTo>
                    <a:lnTo>
                      <a:pt x="8" y="27"/>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Rectangle 43"/>
              <p:cNvSpPr>
                <a:spLocks noChangeArrowheads="1"/>
              </p:cNvSpPr>
              <p:nvPr/>
            </p:nvSpPr>
            <p:spPr bwMode="auto">
              <a:xfrm>
                <a:off x="681" y="2699"/>
                <a:ext cx="22" cy="2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44"/>
              <p:cNvSpPr>
                <a:spLocks/>
              </p:cNvSpPr>
              <p:nvPr/>
            </p:nvSpPr>
            <p:spPr bwMode="auto">
              <a:xfrm>
                <a:off x="563" y="2689"/>
                <a:ext cx="108" cy="43"/>
              </a:xfrm>
              <a:custGeom>
                <a:avLst/>
                <a:gdLst>
                  <a:gd name="T0" fmla="*/ 0 w 108"/>
                  <a:gd name="T1" fmla="*/ 21 h 43"/>
                  <a:gd name="T2" fmla="*/ 21 w 108"/>
                  <a:gd name="T3" fmla="*/ 0 h 43"/>
                  <a:gd name="T4" fmla="*/ 108 w 108"/>
                  <a:gd name="T5" fmla="*/ 21 h 43"/>
                  <a:gd name="T6" fmla="*/ 21 w 108"/>
                  <a:gd name="T7" fmla="*/ 43 h 43"/>
                  <a:gd name="T8" fmla="*/ 0 w 108"/>
                  <a:gd name="T9" fmla="*/ 21 h 43"/>
                </a:gdLst>
                <a:ahLst/>
                <a:cxnLst>
                  <a:cxn ang="0">
                    <a:pos x="T0" y="T1"/>
                  </a:cxn>
                  <a:cxn ang="0">
                    <a:pos x="T2" y="T3"/>
                  </a:cxn>
                  <a:cxn ang="0">
                    <a:pos x="T4" y="T5"/>
                  </a:cxn>
                  <a:cxn ang="0">
                    <a:pos x="T6" y="T7"/>
                  </a:cxn>
                  <a:cxn ang="0">
                    <a:pos x="T8" y="T9"/>
                  </a:cxn>
                </a:cxnLst>
                <a:rect l="0" t="0" r="r" b="b"/>
                <a:pathLst>
                  <a:path w="108" h="43">
                    <a:moveTo>
                      <a:pt x="0" y="21"/>
                    </a:moveTo>
                    <a:lnTo>
                      <a:pt x="21" y="0"/>
                    </a:lnTo>
                    <a:lnTo>
                      <a:pt x="108" y="21"/>
                    </a:lnTo>
                    <a:lnTo>
                      <a:pt x="21" y="43"/>
                    </a:ln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9" name="组合 48"/>
          <p:cNvGrpSpPr/>
          <p:nvPr/>
        </p:nvGrpSpPr>
        <p:grpSpPr>
          <a:xfrm>
            <a:off x="8724900" y="2133600"/>
            <a:ext cx="1104900" cy="1090315"/>
            <a:chOff x="8724900" y="2495550"/>
            <a:chExt cx="1104900" cy="1090315"/>
          </a:xfrm>
        </p:grpSpPr>
        <p:grpSp>
          <p:nvGrpSpPr>
            <p:cNvPr id="14" name="组合 13"/>
            <p:cNvGrpSpPr/>
            <p:nvPr/>
          </p:nvGrpSpPr>
          <p:grpSpPr>
            <a:xfrm>
              <a:off x="8724900" y="2495550"/>
              <a:ext cx="1104900" cy="1090315"/>
              <a:chOff x="8724900" y="2495550"/>
              <a:chExt cx="1104900" cy="1090315"/>
            </a:xfrm>
            <a:effectLst>
              <a:outerShdw blurRad="254000" dist="38100" dir="5400000" sx="110000" sy="110000" algn="t" rotWithShape="0">
                <a:prstClr val="black">
                  <a:alpha val="40000"/>
                </a:prstClr>
              </a:outerShdw>
            </a:effectLst>
          </p:grpSpPr>
          <p:sp>
            <p:nvSpPr>
              <p:cNvPr id="6" name="圆角矩形 5"/>
              <p:cNvSpPr/>
              <p:nvPr/>
            </p:nvSpPr>
            <p:spPr>
              <a:xfrm>
                <a:off x="8724900" y="2495550"/>
                <a:ext cx="895350" cy="895350"/>
              </a:xfrm>
              <a:prstGeom prst="roundRect">
                <a:avLst/>
              </a:prstGeom>
              <a:gradFill>
                <a:gsLst>
                  <a:gs pos="34000">
                    <a:schemeClr val="accent3"/>
                  </a:gs>
                  <a:gs pos="91000">
                    <a:schemeClr val="accent3">
                      <a:alpha val="4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8934450" y="2690515"/>
                <a:ext cx="895350" cy="8953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Group 64"/>
            <p:cNvGrpSpPr>
              <a:grpSpLocks/>
            </p:cNvGrpSpPr>
            <p:nvPr/>
          </p:nvGrpSpPr>
          <p:grpSpPr bwMode="auto">
            <a:xfrm>
              <a:off x="8986125" y="2850250"/>
              <a:ext cx="792000" cy="576000"/>
              <a:chOff x="2092" y="97"/>
              <a:chExt cx="627" cy="488"/>
            </a:xfrm>
            <a:solidFill>
              <a:srgbClr val="3EC0F8">
                <a:alpha val="50000"/>
              </a:srgbClr>
            </a:solidFill>
          </p:grpSpPr>
          <p:sp>
            <p:nvSpPr>
              <p:cNvPr id="40" name="Freeform 65"/>
              <p:cNvSpPr>
                <a:spLocks noEditPoints="1"/>
              </p:cNvSpPr>
              <p:nvPr/>
            </p:nvSpPr>
            <p:spPr bwMode="auto">
              <a:xfrm>
                <a:off x="2092" y="168"/>
                <a:ext cx="467" cy="349"/>
              </a:xfrm>
              <a:custGeom>
                <a:avLst/>
                <a:gdLst>
                  <a:gd name="T0" fmla="*/ 159 w 173"/>
                  <a:gd name="T1" fmla="*/ 129 h 129"/>
                  <a:gd name="T2" fmla="*/ 13 w 173"/>
                  <a:gd name="T3" fmla="*/ 129 h 129"/>
                  <a:gd name="T4" fmla="*/ 0 w 173"/>
                  <a:gd name="T5" fmla="*/ 115 h 129"/>
                  <a:gd name="T6" fmla="*/ 0 w 173"/>
                  <a:gd name="T7" fmla="*/ 13 h 129"/>
                  <a:gd name="T8" fmla="*/ 13 w 173"/>
                  <a:gd name="T9" fmla="*/ 0 h 129"/>
                  <a:gd name="T10" fmla="*/ 159 w 173"/>
                  <a:gd name="T11" fmla="*/ 0 h 129"/>
                  <a:gd name="T12" fmla="*/ 173 w 173"/>
                  <a:gd name="T13" fmla="*/ 13 h 129"/>
                  <a:gd name="T14" fmla="*/ 173 w 173"/>
                  <a:gd name="T15" fmla="*/ 115 h 129"/>
                  <a:gd name="T16" fmla="*/ 159 w 173"/>
                  <a:gd name="T17" fmla="*/ 129 h 129"/>
                  <a:gd name="T18" fmla="*/ 13 w 173"/>
                  <a:gd name="T19" fmla="*/ 10 h 129"/>
                  <a:gd name="T20" fmla="*/ 10 w 173"/>
                  <a:gd name="T21" fmla="*/ 13 h 129"/>
                  <a:gd name="T22" fmla="*/ 10 w 173"/>
                  <a:gd name="T23" fmla="*/ 115 h 129"/>
                  <a:gd name="T24" fmla="*/ 13 w 173"/>
                  <a:gd name="T25" fmla="*/ 118 h 129"/>
                  <a:gd name="T26" fmla="*/ 159 w 173"/>
                  <a:gd name="T27" fmla="*/ 118 h 129"/>
                  <a:gd name="T28" fmla="*/ 162 w 173"/>
                  <a:gd name="T29" fmla="*/ 115 h 129"/>
                  <a:gd name="T30" fmla="*/ 162 w 173"/>
                  <a:gd name="T31" fmla="*/ 13 h 129"/>
                  <a:gd name="T32" fmla="*/ 159 w 173"/>
                  <a:gd name="T33" fmla="*/ 10 h 129"/>
                  <a:gd name="T34" fmla="*/ 13 w 173"/>
                  <a:gd name="T35" fmla="*/ 1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3" h="129">
                    <a:moveTo>
                      <a:pt x="159" y="129"/>
                    </a:moveTo>
                    <a:cubicBezTo>
                      <a:pt x="13" y="129"/>
                      <a:pt x="13" y="129"/>
                      <a:pt x="13" y="129"/>
                    </a:cubicBezTo>
                    <a:cubicBezTo>
                      <a:pt x="6" y="129"/>
                      <a:pt x="0" y="123"/>
                      <a:pt x="0" y="115"/>
                    </a:cubicBezTo>
                    <a:cubicBezTo>
                      <a:pt x="0" y="13"/>
                      <a:pt x="0" y="13"/>
                      <a:pt x="0" y="13"/>
                    </a:cubicBezTo>
                    <a:cubicBezTo>
                      <a:pt x="0" y="6"/>
                      <a:pt x="6" y="0"/>
                      <a:pt x="13" y="0"/>
                    </a:cubicBezTo>
                    <a:cubicBezTo>
                      <a:pt x="159" y="0"/>
                      <a:pt x="159" y="0"/>
                      <a:pt x="159" y="0"/>
                    </a:cubicBezTo>
                    <a:cubicBezTo>
                      <a:pt x="167" y="0"/>
                      <a:pt x="173" y="6"/>
                      <a:pt x="173" y="13"/>
                    </a:cubicBezTo>
                    <a:cubicBezTo>
                      <a:pt x="173" y="115"/>
                      <a:pt x="173" y="115"/>
                      <a:pt x="173" y="115"/>
                    </a:cubicBezTo>
                    <a:cubicBezTo>
                      <a:pt x="173" y="123"/>
                      <a:pt x="167" y="129"/>
                      <a:pt x="159" y="129"/>
                    </a:cubicBezTo>
                    <a:close/>
                    <a:moveTo>
                      <a:pt x="13" y="10"/>
                    </a:moveTo>
                    <a:cubicBezTo>
                      <a:pt x="12" y="10"/>
                      <a:pt x="10" y="12"/>
                      <a:pt x="10" y="13"/>
                    </a:cubicBezTo>
                    <a:cubicBezTo>
                      <a:pt x="10" y="115"/>
                      <a:pt x="10" y="115"/>
                      <a:pt x="10" y="115"/>
                    </a:cubicBezTo>
                    <a:cubicBezTo>
                      <a:pt x="10" y="117"/>
                      <a:pt x="12" y="118"/>
                      <a:pt x="13" y="118"/>
                    </a:cubicBezTo>
                    <a:cubicBezTo>
                      <a:pt x="159" y="118"/>
                      <a:pt x="159" y="118"/>
                      <a:pt x="159" y="118"/>
                    </a:cubicBezTo>
                    <a:cubicBezTo>
                      <a:pt x="161" y="118"/>
                      <a:pt x="162" y="117"/>
                      <a:pt x="162" y="115"/>
                    </a:cubicBezTo>
                    <a:cubicBezTo>
                      <a:pt x="162" y="13"/>
                      <a:pt x="162" y="13"/>
                      <a:pt x="162" y="13"/>
                    </a:cubicBezTo>
                    <a:cubicBezTo>
                      <a:pt x="162" y="12"/>
                      <a:pt x="161" y="10"/>
                      <a:pt x="159" y="10"/>
                    </a:cubicBezTo>
                    <a:lnTo>
                      <a:pt x="13"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66"/>
              <p:cNvSpPr>
                <a:spLocks/>
              </p:cNvSpPr>
              <p:nvPr/>
            </p:nvSpPr>
            <p:spPr bwMode="auto">
              <a:xfrm>
                <a:off x="2195" y="97"/>
                <a:ext cx="467" cy="350"/>
              </a:xfrm>
              <a:custGeom>
                <a:avLst/>
                <a:gdLst>
                  <a:gd name="T0" fmla="*/ 160 w 173"/>
                  <a:gd name="T1" fmla="*/ 0 h 129"/>
                  <a:gd name="T2" fmla="*/ 14 w 173"/>
                  <a:gd name="T3" fmla="*/ 0 h 129"/>
                  <a:gd name="T4" fmla="*/ 0 w 173"/>
                  <a:gd name="T5" fmla="*/ 14 h 129"/>
                  <a:gd name="T6" fmla="*/ 0 w 173"/>
                  <a:gd name="T7" fmla="*/ 17 h 129"/>
                  <a:gd name="T8" fmla="*/ 11 w 173"/>
                  <a:gd name="T9" fmla="*/ 17 h 129"/>
                  <a:gd name="T10" fmla="*/ 11 w 173"/>
                  <a:gd name="T11" fmla="*/ 14 h 129"/>
                  <a:gd name="T12" fmla="*/ 14 w 173"/>
                  <a:gd name="T13" fmla="*/ 11 h 129"/>
                  <a:gd name="T14" fmla="*/ 160 w 173"/>
                  <a:gd name="T15" fmla="*/ 11 h 129"/>
                  <a:gd name="T16" fmla="*/ 162 w 173"/>
                  <a:gd name="T17" fmla="*/ 14 h 129"/>
                  <a:gd name="T18" fmla="*/ 162 w 173"/>
                  <a:gd name="T19" fmla="*/ 116 h 129"/>
                  <a:gd name="T20" fmla="*/ 160 w 173"/>
                  <a:gd name="T21" fmla="*/ 118 h 129"/>
                  <a:gd name="T22" fmla="*/ 143 w 173"/>
                  <a:gd name="T23" fmla="*/ 118 h 129"/>
                  <a:gd name="T24" fmla="*/ 143 w 173"/>
                  <a:gd name="T25" fmla="*/ 129 h 129"/>
                  <a:gd name="T26" fmla="*/ 160 w 173"/>
                  <a:gd name="T27" fmla="*/ 129 h 129"/>
                  <a:gd name="T28" fmla="*/ 173 w 173"/>
                  <a:gd name="T29" fmla="*/ 116 h 129"/>
                  <a:gd name="T30" fmla="*/ 173 w 173"/>
                  <a:gd name="T31" fmla="*/ 14 h 129"/>
                  <a:gd name="T32" fmla="*/ 160 w 173"/>
                  <a:gd name="T33" fmla="*/ 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3" h="129">
                    <a:moveTo>
                      <a:pt x="160" y="0"/>
                    </a:moveTo>
                    <a:cubicBezTo>
                      <a:pt x="14" y="0"/>
                      <a:pt x="14" y="0"/>
                      <a:pt x="14" y="0"/>
                    </a:cubicBezTo>
                    <a:cubicBezTo>
                      <a:pt x="6" y="0"/>
                      <a:pt x="0" y="6"/>
                      <a:pt x="0" y="14"/>
                    </a:cubicBezTo>
                    <a:cubicBezTo>
                      <a:pt x="0" y="17"/>
                      <a:pt x="0" y="17"/>
                      <a:pt x="0" y="17"/>
                    </a:cubicBezTo>
                    <a:cubicBezTo>
                      <a:pt x="11" y="17"/>
                      <a:pt x="11" y="17"/>
                      <a:pt x="11" y="17"/>
                    </a:cubicBezTo>
                    <a:cubicBezTo>
                      <a:pt x="11" y="14"/>
                      <a:pt x="11" y="14"/>
                      <a:pt x="11" y="14"/>
                    </a:cubicBezTo>
                    <a:cubicBezTo>
                      <a:pt x="11" y="12"/>
                      <a:pt x="12" y="11"/>
                      <a:pt x="14" y="11"/>
                    </a:cubicBezTo>
                    <a:cubicBezTo>
                      <a:pt x="160" y="11"/>
                      <a:pt x="160" y="11"/>
                      <a:pt x="160" y="11"/>
                    </a:cubicBezTo>
                    <a:cubicBezTo>
                      <a:pt x="161" y="11"/>
                      <a:pt x="162" y="12"/>
                      <a:pt x="162" y="14"/>
                    </a:cubicBezTo>
                    <a:cubicBezTo>
                      <a:pt x="162" y="116"/>
                      <a:pt x="162" y="116"/>
                      <a:pt x="162" y="116"/>
                    </a:cubicBezTo>
                    <a:cubicBezTo>
                      <a:pt x="162" y="117"/>
                      <a:pt x="161" y="118"/>
                      <a:pt x="160" y="118"/>
                    </a:cubicBezTo>
                    <a:cubicBezTo>
                      <a:pt x="143" y="118"/>
                      <a:pt x="143" y="118"/>
                      <a:pt x="143" y="118"/>
                    </a:cubicBezTo>
                    <a:cubicBezTo>
                      <a:pt x="143" y="129"/>
                      <a:pt x="143" y="129"/>
                      <a:pt x="143" y="129"/>
                    </a:cubicBezTo>
                    <a:cubicBezTo>
                      <a:pt x="160" y="129"/>
                      <a:pt x="160" y="129"/>
                      <a:pt x="160" y="129"/>
                    </a:cubicBezTo>
                    <a:cubicBezTo>
                      <a:pt x="167" y="129"/>
                      <a:pt x="173" y="123"/>
                      <a:pt x="173" y="116"/>
                    </a:cubicBezTo>
                    <a:cubicBezTo>
                      <a:pt x="173" y="14"/>
                      <a:pt x="173" y="14"/>
                      <a:pt x="173" y="14"/>
                    </a:cubicBezTo>
                    <a:cubicBezTo>
                      <a:pt x="173" y="6"/>
                      <a:pt x="167" y="0"/>
                      <a:pt x="16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67"/>
              <p:cNvSpPr>
                <a:spLocks/>
              </p:cNvSpPr>
              <p:nvPr/>
            </p:nvSpPr>
            <p:spPr bwMode="auto">
              <a:xfrm>
                <a:off x="2251" y="235"/>
                <a:ext cx="468" cy="350"/>
              </a:xfrm>
              <a:custGeom>
                <a:avLst/>
                <a:gdLst>
                  <a:gd name="T0" fmla="*/ 160 w 173"/>
                  <a:gd name="T1" fmla="*/ 0 h 129"/>
                  <a:gd name="T2" fmla="*/ 160 w 173"/>
                  <a:gd name="T3" fmla="*/ 11 h 129"/>
                  <a:gd name="T4" fmla="*/ 162 w 173"/>
                  <a:gd name="T5" fmla="*/ 13 h 129"/>
                  <a:gd name="T6" fmla="*/ 162 w 173"/>
                  <a:gd name="T7" fmla="*/ 115 h 129"/>
                  <a:gd name="T8" fmla="*/ 159 w 173"/>
                  <a:gd name="T9" fmla="*/ 118 h 129"/>
                  <a:gd name="T10" fmla="*/ 14 w 173"/>
                  <a:gd name="T11" fmla="*/ 118 h 129"/>
                  <a:gd name="T12" fmla="*/ 11 w 173"/>
                  <a:gd name="T13" fmla="*/ 115 h 129"/>
                  <a:gd name="T14" fmla="*/ 11 w 173"/>
                  <a:gd name="T15" fmla="*/ 112 h 129"/>
                  <a:gd name="T16" fmla="*/ 0 w 173"/>
                  <a:gd name="T17" fmla="*/ 112 h 129"/>
                  <a:gd name="T18" fmla="*/ 0 w 173"/>
                  <a:gd name="T19" fmla="*/ 115 h 129"/>
                  <a:gd name="T20" fmla="*/ 14 w 173"/>
                  <a:gd name="T21" fmla="*/ 129 h 129"/>
                  <a:gd name="T22" fmla="*/ 160 w 173"/>
                  <a:gd name="T23" fmla="*/ 129 h 129"/>
                  <a:gd name="T24" fmla="*/ 173 w 173"/>
                  <a:gd name="T25" fmla="*/ 115 h 129"/>
                  <a:gd name="T26" fmla="*/ 173 w 173"/>
                  <a:gd name="T27" fmla="*/ 13 h 129"/>
                  <a:gd name="T28" fmla="*/ 160 w 173"/>
                  <a:gd name="T29" fmla="*/ 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3" h="129">
                    <a:moveTo>
                      <a:pt x="160" y="0"/>
                    </a:moveTo>
                    <a:cubicBezTo>
                      <a:pt x="160" y="11"/>
                      <a:pt x="160" y="11"/>
                      <a:pt x="160" y="11"/>
                    </a:cubicBezTo>
                    <a:cubicBezTo>
                      <a:pt x="161" y="11"/>
                      <a:pt x="162" y="12"/>
                      <a:pt x="162" y="13"/>
                    </a:cubicBezTo>
                    <a:cubicBezTo>
                      <a:pt x="162" y="115"/>
                      <a:pt x="162" y="115"/>
                      <a:pt x="162" y="115"/>
                    </a:cubicBezTo>
                    <a:cubicBezTo>
                      <a:pt x="162" y="117"/>
                      <a:pt x="161" y="118"/>
                      <a:pt x="159" y="118"/>
                    </a:cubicBezTo>
                    <a:cubicBezTo>
                      <a:pt x="14" y="118"/>
                      <a:pt x="14" y="118"/>
                      <a:pt x="14" y="118"/>
                    </a:cubicBezTo>
                    <a:cubicBezTo>
                      <a:pt x="12" y="118"/>
                      <a:pt x="11" y="117"/>
                      <a:pt x="11" y="115"/>
                    </a:cubicBezTo>
                    <a:cubicBezTo>
                      <a:pt x="11" y="112"/>
                      <a:pt x="11" y="112"/>
                      <a:pt x="11" y="112"/>
                    </a:cubicBezTo>
                    <a:cubicBezTo>
                      <a:pt x="0" y="112"/>
                      <a:pt x="0" y="112"/>
                      <a:pt x="0" y="112"/>
                    </a:cubicBezTo>
                    <a:cubicBezTo>
                      <a:pt x="0" y="115"/>
                      <a:pt x="0" y="115"/>
                      <a:pt x="0" y="115"/>
                    </a:cubicBezTo>
                    <a:cubicBezTo>
                      <a:pt x="0" y="123"/>
                      <a:pt x="6" y="129"/>
                      <a:pt x="14" y="129"/>
                    </a:cubicBezTo>
                    <a:cubicBezTo>
                      <a:pt x="160" y="129"/>
                      <a:pt x="160" y="129"/>
                      <a:pt x="160" y="129"/>
                    </a:cubicBezTo>
                    <a:cubicBezTo>
                      <a:pt x="167" y="129"/>
                      <a:pt x="173" y="123"/>
                      <a:pt x="173" y="115"/>
                    </a:cubicBezTo>
                    <a:cubicBezTo>
                      <a:pt x="173" y="13"/>
                      <a:pt x="173" y="13"/>
                      <a:pt x="173" y="13"/>
                    </a:cubicBezTo>
                    <a:cubicBezTo>
                      <a:pt x="173" y="6"/>
                      <a:pt x="168" y="0"/>
                      <a:pt x="16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68"/>
              <p:cNvSpPr>
                <a:spLocks noEditPoints="1"/>
              </p:cNvSpPr>
              <p:nvPr/>
            </p:nvSpPr>
            <p:spPr bwMode="auto">
              <a:xfrm>
                <a:off x="2143" y="222"/>
                <a:ext cx="168" cy="168"/>
              </a:xfrm>
              <a:custGeom>
                <a:avLst/>
                <a:gdLst>
                  <a:gd name="T0" fmla="*/ 31 w 62"/>
                  <a:gd name="T1" fmla="*/ 0 h 62"/>
                  <a:gd name="T2" fmla="*/ 0 w 62"/>
                  <a:gd name="T3" fmla="*/ 31 h 62"/>
                  <a:gd name="T4" fmla="*/ 31 w 62"/>
                  <a:gd name="T5" fmla="*/ 62 h 62"/>
                  <a:gd name="T6" fmla="*/ 62 w 62"/>
                  <a:gd name="T7" fmla="*/ 31 h 62"/>
                  <a:gd name="T8" fmla="*/ 31 w 62"/>
                  <a:gd name="T9" fmla="*/ 0 h 62"/>
                  <a:gd name="T10" fmla="*/ 51 w 62"/>
                  <a:gd name="T11" fmla="*/ 44 h 62"/>
                  <a:gd name="T12" fmla="*/ 11 w 62"/>
                  <a:gd name="T13" fmla="*/ 44 h 62"/>
                  <a:gd name="T14" fmla="*/ 11 w 62"/>
                  <a:gd name="T15" fmla="*/ 41 h 62"/>
                  <a:gd name="T16" fmla="*/ 13 w 62"/>
                  <a:gd name="T17" fmla="*/ 41 h 62"/>
                  <a:gd name="T18" fmla="*/ 13 w 62"/>
                  <a:gd name="T19" fmla="*/ 28 h 62"/>
                  <a:gd name="T20" fmla="*/ 14 w 62"/>
                  <a:gd name="T21" fmla="*/ 27 h 62"/>
                  <a:gd name="T22" fmla="*/ 18 w 62"/>
                  <a:gd name="T23" fmla="*/ 27 h 62"/>
                  <a:gd name="T24" fmla="*/ 19 w 62"/>
                  <a:gd name="T25" fmla="*/ 28 h 62"/>
                  <a:gd name="T26" fmla="*/ 19 w 62"/>
                  <a:gd name="T27" fmla="*/ 41 h 62"/>
                  <a:gd name="T28" fmla="*/ 23 w 62"/>
                  <a:gd name="T29" fmla="*/ 41 h 62"/>
                  <a:gd name="T30" fmla="*/ 23 w 62"/>
                  <a:gd name="T31" fmla="*/ 29 h 62"/>
                  <a:gd name="T32" fmla="*/ 23 w 62"/>
                  <a:gd name="T33" fmla="*/ 28 h 62"/>
                  <a:gd name="T34" fmla="*/ 27 w 62"/>
                  <a:gd name="T35" fmla="*/ 28 h 62"/>
                  <a:gd name="T36" fmla="*/ 28 w 62"/>
                  <a:gd name="T37" fmla="*/ 29 h 62"/>
                  <a:gd name="T38" fmla="*/ 28 w 62"/>
                  <a:gd name="T39" fmla="*/ 41 h 62"/>
                  <a:gd name="T40" fmla="*/ 32 w 62"/>
                  <a:gd name="T41" fmla="*/ 41 h 62"/>
                  <a:gd name="T42" fmla="*/ 32 w 62"/>
                  <a:gd name="T43" fmla="*/ 20 h 62"/>
                  <a:gd name="T44" fmla="*/ 33 w 62"/>
                  <a:gd name="T45" fmla="*/ 19 h 62"/>
                  <a:gd name="T46" fmla="*/ 37 w 62"/>
                  <a:gd name="T47" fmla="*/ 19 h 62"/>
                  <a:gd name="T48" fmla="*/ 38 w 62"/>
                  <a:gd name="T49" fmla="*/ 20 h 62"/>
                  <a:gd name="T50" fmla="*/ 38 w 62"/>
                  <a:gd name="T51" fmla="*/ 41 h 62"/>
                  <a:gd name="T52" fmla="*/ 42 w 62"/>
                  <a:gd name="T53" fmla="*/ 41 h 62"/>
                  <a:gd name="T54" fmla="*/ 42 w 62"/>
                  <a:gd name="T55" fmla="*/ 27 h 62"/>
                  <a:gd name="T56" fmla="*/ 43 w 62"/>
                  <a:gd name="T57" fmla="*/ 26 h 62"/>
                  <a:gd name="T58" fmla="*/ 47 w 62"/>
                  <a:gd name="T59" fmla="*/ 26 h 62"/>
                  <a:gd name="T60" fmla="*/ 48 w 62"/>
                  <a:gd name="T61" fmla="*/ 27 h 62"/>
                  <a:gd name="T62" fmla="*/ 48 w 62"/>
                  <a:gd name="T63" fmla="*/ 41 h 62"/>
                  <a:gd name="T64" fmla="*/ 50 w 62"/>
                  <a:gd name="T65" fmla="*/ 41 h 62"/>
                  <a:gd name="T66" fmla="*/ 50 w 62"/>
                  <a:gd name="T67" fmla="*/ 44 h 62"/>
                  <a:gd name="T68" fmla="*/ 51 w 62"/>
                  <a:gd name="T69" fmla="*/ 4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2" h="62">
                    <a:moveTo>
                      <a:pt x="31" y="0"/>
                    </a:moveTo>
                    <a:cubicBezTo>
                      <a:pt x="14" y="0"/>
                      <a:pt x="0" y="14"/>
                      <a:pt x="0" y="31"/>
                    </a:cubicBezTo>
                    <a:cubicBezTo>
                      <a:pt x="0" y="48"/>
                      <a:pt x="14" y="62"/>
                      <a:pt x="31" y="62"/>
                    </a:cubicBezTo>
                    <a:cubicBezTo>
                      <a:pt x="48" y="62"/>
                      <a:pt x="62" y="48"/>
                      <a:pt x="62" y="31"/>
                    </a:cubicBezTo>
                    <a:cubicBezTo>
                      <a:pt x="62" y="14"/>
                      <a:pt x="48" y="0"/>
                      <a:pt x="31" y="0"/>
                    </a:cubicBezTo>
                    <a:close/>
                    <a:moveTo>
                      <a:pt x="51" y="44"/>
                    </a:moveTo>
                    <a:cubicBezTo>
                      <a:pt x="11" y="44"/>
                      <a:pt x="11" y="44"/>
                      <a:pt x="11" y="44"/>
                    </a:cubicBezTo>
                    <a:cubicBezTo>
                      <a:pt x="11" y="41"/>
                      <a:pt x="11" y="41"/>
                      <a:pt x="11" y="41"/>
                    </a:cubicBezTo>
                    <a:cubicBezTo>
                      <a:pt x="13" y="41"/>
                      <a:pt x="13" y="41"/>
                      <a:pt x="13" y="41"/>
                    </a:cubicBezTo>
                    <a:cubicBezTo>
                      <a:pt x="13" y="28"/>
                      <a:pt x="13" y="28"/>
                      <a:pt x="13" y="28"/>
                    </a:cubicBezTo>
                    <a:cubicBezTo>
                      <a:pt x="13" y="27"/>
                      <a:pt x="13" y="27"/>
                      <a:pt x="14" y="27"/>
                    </a:cubicBezTo>
                    <a:cubicBezTo>
                      <a:pt x="18" y="27"/>
                      <a:pt x="18" y="27"/>
                      <a:pt x="18" y="27"/>
                    </a:cubicBezTo>
                    <a:cubicBezTo>
                      <a:pt x="18" y="27"/>
                      <a:pt x="19" y="27"/>
                      <a:pt x="19" y="28"/>
                    </a:cubicBezTo>
                    <a:cubicBezTo>
                      <a:pt x="19" y="41"/>
                      <a:pt x="19" y="41"/>
                      <a:pt x="19" y="41"/>
                    </a:cubicBezTo>
                    <a:cubicBezTo>
                      <a:pt x="23" y="41"/>
                      <a:pt x="23" y="41"/>
                      <a:pt x="23" y="41"/>
                    </a:cubicBezTo>
                    <a:cubicBezTo>
                      <a:pt x="23" y="29"/>
                      <a:pt x="23" y="29"/>
                      <a:pt x="23" y="29"/>
                    </a:cubicBezTo>
                    <a:cubicBezTo>
                      <a:pt x="23" y="28"/>
                      <a:pt x="23" y="28"/>
                      <a:pt x="23" y="28"/>
                    </a:cubicBezTo>
                    <a:cubicBezTo>
                      <a:pt x="27" y="28"/>
                      <a:pt x="27" y="28"/>
                      <a:pt x="27" y="28"/>
                    </a:cubicBezTo>
                    <a:cubicBezTo>
                      <a:pt x="28" y="28"/>
                      <a:pt x="28" y="28"/>
                      <a:pt x="28" y="29"/>
                    </a:cubicBezTo>
                    <a:cubicBezTo>
                      <a:pt x="28" y="41"/>
                      <a:pt x="28" y="41"/>
                      <a:pt x="28" y="41"/>
                    </a:cubicBezTo>
                    <a:cubicBezTo>
                      <a:pt x="32" y="41"/>
                      <a:pt x="32" y="41"/>
                      <a:pt x="32" y="41"/>
                    </a:cubicBezTo>
                    <a:cubicBezTo>
                      <a:pt x="32" y="20"/>
                      <a:pt x="32" y="20"/>
                      <a:pt x="32" y="20"/>
                    </a:cubicBezTo>
                    <a:cubicBezTo>
                      <a:pt x="32" y="19"/>
                      <a:pt x="33" y="19"/>
                      <a:pt x="33" y="19"/>
                    </a:cubicBezTo>
                    <a:cubicBezTo>
                      <a:pt x="37" y="19"/>
                      <a:pt x="37" y="19"/>
                      <a:pt x="37" y="19"/>
                    </a:cubicBezTo>
                    <a:cubicBezTo>
                      <a:pt x="37" y="19"/>
                      <a:pt x="38" y="19"/>
                      <a:pt x="38" y="20"/>
                    </a:cubicBezTo>
                    <a:cubicBezTo>
                      <a:pt x="38" y="41"/>
                      <a:pt x="38" y="41"/>
                      <a:pt x="38" y="41"/>
                    </a:cubicBezTo>
                    <a:cubicBezTo>
                      <a:pt x="42" y="41"/>
                      <a:pt x="42" y="41"/>
                      <a:pt x="42" y="41"/>
                    </a:cubicBezTo>
                    <a:cubicBezTo>
                      <a:pt x="42" y="27"/>
                      <a:pt x="42" y="27"/>
                      <a:pt x="42" y="27"/>
                    </a:cubicBezTo>
                    <a:cubicBezTo>
                      <a:pt x="42" y="26"/>
                      <a:pt x="43" y="26"/>
                      <a:pt x="43" y="26"/>
                    </a:cubicBezTo>
                    <a:cubicBezTo>
                      <a:pt x="47" y="26"/>
                      <a:pt x="47" y="26"/>
                      <a:pt x="47" y="26"/>
                    </a:cubicBezTo>
                    <a:cubicBezTo>
                      <a:pt x="47" y="26"/>
                      <a:pt x="48" y="26"/>
                      <a:pt x="48" y="27"/>
                    </a:cubicBezTo>
                    <a:cubicBezTo>
                      <a:pt x="48" y="41"/>
                      <a:pt x="48" y="41"/>
                      <a:pt x="48" y="41"/>
                    </a:cubicBezTo>
                    <a:cubicBezTo>
                      <a:pt x="50" y="41"/>
                      <a:pt x="50" y="41"/>
                      <a:pt x="50" y="41"/>
                    </a:cubicBezTo>
                    <a:cubicBezTo>
                      <a:pt x="50" y="44"/>
                      <a:pt x="50" y="44"/>
                      <a:pt x="50" y="44"/>
                    </a:cubicBezTo>
                    <a:lnTo>
                      <a:pt x="51"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Rectangle 69"/>
              <p:cNvSpPr>
                <a:spLocks noChangeArrowheads="1"/>
              </p:cNvSpPr>
              <p:nvPr/>
            </p:nvSpPr>
            <p:spPr bwMode="auto">
              <a:xfrm>
                <a:off x="2351" y="271"/>
                <a:ext cx="141" cy="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Rectangle 70"/>
              <p:cNvSpPr>
                <a:spLocks noChangeArrowheads="1"/>
              </p:cNvSpPr>
              <p:nvPr/>
            </p:nvSpPr>
            <p:spPr bwMode="auto">
              <a:xfrm>
                <a:off x="2351" y="347"/>
                <a:ext cx="141" cy="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Rectangle 71"/>
              <p:cNvSpPr>
                <a:spLocks noChangeArrowheads="1"/>
              </p:cNvSpPr>
              <p:nvPr/>
            </p:nvSpPr>
            <p:spPr bwMode="auto">
              <a:xfrm>
                <a:off x="2351" y="420"/>
                <a:ext cx="141" cy="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52" name="组合 51"/>
          <p:cNvGrpSpPr/>
          <p:nvPr/>
        </p:nvGrpSpPr>
        <p:grpSpPr>
          <a:xfrm>
            <a:off x="8724900" y="4629150"/>
            <a:ext cx="1104900" cy="1090315"/>
            <a:chOff x="8724900" y="4743450"/>
            <a:chExt cx="1104900" cy="1090315"/>
          </a:xfrm>
        </p:grpSpPr>
        <p:grpSp>
          <p:nvGrpSpPr>
            <p:cNvPr id="17" name="组合 16"/>
            <p:cNvGrpSpPr/>
            <p:nvPr/>
          </p:nvGrpSpPr>
          <p:grpSpPr>
            <a:xfrm>
              <a:off x="8724900" y="4743450"/>
              <a:ext cx="1104900" cy="1090315"/>
              <a:chOff x="8724900" y="4743450"/>
              <a:chExt cx="1104900" cy="1090315"/>
            </a:xfrm>
            <a:effectLst>
              <a:outerShdw blurRad="254000" dist="38100" dir="5400000" sx="110000" sy="110000" algn="t" rotWithShape="0">
                <a:prstClr val="black">
                  <a:alpha val="40000"/>
                </a:prstClr>
              </a:outerShdw>
            </a:effectLst>
          </p:grpSpPr>
          <p:sp>
            <p:nvSpPr>
              <p:cNvPr id="8" name="圆角矩形 7"/>
              <p:cNvSpPr/>
              <p:nvPr/>
            </p:nvSpPr>
            <p:spPr>
              <a:xfrm>
                <a:off x="8724900" y="4743450"/>
                <a:ext cx="895350" cy="895350"/>
              </a:xfrm>
              <a:prstGeom prst="roundRect">
                <a:avLst/>
              </a:prstGeom>
              <a:gradFill>
                <a:gsLst>
                  <a:gs pos="34000">
                    <a:schemeClr val="accent5"/>
                  </a:gs>
                  <a:gs pos="91000">
                    <a:schemeClr val="accent5">
                      <a:alpha val="4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8934450" y="4938415"/>
                <a:ext cx="895350" cy="8953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Freeform 75"/>
            <p:cNvSpPr>
              <a:spLocks noEditPoints="1"/>
            </p:cNvSpPr>
            <p:nvPr/>
          </p:nvSpPr>
          <p:spPr bwMode="auto">
            <a:xfrm>
              <a:off x="8999045" y="5081850"/>
              <a:ext cx="792000" cy="576000"/>
            </a:xfrm>
            <a:custGeom>
              <a:avLst/>
              <a:gdLst>
                <a:gd name="T0" fmla="*/ 392 w 396"/>
                <a:gd name="T1" fmla="*/ 121 h 352"/>
                <a:gd name="T2" fmla="*/ 344 w 396"/>
                <a:gd name="T3" fmla="*/ 81 h 352"/>
                <a:gd name="T4" fmla="*/ 325 w 396"/>
                <a:gd name="T5" fmla="*/ 20 h 352"/>
                <a:gd name="T6" fmla="*/ 198 w 396"/>
                <a:gd name="T7" fmla="*/ 34 h 352"/>
                <a:gd name="T8" fmla="*/ 71 w 396"/>
                <a:gd name="T9" fmla="*/ 19 h 352"/>
                <a:gd name="T10" fmla="*/ 20 w 396"/>
                <a:gd name="T11" fmla="*/ 91 h 352"/>
                <a:gd name="T12" fmla="*/ 21 w 396"/>
                <a:gd name="T13" fmla="*/ 176 h 352"/>
                <a:gd name="T14" fmla="*/ 20 w 396"/>
                <a:gd name="T15" fmla="*/ 261 h 352"/>
                <a:gd name="T16" fmla="*/ 71 w 396"/>
                <a:gd name="T17" fmla="*/ 333 h 352"/>
                <a:gd name="T18" fmla="*/ 102 w 396"/>
                <a:gd name="T19" fmla="*/ 348 h 352"/>
                <a:gd name="T20" fmla="*/ 294 w 396"/>
                <a:gd name="T21" fmla="*/ 348 h 352"/>
                <a:gd name="T22" fmla="*/ 344 w 396"/>
                <a:gd name="T23" fmla="*/ 271 h 352"/>
                <a:gd name="T24" fmla="*/ 392 w 396"/>
                <a:gd name="T25" fmla="*/ 231 h 352"/>
                <a:gd name="T26" fmla="*/ 370 w 396"/>
                <a:gd name="T27" fmla="*/ 110 h 352"/>
                <a:gd name="T28" fmla="*/ 364 w 396"/>
                <a:gd name="T29" fmla="*/ 143 h 352"/>
                <a:gd name="T30" fmla="*/ 370 w 396"/>
                <a:gd name="T31" fmla="*/ 110 h 352"/>
                <a:gd name="T32" fmla="*/ 96 w 396"/>
                <a:gd name="T33" fmla="*/ 23 h 352"/>
                <a:gd name="T34" fmla="*/ 75 w 396"/>
                <a:gd name="T35" fmla="*/ 73 h 352"/>
                <a:gd name="T36" fmla="*/ 26 w 396"/>
                <a:gd name="T37" fmla="*/ 242 h 352"/>
                <a:gd name="T38" fmla="*/ 32 w 396"/>
                <a:gd name="T39" fmla="*/ 209 h 352"/>
                <a:gd name="T40" fmla="*/ 26 w 396"/>
                <a:gd name="T41" fmla="*/ 242 h 352"/>
                <a:gd name="T42" fmla="*/ 300 w 396"/>
                <a:gd name="T43" fmla="*/ 329 h 352"/>
                <a:gd name="T44" fmla="*/ 321 w 396"/>
                <a:gd name="T45" fmla="*/ 279 h 352"/>
                <a:gd name="T46" fmla="*/ 96 w 396"/>
                <a:gd name="T47" fmla="*/ 329 h 352"/>
                <a:gd name="T48" fmla="*/ 23 w 396"/>
                <a:gd name="T49" fmla="*/ 115 h 352"/>
                <a:gd name="T50" fmla="*/ 300 w 396"/>
                <a:gd name="T51" fmla="*/ 23 h 352"/>
                <a:gd name="T52" fmla="*/ 373 w 396"/>
                <a:gd name="T53" fmla="*/ 237 h 352"/>
                <a:gd name="T54" fmla="*/ 96 w 396"/>
                <a:gd name="T55" fmla="*/ 329 h 352"/>
                <a:gd name="T56" fmla="*/ 213 w 396"/>
                <a:gd name="T57" fmla="*/ 180 h 352"/>
                <a:gd name="T58" fmla="*/ 121 w 396"/>
                <a:gd name="T59" fmla="*/ 246 h 352"/>
                <a:gd name="T60" fmla="*/ 104 w 396"/>
                <a:gd name="T61" fmla="*/ 236 h 352"/>
                <a:gd name="T62" fmla="*/ 164 w 396"/>
                <a:gd name="T63" fmla="*/ 149 h 352"/>
                <a:gd name="T64" fmla="*/ 244 w 396"/>
                <a:gd name="T65" fmla="*/ 92 h 352"/>
                <a:gd name="T66" fmla="*/ 221 w 396"/>
                <a:gd name="T67" fmla="*/ 89 h 352"/>
                <a:gd name="T68" fmla="*/ 261 w 396"/>
                <a:gd name="T69" fmla="*/ 66 h 352"/>
                <a:gd name="T70" fmla="*/ 273 w 396"/>
                <a:gd name="T71" fmla="*/ 72 h 352"/>
                <a:gd name="T72" fmla="*/ 278 w 396"/>
                <a:gd name="T73" fmla="*/ 118 h 352"/>
                <a:gd name="T74" fmla="*/ 262 w 396"/>
                <a:gd name="T75" fmla="*/ 102 h 352"/>
                <a:gd name="T76" fmla="*/ 303 w 396"/>
                <a:gd name="T77" fmla="*/ 223 h 352"/>
                <a:gd name="T78" fmla="*/ 283 w 396"/>
                <a:gd name="T79" fmla="*/ 229 h 352"/>
                <a:gd name="T80" fmla="*/ 267 w 396"/>
                <a:gd name="T81" fmla="*/ 144 h 352"/>
                <a:gd name="T82" fmla="*/ 303 w 396"/>
                <a:gd name="T83" fmla="*/ 223 h 352"/>
                <a:gd name="T84" fmla="*/ 250 w 396"/>
                <a:gd name="T85" fmla="*/ 251 h 352"/>
                <a:gd name="T86" fmla="*/ 236 w 396"/>
                <a:gd name="T87" fmla="*/ 244 h 352"/>
                <a:gd name="T88" fmla="*/ 231 w 396"/>
                <a:gd name="T89" fmla="*/ 195 h 352"/>
                <a:gd name="T90" fmla="*/ 255 w 396"/>
                <a:gd name="T91" fmla="*/ 238 h 352"/>
                <a:gd name="T92" fmla="*/ 200 w 396"/>
                <a:gd name="T93" fmla="*/ 266 h 352"/>
                <a:gd name="T94" fmla="*/ 187 w 396"/>
                <a:gd name="T95" fmla="*/ 259 h 352"/>
                <a:gd name="T96" fmla="*/ 179 w 396"/>
                <a:gd name="T97" fmla="*/ 198 h 352"/>
                <a:gd name="T98" fmla="*/ 207 w 396"/>
                <a:gd name="T99" fmla="*/ 253 h 352"/>
                <a:gd name="T100" fmla="*/ 153 w 396"/>
                <a:gd name="T101" fmla="*/ 281 h 352"/>
                <a:gd name="T102" fmla="*/ 137 w 396"/>
                <a:gd name="T103" fmla="*/ 265 h 352"/>
                <a:gd name="T104" fmla="*/ 156 w 396"/>
                <a:gd name="T105" fmla="*/ 25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96" h="352">
                  <a:moveTo>
                    <a:pt x="374" y="176"/>
                  </a:moveTo>
                  <a:cubicBezTo>
                    <a:pt x="392" y="121"/>
                    <a:pt x="392" y="121"/>
                    <a:pt x="392" y="121"/>
                  </a:cubicBezTo>
                  <a:cubicBezTo>
                    <a:pt x="396" y="108"/>
                    <a:pt x="389" y="95"/>
                    <a:pt x="376" y="91"/>
                  </a:cubicBezTo>
                  <a:cubicBezTo>
                    <a:pt x="344" y="81"/>
                    <a:pt x="344" y="81"/>
                    <a:pt x="344" y="81"/>
                  </a:cubicBezTo>
                  <a:cubicBezTo>
                    <a:pt x="325" y="20"/>
                    <a:pt x="325" y="20"/>
                    <a:pt x="325" y="20"/>
                  </a:cubicBezTo>
                  <a:cubicBezTo>
                    <a:pt x="325" y="20"/>
                    <a:pt x="325" y="20"/>
                    <a:pt x="325" y="20"/>
                  </a:cubicBezTo>
                  <a:cubicBezTo>
                    <a:pt x="321" y="7"/>
                    <a:pt x="307" y="0"/>
                    <a:pt x="294" y="4"/>
                  </a:cubicBezTo>
                  <a:cubicBezTo>
                    <a:pt x="198" y="34"/>
                    <a:pt x="198" y="34"/>
                    <a:pt x="198" y="34"/>
                  </a:cubicBezTo>
                  <a:cubicBezTo>
                    <a:pt x="102" y="4"/>
                    <a:pt x="102" y="4"/>
                    <a:pt x="102" y="4"/>
                  </a:cubicBezTo>
                  <a:cubicBezTo>
                    <a:pt x="89" y="0"/>
                    <a:pt x="75" y="7"/>
                    <a:pt x="71" y="19"/>
                  </a:cubicBezTo>
                  <a:cubicBezTo>
                    <a:pt x="52" y="81"/>
                    <a:pt x="52" y="81"/>
                    <a:pt x="52" y="81"/>
                  </a:cubicBezTo>
                  <a:cubicBezTo>
                    <a:pt x="20" y="91"/>
                    <a:pt x="20" y="91"/>
                    <a:pt x="20" y="91"/>
                  </a:cubicBezTo>
                  <a:cubicBezTo>
                    <a:pt x="7" y="95"/>
                    <a:pt x="0" y="109"/>
                    <a:pt x="4" y="121"/>
                  </a:cubicBezTo>
                  <a:cubicBezTo>
                    <a:pt x="21" y="176"/>
                    <a:pt x="21" y="176"/>
                    <a:pt x="21" y="176"/>
                  </a:cubicBezTo>
                  <a:cubicBezTo>
                    <a:pt x="4" y="231"/>
                    <a:pt x="4" y="231"/>
                    <a:pt x="4" y="231"/>
                  </a:cubicBezTo>
                  <a:cubicBezTo>
                    <a:pt x="0" y="243"/>
                    <a:pt x="7" y="257"/>
                    <a:pt x="20" y="261"/>
                  </a:cubicBezTo>
                  <a:cubicBezTo>
                    <a:pt x="52" y="271"/>
                    <a:pt x="52" y="271"/>
                    <a:pt x="52" y="271"/>
                  </a:cubicBezTo>
                  <a:cubicBezTo>
                    <a:pt x="71" y="333"/>
                    <a:pt x="71" y="333"/>
                    <a:pt x="71" y="333"/>
                  </a:cubicBezTo>
                  <a:cubicBezTo>
                    <a:pt x="75" y="343"/>
                    <a:pt x="84" y="350"/>
                    <a:pt x="94" y="350"/>
                  </a:cubicBezTo>
                  <a:cubicBezTo>
                    <a:pt x="97" y="350"/>
                    <a:pt x="99" y="349"/>
                    <a:pt x="102" y="348"/>
                  </a:cubicBezTo>
                  <a:cubicBezTo>
                    <a:pt x="198" y="318"/>
                    <a:pt x="198" y="318"/>
                    <a:pt x="198" y="318"/>
                  </a:cubicBezTo>
                  <a:cubicBezTo>
                    <a:pt x="294" y="348"/>
                    <a:pt x="294" y="348"/>
                    <a:pt x="294" y="348"/>
                  </a:cubicBezTo>
                  <a:cubicBezTo>
                    <a:pt x="307" y="352"/>
                    <a:pt x="321" y="345"/>
                    <a:pt x="325" y="332"/>
                  </a:cubicBezTo>
                  <a:cubicBezTo>
                    <a:pt x="344" y="271"/>
                    <a:pt x="344" y="271"/>
                    <a:pt x="344" y="271"/>
                  </a:cubicBezTo>
                  <a:cubicBezTo>
                    <a:pt x="376" y="261"/>
                    <a:pt x="376" y="261"/>
                    <a:pt x="376" y="261"/>
                  </a:cubicBezTo>
                  <a:cubicBezTo>
                    <a:pt x="389" y="257"/>
                    <a:pt x="396" y="244"/>
                    <a:pt x="392" y="231"/>
                  </a:cubicBezTo>
                  <a:lnTo>
                    <a:pt x="374" y="176"/>
                  </a:lnTo>
                  <a:close/>
                  <a:moveTo>
                    <a:pt x="370" y="110"/>
                  </a:moveTo>
                  <a:cubicBezTo>
                    <a:pt x="372" y="110"/>
                    <a:pt x="374" y="113"/>
                    <a:pt x="373" y="115"/>
                  </a:cubicBezTo>
                  <a:cubicBezTo>
                    <a:pt x="364" y="143"/>
                    <a:pt x="364" y="143"/>
                    <a:pt x="364" y="143"/>
                  </a:cubicBezTo>
                  <a:cubicBezTo>
                    <a:pt x="352" y="104"/>
                    <a:pt x="352" y="104"/>
                    <a:pt x="352" y="104"/>
                  </a:cubicBezTo>
                  <a:lnTo>
                    <a:pt x="370" y="110"/>
                  </a:lnTo>
                  <a:close/>
                  <a:moveTo>
                    <a:pt x="90" y="25"/>
                  </a:moveTo>
                  <a:cubicBezTo>
                    <a:pt x="91" y="23"/>
                    <a:pt x="93" y="22"/>
                    <a:pt x="96" y="23"/>
                  </a:cubicBezTo>
                  <a:cubicBezTo>
                    <a:pt x="165" y="45"/>
                    <a:pt x="165" y="45"/>
                    <a:pt x="165" y="45"/>
                  </a:cubicBezTo>
                  <a:cubicBezTo>
                    <a:pt x="75" y="73"/>
                    <a:pt x="75" y="73"/>
                    <a:pt x="75" y="73"/>
                  </a:cubicBezTo>
                  <a:lnTo>
                    <a:pt x="90" y="25"/>
                  </a:lnTo>
                  <a:close/>
                  <a:moveTo>
                    <a:pt x="26" y="242"/>
                  </a:moveTo>
                  <a:cubicBezTo>
                    <a:pt x="24" y="241"/>
                    <a:pt x="23" y="239"/>
                    <a:pt x="23" y="237"/>
                  </a:cubicBezTo>
                  <a:cubicBezTo>
                    <a:pt x="32" y="209"/>
                    <a:pt x="32" y="209"/>
                    <a:pt x="32" y="209"/>
                  </a:cubicBezTo>
                  <a:cubicBezTo>
                    <a:pt x="44" y="248"/>
                    <a:pt x="44" y="248"/>
                    <a:pt x="44" y="248"/>
                  </a:cubicBezTo>
                  <a:lnTo>
                    <a:pt x="26" y="242"/>
                  </a:lnTo>
                  <a:close/>
                  <a:moveTo>
                    <a:pt x="306" y="326"/>
                  </a:moveTo>
                  <a:cubicBezTo>
                    <a:pt x="305" y="329"/>
                    <a:pt x="303" y="330"/>
                    <a:pt x="300" y="329"/>
                  </a:cubicBezTo>
                  <a:cubicBezTo>
                    <a:pt x="231" y="307"/>
                    <a:pt x="231" y="307"/>
                    <a:pt x="231" y="307"/>
                  </a:cubicBezTo>
                  <a:cubicBezTo>
                    <a:pt x="321" y="279"/>
                    <a:pt x="321" y="279"/>
                    <a:pt x="321" y="279"/>
                  </a:cubicBezTo>
                  <a:lnTo>
                    <a:pt x="306" y="326"/>
                  </a:lnTo>
                  <a:close/>
                  <a:moveTo>
                    <a:pt x="96" y="329"/>
                  </a:moveTo>
                  <a:cubicBezTo>
                    <a:pt x="93" y="330"/>
                    <a:pt x="91" y="329"/>
                    <a:pt x="90" y="327"/>
                  </a:cubicBezTo>
                  <a:cubicBezTo>
                    <a:pt x="23" y="115"/>
                    <a:pt x="23" y="115"/>
                    <a:pt x="23" y="115"/>
                  </a:cubicBezTo>
                  <a:cubicBezTo>
                    <a:pt x="22" y="113"/>
                    <a:pt x="24" y="111"/>
                    <a:pt x="26" y="110"/>
                  </a:cubicBezTo>
                  <a:cubicBezTo>
                    <a:pt x="300" y="23"/>
                    <a:pt x="300" y="23"/>
                    <a:pt x="300" y="23"/>
                  </a:cubicBezTo>
                  <a:cubicBezTo>
                    <a:pt x="303" y="22"/>
                    <a:pt x="305" y="23"/>
                    <a:pt x="306" y="26"/>
                  </a:cubicBezTo>
                  <a:cubicBezTo>
                    <a:pt x="373" y="237"/>
                    <a:pt x="373" y="237"/>
                    <a:pt x="373" y="237"/>
                  </a:cubicBezTo>
                  <a:cubicBezTo>
                    <a:pt x="374" y="239"/>
                    <a:pt x="372" y="241"/>
                    <a:pt x="370" y="242"/>
                  </a:cubicBezTo>
                  <a:lnTo>
                    <a:pt x="96" y="329"/>
                  </a:lnTo>
                  <a:close/>
                  <a:moveTo>
                    <a:pt x="224" y="174"/>
                  </a:moveTo>
                  <a:cubicBezTo>
                    <a:pt x="222" y="178"/>
                    <a:pt x="217" y="180"/>
                    <a:pt x="213" y="180"/>
                  </a:cubicBezTo>
                  <a:cubicBezTo>
                    <a:pt x="167" y="170"/>
                    <a:pt x="167" y="170"/>
                    <a:pt x="167" y="170"/>
                  </a:cubicBezTo>
                  <a:cubicBezTo>
                    <a:pt x="121" y="246"/>
                    <a:pt x="121" y="246"/>
                    <a:pt x="121" y="246"/>
                  </a:cubicBezTo>
                  <a:cubicBezTo>
                    <a:pt x="118" y="251"/>
                    <a:pt x="112" y="253"/>
                    <a:pt x="107" y="250"/>
                  </a:cubicBezTo>
                  <a:cubicBezTo>
                    <a:pt x="103" y="247"/>
                    <a:pt x="101" y="241"/>
                    <a:pt x="104" y="236"/>
                  </a:cubicBezTo>
                  <a:cubicBezTo>
                    <a:pt x="153" y="153"/>
                    <a:pt x="153" y="153"/>
                    <a:pt x="153" y="153"/>
                  </a:cubicBezTo>
                  <a:cubicBezTo>
                    <a:pt x="155" y="150"/>
                    <a:pt x="160" y="148"/>
                    <a:pt x="164" y="149"/>
                  </a:cubicBezTo>
                  <a:cubicBezTo>
                    <a:pt x="210" y="158"/>
                    <a:pt x="210" y="158"/>
                    <a:pt x="210" y="158"/>
                  </a:cubicBezTo>
                  <a:cubicBezTo>
                    <a:pt x="244" y="92"/>
                    <a:pt x="244" y="92"/>
                    <a:pt x="244" y="92"/>
                  </a:cubicBezTo>
                  <a:cubicBezTo>
                    <a:pt x="234" y="96"/>
                    <a:pt x="234" y="96"/>
                    <a:pt x="234" y="96"/>
                  </a:cubicBezTo>
                  <a:cubicBezTo>
                    <a:pt x="228" y="97"/>
                    <a:pt x="223" y="94"/>
                    <a:pt x="221" y="89"/>
                  </a:cubicBezTo>
                  <a:cubicBezTo>
                    <a:pt x="219" y="84"/>
                    <a:pt x="222" y="78"/>
                    <a:pt x="228" y="76"/>
                  </a:cubicBezTo>
                  <a:cubicBezTo>
                    <a:pt x="261" y="66"/>
                    <a:pt x="261" y="66"/>
                    <a:pt x="261" y="66"/>
                  </a:cubicBezTo>
                  <a:cubicBezTo>
                    <a:pt x="266" y="64"/>
                    <a:pt x="272" y="67"/>
                    <a:pt x="273" y="72"/>
                  </a:cubicBezTo>
                  <a:cubicBezTo>
                    <a:pt x="273" y="72"/>
                    <a:pt x="273" y="72"/>
                    <a:pt x="273" y="72"/>
                  </a:cubicBezTo>
                  <a:cubicBezTo>
                    <a:pt x="284" y="106"/>
                    <a:pt x="284" y="106"/>
                    <a:pt x="284" y="106"/>
                  </a:cubicBezTo>
                  <a:cubicBezTo>
                    <a:pt x="286" y="111"/>
                    <a:pt x="283" y="117"/>
                    <a:pt x="278" y="118"/>
                  </a:cubicBezTo>
                  <a:cubicBezTo>
                    <a:pt x="272" y="120"/>
                    <a:pt x="267" y="117"/>
                    <a:pt x="265" y="112"/>
                  </a:cubicBezTo>
                  <a:cubicBezTo>
                    <a:pt x="262" y="102"/>
                    <a:pt x="262" y="102"/>
                    <a:pt x="262" y="102"/>
                  </a:cubicBezTo>
                  <a:lnTo>
                    <a:pt x="224" y="174"/>
                  </a:lnTo>
                  <a:close/>
                  <a:moveTo>
                    <a:pt x="303" y="223"/>
                  </a:moveTo>
                  <a:cubicBezTo>
                    <a:pt x="304" y="228"/>
                    <a:pt x="301" y="234"/>
                    <a:pt x="296" y="235"/>
                  </a:cubicBezTo>
                  <a:cubicBezTo>
                    <a:pt x="291" y="237"/>
                    <a:pt x="285" y="234"/>
                    <a:pt x="283" y="229"/>
                  </a:cubicBezTo>
                  <a:cubicBezTo>
                    <a:pt x="261" y="157"/>
                    <a:pt x="261" y="157"/>
                    <a:pt x="261" y="157"/>
                  </a:cubicBezTo>
                  <a:cubicBezTo>
                    <a:pt x="259" y="151"/>
                    <a:pt x="262" y="146"/>
                    <a:pt x="267" y="144"/>
                  </a:cubicBezTo>
                  <a:cubicBezTo>
                    <a:pt x="273" y="142"/>
                    <a:pt x="278" y="145"/>
                    <a:pt x="280" y="151"/>
                  </a:cubicBezTo>
                  <a:lnTo>
                    <a:pt x="303" y="223"/>
                  </a:lnTo>
                  <a:close/>
                  <a:moveTo>
                    <a:pt x="255" y="238"/>
                  </a:moveTo>
                  <a:cubicBezTo>
                    <a:pt x="257" y="243"/>
                    <a:pt x="255" y="249"/>
                    <a:pt x="250" y="251"/>
                  </a:cubicBezTo>
                  <a:cubicBezTo>
                    <a:pt x="245" y="254"/>
                    <a:pt x="239" y="252"/>
                    <a:pt x="237" y="247"/>
                  </a:cubicBezTo>
                  <a:cubicBezTo>
                    <a:pt x="236" y="246"/>
                    <a:pt x="236" y="245"/>
                    <a:pt x="236" y="244"/>
                  </a:cubicBezTo>
                  <a:cubicBezTo>
                    <a:pt x="224" y="207"/>
                    <a:pt x="224" y="207"/>
                    <a:pt x="224" y="207"/>
                  </a:cubicBezTo>
                  <a:cubicBezTo>
                    <a:pt x="223" y="202"/>
                    <a:pt x="225" y="196"/>
                    <a:pt x="231" y="195"/>
                  </a:cubicBezTo>
                  <a:cubicBezTo>
                    <a:pt x="236" y="193"/>
                    <a:pt x="242" y="196"/>
                    <a:pt x="243" y="201"/>
                  </a:cubicBezTo>
                  <a:lnTo>
                    <a:pt x="255" y="238"/>
                  </a:lnTo>
                  <a:close/>
                  <a:moveTo>
                    <a:pt x="207" y="253"/>
                  </a:moveTo>
                  <a:cubicBezTo>
                    <a:pt x="208" y="258"/>
                    <a:pt x="205" y="264"/>
                    <a:pt x="200" y="266"/>
                  </a:cubicBezTo>
                  <a:cubicBezTo>
                    <a:pt x="195" y="267"/>
                    <a:pt x="189" y="264"/>
                    <a:pt x="187" y="259"/>
                  </a:cubicBezTo>
                  <a:cubicBezTo>
                    <a:pt x="187" y="259"/>
                    <a:pt x="187" y="259"/>
                    <a:pt x="187" y="259"/>
                  </a:cubicBezTo>
                  <a:cubicBezTo>
                    <a:pt x="172" y="211"/>
                    <a:pt x="172" y="211"/>
                    <a:pt x="172" y="211"/>
                  </a:cubicBezTo>
                  <a:cubicBezTo>
                    <a:pt x="171" y="206"/>
                    <a:pt x="174" y="200"/>
                    <a:pt x="179" y="198"/>
                  </a:cubicBezTo>
                  <a:cubicBezTo>
                    <a:pt x="184" y="197"/>
                    <a:pt x="190" y="200"/>
                    <a:pt x="191" y="205"/>
                  </a:cubicBezTo>
                  <a:lnTo>
                    <a:pt x="207" y="253"/>
                  </a:lnTo>
                  <a:close/>
                  <a:moveTo>
                    <a:pt x="159" y="268"/>
                  </a:moveTo>
                  <a:cubicBezTo>
                    <a:pt x="161" y="273"/>
                    <a:pt x="158" y="279"/>
                    <a:pt x="153" y="281"/>
                  </a:cubicBezTo>
                  <a:cubicBezTo>
                    <a:pt x="147" y="282"/>
                    <a:pt x="142" y="279"/>
                    <a:pt x="140" y="274"/>
                  </a:cubicBezTo>
                  <a:cubicBezTo>
                    <a:pt x="137" y="265"/>
                    <a:pt x="137" y="265"/>
                    <a:pt x="137" y="265"/>
                  </a:cubicBezTo>
                  <a:cubicBezTo>
                    <a:pt x="135" y="259"/>
                    <a:pt x="138" y="254"/>
                    <a:pt x="144" y="252"/>
                  </a:cubicBezTo>
                  <a:cubicBezTo>
                    <a:pt x="149" y="250"/>
                    <a:pt x="155" y="253"/>
                    <a:pt x="156" y="259"/>
                  </a:cubicBezTo>
                  <a:lnTo>
                    <a:pt x="159" y="268"/>
                  </a:lnTo>
                  <a:close/>
                </a:path>
              </a:pathLst>
            </a:custGeom>
            <a:solidFill>
              <a:schemeClr val="accent5">
                <a:alpha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3" name="文本框 52"/>
          <p:cNvSpPr txBox="1"/>
          <p:nvPr/>
        </p:nvSpPr>
        <p:spPr>
          <a:xfrm>
            <a:off x="143825" y="3291483"/>
            <a:ext cx="4590442" cy="923330"/>
          </a:xfrm>
          <a:prstGeom prst="rect">
            <a:avLst/>
          </a:prstGeom>
          <a:noFill/>
        </p:spPr>
        <p:txBody>
          <a:bodyPr wrap="square" rtlCol="0">
            <a:spAutoFit/>
          </a:bodyPr>
          <a:lstStyle/>
          <a:p>
            <a:pPr algn="ctr">
              <a:lnSpc>
                <a:spcPct val="150000"/>
              </a:lnSpc>
            </a:pPr>
            <a:r>
              <a:rPr lang="en-US" altLang="zh-CN">
                <a:latin typeface="思源黑体 CN Light" panose="020B0300000000000000" pitchFamily="34" charset="-122"/>
                <a:ea typeface="思源黑体 CN Light" panose="020B0300000000000000" pitchFamily="34" charset="-122"/>
              </a:rPr>
              <a:t>Lorem ipsum dolor sit amet, consectetuer adipiscing elit.</a:t>
            </a:r>
            <a:endParaRPr lang="zh-CN" altLang="en-US" smtClean="0">
              <a:latin typeface="思源黑体 CN Light" panose="020B0300000000000000" pitchFamily="34" charset="-122"/>
              <a:ea typeface="思源黑体 CN Light" panose="020B0300000000000000" pitchFamily="34" charset="-122"/>
            </a:endParaRPr>
          </a:p>
        </p:txBody>
      </p:sp>
      <p:sp>
        <p:nvSpPr>
          <p:cNvPr id="54" name="文本框 53"/>
          <p:cNvSpPr txBox="1"/>
          <p:nvPr/>
        </p:nvSpPr>
        <p:spPr>
          <a:xfrm>
            <a:off x="6985851" y="3307764"/>
            <a:ext cx="4590442" cy="923330"/>
          </a:xfrm>
          <a:prstGeom prst="rect">
            <a:avLst/>
          </a:prstGeom>
          <a:noFill/>
        </p:spPr>
        <p:txBody>
          <a:bodyPr wrap="square" rtlCol="0">
            <a:spAutoFit/>
          </a:bodyPr>
          <a:lstStyle/>
          <a:p>
            <a:pPr algn="ctr">
              <a:lnSpc>
                <a:spcPct val="150000"/>
              </a:lnSpc>
            </a:pPr>
            <a:r>
              <a:rPr lang="en-US" altLang="zh-CN">
                <a:latin typeface="思源黑体 CN Light" panose="020B0300000000000000" pitchFamily="34" charset="-122"/>
                <a:ea typeface="思源黑体 CN Light" panose="020B0300000000000000" pitchFamily="34" charset="-122"/>
              </a:rPr>
              <a:t>Lorem ipsum dolor sit amet, consectetuer adipiscing elit.</a:t>
            </a:r>
            <a:endParaRPr lang="zh-CN" altLang="en-US" smtClean="0">
              <a:latin typeface="思源黑体 CN Light" panose="020B0300000000000000" pitchFamily="34" charset="-122"/>
              <a:ea typeface="思源黑体 CN Light" panose="020B0300000000000000" pitchFamily="34" charset="-122"/>
            </a:endParaRPr>
          </a:p>
        </p:txBody>
      </p:sp>
      <p:sp>
        <p:nvSpPr>
          <p:cNvPr id="55" name="文本框 54"/>
          <p:cNvSpPr txBox="1"/>
          <p:nvPr/>
        </p:nvSpPr>
        <p:spPr>
          <a:xfrm>
            <a:off x="95077" y="5778477"/>
            <a:ext cx="4590442" cy="923330"/>
          </a:xfrm>
          <a:prstGeom prst="rect">
            <a:avLst/>
          </a:prstGeom>
          <a:noFill/>
        </p:spPr>
        <p:txBody>
          <a:bodyPr wrap="square" rtlCol="0">
            <a:spAutoFit/>
          </a:bodyPr>
          <a:lstStyle/>
          <a:p>
            <a:pPr algn="ctr">
              <a:lnSpc>
                <a:spcPct val="150000"/>
              </a:lnSpc>
            </a:pPr>
            <a:r>
              <a:rPr lang="en-US" altLang="zh-CN">
                <a:latin typeface="思源黑体 CN Light" panose="020B0300000000000000" pitchFamily="34" charset="-122"/>
                <a:ea typeface="思源黑体 CN Light" panose="020B0300000000000000" pitchFamily="34" charset="-122"/>
              </a:rPr>
              <a:t>Lorem ipsum dolor sit amet, consectetuer adipiscing elit.</a:t>
            </a:r>
            <a:endParaRPr lang="zh-CN" altLang="en-US" smtClean="0">
              <a:latin typeface="思源黑体 CN Light" panose="020B0300000000000000" pitchFamily="34" charset="-122"/>
              <a:ea typeface="思源黑体 CN Light" panose="020B0300000000000000" pitchFamily="34" charset="-122"/>
            </a:endParaRPr>
          </a:p>
        </p:txBody>
      </p:sp>
      <p:sp>
        <p:nvSpPr>
          <p:cNvPr id="56" name="文本框 55"/>
          <p:cNvSpPr txBox="1"/>
          <p:nvPr/>
        </p:nvSpPr>
        <p:spPr>
          <a:xfrm>
            <a:off x="6985851" y="5862900"/>
            <a:ext cx="4590442" cy="923330"/>
          </a:xfrm>
          <a:prstGeom prst="rect">
            <a:avLst/>
          </a:prstGeom>
          <a:noFill/>
        </p:spPr>
        <p:txBody>
          <a:bodyPr wrap="square" rtlCol="0">
            <a:spAutoFit/>
          </a:bodyPr>
          <a:lstStyle/>
          <a:p>
            <a:pPr algn="ctr">
              <a:lnSpc>
                <a:spcPct val="150000"/>
              </a:lnSpc>
            </a:pPr>
            <a:r>
              <a:rPr lang="en-US" altLang="zh-CN">
                <a:latin typeface="思源黑体 CN Light" panose="020B0300000000000000" pitchFamily="34" charset="-122"/>
                <a:ea typeface="思源黑体 CN Light" panose="020B0300000000000000" pitchFamily="34" charset="-122"/>
              </a:rPr>
              <a:t>Lorem ipsum dolor sit amet, consectetuer adipiscing elit.</a:t>
            </a:r>
            <a:endParaRPr lang="zh-CN" altLang="en-US" smtClean="0">
              <a:latin typeface="思源黑体 CN Light" panose="020B0300000000000000" pitchFamily="34" charset="-122"/>
              <a:ea typeface="思源黑体 CN Light" panose="020B0300000000000000" pitchFamily="34" charset="-122"/>
            </a:endParaRPr>
          </a:p>
        </p:txBody>
      </p:sp>
    </p:spTree>
    <p:extLst>
      <p:ext uri="{BB962C8B-B14F-4D97-AF65-F5344CB8AC3E}">
        <p14:creationId xmlns:p14="http://schemas.microsoft.com/office/powerpoint/2010/main" val="50821496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10"/>
          <p:cNvSpPr/>
          <p:nvPr/>
        </p:nvSpPr>
        <p:spPr>
          <a:xfrm>
            <a:off x="-29029" y="0"/>
            <a:ext cx="9289143" cy="6858000"/>
          </a:xfrm>
          <a:custGeom>
            <a:avLst/>
            <a:gdLst>
              <a:gd name="connsiteX0" fmla="*/ 0 w 4711700"/>
              <a:gd name="connsiteY0" fmla="*/ 0 h 3975100"/>
              <a:gd name="connsiteX1" fmla="*/ 673100 w 4711700"/>
              <a:gd name="connsiteY1" fmla="*/ 838200 h 3975100"/>
              <a:gd name="connsiteX2" fmla="*/ 2108200 w 4711700"/>
              <a:gd name="connsiteY2" fmla="*/ 1295400 h 3975100"/>
              <a:gd name="connsiteX3" fmla="*/ 3136900 w 4711700"/>
              <a:gd name="connsiteY3" fmla="*/ 1739900 h 3975100"/>
              <a:gd name="connsiteX4" fmla="*/ 3352800 w 4711700"/>
              <a:gd name="connsiteY4" fmla="*/ 2705100 h 3975100"/>
              <a:gd name="connsiteX5" fmla="*/ 3022600 w 4711700"/>
              <a:gd name="connsiteY5" fmla="*/ 3213100 h 3975100"/>
              <a:gd name="connsiteX6" fmla="*/ 3632200 w 4711700"/>
              <a:gd name="connsiteY6" fmla="*/ 3911600 h 3975100"/>
              <a:gd name="connsiteX7" fmla="*/ 4711700 w 4711700"/>
              <a:gd name="connsiteY7" fmla="*/ 3975100 h 3975100"/>
              <a:gd name="connsiteX8" fmla="*/ 4635500 w 4711700"/>
              <a:gd name="connsiteY8" fmla="*/ 88900 h 3975100"/>
              <a:gd name="connsiteX9" fmla="*/ 0 w 4711700"/>
              <a:gd name="connsiteY9" fmla="*/ 0 h 3975100"/>
              <a:gd name="connsiteX0" fmla="*/ 223090 w 4934790"/>
              <a:gd name="connsiteY0" fmla="*/ 0 h 3975100"/>
              <a:gd name="connsiteX1" fmla="*/ 896190 w 4934790"/>
              <a:gd name="connsiteY1" fmla="*/ 838200 h 3975100"/>
              <a:gd name="connsiteX2" fmla="*/ 2331290 w 4934790"/>
              <a:gd name="connsiteY2" fmla="*/ 1295400 h 3975100"/>
              <a:gd name="connsiteX3" fmla="*/ 3359990 w 4934790"/>
              <a:gd name="connsiteY3" fmla="*/ 1739900 h 3975100"/>
              <a:gd name="connsiteX4" fmla="*/ 3575890 w 4934790"/>
              <a:gd name="connsiteY4" fmla="*/ 2705100 h 3975100"/>
              <a:gd name="connsiteX5" fmla="*/ 3245690 w 4934790"/>
              <a:gd name="connsiteY5" fmla="*/ 3213100 h 3975100"/>
              <a:gd name="connsiteX6" fmla="*/ 3855290 w 4934790"/>
              <a:gd name="connsiteY6" fmla="*/ 3911600 h 3975100"/>
              <a:gd name="connsiteX7" fmla="*/ 4934790 w 4934790"/>
              <a:gd name="connsiteY7" fmla="*/ 3975100 h 3975100"/>
              <a:gd name="connsiteX8" fmla="*/ 4858590 w 4934790"/>
              <a:gd name="connsiteY8" fmla="*/ 88900 h 3975100"/>
              <a:gd name="connsiteX9" fmla="*/ 223090 w 4934790"/>
              <a:gd name="connsiteY9" fmla="*/ 0 h 3975100"/>
              <a:gd name="connsiteX0" fmla="*/ 0 w 4711700"/>
              <a:gd name="connsiteY0" fmla="*/ 0 h 3975100"/>
              <a:gd name="connsiteX1" fmla="*/ 673100 w 4711700"/>
              <a:gd name="connsiteY1" fmla="*/ 838200 h 3975100"/>
              <a:gd name="connsiteX2" fmla="*/ 2108200 w 4711700"/>
              <a:gd name="connsiteY2" fmla="*/ 1295400 h 3975100"/>
              <a:gd name="connsiteX3" fmla="*/ 3136900 w 4711700"/>
              <a:gd name="connsiteY3" fmla="*/ 1739900 h 3975100"/>
              <a:gd name="connsiteX4" fmla="*/ 3352800 w 4711700"/>
              <a:gd name="connsiteY4" fmla="*/ 2705100 h 3975100"/>
              <a:gd name="connsiteX5" fmla="*/ 3022600 w 4711700"/>
              <a:gd name="connsiteY5" fmla="*/ 3213100 h 3975100"/>
              <a:gd name="connsiteX6" fmla="*/ 3632200 w 4711700"/>
              <a:gd name="connsiteY6" fmla="*/ 3911600 h 3975100"/>
              <a:gd name="connsiteX7" fmla="*/ 4711700 w 4711700"/>
              <a:gd name="connsiteY7" fmla="*/ 3975100 h 3975100"/>
              <a:gd name="connsiteX8" fmla="*/ 4635500 w 4711700"/>
              <a:gd name="connsiteY8" fmla="*/ 88900 h 3975100"/>
              <a:gd name="connsiteX9" fmla="*/ 0 w 4711700"/>
              <a:gd name="connsiteY9" fmla="*/ 0 h 3975100"/>
              <a:gd name="connsiteX0" fmla="*/ 0 w 4711700"/>
              <a:gd name="connsiteY0" fmla="*/ 0 h 3975100"/>
              <a:gd name="connsiteX1" fmla="*/ 673100 w 4711700"/>
              <a:gd name="connsiteY1" fmla="*/ 838200 h 3975100"/>
              <a:gd name="connsiteX2" fmla="*/ 2108200 w 4711700"/>
              <a:gd name="connsiteY2" fmla="*/ 1295400 h 3975100"/>
              <a:gd name="connsiteX3" fmla="*/ 3136900 w 4711700"/>
              <a:gd name="connsiteY3" fmla="*/ 1739900 h 3975100"/>
              <a:gd name="connsiteX4" fmla="*/ 3352800 w 4711700"/>
              <a:gd name="connsiteY4" fmla="*/ 2705100 h 3975100"/>
              <a:gd name="connsiteX5" fmla="*/ 3022600 w 4711700"/>
              <a:gd name="connsiteY5" fmla="*/ 3213100 h 3975100"/>
              <a:gd name="connsiteX6" fmla="*/ 3632200 w 4711700"/>
              <a:gd name="connsiteY6" fmla="*/ 3911600 h 3975100"/>
              <a:gd name="connsiteX7" fmla="*/ 4711700 w 4711700"/>
              <a:gd name="connsiteY7" fmla="*/ 3975100 h 3975100"/>
              <a:gd name="connsiteX8" fmla="*/ 4635500 w 4711700"/>
              <a:gd name="connsiteY8" fmla="*/ 88900 h 3975100"/>
              <a:gd name="connsiteX9" fmla="*/ 0 w 4711700"/>
              <a:gd name="connsiteY9" fmla="*/ 0 h 3975100"/>
              <a:gd name="connsiteX0" fmla="*/ 0 w 4711700"/>
              <a:gd name="connsiteY0" fmla="*/ 0 h 3975100"/>
              <a:gd name="connsiteX1" fmla="*/ 673100 w 4711700"/>
              <a:gd name="connsiteY1" fmla="*/ 838200 h 3975100"/>
              <a:gd name="connsiteX2" fmla="*/ 2108200 w 4711700"/>
              <a:gd name="connsiteY2" fmla="*/ 1295400 h 3975100"/>
              <a:gd name="connsiteX3" fmla="*/ 3136900 w 4711700"/>
              <a:gd name="connsiteY3" fmla="*/ 1739900 h 3975100"/>
              <a:gd name="connsiteX4" fmla="*/ 3352800 w 4711700"/>
              <a:gd name="connsiteY4" fmla="*/ 2705100 h 3975100"/>
              <a:gd name="connsiteX5" fmla="*/ 3022600 w 4711700"/>
              <a:gd name="connsiteY5" fmla="*/ 3213100 h 3975100"/>
              <a:gd name="connsiteX6" fmla="*/ 3632200 w 4711700"/>
              <a:gd name="connsiteY6" fmla="*/ 3911600 h 3975100"/>
              <a:gd name="connsiteX7" fmla="*/ 4711700 w 4711700"/>
              <a:gd name="connsiteY7" fmla="*/ 3975100 h 3975100"/>
              <a:gd name="connsiteX8" fmla="*/ 4635500 w 4711700"/>
              <a:gd name="connsiteY8" fmla="*/ 88900 h 3975100"/>
              <a:gd name="connsiteX9" fmla="*/ 0 w 4711700"/>
              <a:gd name="connsiteY9" fmla="*/ 0 h 3975100"/>
              <a:gd name="connsiteX0" fmla="*/ 0 w 4711700"/>
              <a:gd name="connsiteY0" fmla="*/ 0 h 3975100"/>
              <a:gd name="connsiteX1" fmla="*/ 673100 w 4711700"/>
              <a:gd name="connsiteY1" fmla="*/ 838200 h 3975100"/>
              <a:gd name="connsiteX2" fmla="*/ 2108200 w 4711700"/>
              <a:gd name="connsiteY2" fmla="*/ 1295400 h 3975100"/>
              <a:gd name="connsiteX3" fmla="*/ 3136900 w 4711700"/>
              <a:gd name="connsiteY3" fmla="*/ 1739900 h 3975100"/>
              <a:gd name="connsiteX4" fmla="*/ 3352800 w 4711700"/>
              <a:gd name="connsiteY4" fmla="*/ 2705100 h 3975100"/>
              <a:gd name="connsiteX5" fmla="*/ 3022600 w 4711700"/>
              <a:gd name="connsiteY5" fmla="*/ 3213100 h 3975100"/>
              <a:gd name="connsiteX6" fmla="*/ 3632200 w 4711700"/>
              <a:gd name="connsiteY6" fmla="*/ 3911600 h 3975100"/>
              <a:gd name="connsiteX7" fmla="*/ 4711700 w 4711700"/>
              <a:gd name="connsiteY7" fmla="*/ 3975100 h 3975100"/>
              <a:gd name="connsiteX8" fmla="*/ 4635500 w 4711700"/>
              <a:gd name="connsiteY8" fmla="*/ 88900 h 3975100"/>
              <a:gd name="connsiteX9" fmla="*/ 0 w 4711700"/>
              <a:gd name="connsiteY9" fmla="*/ 0 h 3975100"/>
              <a:gd name="connsiteX0" fmla="*/ 0 w 4711700"/>
              <a:gd name="connsiteY0" fmla="*/ 0 h 3975100"/>
              <a:gd name="connsiteX1" fmla="*/ 673100 w 4711700"/>
              <a:gd name="connsiteY1" fmla="*/ 838200 h 3975100"/>
              <a:gd name="connsiteX2" fmla="*/ 2108200 w 4711700"/>
              <a:gd name="connsiteY2" fmla="*/ 1295400 h 3975100"/>
              <a:gd name="connsiteX3" fmla="*/ 3136900 w 4711700"/>
              <a:gd name="connsiteY3" fmla="*/ 1739900 h 3975100"/>
              <a:gd name="connsiteX4" fmla="*/ 3352800 w 4711700"/>
              <a:gd name="connsiteY4" fmla="*/ 2705100 h 3975100"/>
              <a:gd name="connsiteX5" fmla="*/ 3022600 w 4711700"/>
              <a:gd name="connsiteY5" fmla="*/ 3213100 h 3975100"/>
              <a:gd name="connsiteX6" fmla="*/ 3632200 w 4711700"/>
              <a:gd name="connsiteY6" fmla="*/ 3911600 h 3975100"/>
              <a:gd name="connsiteX7" fmla="*/ 4711700 w 4711700"/>
              <a:gd name="connsiteY7" fmla="*/ 3975100 h 3975100"/>
              <a:gd name="connsiteX8" fmla="*/ 4635500 w 4711700"/>
              <a:gd name="connsiteY8" fmla="*/ 88900 h 3975100"/>
              <a:gd name="connsiteX9" fmla="*/ 0 w 4711700"/>
              <a:gd name="connsiteY9" fmla="*/ 0 h 3975100"/>
              <a:gd name="connsiteX0" fmla="*/ 0 w 4711700"/>
              <a:gd name="connsiteY0" fmla="*/ 0 h 3975100"/>
              <a:gd name="connsiteX1" fmla="*/ 673100 w 4711700"/>
              <a:gd name="connsiteY1" fmla="*/ 838200 h 3975100"/>
              <a:gd name="connsiteX2" fmla="*/ 2108200 w 4711700"/>
              <a:gd name="connsiteY2" fmla="*/ 1295400 h 3975100"/>
              <a:gd name="connsiteX3" fmla="*/ 3136900 w 4711700"/>
              <a:gd name="connsiteY3" fmla="*/ 1739900 h 3975100"/>
              <a:gd name="connsiteX4" fmla="*/ 3352800 w 4711700"/>
              <a:gd name="connsiteY4" fmla="*/ 2705100 h 3975100"/>
              <a:gd name="connsiteX5" fmla="*/ 3073400 w 4711700"/>
              <a:gd name="connsiteY5" fmla="*/ 3327400 h 3975100"/>
              <a:gd name="connsiteX6" fmla="*/ 3632200 w 4711700"/>
              <a:gd name="connsiteY6" fmla="*/ 3911600 h 3975100"/>
              <a:gd name="connsiteX7" fmla="*/ 4711700 w 4711700"/>
              <a:gd name="connsiteY7" fmla="*/ 3975100 h 3975100"/>
              <a:gd name="connsiteX8" fmla="*/ 4635500 w 4711700"/>
              <a:gd name="connsiteY8" fmla="*/ 88900 h 3975100"/>
              <a:gd name="connsiteX9" fmla="*/ 0 w 4711700"/>
              <a:gd name="connsiteY9" fmla="*/ 0 h 3975100"/>
              <a:gd name="connsiteX0" fmla="*/ 0 w 4711700"/>
              <a:gd name="connsiteY0" fmla="*/ 0 h 3975100"/>
              <a:gd name="connsiteX1" fmla="*/ 673100 w 4711700"/>
              <a:gd name="connsiteY1" fmla="*/ 838200 h 3975100"/>
              <a:gd name="connsiteX2" fmla="*/ 3136900 w 4711700"/>
              <a:gd name="connsiteY2" fmla="*/ 1739900 h 3975100"/>
              <a:gd name="connsiteX3" fmla="*/ 3352800 w 4711700"/>
              <a:gd name="connsiteY3" fmla="*/ 2705100 h 3975100"/>
              <a:gd name="connsiteX4" fmla="*/ 3073400 w 4711700"/>
              <a:gd name="connsiteY4" fmla="*/ 3327400 h 3975100"/>
              <a:gd name="connsiteX5" fmla="*/ 3632200 w 4711700"/>
              <a:gd name="connsiteY5" fmla="*/ 3911600 h 3975100"/>
              <a:gd name="connsiteX6" fmla="*/ 4711700 w 4711700"/>
              <a:gd name="connsiteY6" fmla="*/ 3975100 h 3975100"/>
              <a:gd name="connsiteX7" fmla="*/ 4635500 w 4711700"/>
              <a:gd name="connsiteY7" fmla="*/ 88900 h 3975100"/>
              <a:gd name="connsiteX8" fmla="*/ 0 w 4711700"/>
              <a:gd name="connsiteY8" fmla="*/ 0 h 3975100"/>
              <a:gd name="connsiteX0" fmla="*/ 0 w 4711700"/>
              <a:gd name="connsiteY0" fmla="*/ 0 h 3975100"/>
              <a:gd name="connsiteX1" fmla="*/ 812800 w 4711700"/>
              <a:gd name="connsiteY1" fmla="*/ 1003300 h 3975100"/>
              <a:gd name="connsiteX2" fmla="*/ 3136900 w 4711700"/>
              <a:gd name="connsiteY2" fmla="*/ 1739900 h 3975100"/>
              <a:gd name="connsiteX3" fmla="*/ 3352800 w 4711700"/>
              <a:gd name="connsiteY3" fmla="*/ 2705100 h 3975100"/>
              <a:gd name="connsiteX4" fmla="*/ 3073400 w 4711700"/>
              <a:gd name="connsiteY4" fmla="*/ 3327400 h 3975100"/>
              <a:gd name="connsiteX5" fmla="*/ 3632200 w 4711700"/>
              <a:gd name="connsiteY5" fmla="*/ 3911600 h 3975100"/>
              <a:gd name="connsiteX6" fmla="*/ 4711700 w 4711700"/>
              <a:gd name="connsiteY6" fmla="*/ 3975100 h 3975100"/>
              <a:gd name="connsiteX7" fmla="*/ 4635500 w 4711700"/>
              <a:gd name="connsiteY7" fmla="*/ 88900 h 3975100"/>
              <a:gd name="connsiteX8" fmla="*/ 0 w 4711700"/>
              <a:gd name="connsiteY8" fmla="*/ 0 h 3975100"/>
              <a:gd name="connsiteX0" fmla="*/ 0 w 4711700"/>
              <a:gd name="connsiteY0" fmla="*/ 0 h 3975100"/>
              <a:gd name="connsiteX1" fmla="*/ 812800 w 4711700"/>
              <a:gd name="connsiteY1" fmla="*/ 1003300 h 3975100"/>
              <a:gd name="connsiteX2" fmla="*/ 3136900 w 4711700"/>
              <a:gd name="connsiteY2" fmla="*/ 1739900 h 3975100"/>
              <a:gd name="connsiteX3" fmla="*/ 3073400 w 4711700"/>
              <a:gd name="connsiteY3" fmla="*/ 3327400 h 3975100"/>
              <a:gd name="connsiteX4" fmla="*/ 3632200 w 4711700"/>
              <a:gd name="connsiteY4" fmla="*/ 3911600 h 3975100"/>
              <a:gd name="connsiteX5" fmla="*/ 4711700 w 4711700"/>
              <a:gd name="connsiteY5" fmla="*/ 3975100 h 3975100"/>
              <a:gd name="connsiteX6" fmla="*/ 4635500 w 4711700"/>
              <a:gd name="connsiteY6" fmla="*/ 88900 h 3975100"/>
              <a:gd name="connsiteX7" fmla="*/ 0 w 4711700"/>
              <a:gd name="connsiteY7" fmla="*/ 0 h 3975100"/>
              <a:gd name="connsiteX0" fmla="*/ 0 w 4711700"/>
              <a:gd name="connsiteY0" fmla="*/ 0 h 3975100"/>
              <a:gd name="connsiteX1" fmla="*/ 812800 w 4711700"/>
              <a:gd name="connsiteY1" fmla="*/ 1003300 h 3975100"/>
              <a:gd name="connsiteX2" fmla="*/ 3136900 w 4711700"/>
              <a:gd name="connsiteY2" fmla="*/ 1739900 h 3975100"/>
              <a:gd name="connsiteX3" fmla="*/ 3073400 w 4711700"/>
              <a:gd name="connsiteY3" fmla="*/ 3327400 h 3975100"/>
              <a:gd name="connsiteX4" fmla="*/ 3632200 w 4711700"/>
              <a:gd name="connsiteY4" fmla="*/ 3911600 h 3975100"/>
              <a:gd name="connsiteX5" fmla="*/ 4711700 w 4711700"/>
              <a:gd name="connsiteY5" fmla="*/ 3975100 h 3975100"/>
              <a:gd name="connsiteX6" fmla="*/ 4635500 w 4711700"/>
              <a:gd name="connsiteY6" fmla="*/ 88900 h 3975100"/>
              <a:gd name="connsiteX7" fmla="*/ 0 w 4711700"/>
              <a:gd name="connsiteY7" fmla="*/ 0 h 3975100"/>
              <a:gd name="connsiteX0" fmla="*/ 0 w 4711700"/>
              <a:gd name="connsiteY0" fmla="*/ 0 h 3981695"/>
              <a:gd name="connsiteX1" fmla="*/ 812800 w 4711700"/>
              <a:gd name="connsiteY1" fmla="*/ 1003300 h 3981695"/>
              <a:gd name="connsiteX2" fmla="*/ 3136900 w 4711700"/>
              <a:gd name="connsiteY2" fmla="*/ 1739900 h 3981695"/>
              <a:gd name="connsiteX3" fmla="*/ 3073400 w 4711700"/>
              <a:gd name="connsiteY3" fmla="*/ 3327400 h 3981695"/>
              <a:gd name="connsiteX4" fmla="*/ 3632200 w 4711700"/>
              <a:gd name="connsiteY4" fmla="*/ 3911600 h 3981695"/>
              <a:gd name="connsiteX5" fmla="*/ 4711700 w 4711700"/>
              <a:gd name="connsiteY5" fmla="*/ 3975100 h 3981695"/>
              <a:gd name="connsiteX6" fmla="*/ 4635500 w 4711700"/>
              <a:gd name="connsiteY6" fmla="*/ 88900 h 3981695"/>
              <a:gd name="connsiteX7" fmla="*/ 0 w 4711700"/>
              <a:gd name="connsiteY7" fmla="*/ 0 h 3981695"/>
              <a:gd name="connsiteX0" fmla="*/ 0 w 4711700"/>
              <a:gd name="connsiteY0" fmla="*/ 0 h 4025253"/>
              <a:gd name="connsiteX1" fmla="*/ 812800 w 4711700"/>
              <a:gd name="connsiteY1" fmla="*/ 1003300 h 4025253"/>
              <a:gd name="connsiteX2" fmla="*/ 3136900 w 4711700"/>
              <a:gd name="connsiteY2" fmla="*/ 1739900 h 4025253"/>
              <a:gd name="connsiteX3" fmla="*/ 3073400 w 4711700"/>
              <a:gd name="connsiteY3" fmla="*/ 3327400 h 4025253"/>
              <a:gd name="connsiteX4" fmla="*/ 3568700 w 4711700"/>
              <a:gd name="connsiteY4" fmla="*/ 3975100 h 4025253"/>
              <a:gd name="connsiteX5" fmla="*/ 4711700 w 4711700"/>
              <a:gd name="connsiteY5" fmla="*/ 3975100 h 4025253"/>
              <a:gd name="connsiteX6" fmla="*/ 4635500 w 4711700"/>
              <a:gd name="connsiteY6" fmla="*/ 88900 h 4025253"/>
              <a:gd name="connsiteX7" fmla="*/ 0 w 4711700"/>
              <a:gd name="connsiteY7" fmla="*/ 0 h 4025253"/>
              <a:gd name="connsiteX0" fmla="*/ 0 w 4711700"/>
              <a:gd name="connsiteY0" fmla="*/ 0 h 4025253"/>
              <a:gd name="connsiteX1" fmla="*/ 812800 w 4711700"/>
              <a:gd name="connsiteY1" fmla="*/ 1003300 h 4025253"/>
              <a:gd name="connsiteX2" fmla="*/ 3136900 w 4711700"/>
              <a:gd name="connsiteY2" fmla="*/ 1739900 h 4025253"/>
              <a:gd name="connsiteX3" fmla="*/ 3073400 w 4711700"/>
              <a:gd name="connsiteY3" fmla="*/ 3327400 h 4025253"/>
              <a:gd name="connsiteX4" fmla="*/ 3568700 w 4711700"/>
              <a:gd name="connsiteY4" fmla="*/ 3975100 h 4025253"/>
              <a:gd name="connsiteX5" fmla="*/ 4711700 w 4711700"/>
              <a:gd name="connsiteY5" fmla="*/ 3975100 h 4025253"/>
              <a:gd name="connsiteX6" fmla="*/ 4635500 w 4711700"/>
              <a:gd name="connsiteY6" fmla="*/ 88900 h 4025253"/>
              <a:gd name="connsiteX7" fmla="*/ 0 w 4711700"/>
              <a:gd name="connsiteY7" fmla="*/ 0 h 4025253"/>
              <a:gd name="connsiteX0" fmla="*/ 0 w 4711700"/>
              <a:gd name="connsiteY0" fmla="*/ 0 h 4025253"/>
              <a:gd name="connsiteX1" fmla="*/ 812800 w 4711700"/>
              <a:gd name="connsiteY1" fmla="*/ 1003300 h 4025253"/>
              <a:gd name="connsiteX2" fmla="*/ 3136900 w 4711700"/>
              <a:gd name="connsiteY2" fmla="*/ 1739900 h 4025253"/>
              <a:gd name="connsiteX3" fmla="*/ 3073400 w 4711700"/>
              <a:gd name="connsiteY3" fmla="*/ 3327400 h 4025253"/>
              <a:gd name="connsiteX4" fmla="*/ 3568700 w 4711700"/>
              <a:gd name="connsiteY4" fmla="*/ 3975100 h 4025253"/>
              <a:gd name="connsiteX5" fmla="*/ 4711700 w 4711700"/>
              <a:gd name="connsiteY5" fmla="*/ 3975100 h 4025253"/>
              <a:gd name="connsiteX6" fmla="*/ 4635500 w 4711700"/>
              <a:gd name="connsiteY6" fmla="*/ 88900 h 4025253"/>
              <a:gd name="connsiteX7" fmla="*/ 0 w 4711700"/>
              <a:gd name="connsiteY7" fmla="*/ 0 h 4025253"/>
              <a:gd name="connsiteX0" fmla="*/ 0 w 4711700"/>
              <a:gd name="connsiteY0" fmla="*/ 0 h 4025253"/>
              <a:gd name="connsiteX1" fmla="*/ 812800 w 4711700"/>
              <a:gd name="connsiteY1" fmla="*/ 1003300 h 4025253"/>
              <a:gd name="connsiteX2" fmla="*/ 3136900 w 4711700"/>
              <a:gd name="connsiteY2" fmla="*/ 1739900 h 4025253"/>
              <a:gd name="connsiteX3" fmla="*/ 3073400 w 4711700"/>
              <a:gd name="connsiteY3" fmla="*/ 3327400 h 4025253"/>
              <a:gd name="connsiteX4" fmla="*/ 3568700 w 4711700"/>
              <a:gd name="connsiteY4" fmla="*/ 3975100 h 4025253"/>
              <a:gd name="connsiteX5" fmla="*/ 4711700 w 4711700"/>
              <a:gd name="connsiteY5" fmla="*/ 3975100 h 4025253"/>
              <a:gd name="connsiteX6" fmla="*/ 4635500 w 4711700"/>
              <a:gd name="connsiteY6" fmla="*/ 88900 h 4025253"/>
              <a:gd name="connsiteX7" fmla="*/ 0 w 4711700"/>
              <a:gd name="connsiteY7" fmla="*/ 0 h 4025253"/>
              <a:gd name="connsiteX0" fmla="*/ 0 w 4717888"/>
              <a:gd name="connsiteY0" fmla="*/ 10160 h 4035413"/>
              <a:gd name="connsiteX1" fmla="*/ 812800 w 4717888"/>
              <a:gd name="connsiteY1" fmla="*/ 1013460 h 4035413"/>
              <a:gd name="connsiteX2" fmla="*/ 3136900 w 4717888"/>
              <a:gd name="connsiteY2" fmla="*/ 1750060 h 4035413"/>
              <a:gd name="connsiteX3" fmla="*/ 3073400 w 4717888"/>
              <a:gd name="connsiteY3" fmla="*/ 3337560 h 4035413"/>
              <a:gd name="connsiteX4" fmla="*/ 3568700 w 4717888"/>
              <a:gd name="connsiteY4" fmla="*/ 3985260 h 4035413"/>
              <a:gd name="connsiteX5" fmla="*/ 4711700 w 4717888"/>
              <a:gd name="connsiteY5" fmla="*/ 3985260 h 4035413"/>
              <a:gd name="connsiteX6" fmla="*/ 4711700 w 4717888"/>
              <a:gd name="connsiteY6" fmla="*/ 0 h 4035413"/>
              <a:gd name="connsiteX7" fmla="*/ 0 w 4717888"/>
              <a:gd name="connsiteY7" fmla="*/ 10160 h 4035413"/>
              <a:gd name="connsiteX0" fmla="*/ 0 w 4720272"/>
              <a:gd name="connsiteY0" fmla="*/ 10160 h 4035413"/>
              <a:gd name="connsiteX1" fmla="*/ 812800 w 4720272"/>
              <a:gd name="connsiteY1" fmla="*/ 1013460 h 4035413"/>
              <a:gd name="connsiteX2" fmla="*/ 3136900 w 4720272"/>
              <a:gd name="connsiteY2" fmla="*/ 1750060 h 4035413"/>
              <a:gd name="connsiteX3" fmla="*/ 3073400 w 4720272"/>
              <a:gd name="connsiteY3" fmla="*/ 3337560 h 4035413"/>
              <a:gd name="connsiteX4" fmla="*/ 3568700 w 4720272"/>
              <a:gd name="connsiteY4" fmla="*/ 3985260 h 4035413"/>
              <a:gd name="connsiteX5" fmla="*/ 4711700 w 4720272"/>
              <a:gd name="connsiteY5" fmla="*/ 3985260 h 4035413"/>
              <a:gd name="connsiteX6" fmla="*/ 4711700 w 4720272"/>
              <a:gd name="connsiteY6" fmla="*/ 0 h 4035413"/>
              <a:gd name="connsiteX7" fmla="*/ 0 w 4720272"/>
              <a:gd name="connsiteY7" fmla="*/ 10160 h 4035413"/>
              <a:gd name="connsiteX0" fmla="*/ 0 w 4720272"/>
              <a:gd name="connsiteY0" fmla="*/ 10160 h 4054202"/>
              <a:gd name="connsiteX1" fmla="*/ 812800 w 4720272"/>
              <a:gd name="connsiteY1" fmla="*/ 1013460 h 4054202"/>
              <a:gd name="connsiteX2" fmla="*/ 3136900 w 4720272"/>
              <a:gd name="connsiteY2" fmla="*/ 1750060 h 4054202"/>
              <a:gd name="connsiteX3" fmla="*/ 3073400 w 4720272"/>
              <a:gd name="connsiteY3" fmla="*/ 3337560 h 4054202"/>
              <a:gd name="connsiteX4" fmla="*/ 3568700 w 4720272"/>
              <a:gd name="connsiteY4" fmla="*/ 3985260 h 4054202"/>
              <a:gd name="connsiteX5" fmla="*/ 4711700 w 4720272"/>
              <a:gd name="connsiteY5" fmla="*/ 3985260 h 4054202"/>
              <a:gd name="connsiteX6" fmla="*/ 4711700 w 4720272"/>
              <a:gd name="connsiteY6" fmla="*/ 0 h 4054202"/>
              <a:gd name="connsiteX7" fmla="*/ 0 w 4720272"/>
              <a:gd name="connsiteY7" fmla="*/ 10160 h 4054202"/>
              <a:gd name="connsiteX0" fmla="*/ 0 w 4720272"/>
              <a:gd name="connsiteY0" fmla="*/ 10160 h 4061426"/>
              <a:gd name="connsiteX1" fmla="*/ 812800 w 4720272"/>
              <a:gd name="connsiteY1" fmla="*/ 1013460 h 4061426"/>
              <a:gd name="connsiteX2" fmla="*/ 3136900 w 4720272"/>
              <a:gd name="connsiteY2" fmla="*/ 1750060 h 4061426"/>
              <a:gd name="connsiteX3" fmla="*/ 3073400 w 4720272"/>
              <a:gd name="connsiteY3" fmla="*/ 3337560 h 4061426"/>
              <a:gd name="connsiteX4" fmla="*/ 3568700 w 4720272"/>
              <a:gd name="connsiteY4" fmla="*/ 3985260 h 4061426"/>
              <a:gd name="connsiteX5" fmla="*/ 4711700 w 4720272"/>
              <a:gd name="connsiteY5" fmla="*/ 3985260 h 4061426"/>
              <a:gd name="connsiteX6" fmla="*/ 4711700 w 4720272"/>
              <a:gd name="connsiteY6" fmla="*/ 0 h 4061426"/>
              <a:gd name="connsiteX7" fmla="*/ 0 w 4720272"/>
              <a:gd name="connsiteY7" fmla="*/ 10160 h 4061426"/>
              <a:gd name="connsiteX0" fmla="*/ 0 w 4724879"/>
              <a:gd name="connsiteY0" fmla="*/ 10160 h 4061426"/>
              <a:gd name="connsiteX1" fmla="*/ 812800 w 4724879"/>
              <a:gd name="connsiteY1" fmla="*/ 1013460 h 4061426"/>
              <a:gd name="connsiteX2" fmla="*/ 3136900 w 4724879"/>
              <a:gd name="connsiteY2" fmla="*/ 1750060 h 4061426"/>
              <a:gd name="connsiteX3" fmla="*/ 3073400 w 4724879"/>
              <a:gd name="connsiteY3" fmla="*/ 3337560 h 4061426"/>
              <a:gd name="connsiteX4" fmla="*/ 3568700 w 4724879"/>
              <a:gd name="connsiteY4" fmla="*/ 3985260 h 4061426"/>
              <a:gd name="connsiteX5" fmla="*/ 4711700 w 4724879"/>
              <a:gd name="connsiteY5" fmla="*/ 3985260 h 4061426"/>
              <a:gd name="connsiteX6" fmla="*/ 4711700 w 4724879"/>
              <a:gd name="connsiteY6" fmla="*/ 0 h 4061426"/>
              <a:gd name="connsiteX7" fmla="*/ 0 w 4724879"/>
              <a:gd name="connsiteY7" fmla="*/ 10160 h 4061426"/>
              <a:gd name="connsiteX0" fmla="*/ 0 w 4718401"/>
              <a:gd name="connsiteY0" fmla="*/ 10160 h 4061426"/>
              <a:gd name="connsiteX1" fmla="*/ 812800 w 4718401"/>
              <a:gd name="connsiteY1" fmla="*/ 1013460 h 4061426"/>
              <a:gd name="connsiteX2" fmla="*/ 3136900 w 4718401"/>
              <a:gd name="connsiteY2" fmla="*/ 1750060 h 4061426"/>
              <a:gd name="connsiteX3" fmla="*/ 3073400 w 4718401"/>
              <a:gd name="connsiteY3" fmla="*/ 3337560 h 4061426"/>
              <a:gd name="connsiteX4" fmla="*/ 3568700 w 4718401"/>
              <a:gd name="connsiteY4" fmla="*/ 3985260 h 4061426"/>
              <a:gd name="connsiteX5" fmla="*/ 4711700 w 4718401"/>
              <a:gd name="connsiteY5" fmla="*/ 3985260 h 4061426"/>
              <a:gd name="connsiteX6" fmla="*/ 4711700 w 4718401"/>
              <a:gd name="connsiteY6" fmla="*/ 0 h 4061426"/>
              <a:gd name="connsiteX7" fmla="*/ 0 w 4718401"/>
              <a:gd name="connsiteY7" fmla="*/ 10160 h 4061426"/>
              <a:gd name="connsiteX0" fmla="*/ 0 w 4718401"/>
              <a:gd name="connsiteY0" fmla="*/ 10160 h 4045922"/>
              <a:gd name="connsiteX1" fmla="*/ 812800 w 4718401"/>
              <a:gd name="connsiteY1" fmla="*/ 1013460 h 4045922"/>
              <a:gd name="connsiteX2" fmla="*/ 3136900 w 4718401"/>
              <a:gd name="connsiteY2" fmla="*/ 1750060 h 4045922"/>
              <a:gd name="connsiteX3" fmla="*/ 2974340 w 4718401"/>
              <a:gd name="connsiteY3" fmla="*/ 3482340 h 4045922"/>
              <a:gd name="connsiteX4" fmla="*/ 3568700 w 4718401"/>
              <a:gd name="connsiteY4" fmla="*/ 3985260 h 4045922"/>
              <a:gd name="connsiteX5" fmla="*/ 4711700 w 4718401"/>
              <a:gd name="connsiteY5" fmla="*/ 3985260 h 4045922"/>
              <a:gd name="connsiteX6" fmla="*/ 4711700 w 4718401"/>
              <a:gd name="connsiteY6" fmla="*/ 0 h 4045922"/>
              <a:gd name="connsiteX7" fmla="*/ 0 w 4718401"/>
              <a:gd name="connsiteY7" fmla="*/ 10160 h 4045922"/>
              <a:gd name="connsiteX0" fmla="*/ 0 w 4718401"/>
              <a:gd name="connsiteY0" fmla="*/ 10160 h 4090764"/>
              <a:gd name="connsiteX1" fmla="*/ 812800 w 4718401"/>
              <a:gd name="connsiteY1" fmla="*/ 1013460 h 4090764"/>
              <a:gd name="connsiteX2" fmla="*/ 3136900 w 4718401"/>
              <a:gd name="connsiteY2" fmla="*/ 1750060 h 4090764"/>
              <a:gd name="connsiteX3" fmla="*/ 2974340 w 4718401"/>
              <a:gd name="connsiteY3" fmla="*/ 3482340 h 4090764"/>
              <a:gd name="connsiteX4" fmla="*/ 3561080 w 4718401"/>
              <a:gd name="connsiteY4" fmla="*/ 4053840 h 4090764"/>
              <a:gd name="connsiteX5" fmla="*/ 4711700 w 4718401"/>
              <a:gd name="connsiteY5" fmla="*/ 3985260 h 4090764"/>
              <a:gd name="connsiteX6" fmla="*/ 4711700 w 4718401"/>
              <a:gd name="connsiteY6" fmla="*/ 0 h 4090764"/>
              <a:gd name="connsiteX7" fmla="*/ 0 w 4718401"/>
              <a:gd name="connsiteY7" fmla="*/ 10160 h 4090764"/>
              <a:gd name="connsiteX0" fmla="*/ 0 w 4729635"/>
              <a:gd name="connsiteY0" fmla="*/ 1503 h 4090764"/>
              <a:gd name="connsiteX1" fmla="*/ 824034 w 4729635"/>
              <a:gd name="connsiteY1" fmla="*/ 1013460 h 4090764"/>
              <a:gd name="connsiteX2" fmla="*/ 3148134 w 4729635"/>
              <a:gd name="connsiteY2" fmla="*/ 1750060 h 4090764"/>
              <a:gd name="connsiteX3" fmla="*/ 2985574 w 4729635"/>
              <a:gd name="connsiteY3" fmla="*/ 3482340 h 4090764"/>
              <a:gd name="connsiteX4" fmla="*/ 3572314 w 4729635"/>
              <a:gd name="connsiteY4" fmla="*/ 4053840 h 4090764"/>
              <a:gd name="connsiteX5" fmla="*/ 4722934 w 4729635"/>
              <a:gd name="connsiteY5" fmla="*/ 3985260 h 4090764"/>
              <a:gd name="connsiteX6" fmla="*/ 4722934 w 4729635"/>
              <a:gd name="connsiteY6" fmla="*/ 0 h 4090764"/>
              <a:gd name="connsiteX7" fmla="*/ 0 w 4729635"/>
              <a:gd name="connsiteY7" fmla="*/ 1503 h 4090764"/>
              <a:gd name="connsiteX0" fmla="*/ 0 w 4737770"/>
              <a:gd name="connsiteY0" fmla="*/ 1503 h 4090764"/>
              <a:gd name="connsiteX1" fmla="*/ 824034 w 4737770"/>
              <a:gd name="connsiteY1" fmla="*/ 1013460 h 4090764"/>
              <a:gd name="connsiteX2" fmla="*/ 3148134 w 4737770"/>
              <a:gd name="connsiteY2" fmla="*/ 1750060 h 4090764"/>
              <a:gd name="connsiteX3" fmla="*/ 2985574 w 4737770"/>
              <a:gd name="connsiteY3" fmla="*/ 3482340 h 4090764"/>
              <a:gd name="connsiteX4" fmla="*/ 3572314 w 4737770"/>
              <a:gd name="connsiteY4" fmla="*/ 4053840 h 4090764"/>
              <a:gd name="connsiteX5" fmla="*/ 4722934 w 4737770"/>
              <a:gd name="connsiteY5" fmla="*/ 3985260 h 4090764"/>
              <a:gd name="connsiteX6" fmla="*/ 4734168 w 4737770"/>
              <a:gd name="connsiteY6" fmla="*/ 0 h 4090764"/>
              <a:gd name="connsiteX7" fmla="*/ 0 w 4737770"/>
              <a:gd name="connsiteY7" fmla="*/ 1503 h 4090764"/>
              <a:gd name="connsiteX0" fmla="*/ 0 w 4740869"/>
              <a:gd name="connsiteY0" fmla="*/ 1503 h 4090764"/>
              <a:gd name="connsiteX1" fmla="*/ 824034 w 4740869"/>
              <a:gd name="connsiteY1" fmla="*/ 1013460 h 4090764"/>
              <a:gd name="connsiteX2" fmla="*/ 3148134 w 4740869"/>
              <a:gd name="connsiteY2" fmla="*/ 1750060 h 4090764"/>
              <a:gd name="connsiteX3" fmla="*/ 2985574 w 4740869"/>
              <a:gd name="connsiteY3" fmla="*/ 3482340 h 4090764"/>
              <a:gd name="connsiteX4" fmla="*/ 3572314 w 4740869"/>
              <a:gd name="connsiteY4" fmla="*/ 4053840 h 4090764"/>
              <a:gd name="connsiteX5" fmla="*/ 4734168 w 4740869"/>
              <a:gd name="connsiteY5" fmla="*/ 3985260 h 4090764"/>
              <a:gd name="connsiteX6" fmla="*/ 4734168 w 4740869"/>
              <a:gd name="connsiteY6" fmla="*/ 0 h 4090764"/>
              <a:gd name="connsiteX7" fmla="*/ 0 w 4740869"/>
              <a:gd name="connsiteY7" fmla="*/ 1503 h 4090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0869" h="4090764">
                <a:moveTo>
                  <a:pt x="0" y="1503"/>
                </a:moveTo>
                <a:cubicBezTo>
                  <a:pt x="127000" y="418486"/>
                  <a:pt x="299345" y="722034"/>
                  <a:pt x="824034" y="1013460"/>
                </a:cubicBezTo>
                <a:cubicBezTo>
                  <a:pt x="1348723" y="1304886"/>
                  <a:pt x="2787877" y="1338580"/>
                  <a:pt x="3148134" y="1750060"/>
                </a:cubicBezTo>
                <a:cubicBezTo>
                  <a:pt x="3508391" y="2161540"/>
                  <a:pt x="2914877" y="3098377"/>
                  <a:pt x="2985574" y="3482340"/>
                </a:cubicBezTo>
                <a:cubicBezTo>
                  <a:pt x="3056271" y="3866303"/>
                  <a:pt x="3280882" y="3970020"/>
                  <a:pt x="3572314" y="4053840"/>
                </a:cubicBezTo>
                <a:cubicBezTo>
                  <a:pt x="3863746" y="4137660"/>
                  <a:pt x="4374335" y="4063153"/>
                  <a:pt x="4734168" y="3985260"/>
                </a:cubicBezTo>
                <a:cubicBezTo>
                  <a:pt x="4741788" y="2682240"/>
                  <a:pt x="4744328" y="1295400"/>
                  <a:pt x="4734168" y="0"/>
                </a:cubicBezTo>
                <a:lnTo>
                  <a:pt x="0" y="1503"/>
                </a:lnTo>
                <a:close/>
              </a:path>
            </a:pathLst>
          </a:custGeom>
          <a:gradFill>
            <a:gsLst>
              <a:gs pos="79000">
                <a:srgbClr val="3EC0F8"/>
              </a:gs>
              <a:gs pos="27000">
                <a:srgbClr val="9660E9"/>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29028" y="0"/>
            <a:ext cx="12250056" cy="6858000"/>
          </a:xfrm>
          <a:custGeom>
            <a:avLst/>
            <a:gdLst>
              <a:gd name="connsiteX0" fmla="*/ 0 w 4711700"/>
              <a:gd name="connsiteY0" fmla="*/ 0 h 3975100"/>
              <a:gd name="connsiteX1" fmla="*/ 673100 w 4711700"/>
              <a:gd name="connsiteY1" fmla="*/ 838200 h 3975100"/>
              <a:gd name="connsiteX2" fmla="*/ 2108200 w 4711700"/>
              <a:gd name="connsiteY2" fmla="*/ 1295400 h 3975100"/>
              <a:gd name="connsiteX3" fmla="*/ 3136900 w 4711700"/>
              <a:gd name="connsiteY3" fmla="*/ 1739900 h 3975100"/>
              <a:gd name="connsiteX4" fmla="*/ 3352800 w 4711700"/>
              <a:gd name="connsiteY4" fmla="*/ 2705100 h 3975100"/>
              <a:gd name="connsiteX5" fmla="*/ 3022600 w 4711700"/>
              <a:gd name="connsiteY5" fmla="*/ 3213100 h 3975100"/>
              <a:gd name="connsiteX6" fmla="*/ 3632200 w 4711700"/>
              <a:gd name="connsiteY6" fmla="*/ 3911600 h 3975100"/>
              <a:gd name="connsiteX7" fmla="*/ 4711700 w 4711700"/>
              <a:gd name="connsiteY7" fmla="*/ 3975100 h 3975100"/>
              <a:gd name="connsiteX8" fmla="*/ 4635500 w 4711700"/>
              <a:gd name="connsiteY8" fmla="*/ 88900 h 3975100"/>
              <a:gd name="connsiteX9" fmla="*/ 0 w 4711700"/>
              <a:gd name="connsiteY9" fmla="*/ 0 h 3975100"/>
              <a:gd name="connsiteX0" fmla="*/ 223090 w 4934790"/>
              <a:gd name="connsiteY0" fmla="*/ 0 h 3975100"/>
              <a:gd name="connsiteX1" fmla="*/ 896190 w 4934790"/>
              <a:gd name="connsiteY1" fmla="*/ 838200 h 3975100"/>
              <a:gd name="connsiteX2" fmla="*/ 2331290 w 4934790"/>
              <a:gd name="connsiteY2" fmla="*/ 1295400 h 3975100"/>
              <a:gd name="connsiteX3" fmla="*/ 3359990 w 4934790"/>
              <a:gd name="connsiteY3" fmla="*/ 1739900 h 3975100"/>
              <a:gd name="connsiteX4" fmla="*/ 3575890 w 4934790"/>
              <a:gd name="connsiteY4" fmla="*/ 2705100 h 3975100"/>
              <a:gd name="connsiteX5" fmla="*/ 3245690 w 4934790"/>
              <a:gd name="connsiteY5" fmla="*/ 3213100 h 3975100"/>
              <a:gd name="connsiteX6" fmla="*/ 3855290 w 4934790"/>
              <a:gd name="connsiteY6" fmla="*/ 3911600 h 3975100"/>
              <a:gd name="connsiteX7" fmla="*/ 4934790 w 4934790"/>
              <a:gd name="connsiteY7" fmla="*/ 3975100 h 3975100"/>
              <a:gd name="connsiteX8" fmla="*/ 4858590 w 4934790"/>
              <a:gd name="connsiteY8" fmla="*/ 88900 h 3975100"/>
              <a:gd name="connsiteX9" fmla="*/ 223090 w 4934790"/>
              <a:gd name="connsiteY9" fmla="*/ 0 h 3975100"/>
              <a:gd name="connsiteX0" fmla="*/ 0 w 4711700"/>
              <a:gd name="connsiteY0" fmla="*/ 0 h 3975100"/>
              <a:gd name="connsiteX1" fmla="*/ 673100 w 4711700"/>
              <a:gd name="connsiteY1" fmla="*/ 838200 h 3975100"/>
              <a:gd name="connsiteX2" fmla="*/ 2108200 w 4711700"/>
              <a:gd name="connsiteY2" fmla="*/ 1295400 h 3975100"/>
              <a:gd name="connsiteX3" fmla="*/ 3136900 w 4711700"/>
              <a:gd name="connsiteY3" fmla="*/ 1739900 h 3975100"/>
              <a:gd name="connsiteX4" fmla="*/ 3352800 w 4711700"/>
              <a:gd name="connsiteY4" fmla="*/ 2705100 h 3975100"/>
              <a:gd name="connsiteX5" fmla="*/ 3022600 w 4711700"/>
              <a:gd name="connsiteY5" fmla="*/ 3213100 h 3975100"/>
              <a:gd name="connsiteX6" fmla="*/ 3632200 w 4711700"/>
              <a:gd name="connsiteY6" fmla="*/ 3911600 h 3975100"/>
              <a:gd name="connsiteX7" fmla="*/ 4711700 w 4711700"/>
              <a:gd name="connsiteY7" fmla="*/ 3975100 h 3975100"/>
              <a:gd name="connsiteX8" fmla="*/ 4635500 w 4711700"/>
              <a:gd name="connsiteY8" fmla="*/ 88900 h 3975100"/>
              <a:gd name="connsiteX9" fmla="*/ 0 w 4711700"/>
              <a:gd name="connsiteY9" fmla="*/ 0 h 3975100"/>
              <a:gd name="connsiteX0" fmla="*/ 0 w 4711700"/>
              <a:gd name="connsiteY0" fmla="*/ 0 h 3975100"/>
              <a:gd name="connsiteX1" fmla="*/ 673100 w 4711700"/>
              <a:gd name="connsiteY1" fmla="*/ 838200 h 3975100"/>
              <a:gd name="connsiteX2" fmla="*/ 2108200 w 4711700"/>
              <a:gd name="connsiteY2" fmla="*/ 1295400 h 3975100"/>
              <a:gd name="connsiteX3" fmla="*/ 3136900 w 4711700"/>
              <a:gd name="connsiteY3" fmla="*/ 1739900 h 3975100"/>
              <a:gd name="connsiteX4" fmla="*/ 3352800 w 4711700"/>
              <a:gd name="connsiteY4" fmla="*/ 2705100 h 3975100"/>
              <a:gd name="connsiteX5" fmla="*/ 3022600 w 4711700"/>
              <a:gd name="connsiteY5" fmla="*/ 3213100 h 3975100"/>
              <a:gd name="connsiteX6" fmla="*/ 3632200 w 4711700"/>
              <a:gd name="connsiteY6" fmla="*/ 3911600 h 3975100"/>
              <a:gd name="connsiteX7" fmla="*/ 4711700 w 4711700"/>
              <a:gd name="connsiteY7" fmla="*/ 3975100 h 3975100"/>
              <a:gd name="connsiteX8" fmla="*/ 4635500 w 4711700"/>
              <a:gd name="connsiteY8" fmla="*/ 88900 h 3975100"/>
              <a:gd name="connsiteX9" fmla="*/ 0 w 4711700"/>
              <a:gd name="connsiteY9" fmla="*/ 0 h 3975100"/>
              <a:gd name="connsiteX0" fmla="*/ 0 w 4711700"/>
              <a:gd name="connsiteY0" fmla="*/ 0 h 3975100"/>
              <a:gd name="connsiteX1" fmla="*/ 673100 w 4711700"/>
              <a:gd name="connsiteY1" fmla="*/ 838200 h 3975100"/>
              <a:gd name="connsiteX2" fmla="*/ 2108200 w 4711700"/>
              <a:gd name="connsiteY2" fmla="*/ 1295400 h 3975100"/>
              <a:gd name="connsiteX3" fmla="*/ 3136900 w 4711700"/>
              <a:gd name="connsiteY3" fmla="*/ 1739900 h 3975100"/>
              <a:gd name="connsiteX4" fmla="*/ 3352800 w 4711700"/>
              <a:gd name="connsiteY4" fmla="*/ 2705100 h 3975100"/>
              <a:gd name="connsiteX5" fmla="*/ 3022600 w 4711700"/>
              <a:gd name="connsiteY5" fmla="*/ 3213100 h 3975100"/>
              <a:gd name="connsiteX6" fmla="*/ 3632200 w 4711700"/>
              <a:gd name="connsiteY6" fmla="*/ 3911600 h 3975100"/>
              <a:gd name="connsiteX7" fmla="*/ 4711700 w 4711700"/>
              <a:gd name="connsiteY7" fmla="*/ 3975100 h 3975100"/>
              <a:gd name="connsiteX8" fmla="*/ 4635500 w 4711700"/>
              <a:gd name="connsiteY8" fmla="*/ 88900 h 3975100"/>
              <a:gd name="connsiteX9" fmla="*/ 0 w 4711700"/>
              <a:gd name="connsiteY9" fmla="*/ 0 h 3975100"/>
              <a:gd name="connsiteX0" fmla="*/ 0 w 4711700"/>
              <a:gd name="connsiteY0" fmla="*/ 0 h 3975100"/>
              <a:gd name="connsiteX1" fmla="*/ 673100 w 4711700"/>
              <a:gd name="connsiteY1" fmla="*/ 838200 h 3975100"/>
              <a:gd name="connsiteX2" fmla="*/ 2108200 w 4711700"/>
              <a:gd name="connsiteY2" fmla="*/ 1295400 h 3975100"/>
              <a:gd name="connsiteX3" fmla="*/ 3136900 w 4711700"/>
              <a:gd name="connsiteY3" fmla="*/ 1739900 h 3975100"/>
              <a:gd name="connsiteX4" fmla="*/ 3352800 w 4711700"/>
              <a:gd name="connsiteY4" fmla="*/ 2705100 h 3975100"/>
              <a:gd name="connsiteX5" fmla="*/ 3022600 w 4711700"/>
              <a:gd name="connsiteY5" fmla="*/ 3213100 h 3975100"/>
              <a:gd name="connsiteX6" fmla="*/ 3632200 w 4711700"/>
              <a:gd name="connsiteY6" fmla="*/ 3911600 h 3975100"/>
              <a:gd name="connsiteX7" fmla="*/ 4711700 w 4711700"/>
              <a:gd name="connsiteY7" fmla="*/ 3975100 h 3975100"/>
              <a:gd name="connsiteX8" fmla="*/ 4635500 w 4711700"/>
              <a:gd name="connsiteY8" fmla="*/ 88900 h 3975100"/>
              <a:gd name="connsiteX9" fmla="*/ 0 w 4711700"/>
              <a:gd name="connsiteY9" fmla="*/ 0 h 3975100"/>
              <a:gd name="connsiteX0" fmla="*/ 0 w 4711700"/>
              <a:gd name="connsiteY0" fmla="*/ 0 h 3975100"/>
              <a:gd name="connsiteX1" fmla="*/ 673100 w 4711700"/>
              <a:gd name="connsiteY1" fmla="*/ 838200 h 3975100"/>
              <a:gd name="connsiteX2" fmla="*/ 2108200 w 4711700"/>
              <a:gd name="connsiteY2" fmla="*/ 1295400 h 3975100"/>
              <a:gd name="connsiteX3" fmla="*/ 3136900 w 4711700"/>
              <a:gd name="connsiteY3" fmla="*/ 1739900 h 3975100"/>
              <a:gd name="connsiteX4" fmla="*/ 3352800 w 4711700"/>
              <a:gd name="connsiteY4" fmla="*/ 2705100 h 3975100"/>
              <a:gd name="connsiteX5" fmla="*/ 3022600 w 4711700"/>
              <a:gd name="connsiteY5" fmla="*/ 3213100 h 3975100"/>
              <a:gd name="connsiteX6" fmla="*/ 3632200 w 4711700"/>
              <a:gd name="connsiteY6" fmla="*/ 3911600 h 3975100"/>
              <a:gd name="connsiteX7" fmla="*/ 4711700 w 4711700"/>
              <a:gd name="connsiteY7" fmla="*/ 3975100 h 3975100"/>
              <a:gd name="connsiteX8" fmla="*/ 4635500 w 4711700"/>
              <a:gd name="connsiteY8" fmla="*/ 88900 h 3975100"/>
              <a:gd name="connsiteX9" fmla="*/ 0 w 4711700"/>
              <a:gd name="connsiteY9" fmla="*/ 0 h 3975100"/>
              <a:gd name="connsiteX0" fmla="*/ 0 w 4711700"/>
              <a:gd name="connsiteY0" fmla="*/ 0 h 3975100"/>
              <a:gd name="connsiteX1" fmla="*/ 673100 w 4711700"/>
              <a:gd name="connsiteY1" fmla="*/ 838200 h 3975100"/>
              <a:gd name="connsiteX2" fmla="*/ 2108200 w 4711700"/>
              <a:gd name="connsiteY2" fmla="*/ 1295400 h 3975100"/>
              <a:gd name="connsiteX3" fmla="*/ 3136900 w 4711700"/>
              <a:gd name="connsiteY3" fmla="*/ 1739900 h 3975100"/>
              <a:gd name="connsiteX4" fmla="*/ 3352800 w 4711700"/>
              <a:gd name="connsiteY4" fmla="*/ 2705100 h 3975100"/>
              <a:gd name="connsiteX5" fmla="*/ 3073400 w 4711700"/>
              <a:gd name="connsiteY5" fmla="*/ 3327400 h 3975100"/>
              <a:gd name="connsiteX6" fmla="*/ 3632200 w 4711700"/>
              <a:gd name="connsiteY6" fmla="*/ 3911600 h 3975100"/>
              <a:gd name="connsiteX7" fmla="*/ 4711700 w 4711700"/>
              <a:gd name="connsiteY7" fmla="*/ 3975100 h 3975100"/>
              <a:gd name="connsiteX8" fmla="*/ 4635500 w 4711700"/>
              <a:gd name="connsiteY8" fmla="*/ 88900 h 3975100"/>
              <a:gd name="connsiteX9" fmla="*/ 0 w 4711700"/>
              <a:gd name="connsiteY9" fmla="*/ 0 h 3975100"/>
              <a:gd name="connsiteX0" fmla="*/ 0 w 4711700"/>
              <a:gd name="connsiteY0" fmla="*/ 0 h 3975100"/>
              <a:gd name="connsiteX1" fmla="*/ 673100 w 4711700"/>
              <a:gd name="connsiteY1" fmla="*/ 838200 h 3975100"/>
              <a:gd name="connsiteX2" fmla="*/ 3136900 w 4711700"/>
              <a:gd name="connsiteY2" fmla="*/ 1739900 h 3975100"/>
              <a:gd name="connsiteX3" fmla="*/ 3352800 w 4711700"/>
              <a:gd name="connsiteY3" fmla="*/ 2705100 h 3975100"/>
              <a:gd name="connsiteX4" fmla="*/ 3073400 w 4711700"/>
              <a:gd name="connsiteY4" fmla="*/ 3327400 h 3975100"/>
              <a:gd name="connsiteX5" fmla="*/ 3632200 w 4711700"/>
              <a:gd name="connsiteY5" fmla="*/ 3911600 h 3975100"/>
              <a:gd name="connsiteX6" fmla="*/ 4711700 w 4711700"/>
              <a:gd name="connsiteY6" fmla="*/ 3975100 h 3975100"/>
              <a:gd name="connsiteX7" fmla="*/ 4635500 w 4711700"/>
              <a:gd name="connsiteY7" fmla="*/ 88900 h 3975100"/>
              <a:gd name="connsiteX8" fmla="*/ 0 w 4711700"/>
              <a:gd name="connsiteY8" fmla="*/ 0 h 3975100"/>
              <a:gd name="connsiteX0" fmla="*/ 0 w 4711700"/>
              <a:gd name="connsiteY0" fmla="*/ 0 h 3975100"/>
              <a:gd name="connsiteX1" fmla="*/ 812800 w 4711700"/>
              <a:gd name="connsiteY1" fmla="*/ 1003300 h 3975100"/>
              <a:gd name="connsiteX2" fmla="*/ 3136900 w 4711700"/>
              <a:gd name="connsiteY2" fmla="*/ 1739900 h 3975100"/>
              <a:gd name="connsiteX3" fmla="*/ 3352800 w 4711700"/>
              <a:gd name="connsiteY3" fmla="*/ 2705100 h 3975100"/>
              <a:gd name="connsiteX4" fmla="*/ 3073400 w 4711700"/>
              <a:gd name="connsiteY4" fmla="*/ 3327400 h 3975100"/>
              <a:gd name="connsiteX5" fmla="*/ 3632200 w 4711700"/>
              <a:gd name="connsiteY5" fmla="*/ 3911600 h 3975100"/>
              <a:gd name="connsiteX6" fmla="*/ 4711700 w 4711700"/>
              <a:gd name="connsiteY6" fmla="*/ 3975100 h 3975100"/>
              <a:gd name="connsiteX7" fmla="*/ 4635500 w 4711700"/>
              <a:gd name="connsiteY7" fmla="*/ 88900 h 3975100"/>
              <a:gd name="connsiteX8" fmla="*/ 0 w 4711700"/>
              <a:gd name="connsiteY8" fmla="*/ 0 h 3975100"/>
              <a:gd name="connsiteX0" fmla="*/ 0 w 4711700"/>
              <a:gd name="connsiteY0" fmla="*/ 0 h 3975100"/>
              <a:gd name="connsiteX1" fmla="*/ 812800 w 4711700"/>
              <a:gd name="connsiteY1" fmla="*/ 1003300 h 3975100"/>
              <a:gd name="connsiteX2" fmla="*/ 3136900 w 4711700"/>
              <a:gd name="connsiteY2" fmla="*/ 1739900 h 3975100"/>
              <a:gd name="connsiteX3" fmla="*/ 3073400 w 4711700"/>
              <a:gd name="connsiteY3" fmla="*/ 3327400 h 3975100"/>
              <a:gd name="connsiteX4" fmla="*/ 3632200 w 4711700"/>
              <a:gd name="connsiteY4" fmla="*/ 3911600 h 3975100"/>
              <a:gd name="connsiteX5" fmla="*/ 4711700 w 4711700"/>
              <a:gd name="connsiteY5" fmla="*/ 3975100 h 3975100"/>
              <a:gd name="connsiteX6" fmla="*/ 4635500 w 4711700"/>
              <a:gd name="connsiteY6" fmla="*/ 88900 h 3975100"/>
              <a:gd name="connsiteX7" fmla="*/ 0 w 4711700"/>
              <a:gd name="connsiteY7" fmla="*/ 0 h 3975100"/>
              <a:gd name="connsiteX0" fmla="*/ 0 w 4711700"/>
              <a:gd name="connsiteY0" fmla="*/ 0 h 3975100"/>
              <a:gd name="connsiteX1" fmla="*/ 812800 w 4711700"/>
              <a:gd name="connsiteY1" fmla="*/ 1003300 h 3975100"/>
              <a:gd name="connsiteX2" fmla="*/ 3136900 w 4711700"/>
              <a:gd name="connsiteY2" fmla="*/ 1739900 h 3975100"/>
              <a:gd name="connsiteX3" fmla="*/ 3073400 w 4711700"/>
              <a:gd name="connsiteY3" fmla="*/ 3327400 h 3975100"/>
              <a:gd name="connsiteX4" fmla="*/ 3632200 w 4711700"/>
              <a:gd name="connsiteY4" fmla="*/ 3911600 h 3975100"/>
              <a:gd name="connsiteX5" fmla="*/ 4711700 w 4711700"/>
              <a:gd name="connsiteY5" fmla="*/ 3975100 h 3975100"/>
              <a:gd name="connsiteX6" fmla="*/ 4635500 w 4711700"/>
              <a:gd name="connsiteY6" fmla="*/ 88900 h 3975100"/>
              <a:gd name="connsiteX7" fmla="*/ 0 w 4711700"/>
              <a:gd name="connsiteY7" fmla="*/ 0 h 3975100"/>
              <a:gd name="connsiteX0" fmla="*/ 0 w 4711700"/>
              <a:gd name="connsiteY0" fmla="*/ 0 h 3981695"/>
              <a:gd name="connsiteX1" fmla="*/ 812800 w 4711700"/>
              <a:gd name="connsiteY1" fmla="*/ 1003300 h 3981695"/>
              <a:gd name="connsiteX2" fmla="*/ 3136900 w 4711700"/>
              <a:gd name="connsiteY2" fmla="*/ 1739900 h 3981695"/>
              <a:gd name="connsiteX3" fmla="*/ 3073400 w 4711700"/>
              <a:gd name="connsiteY3" fmla="*/ 3327400 h 3981695"/>
              <a:gd name="connsiteX4" fmla="*/ 3632200 w 4711700"/>
              <a:gd name="connsiteY4" fmla="*/ 3911600 h 3981695"/>
              <a:gd name="connsiteX5" fmla="*/ 4711700 w 4711700"/>
              <a:gd name="connsiteY5" fmla="*/ 3975100 h 3981695"/>
              <a:gd name="connsiteX6" fmla="*/ 4635500 w 4711700"/>
              <a:gd name="connsiteY6" fmla="*/ 88900 h 3981695"/>
              <a:gd name="connsiteX7" fmla="*/ 0 w 4711700"/>
              <a:gd name="connsiteY7" fmla="*/ 0 h 3981695"/>
              <a:gd name="connsiteX0" fmla="*/ 0 w 4711700"/>
              <a:gd name="connsiteY0" fmla="*/ 0 h 4025253"/>
              <a:gd name="connsiteX1" fmla="*/ 812800 w 4711700"/>
              <a:gd name="connsiteY1" fmla="*/ 1003300 h 4025253"/>
              <a:gd name="connsiteX2" fmla="*/ 3136900 w 4711700"/>
              <a:gd name="connsiteY2" fmla="*/ 1739900 h 4025253"/>
              <a:gd name="connsiteX3" fmla="*/ 3073400 w 4711700"/>
              <a:gd name="connsiteY3" fmla="*/ 3327400 h 4025253"/>
              <a:gd name="connsiteX4" fmla="*/ 3568700 w 4711700"/>
              <a:gd name="connsiteY4" fmla="*/ 3975100 h 4025253"/>
              <a:gd name="connsiteX5" fmla="*/ 4711700 w 4711700"/>
              <a:gd name="connsiteY5" fmla="*/ 3975100 h 4025253"/>
              <a:gd name="connsiteX6" fmla="*/ 4635500 w 4711700"/>
              <a:gd name="connsiteY6" fmla="*/ 88900 h 4025253"/>
              <a:gd name="connsiteX7" fmla="*/ 0 w 4711700"/>
              <a:gd name="connsiteY7" fmla="*/ 0 h 4025253"/>
              <a:gd name="connsiteX0" fmla="*/ 0 w 4711700"/>
              <a:gd name="connsiteY0" fmla="*/ 0 h 4025253"/>
              <a:gd name="connsiteX1" fmla="*/ 812800 w 4711700"/>
              <a:gd name="connsiteY1" fmla="*/ 1003300 h 4025253"/>
              <a:gd name="connsiteX2" fmla="*/ 3136900 w 4711700"/>
              <a:gd name="connsiteY2" fmla="*/ 1739900 h 4025253"/>
              <a:gd name="connsiteX3" fmla="*/ 3073400 w 4711700"/>
              <a:gd name="connsiteY3" fmla="*/ 3327400 h 4025253"/>
              <a:gd name="connsiteX4" fmla="*/ 3568700 w 4711700"/>
              <a:gd name="connsiteY4" fmla="*/ 3975100 h 4025253"/>
              <a:gd name="connsiteX5" fmla="*/ 4711700 w 4711700"/>
              <a:gd name="connsiteY5" fmla="*/ 3975100 h 4025253"/>
              <a:gd name="connsiteX6" fmla="*/ 4635500 w 4711700"/>
              <a:gd name="connsiteY6" fmla="*/ 88900 h 4025253"/>
              <a:gd name="connsiteX7" fmla="*/ 0 w 4711700"/>
              <a:gd name="connsiteY7" fmla="*/ 0 h 4025253"/>
              <a:gd name="connsiteX0" fmla="*/ 0 w 4711700"/>
              <a:gd name="connsiteY0" fmla="*/ 0 h 4025253"/>
              <a:gd name="connsiteX1" fmla="*/ 812800 w 4711700"/>
              <a:gd name="connsiteY1" fmla="*/ 1003300 h 4025253"/>
              <a:gd name="connsiteX2" fmla="*/ 3136900 w 4711700"/>
              <a:gd name="connsiteY2" fmla="*/ 1739900 h 4025253"/>
              <a:gd name="connsiteX3" fmla="*/ 3073400 w 4711700"/>
              <a:gd name="connsiteY3" fmla="*/ 3327400 h 4025253"/>
              <a:gd name="connsiteX4" fmla="*/ 3568700 w 4711700"/>
              <a:gd name="connsiteY4" fmla="*/ 3975100 h 4025253"/>
              <a:gd name="connsiteX5" fmla="*/ 4711700 w 4711700"/>
              <a:gd name="connsiteY5" fmla="*/ 3975100 h 4025253"/>
              <a:gd name="connsiteX6" fmla="*/ 4635500 w 4711700"/>
              <a:gd name="connsiteY6" fmla="*/ 88900 h 4025253"/>
              <a:gd name="connsiteX7" fmla="*/ 0 w 4711700"/>
              <a:gd name="connsiteY7" fmla="*/ 0 h 4025253"/>
              <a:gd name="connsiteX0" fmla="*/ 0 w 4711700"/>
              <a:gd name="connsiteY0" fmla="*/ 0 h 4025253"/>
              <a:gd name="connsiteX1" fmla="*/ 812800 w 4711700"/>
              <a:gd name="connsiteY1" fmla="*/ 1003300 h 4025253"/>
              <a:gd name="connsiteX2" fmla="*/ 3136900 w 4711700"/>
              <a:gd name="connsiteY2" fmla="*/ 1739900 h 4025253"/>
              <a:gd name="connsiteX3" fmla="*/ 3073400 w 4711700"/>
              <a:gd name="connsiteY3" fmla="*/ 3327400 h 4025253"/>
              <a:gd name="connsiteX4" fmla="*/ 3568700 w 4711700"/>
              <a:gd name="connsiteY4" fmla="*/ 3975100 h 4025253"/>
              <a:gd name="connsiteX5" fmla="*/ 4711700 w 4711700"/>
              <a:gd name="connsiteY5" fmla="*/ 3975100 h 4025253"/>
              <a:gd name="connsiteX6" fmla="*/ 4635500 w 4711700"/>
              <a:gd name="connsiteY6" fmla="*/ 88900 h 4025253"/>
              <a:gd name="connsiteX7" fmla="*/ 0 w 4711700"/>
              <a:gd name="connsiteY7" fmla="*/ 0 h 4025253"/>
              <a:gd name="connsiteX0" fmla="*/ 0 w 4717888"/>
              <a:gd name="connsiteY0" fmla="*/ 10160 h 4035413"/>
              <a:gd name="connsiteX1" fmla="*/ 812800 w 4717888"/>
              <a:gd name="connsiteY1" fmla="*/ 1013460 h 4035413"/>
              <a:gd name="connsiteX2" fmla="*/ 3136900 w 4717888"/>
              <a:gd name="connsiteY2" fmla="*/ 1750060 h 4035413"/>
              <a:gd name="connsiteX3" fmla="*/ 3073400 w 4717888"/>
              <a:gd name="connsiteY3" fmla="*/ 3337560 h 4035413"/>
              <a:gd name="connsiteX4" fmla="*/ 3568700 w 4717888"/>
              <a:gd name="connsiteY4" fmla="*/ 3985260 h 4035413"/>
              <a:gd name="connsiteX5" fmla="*/ 4711700 w 4717888"/>
              <a:gd name="connsiteY5" fmla="*/ 3985260 h 4035413"/>
              <a:gd name="connsiteX6" fmla="*/ 4711700 w 4717888"/>
              <a:gd name="connsiteY6" fmla="*/ 0 h 4035413"/>
              <a:gd name="connsiteX7" fmla="*/ 0 w 4717888"/>
              <a:gd name="connsiteY7" fmla="*/ 10160 h 4035413"/>
              <a:gd name="connsiteX0" fmla="*/ 0 w 4720272"/>
              <a:gd name="connsiteY0" fmla="*/ 10160 h 4035413"/>
              <a:gd name="connsiteX1" fmla="*/ 812800 w 4720272"/>
              <a:gd name="connsiteY1" fmla="*/ 1013460 h 4035413"/>
              <a:gd name="connsiteX2" fmla="*/ 3136900 w 4720272"/>
              <a:gd name="connsiteY2" fmla="*/ 1750060 h 4035413"/>
              <a:gd name="connsiteX3" fmla="*/ 3073400 w 4720272"/>
              <a:gd name="connsiteY3" fmla="*/ 3337560 h 4035413"/>
              <a:gd name="connsiteX4" fmla="*/ 3568700 w 4720272"/>
              <a:gd name="connsiteY4" fmla="*/ 3985260 h 4035413"/>
              <a:gd name="connsiteX5" fmla="*/ 4711700 w 4720272"/>
              <a:gd name="connsiteY5" fmla="*/ 3985260 h 4035413"/>
              <a:gd name="connsiteX6" fmla="*/ 4711700 w 4720272"/>
              <a:gd name="connsiteY6" fmla="*/ 0 h 4035413"/>
              <a:gd name="connsiteX7" fmla="*/ 0 w 4720272"/>
              <a:gd name="connsiteY7" fmla="*/ 10160 h 4035413"/>
              <a:gd name="connsiteX0" fmla="*/ 0 w 4720272"/>
              <a:gd name="connsiteY0" fmla="*/ 10160 h 4054202"/>
              <a:gd name="connsiteX1" fmla="*/ 812800 w 4720272"/>
              <a:gd name="connsiteY1" fmla="*/ 1013460 h 4054202"/>
              <a:gd name="connsiteX2" fmla="*/ 3136900 w 4720272"/>
              <a:gd name="connsiteY2" fmla="*/ 1750060 h 4054202"/>
              <a:gd name="connsiteX3" fmla="*/ 3073400 w 4720272"/>
              <a:gd name="connsiteY3" fmla="*/ 3337560 h 4054202"/>
              <a:gd name="connsiteX4" fmla="*/ 3568700 w 4720272"/>
              <a:gd name="connsiteY4" fmla="*/ 3985260 h 4054202"/>
              <a:gd name="connsiteX5" fmla="*/ 4711700 w 4720272"/>
              <a:gd name="connsiteY5" fmla="*/ 3985260 h 4054202"/>
              <a:gd name="connsiteX6" fmla="*/ 4711700 w 4720272"/>
              <a:gd name="connsiteY6" fmla="*/ 0 h 4054202"/>
              <a:gd name="connsiteX7" fmla="*/ 0 w 4720272"/>
              <a:gd name="connsiteY7" fmla="*/ 10160 h 4054202"/>
              <a:gd name="connsiteX0" fmla="*/ 0 w 4720272"/>
              <a:gd name="connsiteY0" fmla="*/ 10160 h 4061426"/>
              <a:gd name="connsiteX1" fmla="*/ 812800 w 4720272"/>
              <a:gd name="connsiteY1" fmla="*/ 1013460 h 4061426"/>
              <a:gd name="connsiteX2" fmla="*/ 3136900 w 4720272"/>
              <a:gd name="connsiteY2" fmla="*/ 1750060 h 4061426"/>
              <a:gd name="connsiteX3" fmla="*/ 3073400 w 4720272"/>
              <a:gd name="connsiteY3" fmla="*/ 3337560 h 4061426"/>
              <a:gd name="connsiteX4" fmla="*/ 3568700 w 4720272"/>
              <a:gd name="connsiteY4" fmla="*/ 3985260 h 4061426"/>
              <a:gd name="connsiteX5" fmla="*/ 4711700 w 4720272"/>
              <a:gd name="connsiteY5" fmla="*/ 3985260 h 4061426"/>
              <a:gd name="connsiteX6" fmla="*/ 4711700 w 4720272"/>
              <a:gd name="connsiteY6" fmla="*/ 0 h 4061426"/>
              <a:gd name="connsiteX7" fmla="*/ 0 w 4720272"/>
              <a:gd name="connsiteY7" fmla="*/ 10160 h 4061426"/>
              <a:gd name="connsiteX0" fmla="*/ 0 w 4724879"/>
              <a:gd name="connsiteY0" fmla="*/ 10160 h 4061426"/>
              <a:gd name="connsiteX1" fmla="*/ 812800 w 4724879"/>
              <a:gd name="connsiteY1" fmla="*/ 1013460 h 4061426"/>
              <a:gd name="connsiteX2" fmla="*/ 3136900 w 4724879"/>
              <a:gd name="connsiteY2" fmla="*/ 1750060 h 4061426"/>
              <a:gd name="connsiteX3" fmla="*/ 3073400 w 4724879"/>
              <a:gd name="connsiteY3" fmla="*/ 3337560 h 4061426"/>
              <a:gd name="connsiteX4" fmla="*/ 3568700 w 4724879"/>
              <a:gd name="connsiteY4" fmla="*/ 3985260 h 4061426"/>
              <a:gd name="connsiteX5" fmla="*/ 4711700 w 4724879"/>
              <a:gd name="connsiteY5" fmla="*/ 3985260 h 4061426"/>
              <a:gd name="connsiteX6" fmla="*/ 4711700 w 4724879"/>
              <a:gd name="connsiteY6" fmla="*/ 0 h 4061426"/>
              <a:gd name="connsiteX7" fmla="*/ 0 w 4724879"/>
              <a:gd name="connsiteY7" fmla="*/ 10160 h 4061426"/>
              <a:gd name="connsiteX0" fmla="*/ 0 w 4718401"/>
              <a:gd name="connsiteY0" fmla="*/ 10160 h 4061426"/>
              <a:gd name="connsiteX1" fmla="*/ 812800 w 4718401"/>
              <a:gd name="connsiteY1" fmla="*/ 1013460 h 4061426"/>
              <a:gd name="connsiteX2" fmla="*/ 3136900 w 4718401"/>
              <a:gd name="connsiteY2" fmla="*/ 1750060 h 4061426"/>
              <a:gd name="connsiteX3" fmla="*/ 3073400 w 4718401"/>
              <a:gd name="connsiteY3" fmla="*/ 3337560 h 4061426"/>
              <a:gd name="connsiteX4" fmla="*/ 3568700 w 4718401"/>
              <a:gd name="connsiteY4" fmla="*/ 3985260 h 4061426"/>
              <a:gd name="connsiteX5" fmla="*/ 4711700 w 4718401"/>
              <a:gd name="connsiteY5" fmla="*/ 3985260 h 4061426"/>
              <a:gd name="connsiteX6" fmla="*/ 4711700 w 4718401"/>
              <a:gd name="connsiteY6" fmla="*/ 0 h 4061426"/>
              <a:gd name="connsiteX7" fmla="*/ 0 w 4718401"/>
              <a:gd name="connsiteY7" fmla="*/ 10160 h 4061426"/>
              <a:gd name="connsiteX0" fmla="*/ 0 w 4718401"/>
              <a:gd name="connsiteY0" fmla="*/ 10160 h 4045922"/>
              <a:gd name="connsiteX1" fmla="*/ 812800 w 4718401"/>
              <a:gd name="connsiteY1" fmla="*/ 1013460 h 4045922"/>
              <a:gd name="connsiteX2" fmla="*/ 3136900 w 4718401"/>
              <a:gd name="connsiteY2" fmla="*/ 1750060 h 4045922"/>
              <a:gd name="connsiteX3" fmla="*/ 2974340 w 4718401"/>
              <a:gd name="connsiteY3" fmla="*/ 3482340 h 4045922"/>
              <a:gd name="connsiteX4" fmla="*/ 3568700 w 4718401"/>
              <a:gd name="connsiteY4" fmla="*/ 3985260 h 4045922"/>
              <a:gd name="connsiteX5" fmla="*/ 4711700 w 4718401"/>
              <a:gd name="connsiteY5" fmla="*/ 3985260 h 4045922"/>
              <a:gd name="connsiteX6" fmla="*/ 4711700 w 4718401"/>
              <a:gd name="connsiteY6" fmla="*/ 0 h 4045922"/>
              <a:gd name="connsiteX7" fmla="*/ 0 w 4718401"/>
              <a:gd name="connsiteY7" fmla="*/ 10160 h 4045922"/>
              <a:gd name="connsiteX0" fmla="*/ 0 w 4718401"/>
              <a:gd name="connsiteY0" fmla="*/ 10160 h 4090764"/>
              <a:gd name="connsiteX1" fmla="*/ 812800 w 4718401"/>
              <a:gd name="connsiteY1" fmla="*/ 1013460 h 4090764"/>
              <a:gd name="connsiteX2" fmla="*/ 3136900 w 4718401"/>
              <a:gd name="connsiteY2" fmla="*/ 1750060 h 4090764"/>
              <a:gd name="connsiteX3" fmla="*/ 2974340 w 4718401"/>
              <a:gd name="connsiteY3" fmla="*/ 3482340 h 4090764"/>
              <a:gd name="connsiteX4" fmla="*/ 3561080 w 4718401"/>
              <a:gd name="connsiteY4" fmla="*/ 4053840 h 4090764"/>
              <a:gd name="connsiteX5" fmla="*/ 4711700 w 4718401"/>
              <a:gd name="connsiteY5" fmla="*/ 3985260 h 4090764"/>
              <a:gd name="connsiteX6" fmla="*/ 4711700 w 4718401"/>
              <a:gd name="connsiteY6" fmla="*/ 0 h 4090764"/>
              <a:gd name="connsiteX7" fmla="*/ 0 w 4718401"/>
              <a:gd name="connsiteY7" fmla="*/ 10160 h 4090764"/>
              <a:gd name="connsiteX0" fmla="*/ 0 w 4729635"/>
              <a:gd name="connsiteY0" fmla="*/ 1503 h 4090764"/>
              <a:gd name="connsiteX1" fmla="*/ 824034 w 4729635"/>
              <a:gd name="connsiteY1" fmla="*/ 1013460 h 4090764"/>
              <a:gd name="connsiteX2" fmla="*/ 3148134 w 4729635"/>
              <a:gd name="connsiteY2" fmla="*/ 1750060 h 4090764"/>
              <a:gd name="connsiteX3" fmla="*/ 2985574 w 4729635"/>
              <a:gd name="connsiteY3" fmla="*/ 3482340 h 4090764"/>
              <a:gd name="connsiteX4" fmla="*/ 3572314 w 4729635"/>
              <a:gd name="connsiteY4" fmla="*/ 4053840 h 4090764"/>
              <a:gd name="connsiteX5" fmla="*/ 4722934 w 4729635"/>
              <a:gd name="connsiteY5" fmla="*/ 3985260 h 4090764"/>
              <a:gd name="connsiteX6" fmla="*/ 4722934 w 4729635"/>
              <a:gd name="connsiteY6" fmla="*/ 0 h 4090764"/>
              <a:gd name="connsiteX7" fmla="*/ 0 w 4729635"/>
              <a:gd name="connsiteY7" fmla="*/ 1503 h 4090764"/>
              <a:gd name="connsiteX0" fmla="*/ 0 w 4737770"/>
              <a:gd name="connsiteY0" fmla="*/ 1503 h 4090764"/>
              <a:gd name="connsiteX1" fmla="*/ 824034 w 4737770"/>
              <a:gd name="connsiteY1" fmla="*/ 1013460 h 4090764"/>
              <a:gd name="connsiteX2" fmla="*/ 3148134 w 4737770"/>
              <a:gd name="connsiteY2" fmla="*/ 1750060 h 4090764"/>
              <a:gd name="connsiteX3" fmla="*/ 2985574 w 4737770"/>
              <a:gd name="connsiteY3" fmla="*/ 3482340 h 4090764"/>
              <a:gd name="connsiteX4" fmla="*/ 3572314 w 4737770"/>
              <a:gd name="connsiteY4" fmla="*/ 4053840 h 4090764"/>
              <a:gd name="connsiteX5" fmla="*/ 4722934 w 4737770"/>
              <a:gd name="connsiteY5" fmla="*/ 3985260 h 4090764"/>
              <a:gd name="connsiteX6" fmla="*/ 4734168 w 4737770"/>
              <a:gd name="connsiteY6" fmla="*/ 0 h 4090764"/>
              <a:gd name="connsiteX7" fmla="*/ 0 w 4737770"/>
              <a:gd name="connsiteY7" fmla="*/ 1503 h 4090764"/>
              <a:gd name="connsiteX0" fmla="*/ 0 w 4740869"/>
              <a:gd name="connsiteY0" fmla="*/ 1503 h 4090764"/>
              <a:gd name="connsiteX1" fmla="*/ 824034 w 4740869"/>
              <a:gd name="connsiteY1" fmla="*/ 1013460 h 4090764"/>
              <a:gd name="connsiteX2" fmla="*/ 3148134 w 4740869"/>
              <a:gd name="connsiteY2" fmla="*/ 1750060 h 4090764"/>
              <a:gd name="connsiteX3" fmla="*/ 2985574 w 4740869"/>
              <a:gd name="connsiteY3" fmla="*/ 3482340 h 4090764"/>
              <a:gd name="connsiteX4" fmla="*/ 3572314 w 4740869"/>
              <a:gd name="connsiteY4" fmla="*/ 4053840 h 4090764"/>
              <a:gd name="connsiteX5" fmla="*/ 4734168 w 4740869"/>
              <a:gd name="connsiteY5" fmla="*/ 3985260 h 4090764"/>
              <a:gd name="connsiteX6" fmla="*/ 4734168 w 4740869"/>
              <a:gd name="connsiteY6" fmla="*/ 0 h 4090764"/>
              <a:gd name="connsiteX7" fmla="*/ 0 w 4740869"/>
              <a:gd name="connsiteY7" fmla="*/ 1503 h 4090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0869" h="4090764">
                <a:moveTo>
                  <a:pt x="0" y="1503"/>
                </a:moveTo>
                <a:cubicBezTo>
                  <a:pt x="127000" y="418486"/>
                  <a:pt x="299345" y="722034"/>
                  <a:pt x="824034" y="1013460"/>
                </a:cubicBezTo>
                <a:cubicBezTo>
                  <a:pt x="1348723" y="1304886"/>
                  <a:pt x="2787877" y="1338580"/>
                  <a:pt x="3148134" y="1750060"/>
                </a:cubicBezTo>
                <a:cubicBezTo>
                  <a:pt x="3508391" y="2161540"/>
                  <a:pt x="2914877" y="3098377"/>
                  <a:pt x="2985574" y="3482340"/>
                </a:cubicBezTo>
                <a:cubicBezTo>
                  <a:pt x="3056271" y="3866303"/>
                  <a:pt x="3280882" y="3970020"/>
                  <a:pt x="3572314" y="4053840"/>
                </a:cubicBezTo>
                <a:cubicBezTo>
                  <a:pt x="3863746" y="4137660"/>
                  <a:pt x="4374335" y="4063153"/>
                  <a:pt x="4734168" y="3985260"/>
                </a:cubicBezTo>
                <a:cubicBezTo>
                  <a:pt x="4741788" y="2682240"/>
                  <a:pt x="4744328" y="1295400"/>
                  <a:pt x="4734168" y="0"/>
                </a:cubicBezTo>
                <a:lnTo>
                  <a:pt x="0" y="1503"/>
                </a:lnTo>
                <a:close/>
              </a:path>
            </a:pathLst>
          </a:custGeom>
          <a:gradFill>
            <a:gsLst>
              <a:gs pos="45000">
                <a:srgbClr val="F074E0"/>
              </a:gs>
              <a:gs pos="0">
                <a:schemeClr val="accent5"/>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1719158" y="0"/>
            <a:ext cx="2913047" cy="1343026"/>
          </a:xfrm>
          <a:custGeom>
            <a:avLst/>
            <a:gdLst>
              <a:gd name="connsiteX0" fmla="*/ 0 w 2913047"/>
              <a:gd name="connsiteY0" fmla="*/ 0 h 1343026"/>
              <a:gd name="connsiteX1" fmla="*/ 513246 w 2913047"/>
              <a:gd name="connsiteY1" fmla="*/ 0 h 1343026"/>
              <a:gd name="connsiteX2" fmla="*/ 513433 w 2913047"/>
              <a:gd name="connsiteY2" fmla="*/ 3610 h 1343026"/>
              <a:gd name="connsiteX3" fmla="*/ 1456522 w 2913047"/>
              <a:gd name="connsiteY3" fmla="*/ 829828 h 1343026"/>
              <a:gd name="connsiteX4" fmla="*/ 2399611 w 2913047"/>
              <a:gd name="connsiteY4" fmla="*/ 3610 h 1343026"/>
              <a:gd name="connsiteX5" fmla="*/ 2399799 w 2913047"/>
              <a:gd name="connsiteY5" fmla="*/ 0 h 1343026"/>
              <a:gd name="connsiteX6" fmla="*/ 2913047 w 2913047"/>
              <a:gd name="connsiteY6" fmla="*/ 0 h 1343026"/>
              <a:gd name="connsiteX7" fmla="*/ 2910160 w 2913047"/>
              <a:gd name="connsiteY7" fmla="*/ 56081 h 1343026"/>
              <a:gd name="connsiteX8" fmla="*/ 1456523 w 2913047"/>
              <a:gd name="connsiteY8" fmla="*/ 1343026 h 1343026"/>
              <a:gd name="connsiteX9" fmla="*/ 2886 w 2913047"/>
              <a:gd name="connsiteY9" fmla="*/ 56081 h 1343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13047" h="1343026">
                <a:moveTo>
                  <a:pt x="0" y="0"/>
                </a:moveTo>
                <a:lnTo>
                  <a:pt x="513246" y="0"/>
                </a:lnTo>
                <a:lnTo>
                  <a:pt x="513433" y="3610"/>
                </a:lnTo>
                <a:cubicBezTo>
                  <a:pt x="561980" y="467684"/>
                  <a:pt x="965687" y="829828"/>
                  <a:pt x="1456522" y="829828"/>
                </a:cubicBezTo>
                <a:cubicBezTo>
                  <a:pt x="1947357" y="829828"/>
                  <a:pt x="2351065" y="467684"/>
                  <a:pt x="2399611" y="3610"/>
                </a:cubicBezTo>
                <a:lnTo>
                  <a:pt x="2399799" y="0"/>
                </a:lnTo>
                <a:lnTo>
                  <a:pt x="2913047" y="0"/>
                </a:lnTo>
                <a:lnTo>
                  <a:pt x="2910160" y="56081"/>
                </a:lnTo>
                <a:cubicBezTo>
                  <a:pt x="2835333" y="778939"/>
                  <a:pt x="2213074" y="1343026"/>
                  <a:pt x="1456523" y="1343026"/>
                </a:cubicBezTo>
                <a:cubicBezTo>
                  <a:pt x="699972" y="1343026"/>
                  <a:pt x="77713" y="778939"/>
                  <a:pt x="2886" y="56081"/>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矩形 4"/>
          <p:cNvSpPr/>
          <p:nvPr/>
        </p:nvSpPr>
        <p:spPr>
          <a:xfrm>
            <a:off x="863600" y="825500"/>
            <a:ext cx="10464800" cy="5207000"/>
          </a:xfrm>
          <a:prstGeom prst="rect">
            <a:avLst/>
          </a:prstGeom>
          <a:solidFill>
            <a:schemeClr val="bg1"/>
          </a:solidFill>
          <a:ln>
            <a:noFill/>
          </a:ln>
          <a:effectLst>
            <a:outerShdw blurRad="584200" sx="107000" sy="107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rot="20963505">
            <a:off x="7981774" y="1794384"/>
            <a:ext cx="2663919" cy="3373449"/>
          </a:xfrm>
          <a:custGeom>
            <a:avLst/>
            <a:gdLst>
              <a:gd name="connsiteX0" fmla="*/ 0 w 2641600"/>
              <a:gd name="connsiteY0" fmla="*/ 101600 h 2743200"/>
              <a:gd name="connsiteX1" fmla="*/ 116114 w 2641600"/>
              <a:gd name="connsiteY1" fmla="*/ 595085 h 2743200"/>
              <a:gd name="connsiteX2" fmla="*/ 653143 w 2641600"/>
              <a:gd name="connsiteY2" fmla="*/ 899885 h 2743200"/>
              <a:gd name="connsiteX3" fmla="*/ 1175657 w 2641600"/>
              <a:gd name="connsiteY3" fmla="*/ 1190171 h 2743200"/>
              <a:gd name="connsiteX4" fmla="*/ 1262743 w 2641600"/>
              <a:gd name="connsiteY4" fmla="*/ 1944914 h 2743200"/>
              <a:gd name="connsiteX5" fmla="*/ 1393371 w 2641600"/>
              <a:gd name="connsiteY5" fmla="*/ 2510971 h 2743200"/>
              <a:gd name="connsiteX6" fmla="*/ 2235200 w 2641600"/>
              <a:gd name="connsiteY6" fmla="*/ 2743200 h 2743200"/>
              <a:gd name="connsiteX7" fmla="*/ 2612571 w 2641600"/>
              <a:gd name="connsiteY7" fmla="*/ 2743200 h 2743200"/>
              <a:gd name="connsiteX8" fmla="*/ 2641600 w 2641600"/>
              <a:gd name="connsiteY8" fmla="*/ 0 h 2743200"/>
              <a:gd name="connsiteX9" fmla="*/ 0 w 2641600"/>
              <a:gd name="connsiteY9" fmla="*/ 101600 h 2743200"/>
              <a:gd name="connsiteX0" fmla="*/ 181537 w 2823137"/>
              <a:gd name="connsiteY0" fmla="*/ 293202 h 2934802"/>
              <a:gd name="connsiteX1" fmla="*/ 297651 w 2823137"/>
              <a:gd name="connsiteY1" fmla="*/ 786687 h 2934802"/>
              <a:gd name="connsiteX2" fmla="*/ 834680 w 2823137"/>
              <a:gd name="connsiteY2" fmla="*/ 1091487 h 2934802"/>
              <a:gd name="connsiteX3" fmla="*/ 1357194 w 2823137"/>
              <a:gd name="connsiteY3" fmla="*/ 1381773 h 2934802"/>
              <a:gd name="connsiteX4" fmla="*/ 1444280 w 2823137"/>
              <a:gd name="connsiteY4" fmla="*/ 2136516 h 2934802"/>
              <a:gd name="connsiteX5" fmla="*/ 1574908 w 2823137"/>
              <a:gd name="connsiteY5" fmla="*/ 2702573 h 2934802"/>
              <a:gd name="connsiteX6" fmla="*/ 2416737 w 2823137"/>
              <a:gd name="connsiteY6" fmla="*/ 2934802 h 2934802"/>
              <a:gd name="connsiteX7" fmla="*/ 2794108 w 2823137"/>
              <a:gd name="connsiteY7" fmla="*/ 2934802 h 2934802"/>
              <a:gd name="connsiteX8" fmla="*/ 2823137 w 2823137"/>
              <a:gd name="connsiteY8" fmla="*/ 191602 h 2934802"/>
              <a:gd name="connsiteX9" fmla="*/ 181537 w 2823137"/>
              <a:gd name="connsiteY9" fmla="*/ 293202 h 2934802"/>
              <a:gd name="connsiteX0" fmla="*/ 181537 w 2823137"/>
              <a:gd name="connsiteY0" fmla="*/ 101600 h 2743200"/>
              <a:gd name="connsiteX1" fmla="*/ 297651 w 2823137"/>
              <a:gd name="connsiteY1" fmla="*/ 595085 h 2743200"/>
              <a:gd name="connsiteX2" fmla="*/ 834680 w 2823137"/>
              <a:gd name="connsiteY2" fmla="*/ 899885 h 2743200"/>
              <a:gd name="connsiteX3" fmla="*/ 1357194 w 2823137"/>
              <a:gd name="connsiteY3" fmla="*/ 1190171 h 2743200"/>
              <a:gd name="connsiteX4" fmla="*/ 1444280 w 2823137"/>
              <a:gd name="connsiteY4" fmla="*/ 1944914 h 2743200"/>
              <a:gd name="connsiteX5" fmla="*/ 1574908 w 2823137"/>
              <a:gd name="connsiteY5" fmla="*/ 2510971 h 2743200"/>
              <a:gd name="connsiteX6" fmla="*/ 2416737 w 2823137"/>
              <a:gd name="connsiteY6" fmla="*/ 2743200 h 2743200"/>
              <a:gd name="connsiteX7" fmla="*/ 2794108 w 2823137"/>
              <a:gd name="connsiteY7" fmla="*/ 2743200 h 2743200"/>
              <a:gd name="connsiteX8" fmla="*/ 2823137 w 2823137"/>
              <a:gd name="connsiteY8" fmla="*/ 0 h 2743200"/>
              <a:gd name="connsiteX9" fmla="*/ 181537 w 2823137"/>
              <a:gd name="connsiteY9" fmla="*/ 101600 h 2743200"/>
              <a:gd name="connsiteX0" fmla="*/ 80328 w 2721928"/>
              <a:gd name="connsiteY0" fmla="*/ 101600 h 2743200"/>
              <a:gd name="connsiteX1" fmla="*/ 733471 w 2721928"/>
              <a:gd name="connsiteY1" fmla="*/ 899885 h 2743200"/>
              <a:gd name="connsiteX2" fmla="*/ 1255985 w 2721928"/>
              <a:gd name="connsiteY2" fmla="*/ 1190171 h 2743200"/>
              <a:gd name="connsiteX3" fmla="*/ 1343071 w 2721928"/>
              <a:gd name="connsiteY3" fmla="*/ 1944914 h 2743200"/>
              <a:gd name="connsiteX4" fmla="*/ 1473699 w 2721928"/>
              <a:gd name="connsiteY4" fmla="*/ 2510971 h 2743200"/>
              <a:gd name="connsiteX5" fmla="*/ 2315528 w 2721928"/>
              <a:gd name="connsiteY5" fmla="*/ 2743200 h 2743200"/>
              <a:gd name="connsiteX6" fmla="*/ 2692899 w 2721928"/>
              <a:gd name="connsiteY6" fmla="*/ 2743200 h 2743200"/>
              <a:gd name="connsiteX7" fmla="*/ 2721928 w 2721928"/>
              <a:gd name="connsiteY7" fmla="*/ 0 h 2743200"/>
              <a:gd name="connsiteX8" fmla="*/ 80328 w 2721928"/>
              <a:gd name="connsiteY8" fmla="*/ 101600 h 2743200"/>
              <a:gd name="connsiteX0" fmla="*/ 113116 w 2754716"/>
              <a:gd name="connsiteY0" fmla="*/ 101600 h 2743200"/>
              <a:gd name="connsiteX1" fmla="*/ 563059 w 2754716"/>
              <a:gd name="connsiteY1" fmla="*/ 957942 h 2743200"/>
              <a:gd name="connsiteX2" fmla="*/ 1288773 w 2754716"/>
              <a:gd name="connsiteY2" fmla="*/ 1190171 h 2743200"/>
              <a:gd name="connsiteX3" fmla="*/ 1375859 w 2754716"/>
              <a:gd name="connsiteY3" fmla="*/ 1944914 h 2743200"/>
              <a:gd name="connsiteX4" fmla="*/ 1506487 w 2754716"/>
              <a:gd name="connsiteY4" fmla="*/ 2510971 h 2743200"/>
              <a:gd name="connsiteX5" fmla="*/ 2348316 w 2754716"/>
              <a:gd name="connsiteY5" fmla="*/ 2743200 h 2743200"/>
              <a:gd name="connsiteX6" fmla="*/ 2725687 w 2754716"/>
              <a:gd name="connsiteY6" fmla="*/ 2743200 h 2743200"/>
              <a:gd name="connsiteX7" fmla="*/ 2754716 w 2754716"/>
              <a:gd name="connsiteY7" fmla="*/ 0 h 2743200"/>
              <a:gd name="connsiteX8" fmla="*/ 113116 w 2754716"/>
              <a:gd name="connsiteY8" fmla="*/ 101600 h 2743200"/>
              <a:gd name="connsiteX0" fmla="*/ 113116 w 2754716"/>
              <a:gd name="connsiteY0" fmla="*/ 101600 h 2743200"/>
              <a:gd name="connsiteX1" fmla="*/ 563059 w 2754716"/>
              <a:gd name="connsiteY1" fmla="*/ 957942 h 2743200"/>
              <a:gd name="connsiteX2" fmla="*/ 1288773 w 2754716"/>
              <a:gd name="connsiteY2" fmla="*/ 1190171 h 2743200"/>
              <a:gd name="connsiteX3" fmla="*/ 1375859 w 2754716"/>
              <a:gd name="connsiteY3" fmla="*/ 1944914 h 2743200"/>
              <a:gd name="connsiteX4" fmla="*/ 1506487 w 2754716"/>
              <a:gd name="connsiteY4" fmla="*/ 2510971 h 2743200"/>
              <a:gd name="connsiteX5" fmla="*/ 2348316 w 2754716"/>
              <a:gd name="connsiteY5" fmla="*/ 2743200 h 2743200"/>
              <a:gd name="connsiteX6" fmla="*/ 2725687 w 2754716"/>
              <a:gd name="connsiteY6" fmla="*/ 2743200 h 2743200"/>
              <a:gd name="connsiteX7" fmla="*/ 2754716 w 2754716"/>
              <a:gd name="connsiteY7" fmla="*/ 0 h 2743200"/>
              <a:gd name="connsiteX8" fmla="*/ 113116 w 2754716"/>
              <a:gd name="connsiteY8" fmla="*/ 101600 h 2743200"/>
              <a:gd name="connsiteX0" fmla="*/ 113116 w 2754716"/>
              <a:gd name="connsiteY0" fmla="*/ 101600 h 2743200"/>
              <a:gd name="connsiteX1" fmla="*/ 563059 w 2754716"/>
              <a:gd name="connsiteY1" fmla="*/ 957942 h 2743200"/>
              <a:gd name="connsiteX2" fmla="*/ 1288773 w 2754716"/>
              <a:gd name="connsiteY2" fmla="*/ 1190171 h 2743200"/>
              <a:gd name="connsiteX3" fmla="*/ 1303287 w 2754716"/>
              <a:gd name="connsiteY3" fmla="*/ 2191657 h 2743200"/>
              <a:gd name="connsiteX4" fmla="*/ 1506487 w 2754716"/>
              <a:gd name="connsiteY4" fmla="*/ 2510971 h 2743200"/>
              <a:gd name="connsiteX5" fmla="*/ 2348316 w 2754716"/>
              <a:gd name="connsiteY5" fmla="*/ 2743200 h 2743200"/>
              <a:gd name="connsiteX6" fmla="*/ 2725687 w 2754716"/>
              <a:gd name="connsiteY6" fmla="*/ 2743200 h 2743200"/>
              <a:gd name="connsiteX7" fmla="*/ 2754716 w 2754716"/>
              <a:gd name="connsiteY7" fmla="*/ 0 h 2743200"/>
              <a:gd name="connsiteX8" fmla="*/ 113116 w 2754716"/>
              <a:gd name="connsiteY8" fmla="*/ 101600 h 2743200"/>
              <a:gd name="connsiteX0" fmla="*/ 114502 w 2756102"/>
              <a:gd name="connsiteY0" fmla="*/ 101600 h 2743200"/>
              <a:gd name="connsiteX1" fmla="*/ 564445 w 2756102"/>
              <a:gd name="connsiteY1" fmla="*/ 957942 h 2743200"/>
              <a:gd name="connsiteX2" fmla="*/ 1362731 w 2756102"/>
              <a:gd name="connsiteY2" fmla="*/ 1349828 h 2743200"/>
              <a:gd name="connsiteX3" fmla="*/ 1304673 w 2756102"/>
              <a:gd name="connsiteY3" fmla="*/ 2191657 h 2743200"/>
              <a:gd name="connsiteX4" fmla="*/ 1507873 w 2756102"/>
              <a:gd name="connsiteY4" fmla="*/ 2510971 h 2743200"/>
              <a:gd name="connsiteX5" fmla="*/ 2349702 w 2756102"/>
              <a:gd name="connsiteY5" fmla="*/ 2743200 h 2743200"/>
              <a:gd name="connsiteX6" fmla="*/ 2727073 w 2756102"/>
              <a:gd name="connsiteY6" fmla="*/ 2743200 h 2743200"/>
              <a:gd name="connsiteX7" fmla="*/ 2756102 w 2756102"/>
              <a:gd name="connsiteY7" fmla="*/ 0 h 2743200"/>
              <a:gd name="connsiteX8" fmla="*/ 114502 w 2756102"/>
              <a:gd name="connsiteY8" fmla="*/ 101600 h 2743200"/>
              <a:gd name="connsiteX0" fmla="*/ 139540 w 2781140"/>
              <a:gd name="connsiteY0" fmla="*/ 101600 h 2743200"/>
              <a:gd name="connsiteX1" fmla="*/ 473369 w 2781140"/>
              <a:gd name="connsiteY1" fmla="*/ 957942 h 2743200"/>
              <a:gd name="connsiteX2" fmla="*/ 1387769 w 2781140"/>
              <a:gd name="connsiteY2" fmla="*/ 1349828 h 2743200"/>
              <a:gd name="connsiteX3" fmla="*/ 1329711 w 2781140"/>
              <a:gd name="connsiteY3" fmla="*/ 2191657 h 2743200"/>
              <a:gd name="connsiteX4" fmla="*/ 1532911 w 2781140"/>
              <a:gd name="connsiteY4" fmla="*/ 2510971 h 2743200"/>
              <a:gd name="connsiteX5" fmla="*/ 2374740 w 2781140"/>
              <a:gd name="connsiteY5" fmla="*/ 2743200 h 2743200"/>
              <a:gd name="connsiteX6" fmla="*/ 2752111 w 2781140"/>
              <a:gd name="connsiteY6" fmla="*/ 2743200 h 2743200"/>
              <a:gd name="connsiteX7" fmla="*/ 2781140 w 2781140"/>
              <a:gd name="connsiteY7" fmla="*/ 0 h 2743200"/>
              <a:gd name="connsiteX8" fmla="*/ 139540 w 2781140"/>
              <a:gd name="connsiteY8" fmla="*/ 101600 h 2743200"/>
              <a:gd name="connsiteX0" fmla="*/ 28015 w 2669615"/>
              <a:gd name="connsiteY0" fmla="*/ 101600 h 2743200"/>
              <a:gd name="connsiteX1" fmla="*/ 1276244 w 2669615"/>
              <a:gd name="connsiteY1" fmla="*/ 1349828 h 2743200"/>
              <a:gd name="connsiteX2" fmla="*/ 1218186 w 2669615"/>
              <a:gd name="connsiteY2" fmla="*/ 2191657 h 2743200"/>
              <a:gd name="connsiteX3" fmla="*/ 1421386 w 2669615"/>
              <a:gd name="connsiteY3" fmla="*/ 2510971 h 2743200"/>
              <a:gd name="connsiteX4" fmla="*/ 2263215 w 2669615"/>
              <a:gd name="connsiteY4" fmla="*/ 2743200 h 2743200"/>
              <a:gd name="connsiteX5" fmla="*/ 2640586 w 2669615"/>
              <a:gd name="connsiteY5" fmla="*/ 2743200 h 2743200"/>
              <a:gd name="connsiteX6" fmla="*/ 2669615 w 2669615"/>
              <a:gd name="connsiteY6" fmla="*/ 0 h 2743200"/>
              <a:gd name="connsiteX7" fmla="*/ 28015 w 2669615"/>
              <a:gd name="connsiteY7" fmla="*/ 101600 h 2743200"/>
              <a:gd name="connsiteX0" fmla="*/ 22206 w 2663806"/>
              <a:gd name="connsiteY0" fmla="*/ 357502 h 2999102"/>
              <a:gd name="connsiteX1" fmla="*/ 1270435 w 2663806"/>
              <a:gd name="connsiteY1" fmla="*/ 1605730 h 2999102"/>
              <a:gd name="connsiteX2" fmla="*/ 1212377 w 2663806"/>
              <a:gd name="connsiteY2" fmla="*/ 2447559 h 2999102"/>
              <a:gd name="connsiteX3" fmla="*/ 1415577 w 2663806"/>
              <a:gd name="connsiteY3" fmla="*/ 2766873 h 2999102"/>
              <a:gd name="connsiteX4" fmla="*/ 2257406 w 2663806"/>
              <a:gd name="connsiteY4" fmla="*/ 2999102 h 2999102"/>
              <a:gd name="connsiteX5" fmla="*/ 2634777 w 2663806"/>
              <a:gd name="connsiteY5" fmla="*/ 2999102 h 2999102"/>
              <a:gd name="connsiteX6" fmla="*/ 2663806 w 2663806"/>
              <a:gd name="connsiteY6" fmla="*/ 255902 h 2999102"/>
              <a:gd name="connsiteX7" fmla="*/ 22206 w 2663806"/>
              <a:gd name="connsiteY7" fmla="*/ 357502 h 2999102"/>
              <a:gd name="connsiteX0" fmla="*/ 22206 w 2663806"/>
              <a:gd name="connsiteY0" fmla="*/ 357502 h 2999102"/>
              <a:gd name="connsiteX1" fmla="*/ 1270435 w 2663806"/>
              <a:gd name="connsiteY1" fmla="*/ 1605730 h 2999102"/>
              <a:gd name="connsiteX2" fmla="*/ 1212377 w 2663806"/>
              <a:gd name="connsiteY2" fmla="*/ 2447559 h 2999102"/>
              <a:gd name="connsiteX3" fmla="*/ 2257406 w 2663806"/>
              <a:gd name="connsiteY3" fmla="*/ 2999102 h 2999102"/>
              <a:gd name="connsiteX4" fmla="*/ 2634777 w 2663806"/>
              <a:gd name="connsiteY4" fmla="*/ 2999102 h 2999102"/>
              <a:gd name="connsiteX5" fmla="*/ 2663806 w 2663806"/>
              <a:gd name="connsiteY5" fmla="*/ 255902 h 2999102"/>
              <a:gd name="connsiteX6" fmla="*/ 22206 w 2663806"/>
              <a:gd name="connsiteY6" fmla="*/ 357502 h 2999102"/>
              <a:gd name="connsiteX0" fmla="*/ 22206 w 2663806"/>
              <a:gd name="connsiteY0" fmla="*/ 357502 h 3249590"/>
              <a:gd name="connsiteX1" fmla="*/ 1270435 w 2663806"/>
              <a:gd name="connsiteY1" fmla="*/ 1605730 h 3249590"/>
              <a:gd name="connsiteX2" fmla="*/ 1212377 w 2663806"/>
              <a:gd name="connsiteY2" fmla="*/ 2447559 h 3249590"/>
              <a:gd name="connsiteX3" fmla="*/ 2257406 w 2663806"/>
              <a:gd name="connsiteY3" fmla="*/ 2999102 h 3249590"/>
              <a:gd name="connsiteX4" fmla="*/ 2634777 w 2663806"/>
              <a:gd name="connsiteY4" fmla="*/ 2999102 h 3249590"/>
              <a:gd name="connsiteX5" fmla="*/ 2663806 w 2663806"/>
              <a:gd name="connsiteY5" fmla="*/ 255902 h 3249590"/>
              <a:gd name="connsiteX6" fmla="*/ 22206 w 2663806"/>
              <a:gd name="connsiteY6" fmla="*/ 357502 h 3249590"/>
              <a:gd name="connsiteX0" fmla="*/ 22206 w 2663806"/>
              <a:gd name="connsiteY0" fmla="*/ 357502 h 3213196"/>
              <a:gd name="connsiteX1" fmla="*/ 1270435 w 2663806"/>
              <a:gd name="connsiteY1" fmla="*/ 1605730 h 3213196"/>
              <a:gd name="connsiteX2" fmla="*/ 1212377 w 2663806"/>
              <a:gd name="connsiteY2" fmla="*/ 2447559 h 3213196"/>
              <a:gd name="connsiteX3" fmla="*/ 1691349 w 2663806"/>
              <a:gd name="connsiteY3" fmla="*/ 2882988 h 3213196"/>
              <a:gd name="connsiteX4" fmla="*/ 2634777 w 2663806"/>
              <a:gd name="connsiteY4" fmla="*/ 2999102 h 3213196"/>
              <a:gd name="connsiteX5" fmla="*/ 2663806 w 2663806"/>
              <a:gd name="connsiteY5" fmla="*/ 255902 h 3213196"/>
              <a:gd name="connsiteX6" fmla="*/ 22206 w 2663806"/>
              <a:gd name="connsiteY6" fmla="*/ 357502 h 3213196"/>
              <a:gd name="connsiteX0" fmla="*/ 22206 w 2663806"/>
              <a:gd name="connsiteY0" fmla="*/ 357502 h 3071535"/>
              <a:gd name="connsiteX1" fmla="*/ 1270435 w 2663806"/>
              <a:gd name="connsiteY1" fmla="*/ 1605730 h 3071535"/>
              <a:gd name="connsiteX2" fmla="*/ 1212377 w 2663806"/>
              <a:gd name="connsiteY2" fmla="*/ 2447559 h 3071535"/>
              <a:gd name="connsiteX3" fmla="*/ 1691349 w 2663806"/>
              <a:gd name="connsiteY3" fmla="*/ 2882988 h 3071535"/>
              <a:gd name="connsiteX4" fmla="*/ 2634777 w 2663806"/>
              <a:gd name="connsiteY4" fmla="*/ 2999102 h 3071535"/>
              <a:gd name="connsiteX5" fmla="*/ 2663806 w 2663806"/>
              <a:gd name="connsiteY5" fmla="*/ 255902 h 3071535"/>
              <a:gd name="connsiteX6" fmla="*/ 22206 w 2663806"/>
              <a:gd name="connsiteY6" fmla="*/ 357502 h 3071535"/>
              <a:gd name="connsiteX0" fmla="*/ 22206 w 2663806"/>
              <a:gd name="connsiteY0" fmla="*/ 357502 h 3071535"/>
              <a:gd name="connsiteX1" fmla="*/ 1270435 w 2663806"/>
              <a:gd name="connsiteY1" fmla="*/ 1605730 h 3071535"/>
              <a:gd name="connsiteX2" fmla="*/ 1212377 w 2663806"/>
              <a:gd name="connsiteY2" fmla="*/ 2447559 h 3071535"/>
              <a:gd name="connsiteX3" fmla="*/ 1691349 w 2663806"/>
              <a:gd name="connsiteY3" fmla="*/ 2882988 h 3071535"/>
              <a:gd name="connsiteX4" fmla="*/ 2634777 w 2663806"/>
              <a:gd name="connsiteY4" fmla="*/ 2999102 h 3071535"/>
              <a:gd name="connsiteX5" fmla="*/ 2663806 w 2663806"/>
              <a:gd name="connsiteY5" fmla="*/ 255902 h 3071535"/>
              <a:gd name="connsiteX6" fmla="*/ 22206 w 2663806"/>
              <a:gd name="connsiteY6" fmla="*/ 357502 h 3071535"/>
              <a:gd name="connsiteX0" fmla="*/ 22393 w 2663993"/>
              <a:gd name="connsiteY0" fmla="*/ 357502 h 3048340"/>
              <a:gd name="connsiteX1" fmla="*/ 1270622 w 2663993"/>
              <a:gd name="connsiteY1" fmla="*/ 1605730 h 3048340"/>
              <a:gd name="connsiteX2" fmla="*/ 1285135 w 2663993"/>
              <a:gd name="connsiteY2" fmla="*/ 2607216 h 3048340"/>
              <a:gd name="connsiteX3" fmla="*/ 1691536 w 2663993"/>
              <a:gd name="connsiteY3" fmla="*/ 2882988 h 3048340"/>
              <a:gd name="connsiteX4" fmla="*/ 2634964 w 2663993"/>
              <a:gd name="connsiteY4" fmla="*/ 2999102 h 3048340"/>
              <a:gd name="connsiteX5" fmla="*/ 2663993 w 2663993"/>
              <a:gd name="connsiteY5" fmla="*/ 255902 h 3048340"/>
              <a:gd name="connsiteX6" fmla="*/ 22393 w 2663993"/>
              <a:gd name="connsiteY6" fmla="*/ 357502 h 3048340"/>
              <a:gd name="connsiteX0" fmla="*/ 22393 w 2663993"/>
              <a:gd name="connsiteY0" fmla="*/ 357502 h 3048340"/>
              <a:gd name="connsiteX1" fmla="*/ 1270622 w 2663993"/>
              <a:gd name="connsiteY1" fmla="*/ 1605730 h 3048340"/>
              <a:gd name="connsiteX2" fmla="*/ 1285135 w 2663993"/>
              <a:gd name="connsiteY2" fmla="*/ 2607216 h 3048340"/>
              <a:gd name="connsiteX3" fmla="*/ 1691536 w 2663993"/>
              <a:gd name="connsiteY3" fmla="*/ 2882988 h 3048340"/>
              <a:gd name="connsiteX4" fmla="*/ 2634964 w 2663993"/>
              <a:gd name="connsiteY4" fmla="*/ 2999102 h 3048340"/>
              <a:gd name="connsiteX5" fmla="*/ 2663993 w 2663993"/>
              <a:gd name="connsiteY5" fmla="*/ 255902 h 3048340"/>
              <a:gd name="connsiteX6" fmla="*/ 22393 w 2663993"/>
              <a:gd name="connsiteY6" fmla="*/ 357502 h 3048340"/>
              <a:gd name="connsiteX0" fmla="*/ 22393 w 2663993"/>
              <a:gd name="connsiteY0" fmla="*/ 357502 h 3063639"/>
              <a:gd name="connsiteX1" fmla="*/ 1270622 w 2663993"/>
              <a:gd name="connsiteY1" fmla="*/ 1605730 h 3063639"/>
              <a:gd name="connsiteX2" fmla="*/ 1285135 w 2663993"/>
              <a:gd name="connsiteY2" fmla="*/ 2607216 h 3063639"/>
              <a:gd name="connsiteX3" fmla="*/ 1822165 w 2663993"/>
              <a:gd name="connsiteY3" fmla="*/ 2955560 h 3063639"/>
              <a:gd name="connsiteX4" fmla="*/ 2634964 w 2663993"/>
              <a:gd name="connsiteY4" fmla="*/ 2999102 h 3063639"/>
              <a:gd name="connsiteX5" fmla="*/ 2663993 w 2663993"/>
              <a:gd name="connsiteY5" fmla="*/ 255902 h 3063639"/>
              <a:gd name="connsiteX6" fmla="*/ 22393 w 2663993"/>
              <a:gd name="connsiteY6" fmla="*/ 357502 h 3063639"/>
              <a:gd name="connsiteX0" fmla="*/ 22393 w 2663993"/>
              <a:gd name="connsiteY0" fmla="*/ 357502 h 3135854"/>
              <a:gd name="connsiteX1" fmla="*/ 1270622 w 2663993"/>
              <a:gd name="connsiteY1" fmla="*/ 1605730 h 3135854"/>
              <a:gd name="connsiteX2" fmla="*/ 1285135 w 2663993"/>
              <a:gd name="connsiteY2" fmla="*/ 2607216 h 3135854"/>
              <a:gd name="connsiteX3" fmla="*/ 2634964 w 2663993"/>
              <a:gd name="connsiteY3" fmla="*/ 2999102 h 3135854"/>
              <a:gd name="connsiteX4" fmla="*/ 2663993 w 2663993"/>
              <a:gd name="connsiteY4" fmla="*/ 255902 h 3135854"/>
              <a:gd name="connsiteX5" fmla="*/ 22393 w 2663993"/>
              <a:gd name="connsiteY5" fmla="*/ 357502 h 3135854"/>
              <a:gd name="connsiteX0" fmla="*/ 22858 w 2664458"/>
              <a:gd name="connsiteY0" fmla="*/ 357502 h 3179724"/>
              <a:gd name="connsiteX1" fmla="*/ 1271087 w 2664458"/>
              <a:gd name="connsiteY1" fmla="*/ 1605730 h 3179724"/>
              <a:gd name="connsiteX2" fmla="*/ 1459772 w 2664458"/>
              <a:gd name="connsiteY2" fmla="*/ 2824931 h 3179724"/>
              <a:gd name="connsiteX3" fmla="*/ 2635429 w 2664458"/>
              <a:gd name="connsiteY3" fmla="*/ 2999102 h 3179724"/>
              <a:gd name="connsiteX4" fmla="*/ 2664458 w 2664458"/>
              <a:gd name="connsiteY4" fmla="*/ 255902 h 3179724"/>
              <a:gd name="connsiteX5" fmla="*/ 22858 w 2664458"/>
              <a:gd name="connsiteY5" fmla="*/ 357502 h 3179724"/>
              <a:gd name="connsiteX0" fmla="*/ 22243 w 2663843"/>
              <a:gd name="connsiteY0" fmla="*/ 357502 h 3153564"/>
              <a:gd name="connsiteX1" fmla="*/ 1270472 w 2663843"/>
              <a:gd name="connsiteY1" fmla="*/ 1605730 h 3153564"/>
              <a:gd name="connsiteX2" fmla="*/ 1226929 w 2663843"/>
              <a:gd name="connsiteY2" fmla="*/ 2708817 h 3153564"/>
              <a:gd name="connsiteX3" fmla="*/ 2634814 w 2663843"/>
              <a:gd name="connsiteY3" fmla="*/ 2999102 h 3153564"/>
              <a:gd name="connsiteX4" fmla="*/ 2663843 w 2663843"/>
              <a:gd name="connsiteY4" fmla="*/ 255902 h 3153564"/>
              <a:gd name="connsiteX5" fmla="*/ 22243 w 2663843"/>
              <a:gd name="connsiteY5" fmla="*/ 357502 h 3153564"/>
              <a:gd name="connsiteX0" fmla="*/ 22243 w 2663843"/>
              <a:gd name="connsiteY0" fmla="*/ 357502 h 3158697"/>
              <a:gd name="connsiteX1" fmla="*/ 1270472 w 2663843"/>
              <a:gd name="connsiteY1" fmla="*/ 1605730 h 3158697"/>
              <a:gd name="connsiteX2" fmla="*/ 1226929 w 2663843"/>
              <a:gd name="connsiteY2" fmla="*/ 2708817 h 3158697"/>
              <a:gd name="connsiteX3" fmla="*/ 2634814 w 2663843"/>
              <a:gd name="connsiteY3" fmla="*/ 2999102 h 3158697"/>
              <a:gd name="connsiteX4" fmla="*/ 2663843 w 2663843"/>
              <a:gd name="connsiteY4" fmla="*/ 255902 h 3158697"/>
              <a:gd name="connsiteX5" fmla="*/ 22243 w 2663843"/>
              <a:gd name="connsiteY5" fmla="*/ 357502 h 3158697"/>
              <a:gd name="connsiteX0" fmla="*/ 22585 w 2664185"/>
              <a:gd name="connsiteY0" fmla="*/ 357502 h 3178666"/>
              <a:gd name="connsiteX1" fmla="*/ 1270814 w 2664185"/>
              <a:gd name="connsiteY1" fmla="*/ 1605730 h 3178666"/>
              <a:gd name="connsiteX2" fmla="*/ 1357900 w 2664185"/>
              <a:gd name="connsiteY2" fmla="*/ 2795903 h 3178666"/>
              <a:gd name="connsiteX3" fmla="*/ 2635156 w 2664185"/>
              <a:gd name="connsiteY3" fmla="*/ 2999102 h 3178666"/>
              <a:gd name="connsiteX4" fmla="*/ 2664185 w 2664185"/>
              <a:gd name="connsiteY4" fmla="*/ 255902 h 3178666"/>
              <a:gd name="connsiteX5" fmla="*/ 22585 w 2664185"/>
              <a:gd name="connsiteY5" fmla="*/ 357502 h 3178666"/>
              <a:gd name="connsiteX0" fmla="*/ 22319 w 2663919"/>
              <a:gd name="connsiteY0" fmla="*/ 357502 h 3137677"/>
              <a:gd name="connsiteX1" fmla="*/ 1270548 w 2663919"/>
              <a:gd name="connsiteY1" fmla="*/ 1605730 h 3137677"/>
              <a:gd name="connsiteX2" fmla="*/ 1256034 w 2663919"/>
              <a:gd name="connsiteY2" fmla="*/ 2592703 h 3137677"/>
              <a:gd name="connsiteX3" fmla="*/ 2634890 w 2663919"/>
              <a:gd name="connsiteY3" fmla="*/ 2999102 h 3137677"/>
              <a:gd name="connsiteX4" fmla="*/ 2663919 w 2663919"/>
              <a:gd name="connsiteY4" fmla="*/ 255902 h 3137677"/>
              <a:gd name="connsiteX5" fmla="*/ 22319 w 2663919"/>
              <a:gd name="connsiteY5" fmla="*/ 357502 h 3137677"/>
              <a:gd name="connsiteX0" fmla="*/ 22319 w 2663919"/>
              <a:gd name="connsiteY0" fmla="*/ 357502 h 2999102"/>
              <a:gd name="connsiteX1" fmla="*/ 1270548 w 2663919"/>
              <a:gd name="connsiteY1" fmla="*/ 1605730 h 2999102"/>
              <a:gd name="connsiteX2" fmla="*/ 1256034 w 2663919"/>
              <a:gd name="connsiteY2" fmla="*/ 2592703 h 2999102"/>
              <a:gd name="connsiteX3" fmla="*/ 2634890 w 2663919"/>
              <a:gd name="connsiteY3" fmla="*/ 2999102 h 2999102"/>
              <a:gd name="connsiteX4" fmla="*/ 2663919 w 2663919"/>
              <a:gd name="connsiteY4" fmla="*/ 255902 h 2999102"/>
              <a:gd name="connsiteX5" fmla="*/ 22319 w 2663919"/>
              <a:gd name="connsiteY5" fmla="*/ 357502 h 2999102"/>
              <a:gd name="connsiteX0" fmla="*/ 22319 w 2663919"/>
              <a:gd name="connsiteY0" fmla="*/ 357502 h 3027460"/>
              <a:gd name="connsiteX1" fmla="*/ 1270548 w 2663919"/>
              <a:gd name="connsiteY1" fmla="*/ 1605730 h 3027460"/>
              <a:gd name="connsiteX2" fmla="*/ 1256034 w 2663919"/>
              <a:gd name="connsiteY2" fmla="*/ 2592703 h 3027460"/>
              <a:gd name="connsiteX3" fmla="*/ 2634890 w 2663919"/>
              <a:gd name="connsiteY3" fmla="*/ 2999102 h 3027460"/>
              <a:gd name="connsiteX4" fmla="*/ 2663919 w 2663919"/>
              <a:gd name="connsiteY4" fmla="*/ 255902 h 3027460"/>
              <a:gd name="connsiteX5" fmla="*/ 22319 w 2663919"/>
              <a:gd name="connsiteY5" fmla="*/ 357502 h 3027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63919" h="3027460">
                <a:moveTo>
                  <a:pt x="22319" y="357502"/>
                </a:moveTo>
                <a:cubicBezTo>
                  <a:pt x="-180881" y="1119501"/>
                  <a:pt x="1064929" y="1233197"/>
                  <a:pt x="1270548" y="1605730"/>
                </a:cubicBezTo>
                <a:cubicBezTo>
                  <a:pt x="1476167" y="1978263"/>
                  <a:pt x="1101216" y="2331445"/>
                  <a:pt x="1256034" y="2592703"/>
                </a:cubicBezTo>
                <a:cubicBezTo>
                  <a:pt x="1410852" y="2853961"/>
                  <a:pt x="2230908" y="3115216"/>
                  <a:pt x="2634890" y="2999102"/>
                </a:cubicBezTo>
                <a:lnTo>
                  <a:pt x="2663919" y="255902"/>
                </a:lnTo>
                <a:cubicBezTo>
                  <a:pt x="2083347" y="294607"/>
                  <a:pt x="225519" y="-404497"/>
                  <a:pt x="22319" y="357502"/>
                </a:cubicBezTo>
                <a:close/>
              </a:path>
            </a:pathLst>
          </a:custGeom>
          <a:gradFill>
            <a:gsLst>
              <a:gs pos="17000">
                <a:srgbClr val="915BDF"/>
              </a:gs>
              <a:gs pos="60000">
                <a:srgbClr val="3EC0F8"/>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a:off x="6616700" y="815341"/>
            <a:ext cx="4718401" cy="4090764"/>
          </a:xfrm>
          <a:custGeom>
            <a:avLst/>
            <a:gdLst>
              <a:gd name="connsiteX0" fmla="*/ 0 w 4711700"/>
              <a:gd name="connsiteY0" fmla="*/ 0 h 3975100"/>
              <a:gd name="connsiteX1" fmla="*/ 673100 w 4711700"/>
              <a:gd name="connsiteY1" fmla="*/ 838200 h 3975100"/>
              <a:gd name="connsiteX2" fmla="*/ 2108200 w 4711700"/>
              <a:gd name="connsiteY2" fmla="*/ 1295400 h 3975100"/>
              <a:gd name="connsiteX3" fmla="*/ 3136900 w 4711700"/>
              <a:gd name="connsiteY3" fmla="*/ 1739900 h 3975100"/>
              <a:gd name="connsiteX4" fmla="*/ 3352800 w 4711700"/>
              <a:gd name="connsiteY4" fmla="*/ 2705100 h 3975100"/>
              <a:gd name="connsiteX5" fmla="*/ 3022600 w 4711700"/>
              <a:gd name="connsiteY5" fmla="*/ 3213100 h 3975100"/>
              <a:gd name="connsiteX6" fmla="*/ 3632200 w 4711700"/>
              <a:gd name="connsiteY6" fmla="*/ 3911600 h 3975100"/>
              <a:gd name="connsiteX7" fmla="*/ 4711700 w 4711700"/>
              <a:gd name="connsiteY7" fmla="*/ 3975100 h 3975100"/>
              <a:gd name="connsiteX8" fmla="*/ 4635500 w 4711700"/>
              <a:gd name="connsiteY8" fmla="*/ 88900 h 3975100"/>
              <a:gd name="connsiteX9" fmla="*/ 0 w 4711700"/>
              <a:gd name="connsiteY9" fmla="*/ 0 h 3975100"/>
              <a:gd name="connsiteX0" fmla="*/ 223090 w 4934790"/>
              <a:gd name="connsiteY0" fmla="*/ 0 h 3975100"/>
              <a:gd name="connsiteX1" fmla="*/ 896190 w 4934790"/>
              <a:gd name="connsiteY1" fmla="*/ 838200 h 3975100"/>
              <a:gd name="connsiteX2" fmla="*/ 2331290 w 4934790"/>
              <a:gd name="connsiteY2" fmla="*/ 1295400 h 3975100"/>
              <a:gd name="connsiteX3" fmla="*/ 3359990 w 4934790"/>
              <a:gd name="connsiteY3" fmla="*/ 1739900 h 3975100"/>
              <a:gd name="connsiteX4" fmla="*/ 3575890 w 4934790"/>
              <a:gd name="connsiteY4" fmla="*/ 2705100 h 3975100"/>
              <a:gd name="connsiteX5" fmla="*/ 3245690 w 4934790"/>
              <a:gd name="connsiteY5" fmla="*/ 3213100 h 3975100"/>
              <a:gd name="connsiteX6" fmla="*/ 3855290 w 4934790"/>
              <a:gd name="connsiteY6" fmla="*/ 3911600 h 3975100"/>
              <a:gd name="connsiteX7" fmla="*/ 4934790 w 4934790"/>
              <a:gd name="connsiteY7" fmla="*/ 3975100 h 3975100"/>
              <a:gd name="connsiteX8" fmla="*/ 4858590 w 4934790"/>
              <a:gd name="connsiteY8" fmla="*/ 88900 h 3975100"/>
              <a:gd name="connsiteX9" fmla="*/ 223090 w 4934790"/>
              <a:gd name="connsiteY9" fmla="*/ 0 h 3975100"/>
              <a:gd name="connsiteX0" fmla="*/ 0 w 4711700"/>
              <a:gd name="connsiteY0" fmla="*/ 0 h 3975100"/>
              <a:gd name="connsiteX1" fmla="*/ 673100 w 4711700"/>
              <a:gd name="connsiteY1" fmla="*/ 838200 h 3975100"/>
              <a:gd name="connsiteX2" fmla="*/ 2108200 w 4711700"/>
              <a:gd name="connsiteY2" fmla="*/ 1295400 h 3975100"/>
              <a:gd name="connsiteX3" fmla="*/ 3136900 w 4711700"/>
              <a:gd name="connsiteY3" fmla="*/ 1739900 h 3975100"/>
              <a:gd name="connsiteX4" fmla="*/ 3352800 w 4711700"/>
              <a:gd name="connsiteY4" fmla="*/ 2705100 h 3975100"/>
              <a:gd name="connsiteX5" fmla="*/ 3022600 w 4711700"/>
              <a:gd name="connsiteY5" fmla="*/ 3213100 h 3975100"/>
              <a:gd name="connsiteX6" fmla="*/ 3632200 w 4711700"/>
              <a:gd name="connsiteY6" fmla="*/ 3911600 h 3975100"/>
              <a:gd name="connsiteX7" fmla="*/ 4711700 w 4711700"/>
              <a:gd name="connsiteY7" fmla="*/ 3975100 h 3975100"/>
              <a:gd name="connsiteX8" fmla="*/ 4635500 w 4711700"/>
              <a:gd name="connsiteY8" fmla="*/ 88900 h 3975100"/>
              <a:gd name="connsiteX9" fmla="*/ 0 w 4711700"/>
              <a:gd name="connsiteY9" fmla="*/ 0 h 3975100"/>
              <a:gd name="connsiteX0" fmla="*/ 0 w 4711700"/>
              <a:gd name="connsiteY0" fmla="*/ 0 h 3975100"/>
              <a:gd name="connsiteX1" fmla="*/ 673100 w 4711700"/>
              <a:gd name="connsiteY1" fmla="*/ 838200 h 3975100"/>
              <a:gd name="connsiteX2" fmla="*/ 2108200 w 4711700"/>
              <a:gd name="connsiteY2" fmla="*/ 1295400 h 3975100"/>
              <a:gd name="connsiteX3" fmla="*/ 3136900 w 4711700"/>
              <a:gd name="connsiteY3" fmla="*/ 1739900 h 3975100"/>
              <a:gd name="connsiteX4" fmla="*/ 3352800 w 4711700"/>
              <a:gd name="connsiteY4" fmla="*/ 2705100 h 3975100"/>
              <a:gd name="connsiteX5" fmla="*/ 3022600 w 4711700"/>
              <a:gd name="connsiteY5" fmla="*/ 3213100 h 3975100"/>
              <a:gd name="connsiteX6" fmla="*/ 3632200 w 4711700"/>
              <a:gd name="connsiteY6" fmla="*/ 3911600 h 3975100"/>
              <a:gd name="connsiteX7" fmla="*/ 4711700 w 4711700"/>
              <a:gd name="connsiteY7" fmla="*/ 3975100 h 3975100"/>
              <a:gd name="connsiteX8" fmla="*/ 4635500 w 4711700"/>
              <a:gd name="connsiteY8" fmla="*/ 88900 h 3975100"/>
              <a:gd name="connsiteX9" fmla="*/ 0 w 4711700"/>
              <a:gd name="connsiteY9" fmla="*/ 0 h 3975100"/>
              <a:gd name="connsiteX0" fmla="*/ 0 w 4711700"/>
              <a:gd name="connsiteY0" fmla="*/ 0 h 3975100"/>
              <a:gd name="connsiteX1" fmla="*/ 673100 w 4711700"/>
              <a:gd name="connsiteY1" fmla="*/ 838200 h 3975100"/>
              <a:gd name="connsiteX2" fmla="*/ 2108200 w 4711700"/>
              <a:gd name="connsiteY2" fmla="*/ 1295400 h 3975100"/>
              <a:gd name="connsiteX3" fmla="*/ 3136900 w 4711700"/>
              <a:gd name="connsiteY3" fmla="*/ 1739900 h 3975100"/>
              <a:gd name="connsiteX4" fmla="*/ 3352800 w 4711700"/>
              <a:gd name="connsiteY4" fmla="*/ 2705100 h 3975100"/>
              <a:gd name="connsiteX5" fmla="*/ 3022600 w 4711700"/>
              <a:gd name="connsiteY5" fmla="*/ 3213100 h 3975100"/>
              <a:gd name="connsiteX6" fmla="*/ 3632200 w 4711700"/>
              <a:gd name="connsiteY6" fmla="*/ 3911600 h 3975100"/>
              <a:gd name="connsiteX7" fmla="*/ 4711700 w 4711700"/>
              <a:gd name="connsiteY7" fmla="*/ 3975100 h 3975100"/>
              <a:gd name="connsiteX8" fmla="*/ 4635500 w 4711700"/>
              <a:gd name="connsiteY8" fmla="*/ 88900 h 3975100"/>
              <a:gd name="connsiteX9" fmla="*/ 0 w 4711700"/>
              <a:gd name="connsiteY9" fmla="*/ 0 h 3975100"/>
              <a:gd name="connsiteX0" fmla="*/ 0 w 4711700"/>
              <a:gd name="connsiteY0" fmla="*/ 0 h 3975100"/>
              <a:gd name="connsiteX1" fmla="*/ 673100 w 4711700"/>
              <a:gd name="connsiteY1" fmla="*/ 838200 h 3975100"/>
              <a:gd name="connsiteX2" fmla="*/ 2108200 w 4711700"/>
              <a:gd name="connsiteY2" fmla="*/ 1295400 h 3975100"/>
              <a:gd name="connsiteX3" fmla="*/ 3136900 w 4711700"/>
              <a:gd name="connsiteY3" fmla="*/ 1739900 h 3975100"/>
              <a:gd name="connsiteX4" fmla="*/ 3352800 w 4711700"/>
              <a:gd name="connsiteY4" fmla="*/ 2705100 h 3975100"/>
              <a:gd name="connsiteX5" fmla="*/ 3022600 w 4711700"/>
              <a:gd name="connsiteY5" fmla="*/ 3213100 h 3975100"/>
              <a:gd name="connsiteX6" fmla="*/ 3632200 w 4711700"/>
              <a:gd name="connsiteY6" fmla="*/ 3911600 h 3975100"/>
              <a:gd name="connsiteX7" fmla="*/ 4711700 w 4711700"/>
              <a:gd name="connsiteY7" fmla="*/ 3975100 h 3975100"/>
              <a:gd name="connsiteX8" fmla="*/ 4635500 w 4711700"/>
              <a:gd name="connsiteY8" fmla="*/ 88900 h 3975100"/>
              <a:gd name="connsiteX9" fmla="*/ 0 w 4711700"/>
              <a:gd name="connsiteY9" fmla="*/ 0 h 3975100"/>
              <a:gd name="connsiteX0" fmla="*/ 0 w 4711700"/>
              <a:gd name="connsiteY0" fmla="*/ 0 h 3975100"/>
              <a:gd name="connsiteX1" fmla="*/ 673100 w 4711700"/>
              <a:gd name="connsiteY1" fmla="*/ 838200 h 3975100"/>
              <a:gd name="connsiteX2" fmla="*/ 2108200 w 4711700"/>
              <a:gd name="connsiteY2" fmla="*/ 1295400 h 3975100"/>
              <a:gd name="connsiteX3" fmla="*/ 3136900 w 4711700"/>
              <a:gd name="connsiteY3" fmla="*/ 1739900 h 3975100"/>
              <a:gd name="connsiteX4" fmla="*/ 3352800 w 4711700"/>
              <a:gd name="connsiteY4" fmla="*/ 2705100 h 3975100"/>
              <a:gd name="connsiteX5" fmla="*/ 3022600 w 4711700"/>
              <a:gd name="connsiteY5" fmla="*/ 3213100 h 3975100"/>
              <a:gd name="connsiteX6" fmla="*/ 3632200 w 4711700"/>
              <a:gd name="connsiteY6" fmla="*/ 3911600 h 3975100"/>
              <a:gd name="connsiteX7" fmla="*/ 4711700 w 4711700"/>
              <a:gd name="connsiteY7" fmla="*/ 3975100 h 3975100"/>
              <a:gd name="connsiteX8" fmla="*/ 4635500 w 4711700"/>
              <a:gd name="connsiteY8" fmla="*/ 88900 h 3975100"/>
              <a:gd name="connsiteX9" fmla="*/ 0 w 4711700"/>
              <a:gd name="connsiteY9" fmla="*/ 0 h 3975100"/>
              <a:gd name="connsiteX0" fmla="*/ 0 w 4711700"/>
              <a:gd name="connsiteY0" fmla="*/ 0 h 3975100"/>
              <a:gd name="connsiteX1" fmla="*/ 673100 w 4711700"/>
              <a:gd name="connsiteY1" fmla="*/ 838200 h 3975100"/>
              <a:gd name="connsiteX2" fmla="*/ 2108200 w 4711700"/>
              <a:gd name="connsiteY2" fmla="*/ 1295400 h 3975100"/>
              <a:gd name="connsiteX3" fmla="*/ 3136900 w 4711700"/>
              <a:gd name="connsiteY3" fmla="*/ 1739900 h 3975100"/>
              <a:gd name="connsiteX4" fmla="*/ 3352800 w 4711700"/>
              <a:gd name="connsiteY4" fmla="*/ 2705100 h 3975100"/>
              <a:gd name="connsiteX5" fmla="*/ 3073400 w 4711700"/>
              <a:gd name="connsiteY5" fmla="*/ 3327400 h 3975100"/>
              <a:gd name="connsiteX6" fmla="*/ 3632200 w 4711700"/>
              <a:gd name="connsiteY6" fmla="*/ 3911600 h 3975100"/>
              <a:gd name="connsiteX7" fmla="*/ 4711700 w 4711700"/>
              <a:gd name="connsiteY7" fmla="*/ 3975100 h 3975100"/>
              <a:gd name="connsiteX8" fmla="*/ 4635500 w 4711700"/>
              <a:gd name="connsiteY8" fmla="*/ 88900 h 3975100"/>
              <a:gd name="connsiteX9" fmla="*/ 0 w 4711700"/>
              <a:gd name="connsiteY9" fmla="*/ 0 h 3975100"/>
              <a:gd name="connsiteX0" fmla="*/ 0 w 4711700"/>
              <a:gd name="connsiteY0" fmla="*/ 0 h 3975100"/>
              <a:gd name="connsiteX1" fmla="*/ 673100 w 4711700"/>
              <a:gd name="connsiteY1" fmla="*/ 838200 h 3975100"/>
              <a:gd name="connsiteX2" fmla="*/ 3136900 w 4711700"/>
              <a:gd name="connsiteY2" fmla="*/ 1739900 h 3975100"/>
              <a:gd name="connsiteX3" fmla="*/ 3352800 w 4711700"/>
              <a:gd name="connsiteY3" fmla="*/ 2705100 h 3975100"/>
              <a:gd name="connsiteX4" fmla="*/ 3073400 w 4711700"/>
              <a:gd name="connsiteY4" fmla="*/ 3327400 h 3975100"/>
              <a:gd name="connsiteX5" fmla="*/ 3632200 w 4711700"/>
              <a:gd name="connsiteY5" fmla="*/ 3911600 h 3975100"/>
              <a:gd name="connsiteX6" fmla="*/ 4711700 w 4711700"/>
              <a:gd name="connsiteY6" fmla="*/ 3975100 h 3975100"/>
              <a:gd name="connsiteX7" fmla="*/ 4635500 w 4711700"/>
              <a:gd name="connsiteY7" fmla="*/ 88900 h 3975100"/>
              <a:gd name="connsiteX8" fmla="*/ 0 w 4711700"/>
              <a:gd name="connsiteY8" fmla="*/ 0 h 3975100"/>
              <a:gd name="connsiteX0" fmla="*/ 0 w 4711700"/>
              <a:gd name="connsiteY0" fmla="*/ 0 h 3975100"/>
              <a:gd name="connsiteX1" fmla="*/ 812800 w 4711700"/>
              <a:gd name="connsiteY1" fmla="*/ 1003300 h 3975100"/>
              <a:gd name="connsiteX2" fmla="*/ 3136900 w 4711700"/>
              <a:gd name="connsiteY2" fmla="*/ 1739900 h 3975100"/>
              <a:gd name="connsiteX3" fmla="*/ 3352800 w 4711700"/>
              <a:gd name="connsiteY3" fmla="*/ 2705100 h 3975100"/>
              <a:gd name="connsiteX4" fmla="*/ 3073400 w 4711700"/>
              <a:gd name="connsiteY4" fmla="*/ 3327400 h 3975100"/>
              <a:gd name="connsiteX5" fmla="*/ 3632200 w 4711700"/>
              <a:gd name="connsiteY5" fmla="*/ 3911600 h 3975100"/>
              <a:gd name="connsiteX6" fmla="*/ 4711700 w 4711700"/>
              <a:gd name="connsiteY6" fmla="*/ 3975100 h 3975100"/>
              <a:gd name="connsiteX7" fmla="*/ 4635500 w 4711700"/>
              <a:gd name="connsiteY7" fmla="*/ 88900 h 3975100"/>
              <a:gd name="connsiteX8" fmla="*/ 0 w 4711700"/>
              <a:gd name="connsiteY8" fmla="*/ 0 h 3975100"/>
              <a:gd name="connsiteX0" fmla="*/ 0 w 4711700"/>
              <a:gd name="connsiteY0" fmla="*/ 0 h 3975100"/>
              <a:gd name="connsiteX1" fmla="*/ 812800 w 4711700"/>
              <a:gd name="connsiteY1" fmla="*/ 1003300 h 3975100"/>
              <a:gd name="connsiteX2" fmla="*/ 3136900 w 4711700"/>
              <a:gd name="connsiteY2" fmla="*/ 1739900 h 3975100"/>
              <a:gd name="connsiteX3" fmla="*/ 3073400 w 4711700"/>
              <a:gd name="connsiteY3" fmla="*/ 3327400 h 3975100"/>
              <a:gd name="connsiteX4" fmla="*/ 3632200 w 4711700"/>
              <a:gd name="connsiteY4" fmla="*/ 3911600 h 3975100"/>
              <a:gd name="connsiteX5" fmla="*/ 4711700 w 4711700"/>
              <a:gd name="connsiteY5" fmla="*/ 3975100 h 3975100"/>
              <a:gd name="connsiteX6" fmla="*/ 4635500 w 4711700"/>
              <a:gd name="connsiteY6" fmla="*/ 88900 h 3975100"/>
              <a:gd name="connsiteX7" fmla="*/ 0 w 4711700"/>
              <a:gd name="connsiteY7" fmla="*/ 0 h 3975100"/>
              <a:gd name="connsiteX0" fmla="*/ 0 w 4711700"/>
              <a:gd name="connsiteY0" fmla="*/ 0 h 3975100"/>
              <a:gd name="connsiteX1" fmla="*/ 812800 w 4711700"/>
              <a:gd name="connsiteY1" fmla="*/ 1003300 h 3975100"/>
              <a:gd name="connsiteX2" fmla="*/ 3136900 w 4711700"/>
              <a:gd name="connsiteY2" fmla="*/ 1739900 h 3975100"/>
              <a:gd name="connsiteX3" fmla="*/ 3073400 w 4711700"/>
              <a:gd name="connsiteY3" fmla="*/ 3327400 h 3975100"/>
              <a:gd name="connsiteX4" fmla="*/ 3632200 w 4711700"/>
              <a:gd name="connsiteY4" fmla="*/ 3911600 h 3975100"/>
              <a:gd name="connsiteX5" fmla="*/ 4711700 w 4711700"/>
              <a:gd name="connsiteY5" fmla="*/ 3975100 h 3975100"/>
              <a:gd name="connsiteX6" fmla="*/ 4635500 w 4711700"/>
              <a:gd name="connsiteY6" fmla="*/ 88900 h 3975100"/>
              <a:gd name="connsiteX7" fmla="*/ 0 w 4711700"/>
              <a:gd name="connsiteY7" fmla="*/ 0 h 3975100"/>
              <a:gd name="connsiteX0" fmla="*/ 0 w 4711700"/>
              <a:gd name="connsiteY0" fmla="*/ 0 h 3981695"/>
              <a:gd name="connsiteX1" fmla="*/ 812800 w 4711700"/>
              <a:gd name="connsiteY1" fmla="*/ 1003300 h 3981695"/>
              <a:gd name="connsiteX2" fmla="*/ 3136900 w 4711700"/>
              <a:gd name="connsiteY2" fmla="*/ 1739900 h 3981695"/>
              <a:gd name="connsiteX3" fmla="*/ 3073400 w 4711700"/>
              <a:gd name="connsiteY3" fmla="*/ 3327400 h 3981695"/>
              <a:gd name="connsiteX4" fmla="*/ 3632200 w 4711700"/>
              <a:gd name="connsiteY4" fmla="*/ 3911600 h 3981695"/>
              <a:gd name="connsiteX5" fmla="*/ 4711700 w 4711700"/>
              <a:gd name="connsiteY5" fmla="*/ 3975100 h 3981695"/>
              <a:gd name="connsiteX6" fmla="*/ 4635500 w 4711700"/>
              <a:gd name="connsiteY6" fmla="*/ 88900 h 3981695"/>
              <a:gd name="connsiteX7" fmla="*/ 0 w 4711700"/>
              <a:gd name="connsiteY7" fmla="*/ 0 h 3981695"/>
              <a:gd name="connsiteX0" fmla="*/ 0 w 4711700"/>
              <a:gd name="connsiteY0" fmla="*/ 0 h 4025253"/>
              <a:gd name="connsiteX1" fmla="*/ 812800 w 4711700"/>
              <a:gd name="connsiteY1" fmla="*/ 1003300 h 4025253"/>
              <a:gd name="connsiteX2" fmla="*/ 3136900 w 4711700"/>
              <a:gd name="connsiteY2" fmla="*/ 1739900 h 4025253"/>
              <a:gd name="connsiteX3" fmla="*/ 3073400 w 4711700"/>
              <a:gd name="connsiteY3" fmla="*/ 3327400 h 4025253"/>
              <a:gd name="connsiteX4" fmla="*/ 3568700 w 4711700"/>
              <a:gd name="connsiteY4" fmla="*/ 3975100 h 4025253"/>
              <a:gd name="connsiteX5" fmla="*/ 4711700 w 4711700"/>
              <a:gd name="connsiteY5" fmla="*/ 3975100 h 4025253"/>
              <a:gd name="connsiteX6" fmla="*/ 4635500 w 4711700"/>
              <a:gd name="connsiteY6" fmla="*/ 88900 h 4025253"/>
              <a:gd name="connsiteX7" fmla="*/ 0 w 4711700"/>
              <a:gd name="connsiteY7" fmla="*/ 0 h 4025253"/>
              <a:gd name="connsiteX0" fmla="*/ 0 w 4711700"/>
              <a:gd name="connsiteY0" fmla="*/ 0 h 4025253"/>
              <a:gd name="connsiteX1" fmla="*/ 812800 w 4711700"/>
              <a:gd name="connsiteY1" fmla="*/ 1003300 h 4025253"/>
              <a:gd name="connsiteX2" fmla="*/ 3136900 w 4711700"/>
              <a:gd name="connsiteY2" fmla="*/ 1739900 h 4025253"/>
              <a:gd name="connsiteX3" fmla="*/ 3073400 w 4711700"/>
              <a:gd name="connsiteY3" fmla="*/ 3327400 h 4025253"/>
              <a:gd name="connsiteX4" fmla="*/ 3568700 w 4711700"/>
              <a:gd name="connsiteY4" fmla="*/ 3975100 h 4025253"/>
              <a:gd name="connsiteX5" fmla="*/ 4711700 w 4711700"/>
              <a:gd name="connsiteY5" fmla="*/ 3975100 h 4025253"/>
              <a:gd name="connsiteX6" fmla="*/ 4635500 w 4711700"/>
              <a:gd name="connsiteY6" fmla="*/ 88900 h 4025253"/>
              <a:gd name="connsiteX7" fmla="*/ 0 w 4711700"/>
              <a:gd name="connsiteY7" fmla="*/ 0 h 4025253"/>
              <a:gd name="connsiteX0" fmla="*/ 0 w 4711700"/>
              <a:gd name="connsiteY0" fmla="*/ 0 h 4025253"/>
              <a:gd name="connsiteX1" fmla="*/ 812800 w 4711700"/>
              <a:gd name="connsiteY1" fmla="*/ 1003300 h 4025253"/>
              <a:gd name="connsiteX2" fmla="*/ 3136900 w 4711700"/>
              <a:gd name="connsiteY2" fmla="*/ 1739900 h 4025253"/>
              <a:gd name="connsiteX3" fmla="*/ 3073400 w 4711700"/>
              <a:gd name="connsiteY3" fmla="*/ 3327400 h 4025253"/>
              <a:gd name="connsiteX4" fmla="*/ 3568700 w 4711700"/>
              <a:gd name="connsiteY4" fmla="*/ 3975100 h 4025253"/>
              <a:gd name="connsiteX5" fmla="*/ 4711700 w 4711700"/>
              <a:gd name="connsiteY5" fmla="*/ 3975100 h 4025253"/>
              <a:gd name="connsiteX6" fmla="*/ 4635500 w 4711700"/>
              <a:gd name="connsiteY6" fmla="*/ 88900 h 4025253"/>
              <a:gd name="connsiteX7" fmla="*/ 0 w 4711700"/>
              <a:gd name="connsiteY7" fmla="*/ 0 h 4025253"/>
              <a:gd name="connsiteX0" fmla="*/ 0 w 4711700"/>
              <a:gd name="connsiteY0" fmla="*/ 0 h 4025253"/>
              <a:gd name="connsiteX1" fmla="*/ 812800 w 4711700"/>
              <a:gd name="connsiteY1" fmla="*/ 1003300 h 4025253"/>
              <a:gd name="connsiteX2" fmla="*/ 3136900 w 4711700"/>
              <a:gd name="connsiteY2" fmla="*/ 1739900 h 4025253"/>
              <a:gd name="connsiteX3" fmla="*/ 3073400 w 4711700"/>
              <a:gd name="connsiteY3" fmla="*/ 3327400 h 4025253"/>
              <a:gd name="connsiteX4" fmla="*/ 3568700 w 4711700"/>
              <a:gd name="connsiteY4" fmla="*/ 3975100 h 4025253"/>
              <a:gd name="connsiteX5" fmla="*/ 4711700 w 4711700"/>
              <a:gd name="connsiteY5" fmla="*/ 3975100 h 4025253"/>
              <a:gd name="connsiteX6" fmla="*/ 4635500 w 4711700"/>
              <a:gd name="connsiteY6" fmla="*/ 88900 h 4025253"/>
              <a:gd name="connsiteX7" fmla="*/ 0 w 4711700"/>
              <a:gd name="connsiteY7" fmla="*/ 0 h 4025253"/>
              <a:gd name="connsiteX0" fmla="*/ 0 w 4717888"/>
              <a:gd name="connsiteY0" fmla="*/ 10160 h 4035413"/>
              <a:gd name="connsiteX1" fmla="*/ 812800 w 4717888"/>
              <a:gd name="connsiteY1" fmla="*/ 1013460 h 4035413"/>
              <a:gd name="connsiteX2" fmla="*/ 3136900 w 4717888"/>
              <a:gd name="connsiteY2" fmla="*/ 1750060 h 4035413"/>
              <a:gd name="connsiteX3" fmla="*/ 3073400 w 4717888"/>
              <a:gd name="connsiteY3" fmla="*/ 3337560 h 4035413"/>
              <a:gd name="connsiteX4" fmla="*/ 3568700 w 4717888"/>
              <a:gd name="connsiteY4" fmla="*/ 3985260 h 4035413"/>
              <a:gd name="connsiteX5" fmla="*/ 4711700 w 4717888"/>
              <a:gd name="connsiteY5" fmla="*/ 3985260 h 4035413"/>
              <a:gd name="connsiteX6" fmla="*/ 4711700 w 4717888"/>
              <a:gd name="connsiteY6" fmla="*/ 0 h 4035413"/>
              <a:gd name="connsiteX7" fmla="*/ 0 w 4717888"/>
              <a:gd name="connsiteY7" fmla="*/ 10160 h 4035413"/>
              <a:gd name="connsiteX0" fmla="*/ 0 w 4720272"/>
              <a:gd name="connsiteY0" fmla="*/ 10160 h 4035413"/>
              <a:gd name="connsiteX1" fmla="*/ 812800 w 4720272"/>
              <a:gd name="connsiteY1" fmla="*/ 1013460 h 4035413"/>
              <a:gd name="connsiteX2" fmla="*/ 3136900 w 4720272"/>
              <a:gd name="connsiteY2" fmla="*/ 1750060 h 4035413"/>
              <a:gd name="connsiteX3" fmla="*/ 3073400 w 4720272"/>
              <a:gd name="connsiteY3" fmla="*/ 3337560 h 4035413"/>
              <a:gd name="connsiteX4" fmla="*/ 3568700 w 4720272"/>
              <a:gd name="connsiteY4" fmla="*/ 3985260 h 4035413"/>
              <a:gd name="connsiteX5" fmla="*/ 4711700 w 4720272"/>
              <a:gd name="connsiteY5" fmla="*/ 3985260 h 4035413"/>
              <a:gd name="connsiteX6" fmla="*/ 4711700 w 4720272"/>
              <a:gd name="connsiteY6" fmla="*/ 0 h 4035413"/>
              <a:gd name="connsiteX7" fmla="*/ 0 w 4720272"/>
              <a:gd name="connsiteY7" fmla="*/ 10160 h 4035413"/>
              <a:gd name="connsiteX0" fmla="*/ 0 w 4720272"/>
              <a:gd name="connsiteY0" fmla="*/ 10160 h 4054202"/>
              <a:gd name="connsiteX1" fmla="*/ 812800 w 4720272"/>
              <a:gd name="connsiteY1" fmla="*/ 1013460 h 4054202"/>
              <a:gd name="connsiteX2" fmla="*/ 3136900 w 4720272"/>
              <a:gd name="connsiteY2" fmla="*/ 1750060 h 4054202"/>
              <a:gd name="connsiteX3" fmla="*/ 3073400 w 4720272"/>
              <a:gd name="connsiteY3" fmla="*/ 3337560 h 4054202"/>
              <a:gd name="connsiteX4" fmla="*/ 3568700 w 4720272"/>
              <a:gd name="connsiteY4" fmla="*/ 3985260 h 4054202"/>
              <a:gd name="connsiteX5" fmla="*/ 4711700 w 4720272"/>
              <a:gd name="connsiteY5" fmla="*/ 3985260 h 4054202"/>
              <a:gd name="connsiteX6" fmla="*/ 4711700 w 4720272"/>
              <a:gd name="connsiteY6" fmla="*/ 0 h 4054202"/>
              <a:gd name="connsiteX7" fmla="*/ 0 w 4720272"/>
              <a:gd name="connsiteY7" fmla="*/ 10160 h 4054202"/>
              <a:gd name="connsiteX0" fmla="*/ 0 w 4720272"/>
              <a:gd name="connsiteY0" fmla="*/ 10160 h 4061426"/>
              <a:gd name="connsiteX1" fmla="*/ 812800 w 4720272"/>
              <a:gd name="connsiteY1" fmla="*/ 1013460 h 4061426"/>
              <a:gd name="connsiteX2" fmla="*/ 3136900 w 4720272"/>
              <a:gd name="connsiteY2" fmla="*/ 1750060 h 4061426"/>
              <a:gd name="connsiteX3" fmla="*/ 3073400 w 4720272"/>
              <a:gd name="connsiteY3" fmla="*/ 3337560 h 4061426"/>
              <a:gd name="connsiteX4" fmla="*/ 3568700 w 4720272"/>
              <a:gd name="connsiteY4" fmla="*/ 3985260 h 4061426"/>
              <a:gd name="connsiteX5" fmla="*/ 4711700 w 4720272"/>
              <a:gd name="connsiteY5" fmla="*/ 3985260 h 4061426"/>
              <a:gd name="connsiteX6" fmla="*/ 4711700 w 4720272"/>
              <a:gd name="connsiteY6" fmla="*/ 0 h 4061426"/>
              <a:gd name="connsiteX7" fmla="*/ 0 w 4720272"/>
              <a:gd name="connsiteY7" fmla="*/ 10160 h 4061426"/>
              <a:gd name="connsiteX0" fmla="*/ 0 w 4724879"/>
              <a:gd name="connsiteY0" fmla="*/ 10160 h 4061426"/>
              <a:gd name="connsiteX1" fmla="*/ 812800 w 4724879"/>
              <a:gd name="connsiteY1" fmla="*/ 1013460 h 4061426"/>
              <a:gd name="connsiteX2" fmla="*/ 3136900 w 4724879"/>
              <a:gd name="connsiteY2" fmla="*/ 1750060 h 4061426"/>
              <a:gd name="connsiteX3" fmla="*/ 3073400 w 4724879"/>
              <a:gd name="connsiteY3" fmla="*/ 3337560 h 4061426"/>
              <a:gd name="connsiteX4" fmla="*/ 3568700 w 4724879"/>
              <a:gd name="connsiteY4" fmla="*/ 3985260 h 4061426"/>
              <a:gd name="connsiteX5" fmla="*/ 4711700 w 4724879"/>
              <a:gd name="connsiteY5" fmla="*/ 3985260 h 4061426"/>
              <a:gd name="connsiteX6" fmla="*/ 4711700 w 4724879"/>
              <a:gd name="connsiteY6" fmla="*/ 0 h 4061426"/>
              <a:gd name="connsiteX7" fmla="*/ 0 w 4724879"/>
              <a:gd name="connsiteY7" fmla="*/ 10160 h 4061426"/>
              <a:gd name="connsiteX0" fmla="*/ 0 w 4718401"/>
              <a:gd name="connsiteY0" fmla="*/ 10160 h 4061426"/>
              <a:gd name="connsiteX1" fmla="*/ 812800 w 4718401"/>
              <a:gd name="connsiteY1" fmla="*/ 1013460 h 4061426"/>
              <a:gd name="connsiteX2" fmla="*/ 3136900 w 4718401"/>
              <a:gd name="connsiteY2" fmla="*/ 1750060 h 4061426"/>
              <a:gd name="connsiteX3" fmla="*/ 3073400 w 4718401"/>
              <a:gd name="connsiteY3" fmla="*/ 3337560 h 4061426"/>
              <a:gd name="connsiteX4" fmla="*/ 3568700 w 4718401"/>
              <a:gd name="connsiteY4" fmla="*/ 3985260 h 4061426"/>
              <a:gd name="connsiteX5" fmla="*/ 4711700 w 4718401"/>
              <a:gd name="connsiteY5" fmla="*/ 3985260 h 4061426"/>
              <a:gd name="connsiteX6" fmla="*/ 4711700 w 4718401"/>
              <a:gd name="connsiteY6" fmla="*/ 0 h 4061426"/>
              <a:gd name="connsiteX7" fmla="*/ 0 w 4718401"/>
              <a:gd name="connsiteY7" fmla="*/ 10160 h 4061426"/>
              <a:gd name="connsiteX0" fmla="*/ 0 w 4718401"/>
              <a:gd name="connsiteY0" fmla="*/ 10160 h 4045922"/>
              <a:gd name="connsiteX1" fmla="*/ 812800 w 4718401"/>
              <a:gd name="connsiteY1" fmla="*/ 1013460 h 4045922"/>
              <a:gd name="connsiteX2" fmla="*/ 3136900 w 4718401"/>
              <a:gd name="connsiteY2" fmla="*/ 1750060 h 4045922"/>
              <a:gd name="connsiteX3" fmla="*/ 2974340 w 4718401"/>
              <a:gd name="connsiteY3" fmla="*/ 3482340 h 4045922"/>
              <a:gd name="connsiteX4" fmla="*/ 3568700 w 4718401"/>
              <a:gd name="connsiteY4" fmla="*/ 3985260 h 4045922"/>
              <a:gd name="connsiteX5" fmla="*/ 4711700 w 4718401"/>
              <a:gd name="connsiteY5" fmla="*/ 3985260 h 4045922"/>
              <a:gd name="connsiteX6" fmla="*/ 4711700 w 4718401"/>
              <a:gd name="connsiteY6" fmla="*/ 0 h 4045922"/>
              <a:gd name="connsiteX7" fmla="*/ 0 w 4718401"/>
              <a:gd name="connsiteY7" fmla="*/ 10160 h 4045922"/>
              <a:gd name="connsiteX0" fmla="*/ 0 w 4718401"/>
              <a:gd name="connsiteY0" fmla="*/ 10160 h 4090764"/>
              <a:gd name="connsiteX1" fmla="*/ 812800 w 4718401"/>
              <a:gd name="connsiteY1" fmla="*/ 1013460 h 4090764"/>
              <a:gd name="connsiteX2" fmla="*/ 3136900 w 4718401"/>
              <a:gd name="connsiteY2" fmla="*/ 1750060 h 4090764"/>
              <a:gd name="connsiteX3" fmla="*/ 2974340 w 4718401"/>
              <a:gd name="connsiteY3" fmla="*/ 3482340 h 4090764"/>
              <a:gd name="connsiteX4" fmla="*/ 3561080 w 4718401"/>
              <a:gd name="connsiteY4" fmla="*/ 4053840 h 4090764"/>
              <a:gd name="connsiteX5" fmla="*/ 4711700 w 4718401"/>
              <a:gd name="connsiteY5" fmla="*/ 3985260 h 4090764"/>
              <a:gd name="connsiteX6" fmla="*/ 4711700 w 4718401"/>
              <a:gd name="connsiteY6" fmla="*/ 0 h 4090764"/>
              <a:gd name="connsiteX7" fmla="*/ 0 w 4718401"/>
              <a:gd name="connsiteY7" fmla="*/ 10160 h 4090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18401" h="4090764">
                <a:moveTo>
                  <a:pt x="0" y="10160"/>
                </a:moveTo>
                <a:cubicBezTo>
                  <a:pt x="127000" y="427143"/>
                  <a:pt x="289983" y="723477"/>
                  <a:pt x="812800" y="1013460"/>
                </a:cubicBezTo>
                <a:cubicBezTo>
                  <a:pt x="1335617" y="1303443"/>
                  <a:pt x="2776643" y="1338580"/>
                  <a:pt x="3136900" y="1750060"/>
                </a:cubicBezTo>
                <a:cubicBezTo>
                  <a:pt x="3497157" y="2161540"/>
                  <a:pt x="2903643" y="3098377"/>
                  <a:pt x="2974340" y="3482340"/>
                </a:cubicBezTo>
                <a:cubicBezTo>
                  <a:pt x="3045037" y="3866303"/>
                  <a:pt x="3271520" y="3970020"/>
                  <a:pt x="3561080" y="4053840"/>
                </a:cubicBezTo>
                <a:cubicBezTo>
                  <a:pt x="3850640" y="4137660"/>
                  <a:pt x="4351867" y="4063153"/>
                  <a:pt x="4711700" y="3985260"/>
                </a:cubicBezTo>
                <a:cubicBezTo>
                  <a:pt x="4719320" y="2682240"/>
                  <a:pt x="4721860" y="1295400"/>
                  <a:pt x="4711700" y="0"/>
                </a:cubicBezTo>
                <a:lnTo>
                  <a:pt x="0" y="10160"/>
                </a:lnTo>
                <a:close/>
              </a:path>
            </a:pathLst>
          </a:custGeom>
          <a:gradFill>
            <a:gsLst>
              <a:gs pos="45000">
                <a:srgbClr val="F074E0"/>
              </a:gs>
              <a:gs pos="0">
                <a:schemeClr val="accent5"/>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383650" y="825500"/>
            <a:ext cx="2341158" cy="955676"/>
          </a:xfrm>
          <a:custGeom>
            <a:avLst/>
            <a:gdLst>
              <a:gd name="connsiteX0" fmla="*/ 0 w 2341158"/>
              <a:gd name="connsiteY0" fmla="*/ 0 h 955676"/>
              <a:gd name="connsiteX1" fmla="*/ 433174 w 2341158"/>
              <a:gd name="connsiteY1" fmla="*/ 0 h 955676"/>
              <a:gd name="connsiteX2" fmla="*/ 458437 w 2341158"/>
              <a:gd name="connsiteY2" fmla="*/ 79010 h 955676"/>
              <a:gd name="connsiteX3" fmla="*/ 1170579 w 2341158"/>
              <a:gd name="connsiteY3" fmla="*/ 537272 h 955676"/>
              <a:gd name="connsiteX4" fmla="*/ 1882721 w 2341158"/>
              <a:gd name="connsiteY4" fmla="*/ 79010 h 955676"/>
              <a:gd name="connsiteX5" fmla="*/ 1907985 w 2341158"/>
              <a:gd name="connsiteY5" fmla="*/ 0 h 955676"/>
              <a:gd name="connsiteX6" fmla="*/ 2341158 w 2341158"/>
              <a:gd name="connsiteY6" fmla="*/ 0 h 955676"/>
              <a:gd name="connsiteX7" fmla="*/ 2337659 w 2341158"/>
              <a:gd name="connsiteY7" fmla="*/ 22490 h 955676"/>
              <a:gd name="connsiteX8" fmla="*/ 1170579 w 2341158"/>
              <a:gd name="connsiteY8" fmla="*/ 955676 h 955676"/>
              <a:gd name="connsiteX9" fmla="*/ 3499 w 2341158"/>
              <a:gd name="connsiteY9" fmla="*/ 22490 h 955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41158" h="955676">
                <a:moveTo>
                  <a:pt x="0" y="0"/>
                </a:moveTo>
                <a:lnTo>
                  <a:pt x="433174" y="0"/>
                </a:lnTo>
                <a:lnTo>
                  <a:pt x="458437" y="79010"/>
                </a:lnTo>
                <a:cubicBezTo>
                  <a:pt x="575766" y="348311"/>
                  <a:pt x="850443" y="537272"/>
                  <a:pt x="1170579" y="537272"/>
                </a:cubicBezTo>
                <a:cubicBezTo>
                  <a:pt x="1490716" y="537272"/>
                  <a:pt x="1765392" y="348311"/>
                  <a:pt x="1882721" y="79010"/>
                </a:cubicBezTo>
                <a:lnTo>
                  <a:pt x="1907985" y="0"/>
                </a:lnTo>
                <a:lnTo>
                  <a:pt x="2341158" y="0"/>
                </a:lnTo>
                <a:lnTo>
                  <a:pt x="2337659" y="22490"/>
                </a:lnTo>
                <a:cubicBezTo>
                  <a:pt x="2226577" y="555058"/>
                  <a:pt x="1746265" y="955676"/>
                  <a:pt x="1170579" y="955676"/>
                </a:cubicBezTo>
                <a:cubicBezTo>
                  <a:pt x="594893" y="955676"/>
                  <a:pt x="114582" y="555058"/>
                  <a:pt x="3499" y="22490"/>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圆角矩形 17"/>
          <p:cNvSpPr/>
          <p:nvPr/>
        </p:nvSpPr>
        <p:spPr>
          <a:xfrm rot="13231710">
            <a:off x="10452130" y="-673555"/>
            <a:ext cx="1052266" cy="3545483"/>
          </a:xfrm>
          <a:prstGeom prst="roundRect">
            <a:avLst>
              <a:gd name="adj" fmla="val 42668"/>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rot="13231710">
            <a:off x="7467056" y="5599535"/>
            <a:ext cx="979198" cy="1041762"/>
          </a:xfrm>
          <a:custGeom>
            <a:avLst/>
            <a:gdLst>
              <a:gd name="connsiteX0" fmla="*/ 979198 w 979198"/>
              <a:gd name="connsiteY0" fmla="*/ 204604 h 1041762"/>
              <a:gd name="connsiteX1" fmla="*/ 0 w 979198"/>
              <a:gd name="connsiteY1" fmla="*/ 1041762 h 1041762"/>
              <a:gd name="connsiteX2" fmla="*/ 0 w 979198"/>
              <a:gd name="connsiteY2" fmla="*/ 448981 h 1041762"/>
              <a:gd name="connsiteX3" fmla="*/ 448981 w 979198"/>
              <a:gd name="connsiteY3" fmla="*/ 0 h 1041762"/>
              <a:gd name="connsiteX4" fmla="*/ 603285 w 979198"/>
              <a:gd name="connsiteY4" fmla="*/ 0 h 1041762"/>
              <a:gd name="connsiteX5" fmla="*/ 975587 w 979198"/>
              <a:gd name="connsiteY5" fmla="*/ 197951 h 1041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79198" h="1041762">
                <a:moveTo>
                  <a:pt x="979198" y="204604"/>
                </a:moveTo>
                <a:lnTo>
                  <a:pt x="0" y="1041762"/>
                </a:lnTo>
                <a:lnTo>
                  <a:pt x="0" y="448981"/>
                </a:lnTo>
                <a:cubicBezTo>
                  <a:pt x="0" y="201016"/>
                  <a:pt x="201016" y="0"/>
                  <a:pt x="448981" y="0"/>
                </a:cubicBezTo>
                <a:lnTo>
                  <a:pt x="603285" y="0"/>
                </a:lnTo>
                <a:cubicBezTo>
                  <a:pt x="758263" y="0"/>
                  <a:pt x="894902" y="78522"/>
                  <a:pt x="975587" y="197951"/>
                </a:cubicBezTo>
                <a:close/>
              </a:path>
            </a:pathLst>
          </a:cu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1322336" y="2168526"/>
            <a:ext cx="6510443" cy="1141659"/>
          </a:xfrm>
          <a:prstGeom prst="rect">
            <a:avLst/>
          </a:prstGeom>
          <a:noFill/>
        </p:spPr>
        <p:txBody>
          <a:bodyPr wrap="square" rtlCol="0">
            <a:spAutoFit/>
          </a:bodyPr>
          <a:lstStyle/>
          <a:p>
            <a:pPr>
              <a:lnSpc>
                <a:spcPct val="150000"/>
              </a:lnSpc>
            </a:pPr>
            <a:r>
              <a:rPr lang="en-US" altLang="zh-CN" sz="2400">
                <a:latin typeface="思源黑体 CN Normal" panose="020B0400000000000000" pitchFamily="34" charset="-122"/>
                <a:ea typeface="思源黑体 CN Normal" panose="020B0400000000000000" pitchFamily="34" charset="-122"/>
              </a:rPr>
              <a:t>Lorem ipsum </a:t>
            </a:r>
            <a:r>
              <a:rPr lang="en-US" altLang="zh-CN" sz="2400" smtClean="0">
                <a:latin typeface="思源黑体 CN Normal" panose="020B0400000000000000" pitchFamily="34" charset="-122"/>
                <a:ea typeface="思源黑体 CN Normal" panose="020B0400000000000000" pitchFamily="34" charset="-122"/>
              </a:rPr>
              <a:t>dolor</a:t>
            </a:r>
          </a:p>
          <a:p>
            <a:pPr>
              <a:lnSpc>
                <a:spcPct val="150000"/>
              </a:lnSpc>
            </a:pPr>
            <a:r>
              <a:rPr lang="en-US" altLang="zh-CN" sz="2400" smtClean="0">
                <a:latin typeface="思源黑体 CN Normal" panose="020B0400000000000000" pitchFamily="34" charset="-122"/>
                <a:ea typeface="思源黑体 CN Normal" panose="020B0400000000000000" pitchFamily="34" charset="-122"/>
              </a:rPr>
              <a:t> </a:t>
            </a:r>
            <a:r>
              <a:rPr lang="en-US" altLang="zh-CN" sz="2400">
                <a:latin typeface="思源黑体 CN Normal" panose="020B0400000000000000" pitchFamily="34" charset="-122"/>
                <a:ea typeface="思源黑体 CN Normal" panose="020B0400000000000000" pitchFamily="34" charset="-122"/>
              </a:rPr>
              <a:t>sit amet, consectetuer adipiscing </a:t>
            </a:r>
            <a:r>
              <a:rPr lang="en-US" altLang="zh-CN" sz="2400" smtClean="0">
                <a:latin typeface="思源黑体 CN Normal" panose="020B0400000000000000" pitchFamily="34" charset="-122"/>
                <a:ea typeface="思源黑体 CN Normal" panose="020B0400000000000000" pitchFamily="34" charset="-122"/>
              </a:rPr>
              <a:t>elit.</a:t>
            </a:r>
            <a:endParaRPr lang="zh-CN" altLang="en-US" sz="2400" smtClean="0">
              <a:latin typeface="思源黑体 CN Normal" panose="020B0400000000000000" pitchFamily="34" charset="-122"/>
              <a:ea typeface="思源黑体 CN Normal" panose="020B0400000000000000" pitchFamily="34" charset="-122"/>
            </a:endParaRPr>
          </a:p>
        </p:txBody>
      </p:sp>
      <p:sp>
        <p:nvSpPr>
          <p:cNvPr id="24" name="圆角矩形 23"/>
          <p:cNvSpPr/>
          <p:nvPr/>
        </p:nvSpPr>
        <p:spPr>
          <a:xfrm>
            <a:off x="1322336" y="3648570"/>
            <a:ext cx="3035300" cy="444500"/>
          </a:xfrm>
          <a:prstGeom prst="roundRect">
            <a:avLst>
              <a:gd name="adj" fmla="val 28096"/>
            </a:avLst>
          </a:prstGeom>
          <a:solidFill>
            <a:schemeClr val="bg1"/>
          </a:solidFill>
          <a:ln>
            <a:noFill/>
          </a:ln>
          <a:effectLst>
            <a:outerShdw blurRad="368300" dist="38100" dir="5400000" sx="101000" sy="10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400" spc="600" smtClean="0">
                <a:solidFill>
                  <a:schemeClr val="bg1">
                    <a:lumMod val="75000"/>
                  </a:schemeClr>
                </a:solidFill>
                <a:latin typeface="思源黑体 CN Light" panose="020B0300000000000000" pitchFamily="34" charset="-122"/>
                <a:ea typeface="思源黑体 CN Light" panose="020B0300000000000000" pitchFamily="34" charset="-122"/>
              </a:rPr>
              <a:t>TEXT HERE</a:t>
            </a:r>
            <a:endParaRPr lang="zh-CN" altLang="zh-CN" sz="1400" spc="600">
              <a:solidFill>
                <a:schemeClr val="bg1">
                  <a:lumMod val="75000"/>
                </a:schemeClr>
              </a:solidFill>
              <a:latin typeface="思源黑体 CN Light" panose="020B0300000000000000" pitchFamily="34" charset="-122"/>
              <a:ea typeface="思源黑体 CN Light" panose="020B0300000000000000" pitchFamily="34" charset="-122"/>
            </a:endParaRPr>
          </a:p>
        </p:txBody>
      </p:sp>
      <p:sp>
        <p:nvSpPr>
          <p:cNvPr id="25" name="圆角矩形 24"/>
          <p:cNvSpPr/>
          <p:nvPr/>
        </p:nvSpPr>
        <p:spPr>
          <a:xfrm>
            <a:off x="3268980" y="3694361"/>
            <a:ext cx="1025156" cy="351859"/>
          </a:xfrm>
          <a:prstGeom prst="roundRect">
            <a:avLst/>
          </a:prstGeom>
          <a:solidFill>
            <a:srgbClr val="3EC0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search</a:t>
            </a:r>
            <a:endParaRPr lang="zh-CN" altLang="en-US"/>
          </a:p>
        </p:txBody>
      </p:sp>
      <p:grpSp>
        <p:nvGrpSpPr>
          <p:cNvPr id="37" name="组合 36"/>
          <p:cNvGrpSpPr/>
          <p:nvPr/>
        </p:nvGrpSpPr>
        <p:grpSpPr>
          <a:xfrm>
            <a:off x="1485577" y="4703522"/>
            <a:ext cx="754743" cy="754743"/>
            <a:chOff x="1915885" y="3100613"/>
            <a:chExt cx="754743" cy="754743"/>
          </a:xfrm>
        </p:grpSpPr>
        <p:sp>
          <p:nvSpPr>
            <p:cNvPr id="38" name="椭圆 37"/>
            <p:cNvSpPr/>
            <p:nvPr/>
          </p:nvSpPr>
          <p:spPr>
            <a:xfrm>
              <a:off x="1915885" y="3100613"/>
              <a:ext cx="754743" cy="754743"/>
            </a:xfrm>
            <a:prstGeom prst="ellipse">
              <a:avLst/>
            </a:prstGeom>
            <a:gradFill flip="none" rotWithShape="1">
              <a:gsLst>
                <a:gs pos="22000">
                  <a:srgbClr val="3B3DFE"/>
                </a:gs>
                <a:gs pos="91000">
                  <a:srgbClr val="7851FE"/>
                </a:gs>
              </a:gsLst>
              <a:lin ang="13800000" scaled="0"/>
              <a:tileRect/>
            </a:gradFill>
            <a:ln>
              <a:noFill/>
            </a:ln>
            <a:effectLst>
              <a:outerShdw blurRad="317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39" name="Group 4"/>
            <p:cNvGrpSpPr>
              <a:grpSpLocks/>
            </p:cNvGrpSpPr>
            <p:nvPr/>
          </p:nvGrpSpPr>
          <p:grpSpPr bwMode="auto">
            <a:xfrm>
              <a:off x="2113256" y="3297984"/>
              <a:ext cx="360000" cy="360000"/>
              <a:chOff x="1" y="4"/>
              <a:chExt cx="1850" cy="1632"/>
            </a:xfrm>
            <a:solidFill>
              <a:schemeClr val="bg1"/>
            </a:solidFill>
          </p:grpSpPr>
          <p:sp>
            <p:nvSpPr>
              <p:cNvPr id="40" name="Freeform 5"/>
              <p:cNvSpPr>
                <a:spLocks noEditPoints="1"/>
              </p:cNvSpPr>
              <p:nvPr/>
            </p:nvSpPr>
            <p:spPr bwMode="auto">
              <a:xfrm>
                <a:off x="1" y="4"/>
                <a:ext cx="1850" cy="1632"/>
              </a:xfrm>
              <a:custGeom>
                <a:avLst/>
                <a:gdLst>
                  <a:gd name="T0" fmla="*/ 680 w 691"/>
                  <a:gd name="T1" fmla="*/ 307 h 609"/>
                  <a:gd name="T2" fmla="*/ 583 w 691"/>
                  <a:gd name="T3" fmla="*/ 0 h 609"/>
                  <a:gd name="T4" fmla="*/ 92 w 691"/>
                  <a:gd name="T5" fmla="*/ 104 h 609"/>
                  <a:gd name="T6" fmla="*/ 115 w 691"/>
                  <a:gd name="T7" fmla="*/ 181 h 609"/>
                  <a:gd name="T8" fmla="*/ 0 w 691"/>
                  <a:gd name="T9" fmla="*/ 211 h 609"/>
                  <a:gd name="T10" fmla="*/ 89 w 691"/>
                  <a:gd name="T11" fmla="*/ 496 h 609"/>
                  <a:gd name="T12" fmla="*/ 210 w 691"/>
                  <a:gd name="T13" fmla="*/ 555 h 609"/>
                  <a:gd name="T14" fmla="*/ 638 w 691"/>
                  <a:gd name="T15" fmla="*/ 375 h 609"/>
                  <a:gd name="T16" fmla="*/ 680 w 691"/>
                  <a:gd name="T17" fmla="*/ 307 h 609"/>
                  <a:gd name="T18" fmla="*/ 128 w 691"/>
                  <a:gd name="T19" fmla="*/ 477 h 609"/>
                  <a:gd name="T20" fmla="*/ 54 w 691"/>
                  <a:gd name="T21" fmla="*/ 243 h 609"/>
                  <a:gd name="T22" fmla="*/ 128 w 691"/>
                  <a:gd name="T23" fmla="*/ 226 h 609"/>
                  <a:gd name="T24" fmla="*/ 219 w 691"/>
                  <a:gd name="T25" fmla="*/ 528 h 609"/>
                  <a:gd name="T26" fmla="*/ 250 w 691"/>
                  <a:gd name="T27" fmla="*/ 509 h 609"/>
                  <a:gd name="T28" fmla="*/ 128 w 691"/>
                  <a:gd name="T29" fmla="*/ 477 h 609"/>
                  <a:gd name="T30" fmla="*/ 624 w 691"/>
                  <a:gd name="T31" fmla="*/ 350 h 609"/>
                  <a:gd name="T32" fmla="*/ 471 w 691"/>
                  <a:gd name="T33" fmla="*/ 411 h 609"/>
                  <a:gd name="T34" fmla="*/ 418 w 691"/>
                  <a:gd name="T35" fmla="*/ 243 h 609"/>
                  <a:gd name="T36" fmla="*/ 245 w 691"/>
                  <a:gd name="T37" fmla="*/ 297 h 609"/>
                  <a:gd name="T38" fmla="*/ 304 w 691"/>
                  <a:gd name="T39" fmla="*/ 483 h 609"/>
                  <a:gd name="T40" fmla="*/ 258 w 691"/>
                  <a:gd name="T41" fmla="*/ 505 h 609"/>
                  <a:gd name="T42" fmla="*/ 168 w 691"/>
                  <a:gd name="T43" fmla="*/ 217 h 609"/>
                  <a:gd name="T44" fmla="*/ 168 w 691"/>
                  <a:gd name="T45" fmla="*/ 217 h 609"/>
                  <a:gd name="T46" fmla="*/ 142 w 691"/>
                  <a:gd name="T47" fmla="*/ 136 h 609"/>
                  <a:gd name="T48" fmla="*/ 571 w 691"/>
                  <a:gd name="T49" fmla="*/ 37 h 609"/>
                  <a:gd name="T50" fmla="*/ 651 w 691"/>
                  <a:gd name="T51" fmla="*/ 292 h 609"/>
                  <a:gd name="T52" fmla="*/ 624 w 691"/>
                  <a:gd name="T53" fmla="*/ 350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91" h="609">
                    <a:moveTo>
                      <a:pt x="680" y="307"/>
                    </a:moveTo>
                    <a:cubicBezTo>
                      <a:pt x="583" y="0"/>
                      <a:pt x="583" y="0"/>
                      <a:pt x="583" y="0"/>
                    </a:cubicBezTo>
                    <a:cubicBezTo>
                      <a:pt x="92" y="104"/>
                      <a:pt x="92" y="104"/>
                      <a:pt x="92" y="104"/>
                    </a:cubicBezTo>
                    <a:cubicBezTo>
                      <a:pt x="115" y="181"/>
                      <a:pt x="115" y="181"/>
                      <a:pt x="115" y="181"/>
                    </a:cubicBezTo>
                    <a:cubicBezTo>
                      <a:pt x="0" y="211"/>
                      <a:pt x="0" y="211"/>
                      <a:pt x="0" y="211"/>
                    </a:cubicBezTo>
                    <a:cubicBezTo>
                      <a:pt x="0" y="211"/>
                      <a:pt x="53" y="383"/>
                      <a:pt x="89" y="496"/>
                    </a:cubicBezTo>
                    <a:cubicBezTo>
                      <a:pt x="124" y="609"/>
                      <a:pt x="210" y="555"/>
                      <a:pt x="210" y="555"/>
                    </a:cubicBezTo>
                    <a:cubicBezTo>
                      <a:pt x="210" y="555"/>
                      <a:pt x="581" y="399"/>
                      <a:pt x="638" y="375"/>
                    </a:cubicBezTo>
                    <a:cubicBezTo>
                      <a:pt x="691" y="353"/>
                      <a:pt x="680" y="307"/>
                      <a:pt x="680" y="307"/>
                    </a:cubicBezTo>
                    <a:close/>
                    <a:moveTo>
                      <a:pt x="128" y="477"/>
                    </a:moveTo>
                    <a:cubicBezTo>
                      <a:pt x="54" y="243"/>
                      <a:pt x="54" y="243"/>
                      <a:pt x="54" y="243"/>
                    </a:cubicBezTo>
                    <a:cubicBezTo>
                      <a:pt x="128" y="226"/>
                      <a:pt x="128" y="226"/>
                      <a:pt x="128" y="226"/>
                    </a:cubicBezTo>
                    <a:cubicBezTo>
                      <a:pt x="219" y="528"/>
                      <a:pt x="219" y="528"/>
                      <a:pt x="219" y="528"/>
                    </a:cubicBezTo>
                    <a:cubicBezTo>
                      <a:pt x="250" y="509"/>
                      <a:pt x="250" y="509"/>
                      <a:pt x="250" y="509"/>
                    </a:cubicBezTo>
                    <a:cubicBezTo>
                      <a:pt x="150" y="563"/>
                      <a:pt x="128" y="477"/>
                      <a:pt x="128" y="477"/>
                    </a:cubicBezTo>
                    <a:close/>
                    <a:moveTo>
                      <a:pt x="624" y="350"/>
                    </a:moveTo>
                    <a:cubicBezTo>
                      <a:pt x="624" y="350"/>
                      <a:pt x="553" y="377"/>
                      <a:pt x="471" y="411"/>
                    </a:cubicBezTo>
                    <a:cubicBezTo>
                      <a:pt x="418" y="243"/>
                      <a:pt x="418" y="243"/>
                      <a:pt x="418" y="243"/>
                    </a:cubicBezTo>
                    <a:cubicBezTo>
                      <a:pt x="245" y="297"/>
                      <a:pt x="245" y="297"/>
                      <a:pt x="245" y="297"/>
                    </a:cubicBezTo>
                    <a:cubicBezTo>
                      <a:pt x="304" y="483"/>
                      <a:pt x="304" y="483"/>
                      <a:pt x="304" y="483"/>
                    </a:cubicBezTo>
                    <a:cubicBezTo>
                      <a:pt x="286" y="491"/>
                      <a:pt x="271" y="498"/>
                      <a:pt x="258" y="505"/>
                    </a:cubicBezTo>
                    <a:cubicBezTo>
                      <a:pt x="168" y="217"/>
                      <a:pt x="168" y="217"/>
                      <a:pt x="168" y="217"/>
                    </a:cubicBezTo>
                    <a:cubicBezTo>
                      <a:pt x="168" y="217"/>
                      <a:pt x="168" y="217"/>
                      <a:pt x="168" y="217"/>
                    </a:cubicBezTo>
                    <a:cubicBezTo>
                      <a:pt x="142" y="136"/>
                      <a:pt x="142" y="136"/>
                      <a:pt x="142" y="136"/>
                    </a:cubicBezTo>
                    <a:cubicBezTo>
                      <a:pt x="571" y="37"/>
                      <a:pt x="571" y="37"/>
                      <a:pt x="571" y="37"/>
                    </a:cubicBezTo>
                    <a:cubicBezTo>
                      <a:pt x="571" y="37"/>
                      <a:pt x="638" y="250"/>
                      <a:pt x="651" y="292"/>
                    </a:cubicBezTo>
                    <a:cubicBezTo>
                      <a:pt x="664" y="333"/>
                      <a:pt x="624" y="350"/>
                      <a:pt x="624" y="3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6"/>
              <p:cNvSpPr>
                <a:spLocks/>
              </p:cNvSpPr>
              <p:nvPr/>
            </p:nvSpPr>
            <p:spPr bwMode="auto">
              <a:xfrm>
                <a:off x="1216" y="532"/>
                <a:ext cx="413" cy="220"/>
              </a:xfrm>
              <a:custGeom>
                <a:avLst/>
                <a:gdLst>
                  <a:gd name="T0" fmla="*/ 383 w 413"/>
                  <a:gd name="T1" fmla="*/ 0 h 220"/>
                  <a:gd name="T2" fmla="*/ 0 w 413"/>
                  <a:gd name="T3" fmla="*/ 123 h 220"/>
                  <a:gd name="T4" fmla="*/ 30 w 413"/>
                  <a:gd name="T5" fmla="*/ 220 h 220"/>
                  <a:gd name="T6" fmla="*/ 413 w 413"/>
                  <a:gd name="T7" fmla="*/ 91 h 220"/>
                  <a:gd name="T8" fmla="*/ 383 w 413"/>
                  <a:gd name="T9" fmla="*/ 0 h 220"/>
                </a:gdLst>
                <a:ahLst/>
                <a:cxnLst>
                  <a:cxn ang="0">
                    <a:pos x="T0" y="T1"/>
                  </a:cxn>
                  <a:cxn ang="0">
                    <a:pos x="T2" y="T3"/>
                  </a:cxn>
                  <a:cxn ang="0">
                    <a:pos x="T4" y="T5"/>
                  </a:cxn>
                  <a:cxn ang="0">
                    <a:pos x="T6" y="T7"/>
                  </a:cxn>
                  <a:cxn ang="0">
                    <a:pos x="T8" y="T9"/>
                  </a:cxn>
                </a:cxnLst>
                <a:rect l="0" t="0" r="r" b="b"/>
                <a:pathLst>
                  <a:path w="413" h="220">
                    <a:moveTo>
                      <a:pt x="383" y="0"/>
                    </a:moveTo>
                    <a:lnTo>
                      <a:pt x="0" y="123"/>
                    </a:lnTo>
                    <a:lnTo>
                      <a:pt x="30" y="220"/>
                    </a:lnTo>
                    <a:lnTo>
                      <a:pt x="413" y="91"/>
                    </a:lnTo>
                    <a:lnTo>
                      <a:pt x="38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7"/>
              <p:cNvSpPr>
                <a:spLocks/>
              </p:cNvSpPr>
              <p:nvPr/>
            </p:nvSpPr>
            <p:spPr bwMode="auto">
              <a:xfrm>
                <a:off x="1264" y="679"/>
                <a:ext cx="410" cy="228"/>
              </a:xfrm>
              <a:custGeom>
                <a:avLst/>
                <a:gdLst>
                  <a:gd name="T0" fmla="*/ 0 w 410"/>
                  <a:gd name="T1" fmla="*/ 132 h 228"/>
                  <a:gd name="T2" fmla="*/ 33 w 410"/>
                  <a:gd name="T3" fmla="*/ 228 h 228"/>
                  <a:gd name="T4" fmla="*/ 410 w 410"/>
                  <a:gd name="T5" fmla="*/ 89 h 228"/>
                  <a:gd name="T6" fmla="*/ 381 w 410"/>
                  <a:gd name="T7" fmla="*/ 0 h 228"/>
                  <a:gd name="T8" fmla="*/ 0 w 410"/>
                  <a:gd name="T9" fmla="*/ 132 h 228"/>
                </a:gdLst>
                <a:ahLst/>
                <a:cxnLst>
                  <a:cxn ang="0">
                    <a:pos x="T0" y="T1"/>
                  </a:cxn>
                  <a:cxn ang="0">
                    <a:pos x="T2" y="T3"/>
                  </a:cxn>
                  <a:cxn ang="0">
                    <a:pos x="T4" y="T5"/>
                  </a:cxn>
                  <a:cxn ang="0">
                    <a:pos x="T6" y="T7"/>
                  </a:cxn>
                  <a:cxn ang="0">
                    <a:pos x="T8" y="T9"/>
                  </a:cxn>
                </a:cxnLst>
                <a:rect l="0" t="0" r="r" b="b"/>
                <a:pathLst>
                  <a:path w="410" h="228">
                    <a:moveTo>
                      <a:pt x="0" y="132"/>
                    </a:moveTo>
                    <a:lnTo>
                      <a:pt x="33" y="228"/>
                    </a:lnTo>
                    <a:lnTo>
                      <a:pt x="410" y="89"/>
                    </a:lnTo>
                    <a:lnTo>
                      <a:pt x="381" y="0"/>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8"/>
              <p:cNvSpPr>
                <a:spLocks/>
              </p:cNvSpPr>
              <p:nvPr/>
            </p:nvSpPr>
            <p:spPr bwMode="auto">
              <a:xfrm>
                <a:off x="563" y="368"/>
                <a:ext cx="311" cy="330"/>
              </a:xfrm>
              <a:custGeom>
                <a:avLst/>
                <a:gdLst>
                  <a:gd name="T0" fmla="*/ 64 w 116"/>
                  <a:gd name="T1" fmla="*/ 5 h 123"/>
                  <a:gd name="T2" fmla="*/ 74 w 116"/>
                  <a:gd name="T3" fmla="*/ 34 h 123"/>
                  <a:gd name="T4" fmla="*/ 88 w 116"/>
                  <a:gd name="T5" fmla="*/ 75 h 123"/>
                  <a:gd name="T6" fmla="*/ 88 w 116"/>
                  <a:gd name="T7" fmla="*/ 75 h 123"/>
                  <a:gd name="T8" fmla="*/ 61 w 116"/>
                  <a:gd name="T9" fmla="*/ 45 h 123"/>
                  <a:gd name="T10" fmla="*/ 28 w 116"/>
                  <a:gd name="T11" fmla="*/ 14 h 123"/>
                  <a:gd name="T12" fmla="*/ 0 w 116"/>
                  <a:gd name="T13" fmla="*/ 21 h 123"/>
                  <a:gd name="T14" fmla="*/ 32 w 116"/>
                  <a:gd name="T15" fmla="*/ 123 h 123"/>
                  <a:gd name="T16" fmla="*/ 54 w 116"/>
                  <a:gd name="T17" fmla="*/ 116 h 123"/>
                  <a:gd name="T18" fmla="*/ 44 w 116"/>
                  <a:gd name="T19" fmla="*/ 86 h 123"/>
                  <a:gd name="T20" fmla="*/ 29 w 116"/>
                  <a:gd name="T21" fmla="*/ 42 h 123"/>
                  <a:gd name="T22" fmla="*/ 30 w 116"/>
                  <a:gd name="T23" fmla="*/ 42 h 123"/>
                  <a:gd name="T24" fmla="*/ 59 w 116"/>
                  <a:gd name="T25" fmla="*/ 73 h 123"/>
                  <a:gd name="T26" fmla="*/ 93 w 116"/>
                  <a:gd name="T27" fmla="*/ 105 h 123"/>
                  <a:gd name="T28" fmla="*/ 116 w 116"/>
                  <a:gd name="T29" fmla="*/ 98 h 123"/>
                  <a:gd name="T30" fmla="*/ 86 w 116"/>
                  <a:gd name="T31" fmla="*/ 0 h 123"/>
                  <a:gd name="T32" fmla="*/ 64 w 116"/>
                  <a:gd name="T33"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6" h="123">
                    <a:moveTo>
                      <a:pt x="64" y="5"/>
                    </a:moveTo>
                    <a:cubicBezTo>
                      <a:pt x="74" y="34"/>
                      <a:pt x="74" y="34"/>
                      <a:pt x="74" y="34"/>
                    </a:cubicBezTo>
                    <a:cubicBezTo>
                      <a:pt x="78" y="49"/>
                      <a:pt x="83" y="62"/>
                      <a:pt x="88" y="75"/>
                    </a:cubicBezTo>
                    <a:cubicBezTo>
                      <a:pt x="88" y="75"/>
                      <a:pt x="88" y="75"/>
                      <a:pt x="88" y="75"/>
                    </a:cubicBezTo>
                    <a:cubicBezTo>
                      <a:pt x="80" y="65"/>
                      <a:pt x="70" y="54"/>
                      <a:pt x="61" y="45"/>
                    </a:cubicBezTo>
                    <a:cubicBezTo>
                      <a:pt x="28" y="14"/>
                      <a:pt x="28" y="14"/>
                      <a:pt x="28" y="14"/>
                    </a:cubicBezTo>
                    <a:cubicBezTo>
                      <a:pt x="0" y="21"/>
                      <a:pt x="0" y="21"/>
                      <a:pt x="0" y="21"/>
                    </a:cubicBezTo>
                    <a:cubicBezTo>
                      <a:pt x="32" y="123"/>
                      <a:pt x="32" y="123"/>
                      <a:pt x="32" y="123"/>
                    </a:cubicBezTo>
                    <a:cubicBezTo>
                      <a:pt x="54" y="116"/>
                      <a:pt x="54" y="116"/>
                      <a:pt x="54" y="116"/>
                    </a:cubicBezTo>
                    <a:cubicBezTo>
                      <a:pt x="44" y="86"/>
                      <a:pt x="44" y="86"/>
                      <a:pt x="44" y="86"/>
                    </a:cubicBezTo>
                    <a:cubicBezTo>
                      <a:pt x="39" y="69"/>
                      <a:pt x="34" y="55"/>
                      <a:pt x="29" y="42"/>
                    </a:cubicBezTo>
                    <a:cubicBezTo>
                      <a:pt x="30" y="42"/>
                      <a:pt x="30" y="42"/>
                      <a:pt x="30" y="42"/>
                    </a:cubicBezTo>
                    <a:cubicBezTo>
                      <a:pt x="38" y="52"/>
                      <a:pt x="49" y="63"/>
                      <a:pt x="59" y="73"/>
                    </a:cubicBezTo>
                    <a:cubicBezTo>
                      <a:pt x="93" y="105"/>
                      <a:pt x="93" y="105"/>
                      <a:pt x="93" y="105"/>
                    </a:cubicBezTo>
                    <a:cubicBezTo>
                      <a:pt x="116" y="98"/>
                      <a:pt x="116" y="98"/>
                      <a:pt x="116" y="98"/>
                    </a:cubicBezTo>
                    <a:cubicBezTo>
                      <a:pt x="86" y="0"/>
                      <a:pt x="86" y="0"/>
                      <a:pt x="86" y="0"/>
                    </a:cubicBezTo>
                    <a:cubicBezTo>
                      <a:pt x="64" y="5"/>
                      <a:pt x="64" y="5"/>
                      <a:pt x="6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9"/>
              <p:cNvSpPr>
                <a:spLocks/>
              </p:cNvSpPr>
              <p:nvPr/>
            </p:nvSpPr>
            <p:spPr bwMode="auto">
              <a:xfrm>
                <a:off x="844" y="315"/>
                <a:ext cx="241" cy="300"/>
              </a:xfrm>
              <a:custGeom>
                <a:avLst/>
                <a:gdLst>
                  <a:gd name="T0" fmla="*/ 123 w 241"/>
                  <a:gd name="T1" fmla="*/ 236 h 300"/>
                  <a:gd name="T2" fmla="*/ 105 w 241"/>
                  <a:gd name="T3" fmla="*/ 174 h 300"/>
                  <a:gd name="T4" fmla="*/ 196 w 241"/>
                  <a:gd name="T5" fmla="*/ 150 h 300"/>
                  <a:gd name="T6" fmla="*/ 182 w 241"/>
                  <a:gd name="T7" fmla="*/ 102 h 300"/>
                  <a:gd name="T8" fmla="*/ 89 w 241"/>
                  <a:gd name="T9" fmla="*/ 126 h 300"/>
                  <a:gd name="T10" fmla="*/ 72 w 241"/>
                  <a:gd name="T11" fmla="*/ 72 h 300"/>
                  <a:gd name="T12" fmla="*/ 172 w 241"/>
                  <a:gd name="T13" fmla="*/ 48 h 300"/>
                  <a:gd name="T14" fmla="*/ 155 w 241"/>
                  <a:gd name="T15" fmla="*/ 0 h 300"/>
                  <a:gd name="T16" fmla="*/ 0 w 241"/>
                  <a:gd name="T17" fmla="*/ 40 h 300"/>
                  <a:gd name="T18" fmla="*/ 80 w 241"/>
                  <a:gd name="T19" fmla="*/ 300 h 300"/>
                  <a:gd name="T20" fmla="*/ 241 w 241"/>
                  <a:gd name="T21" fmla="*/ 254 h 300"/>
                  <a:gd name="T22" fmla="*/ 228 w 241"/>
                  <a:gd name="T23" fmla="*/ 206 h 300"/>
                  <a:gd name="T24" fmla="*/ 123 w 241"/>
                  <a:gd name="T25" fmla="*/ 236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1" h="300">
                    <a:moveTo>
                      <a:pt x="123" y="236"/>
                    </a:moveTo>
                    <a:lnTo>
                      <a:pt x="105" y="174"/>
                    </a:lnTo>
                    <a:lnTo>
                      <a:pt x="196" y="150"/>
                    </a:lnTo>
                    <a:lnTo>
                      <a:pt x="182" y="102"/>
                    </a:lnTo>
                    <a:lnTo>
                      <a:pt x="89" y="126"/>
                    </a:lnTo>
                    <a:lnTo>
                      <a:pt x="72" y="72"/>
                    </a:lnTo>
                    <a:lnTo>
                      <a:pt x="172" y="48"/>
                    </a:lnTo>
                    <a:lnTo>
                      <a:pt x="155" y="0"/>
                    </a:lnTo>
                    <a:lnTo>
                      <a:pt x="0" y="40"/>
                    </a:lnTo>
                    <a:lnTo>
                      <a:pt x="80" y="300"/>
                    </a:lnTo>
                    <a:lnTo>
                      <a:pt x="241" y="254"/>
                    </a:lnTo>
                    <a:lnTo>
                      <a:pt x="228" y="206"/>
                    </a:lnTo>
                    <a:lnTo>
                      <a:pt x="123" y="2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0"/>
              <p:cNvSpPr>
                <a:spLocks/>
              </p:cNvSpPr>
              <p:nvPr/>
            </p:nvSpPr>
            <p:spPr bwMode="auto">
              <a:xfrm>
                <a:off x="1029" y="237"/>
                <a:ext cx="316" cy="311"/>
              </a:xfrm>
              <a:custGeom>
                <a:avLst/>
                <a:gdLst>
                  <a:gd name="T0" fmla="*/ 68 w 118"/>
                  <a:gd name="T1" fmla="*/ 67 h 116"/>
                  <a:gd name="T2" fmla="*/ 64 w 118"/>
                  <a:gd name="T3" fmla="*/ 37 h 116"/>
                  <a:gd name="T4" fmla="*/ 64 w 118"/>
                  <a:gd name="T5" fmla="*/ 37 h 116"/>
                  <a:gd name="T6" fmla="*/ 77 w 118"/>
                  <a:gd name="T7" fmla="*/ 64 h 116"/>
                  <a:gd name="T8" fmla="*/ 97 w 118"/>
                  <a:gd name="T9" fmla="*/ 102 h 116"/>
                  <a:gd name="T10" fmla="*/ 118 w 118"/>
                  <a:gd name="T11" fmla="*/ 96 h 116"/>
                  <a:gd name="T12" fmla="*/ 111 w 118"/>
                  <a:gd name="T13" fmla="*/ 0 h 116"/>
                  <a:gd name="T14" fmla="*/ 92 w 118"/>
                  <a:gd name="T15" fmla="*/ 5 h 116"/>
                  <a:gd name="T16" fmla="*/ 96 w 118"/>
                  <a:gd name="T17" fmla="*/ 43 h 116"/>
                  <a:gd name="T18" fmla="*/ 102 w 118"/>
                  <a:gd name="T19" fmla="*/ 76 h 116"/>
                  <a:gd name="T20" fmla="*/ 102 w 118"/>
                  <a:gd name="T21" fmla="*/ 76 h 116"/>
                  <a:gd name="T22" fmla="*/ 88 w 118"/>
                  <a:gd name="T23" fmla="*/ 47 h 116"/>
                  <a:gd name="T24" fmla="*/ 69 w 118"/>
                  <a:gd name="T25" fmla="*/ 10 h 116"/>
                  <a:gd name="T26" fmla="*/ 48 w 118"/>
                  <a:gd name="T27" fmla="*/ 16 h 116"/>
                  <a:gd name="T28" fmla="*/ 52 w 118"/>
                  <a:gd name="T29" fmla="*/ 55 h 116"/>
                  <a:gd name="T30" fmla="*/ 57 w 118"/>
                  <a:gd name="T31" fmla="*/ 90 h 116"/>
                  <a:gd name="T32" fmla="*/ 56 w 118"/>
                  <a:gd name="T33" fmla="*/ 90 h 116"/>
                  <a:gd name="T34" fmla="*/ 41 w 118"/>
                  <a:gd name="T35" fmla="*/ 58 h 116"/>
                  <a:gd name="T36" fmla="*/ 22 w 118"/>
                  <a:gd name="T37" fmla="*/ 22 h 116"/>
                  <a:gd name="T38" fmla="*/ 0 w 118"/>
                  <a:gd name="T39" fmla="*/ 28 h 116"/>
                  <a:gd name="T40" fmla="*/ 51 w 118"/>
                  <a:gd name="T41" fmla="*/ 116 h 116"/>
                  <a:gd name="T42" fmla="*/ 73 w 118"/>
                  <a:gd name="T43" fmla="*/ 109 h 116"/>
                  <a:gd name="T44" fmla="*/ 68 w 118"/>
                  <a:gd name="T45" fmla="*/ 6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8" h="116">
                    <a:moveTo>
                      <a:pt x="68" y="67"/>
                    </a:moveTo>
                    <a:cubicBezTo>
                      <a:pt x="67" y="57"/>
                      <a:pt x="66" y="48"/>
                      <a:pt x="64" y="37"/>
                    </a:cubicBezTo>
                    <a:cubicBezTo>
                      <a:pt x="64" y="37"/>
                      <a:pt x="64" y="37"/>
                      <a:pt x="64" y="37"/>
                    </a:cubicBezTo>
                    <a:cubicBezTo>
                      <a:pt x="69" y="47"/>
                      <a:pt x="73" y="56"/>
                      <a:pt x="77" y="64"/>
                    </a:cubicBezTo>
                    <a:cubicBezTo>
                      <a:pt x="97" y="102"/>
                      <a:pt x="97" y="102"/>
                      <a:pt x="97" y="102"/>
                    </a:cubicBezTo>
                    <a:cubicBezTo>
                      <a:pt x="118" y="96"/>
                      <a:pt x="118" y="96"/>
                      <a:pt x="118" y="96"/>
                    </a:cubicBezTo>
                    <a:cubicBezTo>
                      <a:pt x="111" y="0"/>
                      <a:pt x="111" y="0"/>
                      <a:pt x="111" y="0"/>
                    </a:cubicBezTo>
                    <a:cubicBezTo>
                      <a:pt x="92" y="5"/>
                      <a:pt x="92" y="5"/>
                      <a:pt x="92" y="5"/>
                    </a:cubicBezTo>
                    <a:cubicBezTo>
                      <a:pt x="96" y="43"/>
                      <a:pt x="96" y="43"/>
                      <a:pt x="96" y="43"/>
                    </a:cubicBezTo>
                    <a:cubicBezTo>
                      <a:pt x="98" y="54"/>
                      <a:pt x="100" y="66"/>
                      <a:pt x="102" y="76"/>
                    </a:cubicBezTo>
                    <a:cubicBezTo>
                      <a:pt x="102" y="76"/>
                      <a:pt x="102" y="76"/>
                      <a:pt x="102" y="76"/>
                    </a:cubicBezTo>
                    <a:cubicBezTo>
                      <a:pt x="97" y="66"/>
                      <a:pt x="93" y="57"/>
                      <a:pt x="88" y="47"/>
                    </a:cubicBezTo>
                    <a:cubicBezTo>
                      <a:pt x="69" y="10"/>
                      <a:pt x="69" y="10"/>
                      <a:pt x="69" y="10"/>
                    </a:cubicBezTo>
                    <a:cubicBezTo>
                      <a:pt x="48" y="16"/>
                      <a:pt x="48" y="16"/>
                      <a:pt x="48" y="16"/>
                    </a:cubicBezTo>
                    <a:cubicBezTo>
                      <a:pt x="52" y="55"/>
                      <a:pt x="52" y="55"/>
                      <a:pt x="52" y="55"/>
                    </a:cubicBezTo>
                    <a:cubicBezTo>
                      <a:pt x="54" y="67"/>
                      <a:pt x="55" y="79"/>
                      <a:pt x="57" y="90"/>
                    </a:cubicBezTo>
                    <a:cubicBezTo>
                      <a:pt x="56" y="90"/>
                      <a:pt x="56" y="90"/>
                      <a:pt x="56" y="90"/>
                    </a:cubicBezTo>
                    <a:cubicBezTo>
                      <a:pt x="52" y="81"/>
                      <a:pt x="46" y="69"/>
                      <a:pt x="41" y="58"/>
                    </a:cubicBezTo>
                    <a:cubicBezTo>
                      <a:pt x="22" y="22"/>
                      <a:pt x="22" y="22"/>
                      <a:pt x="22" y="22"/>
                    </a:cubicBezTo>
                    <a:cubicBezTo>
                      <a:pt x="0" y="28"/>
                      <a:pt x="0" y="28"/>
                      <a:pt x="0" y="28"/>
                    </a:cubicBezTo>
                    <a:cubicBezTo>
                      <a:pt x="51" y="116"/>
                      <a:pt x="51" y="116"/>
                      <a:pt x="51" y="116"/>
                    </a:cubicBezTo>
                    <a:cubicBezTo>
                      <a:pt x="73" y="109"/>
                      <a:pt x="73" y="109"/>
                      <a:pt x="73" y="109"/>
                    </a:cubicBezTo>
                    <a:cubicBezTo>
                      <a:pt x="68" y="67"/>
                      <a:pt x="68" y="67"/>
                      <a:pt x="68"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1"/>
              <p:cNvSpPr>
                <a:spLocks/>
              </p:cNvSpPr>
              <p:nvPr/>
            </p:nvSpPr>
            <p:spPr bwMode="auto">
              <a:xfrm>
                <a:off x="1350" y="202"/>
                <a:ext cx="201" cy="263"/>
              </a:xfrm>
              <a:custGeom>
                <a:avLst/>
                <a:gdLst>
                  <a:gd name="T0" fmla="*/ 36 w 75"/>
                  <a:gd name="T1" fmla="*/ 57 h 98"/>
                  <a:gd name="T2" fmla="*/ 53 w 75"/>
                  <a:gd name="T3" fmla="*/ 65 h 98"/>
                  <a:gd name="T4" fmla="*/ 43 w 75"/>
                  <a:gd name="T5" fmla="*/ 79 h 98"/>
                  <a:gd name="T6" fmla="*/ 22 w 75"/>
                  <a:gd name="T7" fmla="*/ 79 h 98"/>
                  <a:gd name="T8" fmla="*/ 23 w 75"/>
                  <a:gd name="T9" fmla="*/ 96 h 98"/>
                  <a:gd name="T10" fmla="*/ 48 w 75"/>
                  <a:gd name="T11" fmla="*/ 95 h 98"/>
                  <a:gd name="T12" fmla="*/ 70 w 75"/>
                  <a:gd name="T13" fmla="*/ 59 h 98"/>
                  <a:gd name="T14" fmla="*/ 42 w 75"/>
                  <a:gd name="T15" fmla="*/ 39 h 98"/>
                  <a:gd name="T16" fmla="*/ 23 w 75"/>
                  <a:gd name="T17" fmla="*/ 30 h 98"/>
                  <a:gd name="T18" fmla="*/ 32 w 75"/>
                  <a:gd name="T19" fmla="*/ 19 h 98"/>
                  <a:gd name="T20" fmla="*/ 50 w 75"/>
                  <a:gd name="T21" fmla="*/ 19 h 98"/>
                  <a:gd name="T22" fmla="*/ 49 w 75"/>
                  <a:gd name="T23" fmla="*/ 2 h 98"/>
                  <a:gd name="T24" fmla="*/ 27 w 75"/>
                  <a:gd name="T25" fmla="*/ 2 h 98"/>
                  <a:gd name="T26" fmla="*/ 5 w 75"/>
                  <a:gd name="T27" fmla="*/ 36 h 98"/>
                  <a:gd name="T28" fmla="*/ 36 w 75"/>
                  <a:gd name="T29" fmla="*/ 5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5" h="98">
                    <a:moveTo>
                      <a:pt x="36" y="57"/>
                    </a:moveTo>
                    <a:cubicBezTo>
                      <a:pt x="46" y="58"/>
                      <a:pt x="51" y="60"/>
                      <a:pt x="53" y="65"/>
                    </a:cubicBezTo>
                    <a:cubicBezTo>
                      <a:pt x="55" y="71"/>
                      <a:pt x="52" y="76"/>
                      <a:pt x="43" y="79"/>
                    </a:cubicBezTo>
                    <a:cubicBezTo>
                      <a:pt x="36" y="81"/>
                      <a:pt x="27" y="80"/>
                      <a:pt x="22" y="79"/>
                    </a:cubicBezTo>
                    <a:cubicBezTo>
                      <a:pt x="23" y="96"/>
                      <a:pt x="23" y="96"/>
                      <a:pt x="23" y="96"/>
                    </a:cubicBezTo>
                    <a:cubicBezTo>
                      <a:pt x="29" y="98"/>
                      <a:pt x="38" y="98"/>
                      <a:pt x="48" y="95"/>
                    </a:cubicBezTo>
                    <a:cubicBezTo>
                      <a:pt x="69" y="89"/>
                      <a:pt x="75" y="73"/>
                      <a:pt x="70" y="59"/>
                    </a:cubicBezTo>
                    <a:cubicBezTo>
                      <a:pt x="66" y="47"/>
                      <a:pt x="58" y="41"/>
                      <a:pt x="42" y="39"/>
                    </a:cubicBezTo>
                    <a:cubicBezTo>
                      <a:pt x="30" y="37"/>
                      <a:pt x="25" y="36"/>
                      <a:pt x="23" y="30"/>
                    </a:cubicBezTo>
                    <a:cubicBezTo>
                      <a:pt x="22" y="26"/>
                      <a:pt x="24" y="21"/>
                      <a:pt x="32" y="19"/>
                    </a:cubicBezTo>
                    <a:cubicBezTo>
                      <a:pt x="40" y="17"/>
                      <a:pt x="46" y="18"/>
                      <a:pt x="50" y="19"/>
                    </a:cubicBezTo>
                    <a:cubicBezTo>
                      <a:pt x="49" y="2"/>
                      <a:pt x="49" y="2"/>
                      <a:pt x="49" y="2"/>
                    </a:cubicBezTo>
                    <a:cubicBezTo>
                      <a:pt x="43" y="1"/>
                      <a:pt x="36" y="0"/>
                      <a:pt x="27" y="2"/>
                    </a:cubicBezTo>
                    <a:cubicBezTo>
                      <a:pt x="8" y="7"/>
                      <a:pt x="0" y="21"/>
                      <a:pt x="5" y="36"/>
                    </a:cubicBezTo>
                    <a:cubicBezTo>
                      <a:pt x="9" y="49"/>
                      <a:pt x="21" y="55"/>
                      <a:pt x="36"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7" name="组合 46"/>
          <p:cNvGrpSpPr/>
          <p:nvPr/>
        </p:nvGrpSpPr>
        <p:grpSpPr>
          <a:xfrm>
            <a:off x="3883199" y="4703522"/>
            <a:ext cx="754743" cy="754743"/>
            <a:chOff x="5718629" y="3100613"/>
            <a:chExt cx="754743" cy="754743"/>
          </a:xfrm>
        </p:grpSpPr>
        <p:sp>
          <p:nvSpPr>
            <p:cNvPr id="48" name="椭圆 47"/>
            <p:cNvSpPr/>
            <p:nvPr/>
          </p:nvSpPr>
          <p:spPr>
            <a:xfrm>
              <a:off x="5718629" y="3100613"/>
              <a:ext cx="754743" cy="754743"/>
            </a:xfrm>
            <a:prstGeom prst="ellipse">
              <a:avLst/>
            </a:prstGeom>
            <a:gradFill flip="none" rotWithShape="1">
              <a:gsLst>
                <a:gs pos="22000">
                  <a:srgbClr val="FDA389"/>
                </a:gs>
                <a:gs pos="91000">
                  <a:srgbClr val="FF6FA3"/>
                </a:gs>
              </a:gsLst>
              <a:lin ang="13800000" scaled="0"/>
              <a:tileRect/>
            </a:gradFill>
            <a:ln>
              <a:noFill/>
            </a:ln>
            <a:effectLst>
              <a:outerShdw blurRad="317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49" name="Group 14"/>
            <p:cNvGrpSpPr>
              <a:grpSpLocks/>
            </p:cNvGrpSpPr>
            <p:nvPr/>
          </p:nvGrpSpPr>
          <p:grpSpPr bwMode="auto">
            <a:xfrm>
              <a:off x="5916000" y="3249824"/>
              <a:ext cx="360000" cy="360000"/>
              <a:chOff x="-1" y="1"/>
              <a:chExt cx="1554" cy="1555"/>
            </a:xfrm>
            <a:solidFill>
              <a:schemeClr val="bg1"/>
            </a:solidFill>
          </p:grpSpPr>
          <p:sp>
            <p:nvSpPr>
              <p:cNvPr id="50" name="Freeform 15"/>
              <p:cNvSpPr>
                <a:spLocks noEditPoints="1"/>
              </p:cNvSpPr>
              <p:nvPr/>
            </p:nvSpPr>
            <p:spPr bwMode="auto">
              <a:xfrm>
                <a:off x="-1" y="1"/>
                <a:ext cx="1554" cy="1555"/>
              </a:xfrm>
              <a:custGeom>
                <a:avLst/>
                <a:gdLst>
                  <a:gd name="T0" fmla="*/ 543 w 580"/>
                  <a:gd name="T1" fmla="*/ 154 h 580"/>
                  <a:gd name="T2" fmla="*/ 302 w 580"/>
                  <a:gd name="T3" fmla="*/ 154 h 580"/>
                  <a:gd name="T4" fmla="*/ 399 w 580"/>
                  <a:gd name="T5" fmla="*/ 14 h 580"/>
                  <a:gd name="T6" fmla="*/ 380 w 580"/>
                  <a:gd name="T7" fmla="*/ 0 h 580"/>
                  <a:gd name="T8" fmla="*/ 273 w 580"/>
                  <a:gd name="T9" fmla="*/ 154 h 580"/>
                  <a:gd name="T10" fmla="*/ 210 w 580"/>
                  <a:gd name="T11" fmla="*/ 154 h 580"/>
                  <a:gd name="T12" fmla="*/ 109 w 580"/>
                  <a:gd name="T13" fmla="*/ 6 h 580"/>
                  <a:gd name="T14" fmla="*/ 89 w 580"/>
                  <a:gd name="T15" fmla="*/ 20 h 580"/>
                  <a:gd name="T16" fmla="*/ 182 w 580"/>
                  <a:gd name="T17" fmla="*/ 154 h 580"/>
                  <a:gd name="T18" fmla="*/ 37 w 580"/>
                  <a:gd name="T19" fmla="*/ 154 h 580"/>
                  <a:gd name="T20" fmla="*/ 36 w 580"/>
                  <a:gd name="T21" fmla="*/ 154 h 580"/>
                  <a:gd name="T22" fmla="*/ 0 w 580"/>
                  <a:gd name="T23" fmla="*/ 190 h 580"/>
                  <a:gd name="T24" fmla="*/ 0 w 580"/>
                  <a:gd name="T25" fmla="*/ 544 h 580"/>
                  <a:gd name="T26" fmla="*/ 37 w 580"/>
                  <a:gd name="T27" fmla="*/ 580 h 580"/>
                  <a:gd name="T28" fmla="*/ 543 w 580"/>
                  <a:gd name="T29" fmla="*/ 580 h 580"/>
                  <a:gd name="T30" fmla="*/ 544 w 580"/>
                  <a:gd name="T31" fmla="*/ 580 h 580"/>
                  <a:gd name="T32" fmla="*/ 580 w 580"/>
                  <a:gd name="T33" fmla="*/ 544 h 580"/>
                  <a:gd name="T34" fmla="*/ 580 w 580"/>
                  <a:gd name="T35" fmla="*/ 190 h 580"/>
                  <a:gd name="T36" fmla="*/ 543 w 580"/>
                  <a:gd name="T37" fmla="*/ 154 h 580"/>
                  <a:gd name="T38" fmla="*/ 543 w 580"/>
                  <a:gd name="T39" fmla="*/ 154 h 580"/>
                  <a:gd name="T40" fmla="*/ 555 w 580"/>
                  <a:gd name="T41" fmla="*/ 544 h 580"/>
                  <a:gd name="T42" fmla="*/ 543 w 580"/>
                  <a:gd name="T43" fmla="*/ 556 h 580"/>
                  <a:gd name="T44" fmla="*/ 543 w 580"/>
                  <a:gd name="T45" fmla="*/ 556 h 580"/>
                  <a:gd name="T46" fmla="*/ 37 w 580"/>
                  <a:gd name="T47" fmla="*/ 556 h 580"/>
                  <a:gd name="T48" fmla="*/ 37 w 580"/>
                  <a:gd name="T49" fmla="*/ 556 h 580"/>
                  <a:gd name="T50" fmla="*/ 25 w 580"/>
                  <a:gd name="T51" fmla="*/ 544 h 580"/>
                  <a:gd name="T52" fmla="*/ 25 w 580"/>
                  <a:gd name="T53" fmla="*/ 190 h 580"/>
                  <a:gd name="T54" fmla="*/ 37 w 580"/>
                  <a:gd name="T55" fmla="*/ 178 h 580"/>
                  <a:gd name="T56" fmla="*/ 543 w 580"/>
                  <a:gd name="T57" fmla="*/ 178 h 580"/>
                  <a:gd name="T58" fmla="*/ 543 w 580"/>
                  <a:gd name="T59" fmla="*/ 178 h 580"/>
                  <a:gd name="T60" fmla="*/ 555 w 580"/>
                  <a:gd name="T61" fmla="*/ 189 h 580"/>
                  <a:gd name="T62" fmla="*/ 555 w 580"/>
                  <a:gd name="T63" fmla="*/ 544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80" h="580">
                    <a:moveTo>
                      <a:pt x="543" y="154"/>
                    </a:moveTo>
                    <a:cubicBezTo>
                      <a:pt x="302" y="154"/>
                      <a:pt x="302" y="154"/>
                      <a:pt x="302" y="154"/>
                    </a:cubicBezTo>
                    <a:cubicBezTo>
                      <a:pt x="399" y="14"/>
                      <a:pt x="399" y="14"/>
                      <a:pt x="399" y="14"/>
                    </a:cubicBezTo>
                    <a:cubicBezTo>
                      <a:pt x="380" y="0"/>
                      <a:pt x="380" y="0"/>
                      <a:pt x="380" y="0"/>
                    </a:cubicBezTo>
                    <a:cubicBezTo>
                      <a:pt x="273" y="154"/>
                      <a:pt x="273" y="154"/>
                      <a:pt x="273" y="154"/>
                    </a:cubicBezTo>
                    <a:cubicBezTo>
                      <a:pt x="210" y="154"/>
                      <a:pt x="210" y="154"/>
                      <a:pt x="210" y="154"/>
                    </a:cubicBezTo>
                    <a:cubicBezTo>
                      <a:pt x="109" y="6"/>
                      <a:pt x="109" y="6"/>
                      <a:pt x="109" y="6"/>
                    </a:cubicBezTo>
                    <a:cubicBezTo>
                      <a:pt x="89" y="20"/>
                      <a:pt x="89" y="20"/>
                      <a:pt x="89" y="20"/>
                    </a:cubicBezTo>
                    <a:cubicBezTo>
                      <a:pt x="182" y="154"/>
                      <a:pt x="182" y="154"/>
                      <a:pt x="182" y="154"/>
                    </a:cubicBezTo>
                    <a:cubicBezTo>
                      <a:pt x="37" y="154"/>
                      <a:pt x="37" y="154"/>
                      <a:pt x="37" y="154"/>
                    </a:cubicBezTo>
                    <a:cubicBezTo>
                      <a:pt x="36" y="154"/>
                      <a:pt x="36" y="154"/>
                      <a:pt x="36" y="154"/>
                    </a:cubicBezTo>
                    <a:cubicBezTo>
                      <a:pt x="17" y="154"/>
                      <a:pt x="1" y="170"/>
                      <a:pt x="0" y="190"/>
                    </a:cubicBezTo>
                    <a:cubicBezTo>
                      <a:pt x="0" y="544"/>
                      <a:pt x="0" y="544"/>
                      <a:pt x="0" y="544"/>
                    </a:cubicBezTo>
                    <a:cubicBezTo>
                      <a:pt x="0" y="564"/>
                      <a:pt x="17" y="580"/>
                      <a:pt x="37" y="580"/>
                    </a:cubicBezTo>
                    <a:cubicBezTo>
                      <a:pt x="543" y="580"/>
                      <a:pt x="543" y="580"/>
                      <a:pt x="543" y="580"/>
                    </a:cubicBezTo>
                    <a:cubicBezTo>
                      <a:pt x="544" y="580"/>
                      <a:pt x="544" y="580"/>
                      <a:pt x="544" y="580"/>
                    </a:cubicBezTo>
                    <a:cubicBezTo>
                      <a:pt x="563" y="580"/>
                      <a:pt x="579" y="564"/>
                      <a:pt x="580" y="544"/>
                    </a:cubicBezTo>
                    <a:cubicBezTo>
                      <a:pt x="580" y="190"/>
                      <a:pt x="580" y="190"/>
                      <a:pt x="580" y="190"/>
                    </a:cubicBezTo>
                    <a:cubicBezTo>
                      <a:pt x="579" y="170"/>
                      <a:pt x="563" y="154"/>
                      <a:pt x="543" y="154"/>
                    </a:cubicBezTo>
                    <a:cubicBezTo>
                      <a:pt x="544" y="154"/>
                      <a:pt x="543" y="154"/>
                      <a:pt x="543" y="154"/>
                    </a:cubicBezTo>
                    <a:close/>
                    <a:moveTo>
                      <a:pt x="555" y="544"/>
                    </a:moveTo>
                    <a:cubicBezTo>
                      <a:pt x="555" y="550"/>
                      <a:pt x="550" y="556"/>
                      <a:pt x="543" y="556"/>
                    </a:cubicBezTo>
                    <a:cubicBezTo>
                      <a:pt x="543" y="556"/>
                      <a:pt x="543" y="556"/>
                      <a:pt x="543" y="556"/>
                    </a:cubicBezTo>
                    <a:cubicBezTo>
                      <a:pt x="37" y="556"/>
                      <a:pt x="37" y="556"/>
                      <a:pt x="37" y="556"/>
                    </a:cubicBezTo>
                    <a:cubicBezTo>
                      <a:pt x="37" y="556"/>
                      <a:pt x="37" y="556"/>
                      <a:pt x="37" y="556"/>
                    </a:cubicBezTo>
                    <a:cubicBezTo>
                      <a:pt x="30" y="556"/>
                      <a:pt x="25" y="551"/>
                      <a:pt x="25" y="544"/>
                    </a:cubicBezTo>
                    <a:cubicBezTo>
                      <a:pt x="25" y="190"/>
                      <a:pt x="25" y="190"/>
                      <a:pt x="25" y="190"/>
                    </a:cubicBezTo>
                    <a:cubicBezTo>
                      <a:pt x="25" y="183"/>
                      <a:pt x="30" y="178"/>
                      <a:pt x="37" y="178"/>
                    </a:cubicBezTo>
                    <a:cubicBezTo>
                      <a:pt x="543" y="178"/>
                      <a:pt x="543" y="178"/>
                      <a:pt x="543" y="178"/>
                    </a:cubicBezTo>
                    <a:cubicBezTo>
                      <a:pt x="543" y="178"/>
                      <a:pt x="543" y="178"/>
                      <a:pt x="543" y="178"/>
                    </a:cubicBezTo>
                    <a:cubicBezTo>
                      <a:pt x="550" y="178"/>
                      <a:pt x="555" y="183"/>
                      <a:pt x="555" y="189"/>
                    </a:cubicBezTo>
                    <a:cubicBezTo>
                      <a:pt x="555" y="544"/>
                      <a:pt x="555" y="544"/>
                      <a:pt x="555" y="5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6"/>
              <p:cNvSpPr>
                <a:spLocks noEditPoints="1"/>
              </p:cNvSpPr>
              <p:nvPr/>
            </p:nvSpPr>
            <p:spPr bwMode="auto">
              <a:xfrm>
                <a:off x="195" y="604"/>
                <a:ext cx="1227" cy="761"/>
              </a:xfrm>
              <a:custGeom>
                <a:avLst/>
                <a:gdLst>
                  <a:gd name="T0" fmla="*/ 350 w 458"/>
                  <a:gd name="T1" fmla="*/ 0 h 284"/>
                  <a:gd name="T2" fmla="*/ 36 w 458"/>
                  <a:gd name="T3" fmla="*/ 0 h 284"/>
                  <a:gd name="T4" fmla="*/ 36 w 458"/>
                  <a:gd name="T5" fmla="*/ 0 h 284"/>
                  <a:gd name="T6" fmla="*/ 0 w 458"/>
                  <a:gd name="T7" fmla="*/ 35 h 284"/>
                  <a:gd name="T8" fmla="*/ 0 w 458"/>
                  <a:gd name="T9" fmla="*/ 248 h 284"/>
                  <a:gd name="T10" fmla="*/ 36 w 458"/>
                  <a:gd name="T11" fmla="*/ 284 h 284"/>
                  <a:gd name="T12" fmla="*/ 349 w 458"/>
                  <a:gd name="T13" fmla="*/ 284 h 284"/>
                  <a:gd name="T14" fmla="*/ 350 w 458"/>
                  <a:gd name="T15" fmla="*/ 284 h 284"/>
                  <a:gd name="T16" fmla="*/ 386 w 458"/>
                  <a:gd name="T17" fmla="*/ 248 h 284"/>
                  <a:gd name="T18" fmla="*/ 386 w 458"/>
                  <a:gd name="T19" fmla="*/ 35 h 284"/>
                  <a:gd name="T20" fmla="*/ 350 w 458"/>
                  <a:gd name="T21" fmla="*/ 0 h 284"/>
                  <a:gd name="T22" fmla="*/ 350 w 458"/>
                  <a:gd name="T23" fmla="*/ 0 h 284"/>
                  <a:gd name="T24" fmla="*/ 362 w 458"/>
                  <a:gd name="T25" fmla="*/ 248 h 284"/>
                  <a:gd name="T26" fmla="*/ 350 w 458"/>
                  <a:gd name="T27" fmla="*/ 260 h 284"/>
                  <a:gd name="T28" fmla="*/ 350 w 458"/>
                  <a:gd name="T29" fmla="*/ 260 h 284"/>
                  <a:gd name="T30" fmla="*/ 36 w 458"/>
                  <a:gd name="T31" fmla="*/ 260 h 284"/>
                  <a:gd name="T32" fmla="*/ 36 w 458"/>
                  <a:gd name="T33" fmla="*/ 260 h 284"/>
                  <a:gd name="T34" fmla="*/ 24 w 458"/>
                  <a:gd name="T35" fmla="*/ 249 h 284"/>
                  <a:gd name="T36" fmla="*/ 24 w 458"/>
                  <a:gd name="T37" fmla="*/ 35 h 284"/>
                  <a:gd name="T38" fmla="*/ 36 w 458"/>
                  <a:gd name="T39" fmla="*/ 23 h 284"/>
                  <a:gd name="T40" fmla="*/ 350 w 458"/>
                  <a:gd name="T41" fmla="*/ 23 h 284"/>
                  <a:gd name="T42" fmla="*/ 350 w 458"/>
                  <a:gd name="T43" fmla="*/ 23 h 284"/>
                  <a:gd name="T44" fmla="*/ 362 w 458"/>
                  <a:gd name="T45" fmla="*/ 35 h 284"/>
                  <a:gd name="T46" fmla="*/ 362 w 458"/>
                  <a:gd name="T47" fmla="*/ 248 h 284"/>
                  <a:gd name="T48" fmla="*/ 410 w 458"/>
                  <a:gd name="T49" fmla="*/ 23 h 284"/>
                  <a:gd name="T50" fmla="*/ 434 w 458"/>
                  <a:gd name="T51" fmla="*/ 47 h 284"/>
                  <a:gd name="T52" fmla="*/ 434 w 458"/>
                  <a:gd name="T53" fmla="*/ 47 h 284"/>
                  <a:gd name="T54" fmla="*/ 458 w 458"/>
                  <a:gd name="T55" fmla="*/ 23 h 284"/>
                  <a:gd name="T56" fmla="*/ 434 w 458"/>
                  <a:gd name="T57" fmla="*/ 0 h 284"/>
                  <a:gd name="T58" fmla="*/ 434 w 458"/>
                  <a:gd name="T59" fmla="*/ 0 h 284"/>
                  <a:gd name="T60" fmla="*/ 433 w 458"/>
                  <a:gd name="T61" fmla="*/ 0 h 284"/>
                  <a:gd name="T62" fmla="*/ 410 w 458"/>
                  <a:gd name="T63" fmla="*/ 23 h 284"/>
                  <a:gd name="T64" fmla="*/ 410 w 458"/>
                  <a:gd name="T65" fmla="*/ 95 h 284"/>
                  <a:gd name="T66" fmla="*/ 434 w 458"/>
                  <a:gd name="T67" fmla="*/ 118 h 284"/>
                  <a:gd name="T68" fmla="*/ 434 w 458"/>
                  <a:gd name="T69" fmla="*/ 118 h 284"/>
                  <a:gd name="T70" fmla="*/ 458 w 458"/>
                  <a:gd name="T71" fmla="*/ 95 h 284"/>
                  <a:gd name="T72" fmla="*/ 434 w 458"/>
                  <a:gd name="T73" fmla="*/ 71 h 284"/>
                  <a:gd name="T74" fmla="*/ 434 w 458"/>
                  <a:gd name="T75" fmla="*/ 71 h 284"/>
                  <a:gd name="T76" fmla="*/ 433 w 458"/>
                  <a:gd name="T77" fmla="*/ 71 h 284"/>
                  <a:gd name="T78" fmla="*/ 410 w 458"/>
                  <a:gd name="T79" fmla="*/ 95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58" h="284">
                    <a:moveTo>
                      <a:pt x="350" y="0"/>
                    </a:moveTo>
                    <a:cubicBezTo>
                      <a:pt x="36" y="0"/>
                      <a:pt x="36" y="0"/>
                      <a:pt x="36" y="0"/>
                    </a:cubicBezTo>
                    <a:cubicBezTo>
                      <a:pt x="36" y="0"/>
                      <a:pt x="36" y="0"/>
                      <a:pt x="36" y="0"/>
                    </a:cubicBezTo>
                    <a:cubicBezTo>
                      <a:pt x="16" y="0"/>
                      <a:pt x="0" y="16"/>
                      <a:pt x="0" y="35"/>
                    </a:cubicBezTo>
                    <a:cubicBezTo>
                      <a:pt x="0" y="248"/>
                      <a:pt x="0" y="248"/>
                      <a:pt x="0" y="248"/>
                    </a:cubicBezTo>
                    <a:cubicBezTo>
                      <a:pt x="0" y="268"/>
                      <a:pt x="16" y="284"/>
                      <a:pt x="36" y="284"/>
                    </a:cubicBezTo>
                    <a:cubicBezTo>
                      <a:pt x="349" y="284"/>
                      <a:pt x="349" y="284"/>
                      <a:pt x="349" y="284"/>
                    </a:cubicBezTo>
                    <a:cubicBezTo>
                      <a:pt x="350" y="284"/>
                      <a:pt x="350" y="284"/>
                      <a:pt x="350" y="284"/>
                    </a:cubicBezTo>
                    <a:cubicBezTo>
                      <a:pt x="369" y="284"/>
                      <a:pt x="385" y="268"/>
                      <a:pt x="386" y="248"/>
                    </a:cubicBezTo>
                    <a:cubicBezTo>
                      <a:pt x="386" y="35"/>
                      <a:pt x="386" y="35"/>
                      <a:pt x="386" y="35"/>
                    </a:cubicBezTo>
                    <a:cubicBezTo>
                      <a:pt x="386" y="16"/>
                      <a:pt x="370" y="0"/>
                      <a:pt x="350" y="0"/>
                    </a:cubicBezTo>
                    <a:cubicBezTo>
                      <a:pt x="350" y="0"/>
                      <a:pt x="350" y="0"/>
                      <a:pt x="350" y="0"/>
                    </a:cubicBezTo>
                    <a:close/>
                    <a:moveTo>
                      <a:pt x="362" y="248"/>
                    </a:moveTo>
                    <a:cubicBezTo>
                      <a:pt x="362" y="255"/>
                      <a:pt x="357" y="260"/>
                      <a:pt x="350" y="260"/>
                    </a:cubicBezTo>
                    <a:cubicBezTo>
                      <a:pt x="350" y="260"/>
                      <a:pt x="350" y="260"/>
                      <a:pt x="350" y="260"/>
                    </a:cubicBezTo>
                    <a:cubicBezTo>
                      <a:pt x="36" y="260"/>
                      <a:pt x="36" y="260"/>
                      <a:pt x="36" y="260"/>
                    </a:cubicBezTo>
                    <a:cubicBezTo>
                      <a:pt x="36" y="260"/>
                      <a:pt x="36" y="260"/>
                      <a:pt x="36" y="260"/>
                    </a:cubicBezTo>
                    <a:cubicBezTo>
                      <a:pt x="30" y="260"/>
                      <a:pt x="24" y="255"/>
                      <a:pt x="24" y="249"/>
                    </a:cubicBezTo>
                    <a:cubicBezTo>
                      <a:pt x="24" y="35"/>
                      <a:pt x="24" y="35"/>
                      <a:pt x="24" y="35"/>
                    </a:cubicBezTo>
                    <a:cubicBezTo>
                      <a:pt x="24" y="29"/>
                      <a:pt x="29" y="23"/>
                      <a:pt x="36" y="23"/>
                    </a:cubicBezTo>
                    <a:cubicBezTo>
                      <a:pt x="350" y="23"/>
                      <a:pt x="350" y="23"/>
                      <a:pt x="350" y="23"/>
                    </a:cubicBezTo>
                    <a:cubicBezTo>
                      <a:pt x="350" y="23"/>
                      <a:pt x="350" y="23"/>
                      <a:pt x="350" y="23"/>
                    </a:cubicBezTo>
                    <a:cubicBezTo>
                      <a:pt x="356" y="23"/>
                      <a:pt x="362" y="29"/>
                      <a:pt x="362" y="35"/>
                    </a:cubicBezTo>
                    <a:cubicBezTo>
                      <a:pt x="362" y="248"/>
                      <a:pt x="362" y="248"/>
                      <a:pt x="362" y="248"/>
                    </a:cubicBezTo>
                    <a:close/>
                    <a:moveTo>
                      <a:pt x="410" y="23"/>
                    </a:moveTo>
                    <a:cubicBezTo>
                      <a:pt x="410" y="37"/>
                      <a:pt x="421" y="47"/>
                      <a:pt x="434" y="47"/>
                    </a:cubicBezTo>
                    <a:cubicBezTo>
                      <a:pt x="434" y="47"/>
                      <a:pt x="434" y="47"/>
                      <a:pt x="434" y="47"/>
                    </a:cubicBezTo>
                    <a:cubicBezTo>
                      <a:pt x="447" y="47"/>
                      <a:pt x="458" y="37"/>
                      <a:pt x="458" y="23"/>
                    </a:cubicBezTo>
                    <a:cubicBezTo>
                      <a:pt x="458" y="10"/>
                      <a:pt x="447" y="0"/>
                      <a:pt x="434" y="0"/>
                    </a:cubicBezTo>
                    <a:cubicBezTo>
                      <a:pt x="434" y="0"/>
                      <a:pt x="434" y="0"/>
                      <a:pt x="434" y="0"/>
                    </a:cubicBezTo>
                    <a:cubicBezTo>
                      <a:pt x="434" y="0"/>
                      <a:pt x="434" y="0"/>
                      <a:pt x="433" y="0"/>
                    </a:cubicBezTo>
                    <a:cubicBezTo>
                      <a:pt x="421" y="0"/>
                      <a:pt x="410" y="11"/>
                      <a:pt x="410" y="23"/>
                    </a:cubicBezTo>
                    <a:close/>
                    <a:moveTo>
                      <a:pt x="410" y="95"/>
                    </a:moveTo>
                    <a:cubicBezTo>
                      <a:pt x="410" y="108"/>
                      <a:pt x="421" y="118"/>
                      <a:pt x="434" y="118"/>
                    </a:cubicBezTo>
                    <a:cubicBezTo>
                      <a:pt x="434" y="118"/>
                      <a:pt x="434" y="118"/>
                      <a:pt x="434" y="118"/>
                    </a:cubicBezTo>
                    <a:cubicBezTo>
                      <a:pt x="447" y="118"/>
                      <a:pt x="458" y="108"/>
                      <a:pt x="458" y="95"/>
                    </a:cubicBezTo>
                    <a:cubicBezTo>
                      <a:pt x="458" y="81"/>
                      <a:pt x="447" y="71"/>
                      <a:pt x="434" y="71"/>
                    </a:cubicBezTo>
                    <a:cubicBezTo>
                      <a:pt x="434" y="71"/>
                      <a:pt x="434" y="71"/>
                      <a:pt x="434" y="71"/>
                    </a:cubicBezTo>
                    <a:cubicBezTo>
                      <a:pt x="434" y="71"/>
                      <a:pt x="434" y="71"/>
                      <a:pt x="433" y="71"/>
                    </a:cubicBezTo>
                    <a:cubicBezTo>
                      <a:pt x="421" y="71"/>
                      <a:pt x="410" y="81"/>
                      <a:pt x="410" y="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52" name="组合 51"/>
          <p:cNvGrpSpPr/>
          <p:nvPr/>
        </p:nvGrpSpPr>
        <p:grpSpPr>
          <a:xfrm>
            <a:off x="6280820" y="4703522"/>
            <a:ext cx="754743" cy="754743"/>
            <a:chOff x="9521373" y="3100613"/>
            <a:chExt cx="754743" cy="754743"/>
          </a:xfrm>
        </p:grpSpPr>
        <p:sp>
          <p:nvSpPr>
            <p:cNvPr id="53" name="椭圆 52"/>
            <p:cNvSpPr/>
            <p:nvPr/>
          </p:nvSpPr>
          <p:spPr>
            <a:xfrm>
              <a:off x="9521373" y="3100613"/>
              <a:ext cx="754743" cy="754743"/>
            </a:xfrm>
            <a:prstGeom prst="ellipse">
              <a:avLst/>
            </a:prstGeom>
            <a:gradFill flip="none" rotWithShape="1">
              <a:gsLst>
                <a:gs pos="22000">
                  <a:srgbClr val="53CCF5"/>
                </a:gs>
                <a:gs pos="91000">
                  <a:srgbClr val="1FA1F4"/>
                </a:gs>
              </a:gsLst>
              <a:lin ang="13800000" scaled="0"/>
              <a:tileRect/>
            </a:gradFill>
            <a:ln>
              <a:noFill/>
            </a:ln>
            <a:effectLst>
              <a:outerShdw blurRad="317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54" name="Group 19"/>
            <p:cNvGrpSpPr>
              <a:grpSpLocks/>
            </p:cNvGrpSpPr>
            <p:nvPr/>
          </p:nvGrpSpPr>
          <p:grpSpPr bwMode="auto">
            <a:xfrm>
              <a:off x="9718744" y="3286855"/>
              <a:ext cx="360000" cy="360000"/>
              <a:chOff x="5" y="4"/>
              <a:chExt cx="1295" cy="1965"/>
            </a:xfrm>
            <a:solidFill>
              <a:schemeClr val="bg1"/>
            </a:solidFill>
          </p:grpSpPr>
          <p:sp>
            <p:nvSpPr>
              <p:cNvPr id="55" name="Oval 20"/>
              <p:cNvSpPr>
                <a:spLocks noChangeArrowheads="1"/>
              </p:cNvSpPr>
              <p:nvPr/>
            </p:nvSpPr>
            <p:spPr bwMode="auto">
              <a:xfrm>
                <a:off x="549" y="1581"/>
                <a:ext cx="204" cy="20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21"/>
              <p:cNvSpPr>
                <a:spLocks noEditPoints="1"/>
              </p:cNvSpPr>
              <p:nvPr/>
            </p:nvSpPr>
            <p:spPr bwMode="auto">
              <a:xfrm>
                <a:off x="5" y="4"/>
                <a:ext cx="1295" cy="1965"/>
              </a:xfrm>
              <a:custGeom>
                <a:avLst/>
                <a:gdLst>
                  <a:gd name="T0" fmla="*/ 426 w 483"/>
                  <a:gd name="T1" fmla="*/ 0 h 734"/>
                  <a:gd name="T2" fmla="*/ 56 w 483"/>
                  <a:gd name="T3" fmla="*/ 0 h 734"/>
                  <a:gd name="T4" fmla="*/ 0 w 483"/>
                  <a:gd name="T5" fmla="*/ 56 h 734"/>
                  <a:gd name="T6" fmla="*/ 0 w 483"/>
                  <a:gd name="T7" fmla="*/ 677 h 734"/>
                  <a:gd name="T8" fmla="*/ 56 w 483"/>
                  <a:gd name="T9" fmla="*/ 734 h 734"/>
                  <a:gd name="T10" fmla="*/ 427 w 483"/>
                  <a:gd name="T11" fmla="*/ 734 h 734"/>
                  <a:gd name="T12" fmla="*/ 483 w 483"/>
                  <a:gd name="T13" fmla="*/ 677 h 734"/>
                  <a:gd name="T14" fmla="*/ 483 w 483"/>
                  <a:gd name="T15" fmla="*/ 56 h 734"/>
                  <a:gd name="T16" fmla="*/ 426 w 483"/>
                  <a:gd name="T17" fmla="*/ 0 h 734"/>
                  <a:gd name="T18" fmla="*/ 56 w 483"/>
                  <a:gd name="T19" fmla="*/ 37 h 734"/>
                  <a:gd name="T20" fmla="*/ 427 w 483"/>
                  <a:gd name="T21" fmla="*/ 37 h 734"/>
                  <a:gd name="T22" fmla="*/ 445 w 483"/>
                  <a:gd name="T23" fmla="*/ 56 h 734"/>
                  <a:gd name="T24" fmla="*/ 445 w 483"/>
                  <a:gd name="T25" fmla="*/ 522 h 734"/>
                  <a:gd name="T26" fmla="*/ 37 w 483"/>
                  <a:gd name="T27" fmla="*/ 522 h 734"/>
                  <a:gd name="T28" fmla="*/ 37 w 483"/>
                  <a:gd name="T29" fmla="*/ 56 h 734"/>
                  <a:gd name="T30" fmla="*/ 56 w 483"/>
                  <a:gd name="T31" fmla="*/ 37 h 734"/>
                  <a:gd name="T32" fmla="*/ 426 w 483"/>
                  <a:gd name="T33" fmla="*/ 697 h 734"/>
                  <a:gd name="T34" fmla="*/ 56 w 483"/>
                  <a:gd name="T35" fmla="*/ 697 h 734"/>
                  <a:gd name="T36" fmla="*/ 37 w 483"/>
                  <a:gd name="T37" fmla="*/ 678 h 734"/>
                  <a:gd name="T38" fmla="*/ 37 w 483"/>
                  <a:gd name="T39" fmla="*/ 563 h 734"/>
                  <a:gd name="T40" fmla="*/ 445 w 483"/>
                  <a:gd name="T41" fmla="*/ 563 h 734"/>
                  <a:gd name="T42" fmla="*/ 445 w 483"/>
                  <a:gd name="T43" fmla="*/ 678 h 734"/>
                  <a:gd name="T44" fmla="*/ 426 w 483"/>
                  <a:gd name="T45" fmla="*/ 697 h 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83" h="734">
                    <a:moveTo>
                      <a:pt x="426" y="0"/>
                    </a:moveTo>
                    <a:cubicBezTo>
                      <a:pt x="56" y="0"/>
                      <a:pt x="56" y="0"/>
                      <a:pt x="56" y="0"/>
                    </a:cubicBezTo>
                    <a:cubicBezTo>
                      <a:pt x="25" y="0"/>
                      <a:pt x="0" y="25"/>
                      <a:pt x="0" y="56"/>
                    </a:cubicBezTo>
                    <a:cubicBezTo>
                      <a:pt x="0" y="677"/>
                      <a:pt x="0" y="677"/>
                      <a:pt x="0" y="677"/>
                    </a:cubicBezTo>
                    <a:cubicBezTo>
                      <a:pt x="0" y="709"/>
                      <a:pt x="25" y="734"/>
                      <a:pt x="56" y="734"/>
                    </a:cubicBezTo>
                    <a:cubicBezTo>
                      <a:pt x="427" y="734"/>
                      <a:pt x="427" y="734"/>
                      <a:pt x="427" y="734"/>
                    </a:cubicBezTo>
                    <a:cubicBezTo>
                      <a:pt x="458" y="734"/>
                      <a:pt x="483" y="709"/>
                      <a:pt x="483" y="677"/>
                    </a:cubicBezTo>
                    <a:cubicBezTo>
                      <a:pt x="483" y="56"/>
                      <a:pt x="483" y="56"/>
                      <a:pt x="483" y="56"/>
                    </a:cubicBezTo>
                    <a:cubicBezTo>
                      <a:pt x="483" y="25"/>
                      <a:pt x="457" y="0"/>
                      <a:pt x="426" y="0"/>
                    </a:cubicBezTo>
                    <a:close/>
                    <a:moveTo>
                      <a:pt x="56" y="37"/>
                    </a:moveTo>
                    <a:cubicBezTo>
                      <a:pt x="427" y="37"/>
                      <a:pt x="427" y="37"/>
                      <a:pt x="427" y="37"/>
                    </a:cubicBezTo>
                    <a:cubicBezTo>
                      <a:pt x="437" y="37"/>
                      <a:pt x="445" y="46"/>
                      <a:pt x="445" y="56"/>
                    </a:cubicBezTo>
                    <a:cubicBezTo>
                      <a:pt x="445" y="522"/>
                      <a:pt x="445" y="522"/>
                      <a:pt x="445" y="522"/>
                    </a:cubicBezTo>
                    <a:cubicBezTo>
                      <a:pt x="37" y="522"/>
                      <a:pt x="37" y="522"/>
                      <a:pt x="37" y="522"/>
                    </a:cubicBezTo>
                    <a:cubicBezTo>
                      <a:pt x="37" y="56"/>
                      <a:pt x="37" y="56"/>
                      <a:pt x="37" y="56"/>
                    </a:cubicBezTo>
                    <a:cubicBezTo>
                      <a:pt x="37" y="46"/>
                      <a:pt x="46" y="37"/>
                      <a:pt x="56" y="37"/>
                    </a:cubicBezTo>
                    <a:close/>
                    <a:moveTo>
                      <a:pt x="426" y="697"/>
                    </a:moveTo>
                    <a:cubicBezTo>
                      <a:pt x="56" y="697"/>
                      <a:pt x="56" y="697"/>
                      <a:pt x="56" y="697"/>
                    </a:cubicBezTo>
                    <a:cubicBezTo>
                      <a:pt x="46" y="697"/>
                      <a:pt x="37" y="688"/>
                      <a:pt x="37" y="678"/>
                    </a:cubicBezTo>
                    <a:cubicBezTo>
                      <a:pt x="37" y="563"/>
                      <a:pt x="37" y="563"/>
                      <a:pt x="37" y="563"/>
                    </a:cubicBezTo>
                    <a:cubicBezTo>
                      <a:pt x="445" y="563"/>
                      <a:pt x="445" y="563"/>
                      <a:pt x="445" y="563"/>
                    </a:cubicBezTo>
                    <a:cubicBezTo>
                      <a:pt x="445" y="678"/>
                      <a:pt x="445" y="678"/>
                      <a:pt x="445" y="678"/>
                    </a:cubicBezTo>
                    <a:cubicBezTo>
                      <a:pt x="445" y="688"/>
                      <a:pt x="437" y="697"/>
                      <a:pt x="426" y="6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191824716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4102506" y="3562082"/>
            <a:ext cx="3986989"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a:ln>
                  <a:noFill/>
                </a:ln>
                <a:effectLst/>
                <a:uLnTx/>
                <a:uFillTx/>
                <a:latin typeface="等线 Light" panose="020F0302020204030204"/>
                <a:ea typeface="等线" panose="02010600030101010101" pitchFamily="2" charset="-122"/>
                <a:cs typeface="+mn-ea"/>
                <a:sym typeface="+mn-lt"/>
              </a:rPr>
              <a:t>DESIGN SPECIFICATIONS</a:t>
            </a:r>
          </a:p>
        </p:txBody>
      </p:sp>
      <p:sp>
        <p:nvSpPr>
          <p:cNvPr id="3" name="矩形 2"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4740501" y="2551726"/>
            <a:ext cx="2710999" cy="83099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smtClean="0">
                <a:ln>
                  <a:noFill/>
                </a:ln>
                <a:effectLst/>
                <a:uLnTx/>
                <a:uFillTx/>
                <a:latin typeface="等线 Light" panose="020F0302020204030204"/>
                <a:ea typeface="等线" panose="02010600030101010101" pitchFamily="2" charset="-122"/>
                <a:cs typeface="+mn-ea"/>
                <a:sym typeface="+mn-lt"/>
              </a:rPr>
              <a:t>设计规范</a:t>
            </a:r>
            <a:endParaRPr kumimoji="0" lang="en-US" altLang="zh-CN" sz="4800" b="1" i="0" u="none" strike="noStrike" kern="1200" cap="none" spc="0" normalizeH="0" baseline="0" noProof="0">
              <a:ln>
                <a:noFill/>
              </a:ln>
              <a:effectLst/>
              <a:uLnTx/>
              <a:uFillTx/>
              <a:latin typeface="等线 Light" panose="020F0302020204030204"/>
              <a:ea typeface="等线" panose="02010600030101010101" pitchFamily="2" charset="-122"/>
              <a:cs typeface="+mn-ea"/>
              <a:sym typeface="+mn-lt"/>
            </a:endParaRPr>
          </a:p>
        </p:txBody>
      </p:sp>
    </p:spTree>
    <p:extLst>
      <p:ext uri="{BB962C8B-B14F-4D97-AF65-F5344CB8AC3E}">
        <p14:creationId xmlns:p14="http://schemas.microsoft.com/office/powerpoint/2010/main" val="38142592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590550" y="625398"/>
            <a:ext cx="0" cy="71437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633942" y="504825"/>
            <a:ext cx="1181100" cy="573298"/>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800" b="0" i="0" u="none" strike="noStrike" kern="1200" cap="none" spc="600" normalizeH="0" baseline="0" noProof="0" smtClean="0">
                <a:ln>
                  <a:noFill/>
                </a:ln>
                <a:effectLst/>
                <a:uLnTx/>
                <a:uFillTx/>
                <a:latin typeface="思源黑体 CN Light" panose="020B0300000000000000" pitchFamily="34" charset="-122"/>
                <a:ea typeface="思源黑体 CN Light" panose="020B0300000000000000" pitchFamily="34" charset="-122"/>
                <a:cs typeface="+mn-cs"/>
              </a:rPr>
              <a:t>字体</a:t>
            </a:r>
            <a:endParaRPr kumimoji="0" lang="zh-CN" altLang="en-US" sz="2800" b="0" i="0" u="none" strike="noStrike" kern="1200" cap="none" spc="600" normalizeH="0" baseline="0" noProof="0">
              <a:ln>
                <a:noFill/>
              </a:ln>
              <a:effectLst/>
              <a:uLnTx/>
              <a:uFillTx/>
              <a:latin typeface="思源黑体 CN Light" panose="020B0300000000000000" pitchFamily="34" charset="-122"/>
              <a:ea typeface="思源黑体 CN Light" panose="020B0300000000000000" pitchFamily="34" charset="-122"/>
              <a:cs typeface="+mn-cs"/>
            </a:endParaRPr>
          </a:p>
        </p:txBody>
      </p:sp>
      <p:sp>
        <p:nvSpPr>
          <p:cNvPr id="6" name="文本框 5"/>
          <p:cNvSpPr txBox="1"/>
          <p:nvPr/>
        </p:nvSpPr>
        <p:spPr>
          <a:xfrm>
            <a:off x="1224493" y="3087368"/>
            <a:ext cx="4414308" cy="683264"/>
          </a:xfrm>
          <a:prstGeom prst="rect">
            <a:avLst/>
          </a:prstGeom>
          <a:noFill/>
        </p:spPr>
        <p:txBody>
          <a:bodyPr wrap="square" rtlCol="0">
            <a:spAutoFit/>
          </a:bodyPr>
          <a:lstStyle/>
          <a:p>
            <a:pPr lvl="0">
              <a:lnSpc>
                <a:spcPct val="120000"/>
              </a:lnSpc>
              <a:defRPr/>
            </a:pPr>
            <a:r>
              <a:rPr lang="zh-CN" altLang="en-US" sz="3200" spc="600">
                <a:latin typeface="思源黑体 CN ExtraLight" panose="020B0200000000000000" pitchFamily="34" charset="-122"/>
                <a:ea typeface="思源黑体 CN ExtraLight" panose="020B0200000000000000" pitchFamily="34" charset="-122"/>
              </a:rPr>
              <a:t>思源黑体 </a:t>
            </a:r>
            <a:r>
              <a:rPr lang="en-US" altLang="zh-CN" sz="3200" spc="600">
                <a:latin typeface="思源黑体 CN ExtraLight" panose="020B0200000000000000" pitchFamily="34" charset="-122"/>
                <a:ea typeface="思源黑体 CN ExtraLight" panose="020B0200000000000000" pitchFamily="34" charset="-122"/>
              </a:rPr>
              <a:t>CN Light</a:t>
            </a:r>
            <a:endParaRPr kumimoji="0" lang="zh-CN" altLang="en-US" sz="3200" b="0" i="0" u="none" strike="noStrike" kern="1200" cap="none" spc="600" normalizeH="0" baseline="0" noProof="0">
              <a:ln>
                <a:noFill/>
              </a:ln>
              <a:effectLst/>
              <a:uLnTx/>
              <a:uFillTx/>
              <a:latin typeface="思源黑体 CN ExtraLight" panose="020B0200000000000000" pitchFamily="34" charset="-122"/>
              <a:ea typeface="思源黑体 CN ExtraLight" panose="020B0200000000000000" pitchFamily="34" charset="-122"/>
              <a:cs typeface="+mn-cs"/>
            </a:endParaRPr>
          </a:p>
        </p:txBody>
      </p:sp>
      <p:sp>
        <p:nvSpPr>
          <p:cNvPr id="7" name="文本框 6"/>
          <p:cNvSpPr txBox="1"/>
          <p:nvPr/>
        </p:nvSpPr>
        <p:spPr>
          <a:xfrm>
            <a:off x="633942" y="971550"/>
            <a:ext cx="2038350" cy="43588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000" b="0" i="0" u="none" strike="noStrike" kern="1200" cap="none" spc="600" normalizeH="0" baseline="0" noProof="0" smtClean="0">
                <a:ln>
                  <a:noFill/>
                </a:ln>
                <a:effectLst/>
                <a:uLnTx/>
                <a:uFillTx/>
                <a:latin typeface="思源黑体 CN Light" panose="020B0300000000000000" pitchFamily="34" charset="-122"/>
                <a:ea typeface="思源黑体 CN Light" panose="020B0300000000000000" pitchFamily="34" charset="-122"/>
                <a:cs typeface="+mn-cs"/>
              </a:rPr>
              <a:t>Fonts</a:t>
            </a:r>
            <a:endParaRPr kumimoji="0" lang="zh-CN" altLang="en-US" sz="2000" b="0" i="0" u="none" strike="noStrike" kern="1200" cap="none" spc="600" normalizeH="0" baseline="0" noProof="0">
              <a:ln>
                <a:noFill/>
              </a:ln>
              <a:effectLst/>
              <a:uLnTx/>
              <a:uFillTx/>
              <a:latin typeface="思源黑体 CN Light" panose="020B0300000000000000" pitchFamily="34" charset="-122"/>
              <a:ea typeface="思源黑体 CN Light" panose="020B0300000000000000" pitchFamily="34" charset="-122"/>
              <a:cs typeface="+mn-cs"/>
            </a:endParaRPr>
          </a:p>
        </p:txBody>
      </p:sp>
      <p:sp>
        <p:nvSpPr>
          <p:cNvPr id="8" name="文本框 7"/>
          <p:cNvSpPr txBox="1"/>
          <p:nvPr/>
        </p:nvSpPr>
        <p:spPr>
          <a:xfrm>
            <a:off x="6482293" y="3087368"/>
            <a:ext cx="5081058" cy="683264"/>
          </a:xfrm>
          <a:prstGeom prst="rect">
            <a:avLst/>
          </a:prstGeom>
          <a:noFill/>
        </p:spPr>
        <p:txBody>
          <a:bodyPr wrap="square" rtlCol="0">
            <a:spAutoFit/>
          </a:bodyPr>
          <a:lstStyle/>
          <a:p>
            <a:pPr lvl="0">
              <a:lnSpc>
                <a:spcPct val="120000"/>
              </a:lnSpc>
              <a:defRPr/>
            </a:pPr>
            <a:r>
              <a:rPr lang="zh-CN" altLang="en-US" sz="3200" spc="600">
                <a:latin typeface="思源黑体 CN ExtraLight" panose="020B0200000000000000" pitchFamily="34" charset="-122"/>
                <a:ea typeface="思源黑体 CN ExtraLight" panose="020B0200000000000000" pitchFamily="34" charset="-122"/>
              </a:rPr>
              <a:t>思源黑体 </a:t>
            </a:r>
            <a:r>
              <a:rPr lang="en-US" altLang="zh-CN" sz="3200" spc="600">
                <a:latin typeface="思源黑体 CN ExtraLight" panose="020B0200000000000000" pitchFamily="34" charset="-122"/>
                <a:ea typeface="思源黑体 CN ExtraLight" panose="020B0200000000000000" pitchFamily="34" charset="-122"/>
              </a:rPr>
              <a:t>CN </a:t>
            </a:r>
            <a:r>
              <a:rPr lang="en-US" altLang="zh-CN" sz="3200" spc="600" smtClean="0">
                <a:latin typeface="思源黑体 CN ExtraLight" panose="020B0200000000000000" pitchFamily="34" charset="-122"/>
                <a:ea typeface="思源黑体 CN ExtraLight" panose="020B0200000000000000" pitchFamily="34" charset="-122"/>
              </a:rPr>
              <a:t>Normal</a:t>
            </a:r>
            <a:endParaRPr kumimoji="0" lang="zh-CN" altLang="en-US" sz="3200" b="0" i="0" u="none" strike="noStrike" kern="1200" cap="none" spc="600" normalizeH="0" baseline="0" noProof="0">
              <a:ln>
                <a:noFill/>
              </a:ln>
              <a:effectLst/>
              <a:uLnTx/>
              <a:uFillTx/>
              <a:latin typeface="思源黑体 CN ExtraLight" panose="020B0200000000000000" pitchFamily="34" charset="-122"/>
              <a:ea typeface="思源黑体 CN ExtraLight" panose="020B0200000000000000" pitchFamily="34" charset="-122"/>
              <a:cs typeface="+mn-cs"/>
            </a:endParaRPr>
          </a:p>
        </p:txBody>
      </p:sp>
    </p:spTree>
    <p:extLst>
      <p:ext uri="{BB962C8B-B14F-4D97-AF65-F5344CB8AC3E}">
        <p14:creationId xmlns:p14="http://schemas.microsoft.com/office/powerpoint/2010/main" val="18874973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590550" y="625398"/>
            <a:ext cx="0" cy="71437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633942" y="504825"/>
            <a:ext cx="1181100" cy="573298"/>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zh-CN" altLang="en-US" sz="2800" spc="600">
                <a:latin typeface="思源黑体 CN Light" panose="020B0300000000000000" pitchFamily="34" charset="-122"/>
                <a:ea typeface="思源黑体 CN Light" panose="020B0300000000000000" pitchFamily="34" charset="-122"/>
              </a:rPr>
              <a:t>配色</a:t>
            </a:r>
            <a:endParaRPr kumimoji="0" lang="zh-CN" altLang="en-US" sz="2800" b="0" i="0" u="none" strike="noStrike" kern="1200" cap="none" spc="600" normalizeH="0" baseline="0" noProof="0">
              <a:ln>
                <a:noFill/>
              </a:ln>
              <a:effectLst/>
              <a:uLnTx/>
              <a:uFillTx/>
              <a:latin typeface="思源黑体 CN Light" panose="020B0300000000000000" pitchFamily="34" charset="-122"/>
              <a:ea typeface="思源黑体 CN Light" panose="020B0300000000000000" pitchFamily="34" charset="-122"/>
              <a:cs typeface="+mn-cs"/>
            </a:endParaRPr>
          </a:p>
        </p:txBody>
      </p:sp>
      <p:sp>
        <p:nvSpPr>
          <p:cNvPr id="7" name="文本框 6"/>
          <p:cNvSpPr txBox="1"/>
          <p:nvPr/>
        </p:nvSpPr>
        <p:spPr>
          <a:xfrm>
            <a:off x="633942" y="971550"/>
            <a:ext cx="2038350" cy="43588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en-US" altLang="zh-CN" sz="2000" spc="600" smtClean="0">
                <a:latin typeface="思源黑体 CN Light" panose="020B0300000000000000" pitchFamily="34" charset="-122"/>
                <a:ea typeface="思源黑体 CN Light" panose="020B0300000000000000" pitchFamily="34" charset="-122"/>
              </a:rPr>
              <a:t>Colours</a:t>
            </a:r>
            <a:endParaRPr kumimoji="0" lang="zh-CN" altLang="en-US" sz="2000" b="0" i="0" u="none" strike="noStrike" kern="1200" cap="none" spc="600" normalizeH="0" baseline="0" noProof="0">
              <a:ln>
                <a:noFill/>
              </a:ln>
              <a:effectLst/>
              <a:uLnTx/>
              <a:uFillTx/>
              <a:latin typeface="思源黑体 CN Light" panose="020B0300000000000000" pitchFamily="34" charset="-122"/>
              <a:ea typeface="思源黑体 CN Light" panose="020B0300000000000000" pitchFamily="34" charset="-122"/>
              <a:cs typeface="+mn-cs"/>
            </a:endParaRPr>
          </a:p>
        </p:txBody>
      </p:sp>
      <p:sp>
        <p:nvSpPr>
          <p:cNvPr id="2" name="椭圆 1"/>
          <p:cNvSpPr/>
          <p:nvPr/>
        </p:nvSpPr>
        <p:spPr>
          <a:xfrm>
            <a:off x="443442" y="3295650"/>
            <a:ext cx="1042458" cy="104245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3001857" y="3295650"/>
            <a:ext cx="1042458" cy="104245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5560272" y="3295650"/>
            <a:ext cx="1042458" cy="104245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8118687" y="3295650"/>
            <a:ext cx="1042458" cy="104245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0677102" y="3295650"/>
            <a:ext cx="1042458" cy="104245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292154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3389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3F3F5"/>
        </a:solidFill>
        <a:effectLst/>
      </p:bgPr>
    </p:bg>
    <p:spTree>
      <p:nvGrpSpPr>
        <p:cNvPr id="1" name=""/>
        <p:cNvGrpSpPr/>
        <p:nvPr/>
      </p:nvGrpSpPr>
      <p:grpSpPr>
        <a:xfrm>
          <a:off x="0" y="0"/>
          <a:ext cx="0" cy="0"/>
          <a:chOff x="0" y="0"/>
          <a:chExt cx="0" cy="0"/>
        </a:xfrm>
      </p:grpSpPr>
      <p:sp>
        <p:nvSpPr>
          <p:cNvPr id="5" name="文本框 4"/>
          <p:cNvSpPr txBox="1"/>
          <p:nvPr/>
        </p:nvSpPr>
        <p:spPr>
          <a:xfrm>
            <a:off x="4025900" y="889000"/>
            <a:ext cx="4140200" cy="738664"/>
          </a:xfrm>
          <a:prstGeom prst="rect">
            <a:avLst/>
          </a:prstGeom>
          <a:noFill/>
        </p:spPr>
        <p:txBody>
          <a:bodyPr wrap="square" rtlCol="0">
            <a:spAutoFit/>
          </a:bodyPr>
          <a:lstStyle/>
          <a:p>
            <a:pPr algn="ctr">
              <a:lnSpc>
                <a:spcPct val="150000"/>
              </a:lnSpc>
            </a:pPr>
            <a:r>
              <a:rPr lang="en-US" altLang="zh-CN" sz="2800" smtClean="0">
                <a:latin typeface="思源黑体 CN Light" panose="020B0300000000000000" pitchFamily="34" charset="-122"/>
                <a:ea typeface="思源黑体 CN Light" panose="020B0300000000000000" pitchFamily="34" charset="-122"/>
              </a:rPr>
              <a:t>SUPPORTERS SAY</a:t>
            </a:r>
            <a:endParaRPr lang="zh-CN" altLang="en-US" sz="2800" smtClean="0">
              <a:latin typeface="思源黑体 CN Light" panose="020B0300000000000000" pitchFamily="34" charset="-122"/>
              <a:ea typeface="思源黑体 CN Light" panose="020B0300000000000000" pitchFamily="34" charset="-122"/>
            </a:endParaRPr>
          </a:p>
        </p:txBody>
      </p:sp>
      <p:grpSp>
        <p:nvGrpSpPr>
          <p:cNvPr id="15" name="组合 14"/>
          <p:cNvGrpSpPr/>
          <p:nvPr/>
        </p:nvGrpSpPr>
        <p:grpSpPr>
          <a:xfrm>
            <a:off x="1701800" y="2039774"/>
            <a:ext cx="8788400" cy="3032998"/>
            <a:chOff x="1701800" y="2039774"/>
            <a:chExt cx="8788400" cy="3032998"/>
          </a:xfrm>
        </p:grpSpPr>
        <p:sp>
          <p:nvSpPr>
            <p:cNvPr id="8" name="圆角矩形 7"/>
            <p:cNvSpPr/>
            <p:nvPr/>
          </p:nvSpPr>
          <p:spPr>
            <a:xfrm>
              <a:off x="1701800" y="2578492"/>
              <a:ext cx="8788400" cy="2494280"/>
            </a:xfrm>
            <a:prstGeom prst="roundRect">
              <a:avLst>
                <a:gd name="adj" fmla="val 979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5392182" y="2039774"/>
              <a:ext cx="1407636" cy="14076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endParaRPr>
            </a:p>
          </p:txBody>
        </p:sp>
      </p:grpSp>
      <p:sp>
        <p:nvSpPr>
          <p:cNvPr id="11" name="文本框 10"/>
          <p:cNvSpPr txBox="1"/>
          <p:nvPr/>
        </p:nvSpPr>
        <p:spPr>
          <a:xfrm>
            <a:off x="5392182" y="1466603"/>
            <a:ext cx="1669018" cy="1962397"/>
          </a:xfrm>
          <a:prstGeom prst="rect">
            <a:avLst/>
          </a:prstGeom>
          <a:noFill/>
        </p:spPr>
        <p:txBody>
          <a:bodyPr wrap="square" rtlCol="0">
            <a:spAutoFit/>
          </a:bodyPr>
          <a:lstStyle/>
          <a:p>
            <a:pPr algn="ctr">
              <a:lnSpc>
                <a:spcPct val="150000"/>
              </a:lnSpc>
            </a:pPr>
            <a:r>
              <a:rPr lang="en-US" altLang="zh-CN" sz="9600" smtClean="0">
                <a:latin typeface="站酷高端黑" panose="02010600030101010101" pitchFamily="2" charset="-122"/>
                <a:ea typeface="站酷高端黑" panose="02010600030101010101" pitchFamily="2" charset="-122"/>
              </a:rPr>
              <a:t>“</a:t>
            </a:r>
            <a:endParaRPr lang="zh-CN" altLang="en-US" sz="9600" smtClean="0">
              <a:latin typeface="站酷高端黑" panose="02010600030101010101" pitchFamily="2" charset="-122"/>
              <a:ea typeface="站酷高端黑" panose="02010600030101010101" pitchFamily="2" charset="-122"/>
            </a:endParaRPr>
          </a:p>
        </p:txBody>
      </p:sp>
      <p:sp>
        <p:nvSpPr>
          <p:cNvPr id="12" name="文本框 11"/>
          <p:cNvSpPr txBox="1"/>
          <p:nvPr/>
        </p:nvSpPr>
        <p:spPr>
          <a:xfrm>
            <a:off x="2082800" y="2948469"/>
            <a:ext cx="8026400" cy="1338828"/>
          </a:xfrm>
          <a:prstGeom prst="rect">
            <a:avLst/>
          </a:prstGeom>
          <a:noFill/>
        </p:spPr>
        <p:txBody>
          <a:bodyPr wrap="square" rtlCol="0">
            <a:spAutoFit/>
          </a:bodyPr>
          <a:lstStyle/>
          <a:p>
            <a:pPr algn="ctr">
              <a:lnSpc>
                <a:spcPct val="150000"/>
              </a:lnSpc>
            </a:pPr>
            <a:r>
              <a:rPr lang="en-US" altLang="zh-CN" smtClean="0">
                <a:latin typeface="思源黑体 CN Light" panose="020B0300000000000000" pitchFamily="34" charset="-122"/>
                <a:ea typeface="思源黑体 CN Light" panose="020B0300000000000000" pitchFamily="34" charset="-122"/>
              </a:rPr>
              <a:t>Lorem ipsum dolor sit amet, consectetuer adipiscing elit. Maecenas porttitor congue massa. Fusce posuere, magna sed pulvinar ultricies, purus lectus malesuada libero</a:t>
            </a:r>
            <a:endParaRPr lang="zh-CN" altLang="en-US" smtClean="0">
              <a:latin typeface="思源黑体 CN Light" panose="020B0300000000000000" pitchFamily="34" charset="-122"/>
              <a:ea typeface="思源黑体 CN Light" panose="020B0300000000000000" pitchFamily="34" charset="-122"/>
            </a:endParaRPr>
          </a:p>
        </p:txBody>
      </p:sp>
      <p:grpSp>
        <p:nvGrpSpPr>
          <p:cNvPr id="16" name="组合 15"/>
          <p:cNvGrpSpPr/>
          <p:nvPr/>
        </p:nvGrpSpPr>
        <p:grpSpPr>
          <a:xfrm>
            <a:off x="5309829" y="4644049"/>
            <a:ext cx="1597400" cy="1597400"/>
            <a:chOff x="5309829" y="4644049"/>
            <a:chExt cx="1597400" cy="1597400"/>
          </a:xfrm>
        </p:grpSpPr>
        <p:sp>
          <p:nvSpPr>
            <p:cNvPr id="14" name="椭圆 13"/>
            <p:cNvSpPr/>
            <p:nvPr/>
          </p:nvSpPr>
          <p:spPr>
            <a:xfrm>
              <a:off x="5309829" y="4644049"/>
              <a:ext cx="1597400" cy="1597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rotWithShape="1">
            <a:blip r:embed="rId2" cstate="print">
              <a:extLst>
                <a:ext uri="{28A0092B-C50C-407E-A947-70E740481C1C}">
                  <a14:useLocalDpi xmlns:a14="http://schemas.microsoft.com/office/drawing/2010/main" val="0"/>
                </a:ext>
              </a:extLst>
            </a:blip>
            <a:srcRect l="28519" r="1976"/>
            <a:stretch/>
          </p:blipFill>
          <p:spPr>
            <a:xfrm>
              <a:off x="5392182" y="4781066"/>
              <a:ext cx="1432695" cy="1374166"/>
            </a:xfrm>
            <a:prstGeom prst="ellipse">
              <a:avLst/>
            </a:prstGeom>
          </p:spPr>
        </p:pic>
      </p:grpSp>
      <p:sp>
        <p:nvSpPr>
          <p:cNvPr id="17" name="椭圆 16"/>
          <p:cNvSpPr/>
          <p:nvPr/>
        </p:nvSpPr>
        <p:spPr>
          <a:xfrm>
            <a:off x="1781175" y="4892250"/>
            <a:ext cx="45719" cy="45719"/>
          </a:xfrm>
          <a:prstGeom prst="ellipse">
            <a:avLst/>
          </a:prstGeom>
          <a:solidFill>
            <a:srgbClr val="FDC622">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891481" y="4892250"/>
            <a:ext cx="45719" cy="45719"/>
          </a:xfrm>
          <a:prstGeom prst="ellipse">
            <a:avLst/>
          </a:prstGeom>
          <a:solidFill>
            <a:srgbClr val="FDC622">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2001787" y="4892250"/>
            <a:ext cx="45719" cy="45719"/>
          </a:xfrm>
          <a:prstGeom prst="ellipse">
            <a:avLst/>
          </a:prstGeom>
          <a:solidFill>
            <a:srgbClr val="FDC622">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112093" y="4892250"/>
            <a:ext cx="45719" cy="45719"/>
          </a:xfrm>
          <a:prstGeom prst="ellipse">
            <a:avLst/>
          </a:prstGeom>
          <a:solidFill>
            <a:srgbClr val="FDC6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2222400" y="4892250"/>
            <a:ext cx="45719" cy="45719"/>
          </a:xfrm>
          <a:prstGeom prst="ellipse">
            <a:avLst/>
          </a:prstGeom>
          <a:solidFill>
            <a:srgbClr val="FDC622">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nvSpPr>
        <p:spPr>
          <a:xfrm flipV="1">
            <a:off x="305033" y="2457740"/>
            <a:ext cx="3264331" cy="992350"/>
          </a:xfrm>
          <a:custGeom>
            <a:avLst/>
            <a:gdLst>
              <a:gd name="connsiteX0" fmla="*/ 642989 w 2449279"/>
              <a:gd name="connsiteY0" fmla="*/ 0 h 891373"/>
              <a:gd name="connsiteX1" fmla="*/ 648921 w 2449279"/>
              <a:gd name="connsiteY1" fmla="*/ 598 h 891373"/>
              <a:gd name="connsiteX2" fmla="*/ 650163 w 2449279"/>
              <a:gd name="connsiteY2" fmla="*/ 0 h 891373"/>
              <a:gd name="connsiteX3" fmla="*/ 2323262 w 2449279"/>
              <a:gd name="connsiteY3" fmla="*/ 0 h 891373"/>
              <a:gd name="connsiteX4" fmla="*/ 2325142 w 2449279"/>
              <a:gd name="connsiteY4" fmla="*/ 4745 h 891373"/>
              <a:gd name="connsiteX5" fmla="*/ 2348846 w 2449279"/>
              <a:gd name="connsiteY5" fmla="*/ 4075 h 891373"/>
              <a:gd name="connsiteX6" fmla="*/ 2440210 w 2449279"/>
              <a:gd name="connsiteY6" fmla="*/ 47714 h 891373"/>
              <a:gd name="connsiteX7" fmla="*/ 2405775 w 2449279"/>
              <a:gd name="connsiteY7" fmla="*/ 188098 h 891373"/>
              <a:gd name="connsiteX8" fmla="*/ 2400105 w 2449279"/>
              <a:gd name="connsiteY8" fmla="*/ 193982 h 891373"/>
              <a:gd name="connsiteX9" fmla="*/ 2401943 w 2449279"/>
              <a:gd name="connsiteY9" fmla="*/ 198621 h 891373"/>
              <a:gd name="connsiteX10" fmla="*/ 2081908 w 2449279"/>
              <a:gd name="connsiteY10" fmla="*/ 749166 h 891373"/>
              <a:gd name="connsiteX11" fmla="*/ 2037074 w 2449279"/>
              <a:gd name="connsiteY11" fmla="*/ 800939 h 891373"/>
              <a:gd name="connsiteX12" fmla="*/ 1809166 w 2449279"/>
              <a:gd name="connsiteY12" fmla="*/ 888993 h 891373"/>
              <a:gd name="connsiteX13" fmla="*/ 1795400 w 2449279"/>
              <a:gd name="connsiteY13" fmla="*/ 887605 h 891373"/>
              <a:gd name="connsiteX14" fmla="*/ 1792200 w 2449279"/>
              <a:gd name="connsiteY14" fmla="*/ 891373 h 891373"/>
              <a:gd name="connsiteX15" fmla="*/ 131437 w 2449279"/>
              <a:gd name="connsiteY15" fmla="*/ 891373 h 891373"/>
              <a:gd name="connsiteX16" fmla="*/ 130714 w 2449279"/>
              <a:gd name="connsiteY16" fmla="*/ 889143 h 891373"/>
              <a:gd name="connsiteX17" fmla="*/ 101715 w 2449279"/>
              <a:gd name="connsiteY17" fmla="*/ 888963 h 891373"/>
              <a:gd name="connsiteX18" fmla="*/ 9267 w 2449279"/>
              <a:gd name="connsiteY18" fmla="*/ 840588 h 891373"/>
              <a:gd name="connsiteX19" fmla="*/ 3631 w 2449279"/>
              <a:gd name="connsiteY19" fmla="*/ 774785 h 891373"/>
              <a:gd name="connsiteX20" fmla="*/ 41040 w 2449279"/>
              <a:gd name="connsiteY20" fmla="*/ 701767 h 891373"/>
              <a:gd name="connsiteX21" fmla="*/ 38993 w 2449279"/>
              <a:gd name="connsiteY21" fmla="*/ 698032 h 891373"/>
              <a:gd name="connsiteX22" fmla="*/ 357163 w 2449279"/>
              <a:gd name="connsiteY22" fmla="*/ 150695 h 891373"/>
              <a:gd name="connsiteX23" fmla="*/ 362477 w 2449279"/>
              <a:gd name="connsiteY23" fmla="*/ 148769 h 891373"/>
              <a:gd name="connsiteX24" fmla="*/ 403310 w 2449279"/>
              <a:gd name="connsiteY24" fmla="*/ 99278 h 891373"/>
              <a:gd name="connsiteX25" fmla="*/ 642989 w 2449279"/>
              <a:gd name="connsiteY25" fmla="*/ 0 h 891373"/>
              <a:gd name="connsiteX0" fmla="*/ 642989 w 2449279"/>
              <a:gd name="connsiteY0" fmla="*/ 0 h 891373"/>
              <a:gd name="connsiteX1" fmla="*/ 648921 w 2449279"/>
              <a:gd name="connsiteY1" fmla="*/ 598 h 891373"/>
              <a:gd name="connsiteX2" fmla="*/ 650163 w 2449279"/>
              <a:gd name="connsiteY2" fmla="*/ 0 h 891373"/>
              <a:gd name="connsiteX3" fmla="*/ 2323262 w 2449279"/>
              <a:gd name="connsiteY3" fmla="*/ 0 h 891373"/>
              <a:gd name="connsiteX4" fmla="*/ 2325142 w 2449279"/>
              <a:gd name="connsiteY4" fmla="*/ 4745 h 891373"/>
              <a:gd name="connsiteX5" fmla="*/ 2348846 w 2449279"/>
              <a:gd name="connsiteY5" fmla="*/ 4075 h 891373"/>
              <a:gd name="connsiteX6" fmla="*/ 2440210 w 2449279"/>
              <a:gd name="connsiteY6" fmla="*/ 47714 h 891373"/>
              <a:gd name="connsiteX7" fmla="*/ 2405775 w 2449279"/>
              <a:gd name="connsiteY7" fmla="*/ 188098 h 891373"/>
              <a:gd name="connsiteX8" fmla="*/ 2400105 w 2449279"/>
              <a:gd name="connsiteY8" fmla="*/ 193982 h 891373"/>
              <a:gd name="connsiteX9" fmla="*/ 2081908 w 2449279"/>
              <a:gd name="connsiteY9" fmla="*/ 749166 h 891373"/>
              <a:gd name="connsiteX10" fmla="*/ 2037074 w 2449279"/>
              <a:gd name="connsiteY10" fmla="*/ 800939 h 891373"/>
              <a:gd name="connsiteX11" fmla="*/ 1809166 w 2449279"/>
              <a:gd name="connsiteY11" fmla="*/ 888993 h 891373"/>
              <a:gd name="connsiteX12" fmla="*/ 1795400 w 2449279"/>
              <a:gd name="connsiteY12" fmla="*/ 887605 h 891373"/>
              <a:gd name="connsiteX13" fmla="*/ 1792200 w 2449279"/>
              <a:gd name="connsiteY13" fmla="*/ 891373 h 891373"/>
              <a:gd name="connsiteX14" fmla="*/ 131437 w 2449279"/>
              <a:gd name="connsiteY14" fmla="*/ 891373 h 891373"/>
              <a:gd name="connsiteX15" fmla="*/ 130714 w 2449279"/>
              <a:gd name="connsiteY15" fmla="*/ 889143 h 891373"/>
              <a:gd name="connsiteX16" fmla="*/ 101715 w 2449279"/>
              <a:gd name="connsiteY16" fmla="*/ 888963 h 891373"/>
              <a:gd name="connsiteX17" fmla="*/ 9267 w 2449279"/>
              <a:gd name="connsiteY17" fmla="*/ 840588 h 891373"/>
              <a:gd name="connsiteX18" fmla="*/ 3631 w 2449279"/>
              <a:gd name="connsiteY18" fmla="*/ 774785 h 891373"/>
              <a:gd name="connsiteX19" fmla="*/ 41040 w 2449279"/>
              <a:gd name="connsiteY19" fmla="*/ 701767 h 891373"/>
              <a:gd name="connsiteX20" fmla="*/ 38993 w 2449279"/>
              <a:gd name="connsiteY20" fmla="*/ 698032 h 891373"/>
              <a:gd name="connsiteX21" fmla="*/ 357163 w 2449279"/>
              <a:gd name="connsiteY21" fmla="*/ 150695 h 891373"/>
              <a:gd name="connsiteX22" fmla="*/ 362477 w 2449279"/>
              <a:gd name="connsiteY22" fmla="*/ 148769 h 891373"/>
              <a:gd name="connsiteX23" fmla="*/ 403310 w 2449279"/>
              <a:gd name="connsiteY23" fmla="*/ 99278 h 891373"/>
              <a:gd name="connsiteX24" fmla="*/ 642989 w 2449279"/>
              <a:gd name="connsiteY24" fmla="*/ 0 h 891373"/>
              <a:gd name="connsiteX0" fmla="*/ 642989 w 2449279"/>
              <a:gd name="connsiteY0" fmla="*/ 0 h 891373"/>
              <a:gd name="connsiteX1" fmla="*/ 648921 w 2449279"/>
              <a:gd name="connsiteY1" fmla="*/ 598 h 891373"/>
              <a:gd name="connsiteX2" fmla="*/ 650163 w 2449279"/>
              <a:gd name="connsiteY2" fmla="*/ 0 h 891373"/>
              <a:gd name="connsiteX3" fmla="*/ 2323262 w 2449279"/>
              <a:gd name="connsiteY3" fmla="*/ 0 h 891373"/>
              <a:gd name="connsiteX4" fmla="*/ 2325142 w 2449279"/>
              <a:gd name="connsiteY4" fmla="*/ 4745 h 891373"/>
              <a:gd name="connsiteX5" fmla="*/ 2348846 w 2449279"/>
              <a:gd name="connsiteY5" fmla="*/ 4075 h 891373"/>
              <a:gd name="connsiteX6" fmla="*/ 2440210 w 2449279"/>
              <a:gd name="connsiteY6" fmla="*/ 47714 h 891373"/>
              <a:gd name="connsiteX7" fmla="*/ 2405775 w 2449279"/>
              <a:gd name="connsiteY7" fmla="*/ 188098 h 891373"/>
              <a:gd name="connsiteX8" fmla="*/ 2081908 w 2449279"/>
              <a:gd name="connsiteY8" fmla="*/ 749166 h 891373"/>
              <a:gd name="connsiteX9" fmla="*/ 2037074 w 2449279"/>
              <a:gd name="connsiteY9" fmla="*/ 800939 h 891373"/>
              <a:gd name="connsiteX10" fmla="*/ 1809166 w 2449279"/>
              <a:gd name="connsiteY10" fmla="*/ 888993 h 891373"/>
              <a:gd name="connsiteX11" fmla="*/ 1795400 w 2449279"/>
              <a:gd name="connsiteY11" fmla="*/ 887605 h 891373"/>
              <a:gd name="connsiteX12" fmla="*/ 1792200 w 2449279"/>
              <a:gd name="connsiteY12" fmla="*/ 891373 h 891373"/>
              <a:gd name="connsiteX13" fmla="*/ 131437 w 2449279"/>
              <a:gd name="connsiteY13" fmla="*/ 891373 h 891373"/>
              <a:gd name="connsiteX14" fmla="*/ 130714 w 2449279"/>
              <a:gd name="connsiteY14" fmla="*/ 889143 h 891373"/>
              <a:gd name="connsiteX15" fmla="*/ 101715 w 2449279"/>
              <a:gd name="connsiteY15" fmla="*/ 888963 h 891373"/>
              <a:gd name="connsiteX16" fmla="*/ 9267 w 2449279"/>
              <a:gd name="connsiteY16" fmla="*/ 840588 h 891373"/>
              <a:gd name="connsiteX17" fmla="*/ 3631 w 2449279"/>
              <a:gd name="connsiteY17" fmla="*/ 774785 h 891373"/>
              <a:gd name="connsiteX18" fmla="*/ 41040 w 2449279"/>
              <a:gd name="connsiteY18" fmla="*/ 701767 h 891373"/>
              <a:gd name="connsiteX19" fmla="*/ 38993 w 2449279"/>
              <a:gd name="connsiteY19" fmla="*/ 698032 h 891373"/>
              <a:gd name="connsiteX20" fmla="*/ 357163 w 2449279"/>
              <a:gd name="connsiteY20" fmla="*/ 150695 h 891373"/>
              <a:gd name="connsiteX21" fmla="*/ 362477 w 2449279"/>
              <a:gd name="connsiteY21" fmla="*/ 148769 h 891373"/>
              <a:gd name="connsiteX22" fmla="*/ 403310 w 2449279"/>
              <a:gd name="connsiteY22" fmla="*/ 99278 h 891373"/>
              <a:gd name="connsiteX23" fmla="*/ 642989 w 2449279"/>
              <a:gd name="connsiteY23" fmla="*/ 0 h 891373"/>
              <a:gd name="connsiteX0" fmla="*/ 642989 w 2449279"/>
              <a:gd name="connsiteY0" fmla="*/ 0 h 891373"/>
              <a:gd name="connsiteX1" fmla="*/ 648921 w 2449279"/>
              <a:gd name="connsiteY1" fmla="*/ 598 h 891373"/>
              <a:gd name="connsiteX2" fmla="*/ 650163 w 2449279"/>
              <a:gd name="connsiteY2" fmla="*/ 0 h 891373"/>
              <a:gd name="connsiteX3" fmla="*/ 2323262 w 2449279"/>
              <a:gd name="connsiteY3" fmla="*/ 0 h 891373"/>
              <a:gd name="connsiteX4" fmla="*/ 2348846 w 2449279"/>
              <a:gd name="connsiteY4" fmla="*/ 4075 h 891373"/>
              <a:gd name="connsiteX5" fmla="*/ 2440210 w 2449279"/>
              <a:gd name="connsiteY5" fmla="*/ 47714 h 891373"/>
              <a:gd name="connsiteX6" fmla="*/ 2405775 w 2449279"/>
              <a:gd name="connsiteY6" fmla="*/ 188098 h 891373"/>
              <a:gd name="connsiteX7" fmla="*/ 2081908 w 2449279"/>
              <a:gd name="connsiteY7" fmla="*/ 749166 h 891373"/>
              <a:gd name="connsiteX8" fmla="*/ 2037074 w 2449279"/>
              <a:gd name="connsiteY8" fmla="*/ 800939 h 891373"/>
              <a:gd name="connsiteX9" fmla="*/ 1809166 w 2449279"/>
              <a:gd name="connsiteY9" fmla="*/ 888993 h 891373"/>
              <a:gd name="connsiteX10" fmla="*/ 1795400 w 2449279"/>
              <a:gd name="connsiteY10" fmla="*/ 887605 h 891373"/>
              <a:gd name="connsiteX11" fmla="*/ 1792200 w 2449279"/>
              <a:gd name="connsiteY11" fmla="*/ 891373 h 891373"/>
              <a:gd name="connsiteX12" fmla="*/ 131437 w 2449279"/>
              <a:gd name="connsiteY12" fmla="*/ 891373 h 891373"/>
              <a:gd name="connsiteX13" fmla="*/ 130714 w 2449279"/>
              <a:gd name="connsiteY13" fmla="*/ 889143 h 891373"/>
              <a:gd name="connsiteX14" fmla="*/ 101715 w 2449279"/>
              <a:gd name="connsiteY14" fmla="*/ 888963 h 891373"/>
              <a:gd name="connsiteX15" fmla="*/ 9267 w 2449279"/>
              <a:gd name="connsiteY15" fmla="*/ 840588 h 891373"/>
              <a:gd name="connsiteX16" fmla="*/ 3631 w 2449279"/>
              <a:gd name="connsiteY16" fmla="*/ 774785 h 891373"/>
              <a:gd name="connsiteX17" fmla="*/ 41040 w 2449279"/>
              <a:gd name="connsiteY17" fmla="*/ 701767 h 891373"/>
              <a:gd name="connsiteX18" fmla="*/ 38993 w 2449279"/>
              <a:gd name="connsiteY18" fmla="*/ 698032 h 891373"/>
              <a:gd name="connsiteX19" fmla="*/ 357163 w 2449279"/>
              <a:gd name="connsiteY19" fmla="*/ 150695 h 891373"/>
              <a:gd name="connsiteX20" fmla="*/ 362477 w 2449279"/>
              <a:gd name="connsiteY20" fmla="*/ 148769 h 891373"/>
              <a:gd name="connsiteX21" fmla="*/ 403310 w 2449279"/>
              <a:gd name="connsiteY21" fmla="*/ 99278 h 891373"/>
              <a:gd name="connsiteX22" fmla="*/ 642989 w 2449279"/>
              <a:gd name="connsiteY22" fmla="*/ 0 h 891373"/>
              <a:gd name="connsiteX0" fmla="*/ 642989 w 2449279"/>
              <a:gd name="connsiteY0" fmla="*/ 0 h 891373"/>
              <a:gd name="connsiteX1" fmla="*/ 648921 w 2449279"/>
              <a:gd name="connsiteY1" fmla="*/ 598 h 891373"/>
              <a:gd name="connsiteX2" fmla="*/ 650163 w 2449279"/>
              <a:gd name="connsiteY2" fmla="*/ 0 h 891373"/>
              <a:gd name="connsiteX3" fmla="*/ 2348846 w 2449279"/>
              <a:gd name="connsiteY3" fmla="*/ 4075 h 891373"/>
              <a:gd name="connsiteX4" fmla="*/ 2440210 w 2449279"/>
              <a:gd name="connsiteY4" fmla="*/ 47714 h 891373"/>
              <a:gd name="connsiteX5" fmla="*/ 2405775 w 2449279"/>
              <a:gd name="connsiteY5" fmla="*/ 188098 h 891373"/>
              <a:gd name="connsiteX6" fmla="*/ 2081908 w 2449279"/>
              <a:gd name="connsiteY6" fmla="*/ 749166 h 891373"/>
              <a:gd name="connsiteX7" fmla="*/ 2037074 w 2449279"/>
              <a:gd name="connsiteY7" fmla="*/ 800939 h 891373"/>
              <a:gd name="connsiteX8" fmla="*/ 1809166 w 2449279"/>
              <a:gd name="connsiteY8" fmla="*/ 888993 h 891373"/>
              <a:gd name="connsiteX9" fmla="*/ 1795400 w 2449279"/>
              <a:gd name="connsiteY9" fmla="*/ 887605 h 891373"/>
              <a:gd name="connsiteX10" fmla="*/ 1792200 w 2449279"/>
              <a:gd name="connsiteY10" fmla="*/ 891373 h 891373"/>
              <a:gd name="connsiteX11" fmla="*/ 131437 w 2449279"/>
              <a:gd name="connsiteY11" fmla="*/ 891373 h 891373"/>
              <a:gd name="connsiteX12" fmla="*/ 130714 w 2449279"/>
              <a:gd name="connsiteY12" fmla="*/ 889143 h 891373"/>
              <a:gd name="connsiteX13" fmla="*/ 101715 w 2449279"/>
              <a:gd name="connsiteY13" fmla="*/ 888963 h 891373"/>
              <a:gd name="connsiteX14" fmla="*/ 9267 w 2449279"/>
              <a:gd name="connsiteY14" fmla="*/ 840588 h 891373"/>
              <a:gd name="connsiteX15" fmla="*/ 3631 w 2449279"/>
              <a:gd name="connsiteY15" fmla="*/ 774785 h 891373"/>
              <a:gd name="connsiteX16" fmla="*/ 41040 w 2449279"/>
              <a:gd name="connsiteY16" fmla="*/ 701767 h 891373"/>
              <a:gd name="connsiteX17" fmla="*/ 38993 w 2449279"/>
              <a:gd name="connsiteY17" fmla="*/ 698032 h 891373"/>
              <a:gd name="connsiteX18" fmla="*/ 357163 w 2449279"/>
              <a:gd name="connsiteY18" fmla="*/ 150695 h 891373"/>
              <a:gd name="connsiteX19" fmla="*/ 362477 w 2449279"/>
              <a:gd name="connsiteY19" fmla="*/ 148769 h 891373"/>
              <a:gd name="connsiteX20" fmla="*/ 403310 w 2449279"/>
              <a:gd name="connsiteY20" fmla="*/ 99278 h 891373"/>
              <a:gd name="connsiteX21" fmla="*/ 642989 w 2449279"/>
              <a:gd name="connsiteY21" fmla="*/ 0 h 891373"/>
              <a:gd name="connsiteX0" fmla="*/ 642989 w 2449279"/>
              <a:gd name="connsiteY0" fmla="*/ 0 h 891373"/>
              <a:gd name="connsiteX1" fmla="*/ 648921 w 2449279"/>
              <a:gd name="connsiteY1" fmla="*/ 598 h 891373"/>
              <a:gd name="connsiteX2" fmla="*/ 650163 w 2449279"/>
              <a:gd name="connsiteY2" fmla="*/ 0 h 891373"/>
              <a:gd name="connsiteX3" fmla="*/ 2348846 w 2449279"/>
              <a:gd name="connsiteY3" fmla="*/ 4075 h 891373"/>
              <a:gd name="connsiteX4" fmla="*/ 2440210 w 2449279"/>
              <a:gd name="connsiteY4" fmla="*/ 47714 h 891373"/>
              <a:gd name="connsiteX5" fmla="*/ 2405775 w 2449279"/>
              <a:gd name="connsiteY5" fmla="*/ 188098 h 891373"/>
              <a:gd name="connsiteX6" fmla="*/ 2081908 w 2449279"/>
              <a:gd name="connsiteY6" fmla="*/ 749166 h 891373"/>
              <a:gd name="connsiteX7" fmla="*/ 2037074 w 2449279"/>
              <a:gd name="connsiteY7" fmla="*/ 800939 h 891373"/>
              <a:gd name="connsiteX8" fmla="*/ 1809166 w 2449279"/>
              <a:gd name="connsiteY8" fmla="*/ 888993 h 891373"/>
              <a:gd name="connsiteX9" fmla="*/ 1795400 w 2449279"/>
              <a:gd name="connsiteY9" fmla="*/ 887605 h 891373"/>
              <a:gd name="connsiteX10" fmla="*/ 1792200 w 2449279"/>
              <a:gd name="connsiteY10" fmla="*/ 891373 h 891373"/>
              <a:gd name="connsiteX11" fmla="*/ 131437 w 2449279"/>
              <a:gd name="connsiteY11" fmla="*/ 891373 h 891373"/>
              <a:gd name="connsiteX12" fmla="*/ 130714 w 2449279"/>
              <a:gd name="connsiteY12" fmla="*/ 889143 h 891373"/>
              <a:gd name="connsiteX13" fmla="*/ 101715 w 2449279"/>
              <a:gd name="connsiteY13" fmla="*/ 888963 h 891373"/>
              <a:gd name="connsiteX14" fmla="*/ 9267 w 2449279"/>
              <a:gd name="connsiteY14" fmla="*/ 840588 h 891373"/>
              <a:gd name="connsiteX15" fmla="*/ 3631 w 2449279"/>
              <a:gd name="connsiteY15" fmla="*/ 774785 h 891373"/>
              <a:gd name="connsiteX16" fmla="*/ 41040 w 2449279"/>
              <a:gd name="connsiteY16" fmla="*/ 701767 h 891373"/>
              <a:gd name="connsiteX17" fmla="*/ 357163 w 2449279"/>
              <a:gd name="connsiteY17" fmla="*/ 150695 h 891373"/>
              <a:gd name="connsiteX18" fmla="*/ 362477 w 2449279"/>
              <a:gd name="connsiteY18" fmla="*/ 148769 h 891373"/>
              <a:gd name="connsiteX19" fmla="*/ 403310 w 2449279"/>
              <a:gd name="connsiteY19" fmla="*/ 99278 h 891373"/>
              <a:gd name="connsiteX20" fmla="*/ 642989 w 2449279"/>
              <a:gd name="connsiteY20" fmla="*/ 0 h 891373"/>
              <a:gd name="connsiteX0" fmla="*/ 642989 w 2449279"/>
              <a:gd name="connsiteY0" fmla="*/ 0 h 891373"/>
              <a:gd name="connsiteX1" fmla="*/ 648921 w 2449279"/>
              <a:gd name="connsiteY1" fmla="*/ 598 h 891373"/>
              <a:gd name="connsiteX2" fmla="*/ 650163 w 2449279"/>
              <a:gd name="connsiteY2" fmla="*/ 0 h 891373"/>
              <a:gd name="connsiteX3" fmla="*/ 2348846 w 2449279"/>
              <a:gd name="connsiteY3" fmla="*/ 4075 h 891373"/>
              <a:gd name="connsiteX4" fmla="*/ 2440210 w 2449279"/>
              <a:gd name="connsiteY4" fmla="*/ 47714 h 891373"/>
              <a:gd name="connsiteX5" fmla="*/ 2405775 w 2449279"/>
              <a:gd name="connsiteY5" fmla="*/ 188098 h 891373"/>
              <a:gd name="connsiteX6" fmla="*/ 2081908 w 2449279"/>
              <a:gd name="connsiteY6" fmla="*/ 749166 h 891373"/>
              <a:gd name="connsiteX7" fmla="*/ 2037074 w 2449279"/>
              <a:gd name="connsiteY7" fmla="*/ 800939 h 891373"/>
              <a:gd name="connsiteX8" fmla="*/ 1809166 w 2449279"/>
              <a:gd name="connsiteY8" fmla="*/ 888993 h 891373"/>
              <a:gd name="connsiteX9" fmla="*/ 1795400 w 2449279"/>
              <a:gd name="connsiteY9" fmla="*/ 887605 h 891373"/>
              <a:gd name="connsiteX10" fmla="*/ 1792200 w 2449279"/>
              <a:gd name="connsiteY10" fmla="*/ 891373 h 891373"/>
              <a:gd name="connsiteX11" fmla="*/ 131437 w 2449279"/>
              <a:gd name="connsiteY11" fmla="*/ 891373 h 891373"/>
              <a:gd name="connsiteX12" fmla="*/ 130714 w 2449279"/>
              <a:gd name="connsiteY12" fmla="*/ 889143 h 891373"/>
              <a:gd name="connsiteX13" fmla="*/ 101715 w 2449279"/>
              <a:gd name="connsiteY13" fmla="*/ 888963 h 891373"/>
              <a:gd name="connsiteX14" fmla="*/ 9267 w 2449279"/>
              <a:gd name="connsiteY14" fmla="*/ 840588 h 891373"/>
              <a:gd name="connsiteX15" fmla="*/ 3631 w 2449279"/>
              <a:gd name="connsiteY15" fmla="*/ 774785 h 891373"/>
              <a:gd name="connsiteX16" fmla="*/ 357163 w 2449279"/>
              <a:gd name="connsiteY16" fmla="*/ 150695 h 891373"/>
              <a:gd name="connsiteX17" fmla="*/ 362477 w 2449279"/>
              <a:gd name="connsiteY17" fmla="*/ 148769 h 891373"/>
              <a:gd name="connsiteX18" fmla="*/ 403310 w 2449279"/>
              <a:gd name="connsiteY18" fmla="*/ 99278 h 891373"/>
              <a:gd name="connsiteX19" fmla="*/ 642989 w 2449279"/>
              <a:gd name="connsiteY19" fmla="*/ 0 h 891373"/>
              <a:gd name="connsiteX0" fmla="*/ 642989 w 2449279"/>
              <a:gd name="connsiteY0" fmla="*/ 0 h 891373"/>
              <a:gd name="connsiteX1" fmla="*/ 648921 w 2449279"/>
              <a:gd name="connsiteY1" fmla="*/ 598 h 891373"/>
              <a:gd name="connsiteX2" fmla="*/ 650163 w 2449279"/>
              <a:gd name="connsiteY2" fmla="*/ 0 h 891373"/>
              <a:gd name="connsiteX3" fmla="*/ 2348846 w 2449279"/>
              <a:gd name="connsiteY3" fmla="*/ 4075 h 891373"/>
              <a:gd name="connsiteX4" fmla="*/ 2440210 w 2449279"/>
              <a:gd name="connsiteY4" fmla="*/ 47714 h 891373"/>
              <a:gd name="connsiteX5" fmla="*/ 2405775 w 2449279"/>
              <a:gd name="connsiteY5" fmla="*/ 188098 h 891373"/>
              <a:gd name="connsiteX6" fmla="*/ 2081908 w 2449279"/>
              <a:gd name="connsiteY6" fmla="*/ 749166 h 891373"/>
              <a:gd name="connsiteX7" fmla="*/ 2037074 w 2449279"/>
              <a:gd name="connsiteY7" fmla="*/ 800939 h 891373"/>
              <a:gd name="connsiteX8" fmla="*/ 1809166 w 2449279"/>
              <a:gd name="connsiteY8" fmla="*/ 888993 h 891373"/>
              <a:gd name="connsiteX9" fmla="*/ 1795400 w 2449279"/>
              <a:gd name="connsiteY9" fmla="*/ 887605 h 891373"/>
              <a:gd name="connsiteX10" fmla="*/ 1792200 w 2449279"/>
              <a:gd name="connsiteY10" fmla="*/ 891373 h 891373"/>
              <a:gd name="connsiteX11" fmla="*/ 131437 w 2449279"/>
              <a:gd name="connsiteY11" fmla="*/ 891373 h 891373"/>
              <a:gd name="connsiteX12" fmla="*/ 101715 w 2449279"/>
              <a:gd name="connsiteY12" fmla="*/ 888963 h 891373"/>
              <a:gd name="connsiteX13" fmla="*/ 9267 w 2449279"/>
              <a:gd name="connsiteY13" fmla="*/ 840588 h 891373"/>
              <a:gd name="connsiteX14" fmla="*/ 3631 w 2449279"/>
              <a:gd name="connsiteY14" fmla="*/ 774785 h 891373"/>
              <a:gd name="connsiteX15" fmla="*/ 357163 w 2449279"/>
              <a:gd name="connsiteY15" fmla="*/ 150695 h 891373"/>
              <a:gd name="connsiteX16" fmla="*/ 362477 w 2449279"/>
              <a:gd name="connsiteY16" fmla="*/ 148769 h 891373"/>
              <a:gd name="connsiteX17" fmla="*/ 403310 w 2449279"/>
              <a:gd name="connsiteY17" fmla="*/ 99278 h 891373"/>
              <a:gd name="connsiteX18" fmla="*/ 642989 w 2449279"/>
              <a:gd name="connsiteY18" fmla="*/ 0 h 891373"/>
              <a:gd name="connsiteX0" fmla="*/ 642989 w 2449279"/>
              <a:gd name="connsiteY0" fmla="*/ 0 h 891373"/>
              <a:gd name="connsiteX1" fmla="*/ 648921 w 2449279"/>
              <a:gd name="connsiteY1" fmla="*/ 598 h 891373"/>
              <a:gd name="connsiteX2" fmla="*/ 650163 w 2449279"/>
              <a:gd name="connsiteY2" fmla="*/ 0 h 891373"/>
              <a:gd name="connsiteX3" fmla="*/ 2348846 w 2449279"/>
              <a:gd name="connsiteY3" fmla="*/ 4075 h 891373"/>
              <a:gd name="connsiteX4" fmla="*/ 2440210 w 2449279"/>
              <a:gd name="connsiteY4" fmla="*/ 47714 h 891373"/>
              <a:gd name="connsiteX5" fmla="*/ 2405775 w 2449279"/>
              <a:gd name="connsiteY5" fmla="*/ 188098 h 891373"/>
              <a:gd name="connsiteX6" fmla="*/ 2081908 w 2449279"/>
              <a:gd name="connsiteY6" fmla="*/ 749166 h 891373"/>
              <a:gd name="connsiteX7" fmla="*/ 2037074 w 2449279"/>
              <a:gd name="connsiteY7" fmla="*/ 800939 h 891373"/>
              <a:gd name="connsiteX8" fmla="*/ 1809166 w 2449279"/>
              <a:gd name="connsiteY8" fmla="*/ 888993 h 891373"/>
              <a:gd name="connsiteX9" fmla="*/ 1795400 w 2449279"/>
              <a:gd name="connsiteY9" fmla="*/ 887605 h 891373"/>
              <a:gd name="connsiteX10" fmla="*/ 1792200 w 2449279"/>
              <a:gd name="connsiteY10" fmla="*/ 891373 h 891373"/>
              <a:gd name="connsiteX11" fmla="*/ 101715 w 2449279"/>
              <a:gd name="connsiteY11" fmla="*/ 888963 h 891373"/>
              <a:gd name="connsiteX12" fmla="*/ 9267 w 2449279"/>
              <a:gd name="connsiteY12" fmla="*/ 840588 h 891373"/>
              <a:gd name="connsiteX13" fmla="*/ 3631 w 2449279"/>
              <a:gd name="connsiteY13" fmla="*/ 774785 h 891373"/>
              <a:gd name="connsiteX14" fmla="*/ 357163 w 2449279"/>
              <a:gd name="connsiteY14" fmla="*/ 150695 h 891373"/>
              <a:gd name="connsiteX15" fmla="*/ 362477 w 2449279"/>
              <a:gd name="connsiteY15" fmla="*/ 148769 h 891373"/>
              <a:gd name="connsiteX16" fmla="*/ 403310 w 2449279"/>
              <a:gd name="connsiteY16" fmla="*/ 99278 h 891373"/>
              <a:gd name="connsiteX17" fmla="*/ 642989 w 2449279"/>
              <a:gd name="connsiteY17" fmla="*/ 0 h 891373"/>
              <a:gd name="connsiteX0" fmla="*/ 642989 w 2449279"/>
              <a:gd name="connsiteY0" fmla="*/ 0 h 891373"/>
              <a:gd name="connsiteX1" fmla="*/ 648921 w 2449279"/>
              <a:gd name="connsiteY1" fmla="*/ 598 h 891373"/>
              <a:gd name="connsiteX2" fmla="*/ 2348846 w 2449279"/>
              <a:gd name="connsiteY2" fmla="*/ 4075 h 891373"/>
              <a:gd name="connsiteX3" fmla="*/ 2440210 w 2449279"/>
              <a:gd name="connsiteY3" fmla="*/ 47714 h 891373"/>
              <a:gd name="connsiteX4" fmla="*/ 2405775 w 2449279"/>
              <a:gd name="connsiteY4" fmla="*/ 188098 h 891373"/>
              <a:gd name="connsiteX5" fmla="*/ 2081908 w 2449279"/>
              <a:gd name="connsiteY5" fmla="*/ 749166 h 891373"/>
              <a:gd name="connsiteX6" fmla="*/ 2037074 w 2449279"/>
              <a:gd name="connsiteY6" fmla="*/ 800939 h 891373"/>
              <a:gd name="connsiteX7" fmla="*/ 1809166 w 2449279"/>
              <a:gd name="connsiteY7" fmla="*/ 888993 h 891373"/>
              <a:gd name="connsiteX8" fmla="*/ 1795400 w 2449279"/>
              <a:gd name="connsiteY8" fmla="*/ 887605 h 891373"/>
              <a:gd name="connsiteX9" fmla="*/ 1792200 w 2449279"/>
              <a:gd name="connsiteY9" fmla="*/ 891373 h 891373"/>
              <a:gd name="connsiteX10" fmla="*/ 101715 w 2449279"/>
              <a:gd name="connsiteY10" fmla="*/ 888963 h 891373"/>
              <a:gd name="connsiteX11" fmla="*/ 9267 w 2449279"/>
              <a:gd name="connsiteY11" fmla="*/ 840588 h 891373"/>
              <a:gd name="connsiteX12" fmla="*/ 3631 w 2449279"/>
              <a:gd name="connsiteY12" fmla="*/ 774785 h 891373"/>
              <a:gd name="connsiteX13" fmla="*/ 357163 w 2449279"/>
              <a:gd name="connsiteY13" fmla="*/ 150695 h 891373"/>
              <a:gd name="connsiteX14" fmla="*/ 362477 w 2449279"/>
              <a:gd name="connsiteY14" fmla="*/ 148769 h 891373"/>
              <a:gd name="connsiteX15" fmla="*/ 403310 w 2449279"/>
              <a:gd name="connsiteY15" fmla="*/ 99278 h 891373"/>
              <a:gd name="connsiteX16" fmla="*/ 642989 w 2449279"/>
              <a:gd name="connsiteY16" fmla="*/ 0 h 891373"/>
              <a:gd name="connsiteX0" fmla="*/ 642989 w 2449279"/>
              <a:gd name="connsiteY0" fmla="*/ 0 h 891373"/>
              <a:gd name="connsiteX1" fmla="*/ 648921 w 2449279"/>
              <a:gd name="connsiteY1" fmla="*/ 598 h 891373"/>
              <a:gd name="connsiteX2" fmla="*/ 2348846 w 2449279"/>
              <a:gd name="connsiteY2" fmla="*/ 4075 h 891373"/>
              <a:gd name="connsiteX3" fmla="*/ 2440210 w 2449279"/>
              <a:gd name="connsiteY3" fmla="*/ 47714 h 891373"/>
              <a:gd name="connsiteX4" fmla="*/ 2405775 w 2449279"/>
              <a:gd name="connsiteY4" fmla="*/ 188098 h 891373"/>
              <a:gd name="connsiteX5" fmla="*/ 2081908 w 2449279"/>
              <a:gd name="connsiteY5" fmla="*/ 749166 h 891373"/>
              <a:gd name="connsiteX6" fmla="*/ 2037074 w 2449279"/>
              <a:gd name="connsiteY6" fmla="*/ 800939 h 891373"/>
              <a:gd name="connsiteX7" fmla="*/ 1809166 w 2449279"/>
              <a:gd name="connsiteY7" fmla="*/ 888993 h 891373"/>
              <a:gd name="connsiteX8" fmla="*/ 1795400 w 2449279"/>
              <a:gd name="connsiteY8" fmla="*/ 887605 h 891373"/>
              <a:gd name="connsiteX9" fmla="*/ 1792200 w 2449279"/>
              <a:gd name="connsiteY9" fmla="*/ 891373 h 891373"/>
              <a:gd name="connsiteX10" fmla="*/ 101715 w 2449279"/>
              <a:gd name="connsiteY10" fmla="*/ 888963 h 891373"/>
              <a:gd name="connsiteX11" fmla="*/ 9267 w 2449279"/>
              <a:gd name="connsiteY11" fmla="*/ 840588 h 891373"/>
              <a:gd name="connsiteX12" fmla="*/ 3631 w 2449279"/>
              <a:gd name="connsiteY12" fmla="*/ 774785 h 891373"/>
              <a:gd name="connsiteX13" fmla="*/ 357163 w 2449279"/>
              <a:gd name="connsiteY13" fmla="*/ 150695 h 891373"/>
              <a:gd name="connsiteX14" fmla="*/ 403310 w 2449279"/>
              <a:gd name="connsiteY14" fmla="*/ 99278 h 891373"/>
              <a:gd name="connsiteX15" fmla="*/ 642989 w 2449279"/>
              <a:gd name="connsiteY15" fmla="*/ 0 h 891373"/>
              <a:gd name="connsiteX0" fmla="*/ 642989 w 2449279"/>
              <a:gd name="connsiteY0" fmla="*/ 0 h 891373"/>
              <a:gd name="connsiteX1" fmla="*/ 648921 w 2449279"/>
              <a:gd name="connsiteY1" fmla="*/ 598 h 891373"/>
              <a:gd name="connsiteX2" fmla="*/ 2348846 w 2449279"/>
              <a:gd name="connsiteY2" fmla="*/ 4075 h 891373"/>
              <a:gd name="connsiteX3" fmla="*/ 2440210 w 2449279"/>
              <a:gd name="connsiteY3" fmla="*/ 47714 h 891373"/>
              <a:gd name="connsiteX4" fmla="*/ 2405775 w 2449279"/>
              <a:gd name="connsiteY4" fmla="*/ 188098 h 891373"/>
              <a:gd name="connsiteX5" fmla="*/ 2081908 w 2449279"/>
              <a:gd name="connsiteY5" fmla="*/ 749166 h 891373"/>
              <a:gd name="connsiteX6" fmla="*/ 2037074 w 2449279"/>
              <a:gd name="connsiteY6" fmla="*/ 800939 h 891373"/>
              <a:gd name="connsiteX7" fmla="*/ 1809166 w 2449279"/>
              <a:gd name="connsiteY7" fmla="*/ 888993 h 891373"/>
              <a:gd name="connsiteX8" fmla="*/ 1795400 w 2449279"/>
              <a:gd name="connsiteY8" fmla="*/ 887605 h 891373"/>
              <a:gd name="connsiteX9" fmla="*/ 1792200 w 2449279"/>
              <a:gd name="connsiteY9" fmla="*/ 891373 h 891373"/>
              <a:gd name="connsiteX10" fmla="*/ 101715 w 2449279"/>
              <a:gd name="connsiteY10" fmla="*/ 888963 h 891373"/>
              <a:gd name="connsiteX11" fmla="*/ 9267 w 2449279"/>
              <a:gd name="connsiteY11" fmla="*/ 840588 h 891373"/>
              <a:gd name="connsiteX12" fmla="*/ 3631 w 2449279"/>
              <a:gd name="connsiteY12" fmla="*/ 774785 h 891373"/>
              <a:gd name="connsiteX13" fmla="*/ 357163 w 2449279"/>
              <a:gd name="connsiteY13" fmla="*/ 150695 h 891373"/>
              <a:gd name="connsiteX14" fmla="*/ 403310 w 2449279"/>
              <a:gd name="connsiteY14" fmla="*/ 99278 h 891373"/>
              <a:gd name="connsiteX15" fmla="*/ 642989 w 2449279"/>
              <a:gd name="connsiteY15" fmla="*/ 0 h 891373"/>
              <a:gd name="connsiteX0" fmla="*/ 642989 w 2449279"/>
              <a:gd name="connsiteY0" fmla="*/ 0 h 891373"/>
              <a:gd name="connsiteX1" fmla="*/ 648921 w 2449279"/>
              <a:gd name="connsiteY1" fmla="*/ 598 h 891373"/>
              <a:gd name="connsiteX2" fmla="*/ 2348846 w 2449279"/>
              <a:gd name="connsiteY2" fmla="*/ 4075 h 891373"/>
              <a:gd name="connsiteX3" fmla="*/ 2440210 w 2449279"/>
              <a:gd name="connsiteY3" fmla="*/ 47714 h 891373"/>
              <a:gd name="connsiteX4" fmla="*/ 2405775 w 2449279"/>
              <a:gd name="connsiteY4" fmla="*/ 188098 h 891373"/>
              <a:gd name="connsiteX5" fmla="*/ 2081908 w 2449279"/>
              <a:gd name="connsiteY5" fmla="*/ 749166 h 891373"/>
              <a:gd name="connsiteX6" fmla="*/ 2037074 w 2449279"/>
              <a:gd name="connsiteY6" fmla="*/ 800939 h 891373"/>
              <a:gd name="connsiteX7" fmla="*/ 1809166 w 2449279"/>
              <a:gd name="connsiteY7" fmla="*/ 888993 h 891373"/>
              <a:gd name="connsiteX8" fmla="*/ 1795400 w 2449279"/>
              <a:gd name="connsiteY8" fmla="*/ 887605 h 891373"/>
              <a:gd name="connsiteX9" fmla="*/ 1792200 w 2449279"/>
              <a:gd name="connsiteY9" fmla="*/ 891373 h 891373"/>
              <a:gd name="connsiteX10" fmla="*/ 101715 w 2449279"/>
              <a:gd name="connsiteY10" fmla="*/ 888963 h 891373"/>
              <a:gd name="connsiteX11" fmla="*/ 9267 w 2449279"/>
              <a:gd name="connsiteY11" fmla="*/ 840588 h 891373"/>
              <a:gd name="connsiteX12" fmla="*/ 3631 w 2449279"/>
              <a:gd name="connsiteY12" fmla="*/ 774785 h 891373"/>
              <a:gd name="connsiteX13" fmla="*/ 357163 w 2449279"/>
              <a:gd name="connsiteY13" fmla="*/ 150695 h 891373"/>
              <a:gd name="connsiteX14" fmla="*/ 403310 w 2449279"/>
              <a:gd name="connsiteY14" fmla="*/ 99278 h 891373"/>
              <a:gd name="connsiteX15" fmla="*/ 642989 w 2449279"/>
              <a:gd name="connsiteY15" fmla="*/ 0 h 891373"/>
              <a:gd name="connsiteX0" fmla="*/ 642989 w 2449279"/>
              <a:gd name="connsiteY0" fmla="*/ 0 h 891373"/>
              <a:gd name="connsiteX1" fmla="*/ 648921 w 2449279"/>
              <a:gd name="connsiteY1" fmla="*/ 598 h 891373"/>
              <a:gd name="connsiteX2" fmla="*/ 2348846 w 2449279"/>
              <a:gd name="connsiteY2" fmla="*/ 4075 h 891373"/>
              <a:gd name="connsiteX3" fmla="*/ 2440210 w 2449279"/>
              <a:gd name="connsiteY3" fmla="*/ 47714 h 891373"/>
              <a:gd name="connsiteX4" fmla="*/ 2405775 w 2449279"/>
              <a:gd name="connsiteY4" fmla="*/ 188098 h 891373"/>
              <a:gd name="connsiteX5" fmla="*/ 2081908 w 2449279"/>
              <a:gd name="connsiteY5" fmla="*/ 749166 h 891373"/>
              <a:gd name="connsiteX6" fmla="*/ 2037074 w 2449279"/>
              <a:gd name="connsiteY6" fmla="*/ 800939 h 891373"/>
              <a:gd name="connsiteX7" fmla="*/ 1809166 w 2449279"/>
              <a:gd name="connsiteY7" fmla="*/ 888993 h 891373"/>
              <a:gd name="connsiteX8" fmla="*/ 1795400 w 2449279"/>
              <a:gd name="connsiteY8" fmla="*/ 887605 h 891373"/>
              <a:gd name="connsiteX9" fmla="*/ 1792200 w 2449279"/>
              <a:gd name="connsiteY9" fmla="*/ 891373 h 891373"/>
              <a:gd name="connsiteX10" fmla="*/ 101715 w 2449279"/>
              <a:gd name="connsiteY10" fmla="*/ 888963 h 891373"/>
              <a:gd name="connsiteX11" fmla="*/ 9267 w 2449279"/>
              <a:gd name="connsiteY11" fmla="*/ 840588 h 891373"/>
              <a:gd name="connsiteX12" fmla="*/ 3631 w 2449279"/>
              <a:gd name="connsiteY12" fmla="*/ 774785 h 891373"/>
              <a:gd name="connsiteX13" fmla="*/ 357163 w 2449279"/>
              <a:gd name="connsiteY13" fmla="*/ 150695 h 891373"/>
              <a:gd name="connsiteX14" fmla="*/ 398548 w 2449279"/>
              <a:gd name="connsiteY14" fmla="*/ 96896 h 891373"/>
              <a:gd name="connsiteX15" fmla="*/ 642989 w 2449279"/>
              <a:gd name="connsiteY15" fmla="*/ 0 h 891373"/>
              <a:gd name="connsiteX0" fmla="*/ 642989 w 2449279"/>
              <a:gd name="connsiteY0" fmla="*/ 0 h 891373"/>
              <a:gd name="connsiteX1" fmla="*/ 648921 w 2449279"/>
              <a:gd name="connsiteY1" fmla="*/ 598 h 891373"/>
              <a:gd name="connsiteX2" fmla="*/ 2348846 w 2449279"/>
              <a:gd name="connsiteY2" fmla="*/ 4075 h 891373"/>
              <a:gd name="connsiteX3" fmla="*/ 2440210 w 2449279"/>
              <a:gd name="connsiteY3" fmla="*/ 47714 h 891373"/>
              <a:gd name="connsiteX4" fmla="*/ 2405775 w 2449279"/>
              <a:gd name="connsiteY4" fmla="*/ 188098 h 891373"/>
              <a:gd name="connsiteX5" fmla="*/ 2081908 w 2449279"/>
              <a:gd name="connsiteY5" fmla="*/ 749166 h 891373"/>
              <a:gd name="connsiteX6" fmla="*/ 2037074 w 2449279"/>
              <a:gd name="connsiteY6" fmla="*/ 800939 h 891373"/>
              <a:gd name="connsiteX7" fmla="*/ 1809166 w 2449279"/>
              <a:gd name="connsiteY7" fmla="*/ 888993 h 891373"/>
              <a:gd name="connsiteX8" fmla="*/ 1795400 w 2449279"/>
              <a:gd name="connsiteY8" fmla="*/ 887605 h 891373"/>
              <a:gd name="connsiteX9" fmla="*/ 1792200 w 2449279"/>
              <a:gd name="connsiteY9" fmla="*/ 891373 h 891373"/>
              <a:gd name="connsiteX10" fmla="*/ 101715 w 2449279"/>
              <a:gd name="connsiteY10" fmla="*/ 888963 h 891373"/>
              <a:gd name="connsiteX11" fmla="*/ 9267 w 2449279"/>
              <a:gd name="connsiteY11" fmla="*/ 840588 h 891373"/>
              <a:gd name="connsiteX12" fmla="*/ 3631 w 2449279"/>
              <a:gd name="connsiteY12" fmla="*/ 774785 h 891373"/>
              <a:gd name="connsiteX13" fmla="*/ 357163 w 2449279"/>
              <a:gd name="connsiteY13" fmla="*/ 150695 h 891373"/>
              <a:gd name="connsiteX14" fmla="*/ 398548 w 2449279"/>
              <a:gd name="connsiteY14" fmla="*/ 96896 h 891373"/>
              <a:gd name="connsiteX15" fmla="*/ 642989 w 2449279"/>
              <a:gd name="connsiteY15" fmla="*/ 0 h 891373"/>
              <a:gd name="connsiteX0" fmla="*/ 642989 w 2449279"/>
              <a:gd name="connsiteY0" fmla="*/ 0 h 891373"/>
              <a:gd name="connsiteX1" fmla="*/ 648921 w 2449279"/>
              <a:gd name="connsiteY1" fmla="*/ 598 h 891373"/>
              <a:gd name="connsiteX2" fmla="*/ 2348846 w 2449279"/>
              <a:gd name="connsiteY2" fmla="*/ 4075 h 891373"/>
              <a:gd name="connsiteX3" fmla="*/ 2440210 w 2449279"/>
              <a:gd name="connsiteY3" fmla="*/ 47714 h 891373"/>
              <a:gd name="connsiteX4" fmla="*/ 2405775 w 2449279"/>
              <a:gd name="connsiteY4" fmla="*/ 188098 h 891373"/>
              <a:gd name="connsiteX5" fmla="*/ 2081908 w 2449279"/>
              <a:gd name="connsiteY5" fmla="*/ 749166 h 891373"/>
              <a:gd name="connsiteX6" fmla="*/ 2037074 w 2449279"/>
              <a:gd name="connsiteY6" fmla="*/ 800939 h 891373"/>
              <a:gd name="connsiteX7" fmla="*/ 1809166 w 2449279"/>
              <a:gd name="connsiteY7" fmla="*/ 888993 h 891373"/>
              <a:gd name="connsiteX8" fmla="*/ 1795400 w 2449279"/>
              <a:gd name="connsiteY8" fmla="*/ 887605 h 891373"/>
              <a:gd name="connsiteX9" fmla="*/ 1792200 w 2449279"/>
              <a:gd name="connsiteY9" fmla="*/ 891373 h 891373"/>
              <a:gd name="connsiteX10" fmla="*/ 101715 w 2449279"/>
              <a:gd name="connsiteY10" fmla="*/ 888963 h 891373"/>
              <a:gd name="connsiteX11" fmla="*/ 9267 w 2449279"/>
              <a:gd name="connsiteY11" fmla="*/ 840588 h 891373"/>
              <a:gd name="connsiteX12" fmla="*/ 3631 w 2449279"/>
              <a:gd name="connsiteY12" fmla="*/ 774785 h 891373"/>
              <a:gd name="connsiteX13" fmla="*/ 357163 w 2449279"/>
              <a:gd name="connsiteY13" fmla="*/ 150695 h 891373"/>
              <a:gd name="connsiteX14" fmla="*/ 398548 w 2449279"/>
              <a:gd name="connsiteY14" fmla="*/ 96896 h 891373"/>
              <a:gd name="connsiteX15" fmla="*/ 642989 w 2449279"/>
              <a:gd name="connsiteY15" fmla="*/ 0 h 891373"/>
              <a:gd name="connsiteX0" fmla="*/ 642989 w 2446238"/>
              <a:gd name="connsiteY0" fmla="*/ 0 h 891373"/>
              <a:gd name="connsiteX1" fmla="*/ 648921 w 2446238"/>
              <a:gd name="connsiteY1" fmla="*/ 598 h 891373"/>
              <a:gd name="connsiteX2" fmla="*/ 2348846 w 2446238"/>
              <a:gd name="connsiteY2" fmla="*/ 4075 h 891373"/>
              <a:gd name="connsiteX3" fmla="*/ 2440210 w 2446238"/>
              <a:gd name="connsiteY3" fmla="*/ 47714 h 891373"/>
              <a:gd name="connsiteX4" fmla="*/ 2411262 w 2446238"/>
              <a:gd name="connsiteY4" fmla="*/ 188098 h 891373"/>
              <a:gd name="connsiteX5" fmla="*/ 2081908 w 2446238"/>
              <a:gd name="connsiteY5" fmla="*/ 749166 h 891373"/>
              <a:gd name="connsiteX6" fmla="*/ 2037074 w 2446238"/>
              <a:gd name="connsiteY6" fmla="*/ 800939 h 891373"/>
              <a:gd name="connsiteX7" fmla="*/ 1809166 w 2446238"/>
              <a:gd name="connsiteY7" fmla="*/ 888993 h 891373"/>
              <a:gd name="connsiteX8" fmla="*/ 1795400 w 2446238"/>
              <a:gd name="connsiteY8" fmla="*/ 887605 h 891373"/>
              <a:gd name="connsiteX9" fmla="*/ 1792200 w 2446238"/>
              <a:gd name="connsiteY9" fmla="*/ 891373 h 891373"/>
              <a:gd name="connsiteX10" fmla="*/ 101715 w 2446238"/>
              <a:gd name="connsiteY10" fmla="*/ 888963 h 891373"/>
              <a:gd name="connsiteX11" fmla="*/ 9267 w 2446238"/>
              <a:gd name="connsiteY11" fmla="*/ 840588 h 891373"/>
              <a:gd name="connsiteX12" fmla="*/ 3631 w 2446238"/>
              <a:gd name="connsiteY12" fmla="*/ 774785 h 891373"/>
              <a:gd name="connsiteX13" fmla="*/ 357163 w 2446238"/>
              <a:gd name="connsiteY13" fmla="*/ 150695 h 891373"/>
              <a:gd name="connsiteX14" fmla="*/ 398548 w 2446238"/>
              <a:gd name="connsiteY14" fmla="*/ 96896 h 891373"/>
              <a:gd name="connsiteX15" fmla="*/ 642989 w 2446238"/>
              <a:gd name="connsiteY15" fmla="*/ 0 h 891373"/>
              <a:gd name="connsiteX0" fmla="*/ 642989 w 2446238"/>
              <a:gd name="connsiteY0" fmla="*/ 0 h 891373"/>
              <a:gd name="connsiteX1" fmla="*/ 648921 w 2446238"/>
              <a:gd name="connsiteY1" fmla="*/ 598 h 891373"/>
              <a:gd name="connsiteX2" fmla="*/ 2348846 w 2446238"/>
              <a:gd name="connsiteY2" fmla="*/ 4075 h 891373"/>
              <a:gd name="connsiteX3" fmla="*/ 2440210 w 2446238"/>
              <a:gd name="connsiteY3" fmla="*/ 47714 h 891373"/>
              <a:gd name="connsiteX4" fmla="*/ 2411262 w 2446238"/>
              <a:gd name="connsiteY4" fmla="*/ 188098 h 891373"/>
              <a:gd name="connsiteX5" fmla="*/ 2081908 w 2446238"/>
              <a:gd name="connsiteY5" fmla="*/ 749166 h 891373"/>
              <a:gd name="connsiteX6" fmla="*/ 2037074 w 2446238"/>
              <a:gd name="connsiteY6" fmla="*/ 800939 h 891373"/>
              <a:gd name="connsiteX7" fmla="*/ 1809166 w 2446238"/>
              <a:gd name="connsiteY7" fmla="*/ 888993 h 891373"/>
              <a:gd name="connsiteX8" fmla="*/ 1795400 w 2446238"/>
              <a:gd name="connsiteY8" fmla="*/ 887605 h 891373"/>
              <a:gd name="connsiteX9" fmla="*/ 1792200 w 2446238"/>
              <a:gd name="connsiteY9" fmla="*/ 891373 h 891373"/>
              <a:gd name="connsiteX10" fmla="*/ 101715 w 2446238"/>
              <a:gd name="connsiteY10" fmla="*/ 888963 h 891373"/>
              <a:gd name="connsiteX11" fmla="*/ 9267 w 2446238"/>
              <a:gd name="connsiteY11" fmla="*/ 840588 h 891373"/>
              <a:gd name="connsiteX12" fmla="*/ 3631 w 2446238"/>
              <a:gd name="connsiteY12" fmla="*/ 774785 h 891373"/>
              <a:gd name="connsiteX13" fmla="*/ 357163 w 2446238"/>
              <a:gd name="connsiteY13" fmla="*/ 150695 h 891373"/>
              <a:gd name="connsiteX14" fmla="*/ 398548 w 2446238"/>
              <a:gd name="connsiteY14" fmla="*/ 96896 h 891373"/>
              <a:gd name="connsiteX15" fmla="*/ 642989 w 2446238"/>
              <a:gd name="connsiteY15" fmla="*/ 0 h 891373"/>
              <a:gd name="connsiteX0" fmla="*/ 642989 w 2446238"/>
              <a:gd name="connsiteY0" fmla="*/ 0 h 888993"/>
              <a:gd name="connsiteX1" fmla="*/ 648921 w 2446238"/>
              <a:gd name="connsiteY1" fmla="*/ 598 h 888993"/>
              <a:gd name="connsiteX2" fmla="*/ 2348846 w 2446238"/>
              <a:gd name="connsiteY2" fmla="*/ 4075 h 888993"/>
              <a:gd name="connsiteX3" fmla="*/ 2440210 w 2446238"/>
              <a:gd name="connsiteY3" fmla="*/ 47714 h 888993"/>
              <a:gd name="connsiteX4" fmla="*/ 2411262 w 2446238"/>
              <a:gd name="connsiteY4" fmla="*/ 188098 h 888993"/>
              <a:gd name="connsiteX5" fmla="*/ 2081908 w 2446238"/>
              <a:gd name="connsiteY5" fmla="*/ 749166 h 888993"/>
              <a:gd name="connsiteX6" fmla="*/ 2037074 w 2446238"/>
              <a:gd name="connsiteY6" fmla="*/ 800939 h 888993"/>
              <a:gd name="connsiteX7" fmla="*/ 1809166 w 2446238"/>
              <a:gd name="connsiteY7" fmla="*/ 888993 h 888993"/>
              <a:gd name="connsiteX8" fmla="*/ 1795400 w 2446238"/>
              <a:gd name="connsiteY8" fmla="*/ 887605 h 888993"/>
              <a:gd name="connsiteX9" fmla="*/ 101715 w 2446238"/>
              <a:gd name="connsiteY9" fmla="*/ 888963 h 888993"/>
              <a:gd name="connsiteX10" fmla="*/ 9267 w 2446238"/>
              <a:gd name="connsiteY10" fmla="*/ 840588 h 888993"/>
              <a:gd name="connsiteX11" fmla="*/ 3631 w 2446238"/>
              <a:gd name="connsiteY11" fmla="*/ 774785 h 888993"/>
              <a:gd name="connsiteX12" fmla="*/ 357163 w 2446238"/>
              <a:gd name="connsiteY12" fmla="*/ 150695 h 888993"/>
              <a:gd name="connsiteX13" fmla="*/ 398548 w 2446238"/>
              <a:gd name="connsiteY13" fmla="*/ 96896 h 888993"/>
              <a:gd name="connsiteX14" fmla="*/ 642989 w 2446238"/>
              <a:gd name="connsiteY14" fmla="*/ 0 h 888993"/>
              <a:gd name="connsiteX0" fmla="*/ 642989 w 2446238"/>
              <a:gd name="connsiteY0" fmla="*/ 0 h 888993"/>
              <a:gd name="connsiteX1" fmla="*/ 648921 w 2446238"/>
              <a:gd name="connsiteY1" fmla="*/ 598 h 888993"/>
              <a:gd name="connsiteX2" fmla="*/ 2348846 w 2446238"/>
              <a:gd name="connsiteY2" fmla="*/ 4075 h 888993"/>
              <a:gd name="connsiteX3" fmla="*/ 2440210 w 2446238"/>
              <a:gd name="connsiteY3" fmla="*/ 47714 h 888993"/>
              <a:gd name="connsiteX4" fmla="*/ 2411262 w 2446238"/>
              <a:gd name="connsiteY4" fmla="*/ 188098 h 888993"/>
              <a:gd name="connsiteX5" fmla="*/ 2081908 w 2446238"/>
              <a:gd name="connsiteY5" fmla="*/ 749166 h 888993"/>
              <a:gd name="connsiteX6" fmla="*/ 2037074 w 2446238"/>
              <a:gd name="connsiteY6" fmla="*/ 800939 h 888993"/>
              <a:gd name="connsiteX7" fmla="*/ 1809166 w 2446238"/>
              <a:gd name="connsiteY7" fmla="*/ 888993 h 888993"/>
              <a:gd name="connsiteX8" fmla="*/ 101715 w 2446238"/>
              <a:gd name="connsiteY8" fmla="*/ 888963 h 888993"/>
              <a:gd name="connsiteX9" fmla="*/ 9267 w 2446238"/>
              <a:gd name="connsiteY9" fmla="*/ 840588 h 888993"/>
              <a:gd name="connsiteX10" fmla="*/ 3631 w 2446238"/>
              <a:gd name="connsiteY10" fmla="*/ 774785 h 888993"/>
              <a:gd name="connsiteX11" fmla="*/ 357163 w 2446238"/>
              <a:gd name="connsiteY11" fmla="*/ 150695 h 888993"/>
              <a:gd name="connsiteX12" fmla="*/ 398548 w 2446238"/>
              <a:gd name="connsiteY12" fmla="*/ 96896 h 888993"/>
              <a:gd name="connsiteX13" fmla="*/ 642989 w 2446238"/>
              <a:gd name="connsiteY13" fmla="*/ 0 h 888993"/>
              <a:gd name="connsiteX0" fmla="*/ 642989 w 2444592"/>
              <a:gd name="connsiteY0" fmla="*/ 0 h 888993"/>
              <a:gd name="connsiteX1" fmla="*/ 648921 w 2444592"/>
              <a:gd name="connsiteY1" fmla="*/ 598 h 888993"/>
              <a:gd name="connsiteX2" fmla="*/ 2348846 w 2444592"/>
              <a:gd name="connsiteY2" fmla="*/ 4075 h 888993"/>
              <a:gd name="connsiteX3" fmla="*/ 2440210 w 2444592"/>
              <a:gd name="connsiteY3" fmla="*/ 47714 h 888993"/>
              <a:gd name="connsiteX4" fmla="*/ 2411262 w 2444592"/>
              <a:gd name="connsiteY4" fmla="*/ 188098 h 888993"/>
              <a:gd name="connsiteX5" fmla="*/ 2081908 w 2444592"/>
              <a:gd name="connsiteY5" fmla="*/ 749166 h 888993"/>
              <a:gd name="connsiteX6" fmla="*/ 2037074 w 2444592"/>
              <a:gd name="connsiteY6" fmla="*/ 800939 h 888993"/>
              <a:gd name="connsiteX7" fmla="*/ 1809166 w 2444592"/>
              <a:gd name="connsiteY7" fmla="*/ 888993 h 888993"/>
              <a:gd name="connsiteX8" fmla="*/ 101715 w 2444592"/>
              <a:gd name="connsiteY8" fmla="*/ 888963 h 888993"/>
              <a:gd name="connsiteX9" fmla="*/ 9267 w 2444592"/>
              <a:gd name="connsiteY9" fmla="*/ 840588 h 888993"/>
              <a:gd name="connsiteX10" fmla="*/ 3631 w 2444592"/>
              <a:gd name="connsiteY10" fmla="*/ 774785 h 888993"/>
              <a:gd name="connsiteX11" fmla="*/ 357163 w 2444592"/>
              <a:gd name="connsiteY11" fmla="*/ 150695 h 888993"/>
              <a:gd name="connsiteX12" fmla="*/ 398548 w 2444592"/>
              <a:gd name="connsiteY12" fmla="*/ 96896 h 888993"/>
              <a:gd name="connsiteX13" fmla="*/ 642989 w 2444592"/>
              <a:gd name="connsiteY13" fmla="*/ 0 h 888993"/>
              <a:gd name="connsiteX0" fmla="*/ 642989 w 2444166"/>
              <a:gd name="connsiteY0" fmla="*/ 0 h 888993"/>
              <a:gd name="connsiteX1" fmla="*/ 648921 w 2444166"/>
              <a:gd name="connsiteY1" fmla="*/ 598 h 888993"/>
              <a:gd name="connsiteX2" fmla="*/ 2348846 w 2444166"/>
              <a:gd name="connsiteY2" fmla="*/ 4075 h 888993"/>
              <a:gd name="connsiteX3" fmla="*/ 2440210 w 2444166"/>
              <a:gd name="connsiteY3" fmla="*/ 47714 h 888993"/>
              <a:gd name="connsiteX4" fmla="*/ 2411262 w 2444166"/>
              <a:gd name="connsiteY4" fmla="*/ 188098 h 888993"/>
              <a:gd name="connsiteX5" fmla="*/ 2081908 w 2444166"/>
              <a:gd name="connsiteY5" fmla="*/ 749166 h 888993"/>
              <a:gd name="connsiteX6" fmla="*/ 2037074 w 2444166"/>
              <a:gd name="connsiteY6" fmla="*/ 800939 h 888993"/>
              <a:gd name="connsiteX7" fmla="*/ 1809166 w 2444166"/>
              <a:gd name="connsiteY7" fmla="*/ 888993 h 888993"/>
              <a:gd name="connsiteX8" fmla="*/ 101715 w 2444166"/>
              <a:gd name="connsiteY8" fmla="*/ 888963 h 888993"/>
              <a:gd name="connsiteX9" fmla="*/ 9267 w 2444166"/>
              <a:gd name="connsiteY9" fmla="*/ 840588 h 888993"/>
              <a:gd name="connsiteX10" fmla="*/ 3631 w 2444166"/>
              <a:gd name="connsiteY10" fmla="*/ 774785 h 888993"/>
              <a:gd name="connsiteX11" fmla="*/ 357163 w 2444166"/>
              <a:gd name="connsiteY11" fmla="*/ 150695 h 888993"/>
              <a:gd name="connsiteX12" fmla="*/ 398548 w 2444166"/>
              <a:gd name="connsiteY12" fmla="*/ 96896 h 888993"/>
              <a:gd name="connsiteX13" fmla="*/ 642989 w 2444166"/>
              <a:gd name="connsiteY13" fmla="*/ 0 h 888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44166" h="888993">
                <a:moveTo>
                  <a:pt x="642989" y="0"/>
                </a:moveTo>
                <a:lnTo>
                  <a:pt x="648921" y="598"/>
                </a:lnTo>
                <a:lnTo>
                  <a:pt x="2348846" y="4075"/>
                </a:lnTo>
                <a:cubicBezTo>
                  <a:pt x="2392337" y="6643"/>
                  <a:pt x="2429807" y="17044"/>
                  <a:pt x="2440210" y="47714"/>
                </a:cubicBezTo>
                <a:cubicBezTo>
                  <a:pt x="2450613" y="78384"/>
                  <a:pt x="2440346" y="128900"/>
                  <a:pt x="2411262" y="188098"/>
                </a:cubicBezTo>
                <a:cubicBezTo>
                  <a:pt x="2308793" y="375121"/>
                  <a:pt x="2198094" y="567015"/>
                  <a:pt x="2081908" y="749166"/>
                </a:cubicBezTo>
                <a:lnTo>
                  <a:pt x="2037074" y="800939"/>
                </a:lnTo>
                <a:cubicBezTo>
                  <a:pt x="1976879" y="855649"/>
                  <a:pt x="1896917" y="888993"/>
                  <a:pt x="1809166" y="888993"/>
                </a:cubicBezTo>
                <a:lnTo>
                  <a:pt x="101715" y="888963"/>
                </a:lnTo>
                <a:cubicBezTo>
                  <a:pt x="57759" y="884764"/>
                  <a:pt x="24700" y="868798"/>
                  <a:pt x="9267" y="840588"/>
                </a:cubicBezTo>
                <a:cubicBezTo>
                  <a:pt x="-1021" y="821781"/>
                  <a:pt x="-2502" y="799313"/>
                  <a:pt x="3631" y="774785"/>
                </a:cubicBezTo>
                <a:lnTo>
                  <a:pt x="357163" y="150695"/>
                </a:lnTo>
                <a:lnTo>
                  <a:pt x="398548" y="96896"/>
                </a:lnTo>
                <a:cubicBezTo>
                  <a:pt x="459887" y="35557"/>
                  <a:pt x="549389" y="0"/>
                  <a:pt x="642989" y="0"/>
                </a:cubicBezTo>
                <a:close/>
              </a:path>
            </a:pathLst>
          </a:custGeom>
          <a:solidFill>
            <a:srgbClr val="2483FD">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nvSpPr>
        <p:spPr>
          <a:xfrm flipH="1">
            <a:off x="10404677" y="5718910"/>
            <a:ext cx="1794278" cy="1139090"/>
          </a:xfrm>
          <a:custGeom>
            <a:avLst/>
            <a:gdLst>
              <a:gd name="connsiteX0" fmla="*/ 0 w 1794278"/>
              <a:gd name="connsiteY0" fmla="*/ 0 h 1139090"/>
              <a:gd name="connsiteX1" fmla="*/ 0 w 1794278"/>
              <a:gd name="connsiteY1" fmla="*/ 1139085 h 1139090"/>
              <a:gd name="connsiteX2" fmla="*/ 458242 w 1794278"/>
              <a:gd name="connsiteY2" fmla="*/ 1139090 h 1139090"/>
              <a:gd name="connsiteX3" fmla="*/ 937759 w 1794278"/>
              <a:gd name="connsiteY3" fmla="*/ 1025943 h 1139090"/>
              <a:gd name="connsiteX4" fmla="*/ 1032089 w 1794278"/>
              <a:gd name="connsiteY4" fmla="*/ 959416 h 1139090"/>
              <a:gd name="connsiteX5" fmla="*/ 1725047 w 1794278"/>
              <a:gd name="connsiteY5" fmla="*/ 238456 h 1139090"/>
              <a:gd name="connsiteX6" fmla="*/ 1785953 w 1794278"/>
              <a:gd name="connsiteY6" fmla="*/ 58066 h 1139090"/>
              <a:gd name="connsiteX7" fmla="*/ 1593725 w 1794278"/>
              <a:gd name="connsiteY7" fmla="*/ 1991 h 1139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94278" h="1139090">
                <a:moveTo>
                  <a:pt x="0" y="0"/>
                </a:moveTo>
                <a:lnTo>
                  <a:pt x="0" y="1139085"/>
                </a:lnTo>
                <a:lnTo>
                  <a:pt x="458242" y="1139090"/>
                </a:lnTo>
                <a:cubicBezTo>
                  <a:pt x="642870" y="1139090"/>
                  <a:pt x="811109" y="1096244"/>
                  <a:pt x="937759" y="1025943"/>
                </a:cubicBezTo>
                <a:lnTo>
                  <a:pt x="1032089" y="959416"/>
                </a:lnTo>
                <a:cubicBezTo>
                  <a:pt x="1276543" y="725356"/>
                  <a:pt x="1509453" y="478776"/>
                  <a:pt x="1725047" y="238456"/>
                </a:cubicBezTo>
                <a:cubicBezTo>
                  <a:pt x="1786240" y="162388"/>
                  <a:pt x="1807841" y="97476"/>
                  <a:pt x="1785953" y="58066"/>
                </a:cubicBezTo>
                <a:cubicBezTo>
                  <a:pt x="1764066" y="18655"/>
                  <a:pt x="1685229" y="5290"/>
                  <a:pt x="1593725" y="1991"/>
                </a:cubicBezTo>
                <a:close/>
              </a:path>
            </a:pathLst>
          </a:cu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flipV="1">
            <a:off x="0" y="3021317"/>
            <a:ext cx="2157813" cy="991272"/>
          </a:xfrm>
          <a:custGeom>
            <a:avLst/>
            <a:gdLst>
              <a:gd name="connsiteX0" fmla="*/ 1309731 w 2157813"/>
              <a:gd name="connsiteY0" fmla="*/ 991272 h 991272"/>
              <a:gd name="connsiteX1" fmla="*/ 1614116 w 2157813"/>
              <a:gd name="connsiteY1" fmla="*/ 892981 h 991272"/>
              <a:gd name="connsiteX2" fmla="*/ 1673995 w 2157813"/>
              <a:gd name="connsiteY2" fmla="*/ 835188 h 991272"/>
              <a:gd name="connsiteX3" fmla="*/ 2113867 w 2157813"/>
              <a:gd name="connsiteY3" fmla="*/ 208889 h 991272"/>
              <a:gd name="connsiteX4" fmla="*/ 2152529 w 2157813"/>
              <a:gd name="connsiteY4" fmla="*/ 52184 h 991272"/>
              <a:gd name="connsiteX5" fmla="*/ 2030507 w 2157813"/>
              <a:gd name="connsiteY5" fmla="*/ 3471 h 991272"/>
              <a:gd name="connsiteX6" fmla="*/ 0 w 2157813"/>
              <a:gd name="connsiteY6" fmla="*/ 0 h 991272"/>
              <a:gd name="connsiteX7" fmla="*/ 0 w 2157813"/>
              <a:gd name="connsiteY7" fmla="*/ 991253 h 991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7813" h="991272">
                <a:moveTo>
                  <a:pt x="1309731" y="991272"/>
                </a:moveTo>
                <a:cubicBezTo>
                  <a:pt x="1426928" y="991272"/>
                  <a:pt x="1533722" y="954051"/>
                  <a:pt x="1614116" y="892981"/>
                </a:cubicBezTo>
                <a:lnTo>
                  <a:pt x="1673995" y="835188"/>
                </a:lnTo>
                <a:cubicBezTo>
                  <a:pt x="1829168" y="631860"/>
                  <a:pt x="1977013" y="417656"/>
                  <a:pt x="2113867" y="208889"/>
                </a:cubicBezTo>
                <a:cubicBezTo>
                  <a:pt x="2152710" y="142808"/>
                  <a:pt x="2166422" y="86419"/>
                  <a:pt x="2152529" y="52184"/>
                </a:cubicBezTo>
                <a:cubicBezTo>
                  <a:pt x="2138635" y="17948"/>
                  <a:pt x="2088591" y="6337"/>
                  <a:pt x="2030507" y="3471"/>
                </a:cubicBezTo>
                <a:lnTo>
                  <a:pt x="0" y="0"/>
                </a:lnTo>
                <a:lnTo>
                  <a:pt x="0" y="991253"/>
                </a:lnTo>
                <a:close/>
              </a:path>
            </a:pathLst>
          </a:custGeom>
          <a:solidFill>
            <a:schemeClr val="accent3">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0717680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048000" y="3105835"/>
            <a:ext cx="6096000" cy="2031325"/>
          </a:xfrm>
          <a:prstGeom prst="rect">
            <a:avLst/>
          </a:prstGeom>
        </p:spPr>
        <p:txBody>
          <a:bodyPr>
            <a:spAutoFit/>
          </a:bodyPr>
          <a:lstStyle/>
          <a:p>
            <a:r>
              <a:rPr lang="zh-CN" altLang="en-US" dirty="0"/>
              <a:t>忘吃药的晓公子</a:t>
            </a:r>
          </a:p>
          <a:p>
            <a:r>
              <a:rPr lang="zh-CN" altLang="en-US" dirty="0">
                <a:hlinkClick r:id="rId2"/>
              </a:rPr>
              <a:t>http://</a:t>
            </a:r>
            <a:r>
              <a:rPr lang="zh-CN" altLang="en-US" dirty="0" smtClean="0">
                <a:hlinkClick r:id="rId2"/>
              </a:rPr>
              <a:t>www.yanj.cn/store-10417.html</a:t>
            </a:r>
            <a:endParaRPr lang="en-US" altLang="zh-CN" dirty="0" smtClean="0"/>
          </a:p>
          <a:p>
            <a:endParaRPr lang="en-US" altLang="zh-CN" dirty="0"/>
          </a:p>
          <a:p>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1895758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0" y="0"/>
            <a:ext cx="12192000" cy="6858000"/>
            <a:chOff x="0" y="0"/>
            <a:chExt cx="12192000" cy="6858000"/>
          </a:xfrm>
        </p:grpSpPr>
        <p:pic>
          <p:nvPicPr>
            <p:cNvPr id="36" name="图片 35"/>
            <p:cNvPicPr>
              <a:picLocks noChangeAspect="1"/>
            </p:cNvPicPr>
            <p:nvPr/>
          </p:nvPicPr>
          <p:blipFill rotWithShape="1">
            <a:blip r:embed="rId2" cstate="print">
              <a:extLst>
                <a:ext uri="{28A0092B-C50C-407E-A947-70E740481C1C}">
                  <a14:useLocalDpi xmlns:a14="http://schemas.microsoft.com/office/drawing/2010/main" val="0"/>
                </a:ext>
              </a:extLst>
            </a:blip>
            <a:srcRect t="48999" b="15500"/>
            <a:stretch/>
          </p:blipFill>
          <p:spPr>
            <a:xfrm>
              <a:off x="0" y="0"/>
              <a:ext cx="12192000" cy="1583042"/>
            </a:xfrm>
            <a:prstGeom prst="rect">
              <a:avLst/>
            </a:prstGeom>
          </p:spPr>
        </p:pic>
        <p:sp>
          <p:nvSpPr>
            <p:cNvPr id="32" name="矩形 31"/>
            <p:cNvSpPr/>
            <p:nvPr/>
          </p:nvSpPr>
          <p:spPr>
            <a:xfrm>
              <a:off x="0" y="0"/>
              <a:ext cx="12192000" cy="685800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圆角矩形 25"/>
          <p:cNvSpPr/>
          <p:nvPr/>
        </p:nvSpPr>
        <p:spPr>
          <a:xfrm>
            <a:off x="1314451" y="2411380"/>
            <a:ext cx="2451100" cy="461665"/>
          </a:xfrm>
          <a:prstGeom prst="roundRect">
            <a:avLst>
              <a:gd name="adj" fmla="val 19143"/>
            </a:avLst>
          </a:prstGeom>
          <a:solidFill>
            <a:schemeClr val="bg1"/>
          </a:solidFill>
          <a:ln>
            <a:noFill/>
          </a:ln>
          <a:effectLst>
            <a:outerShdw blurRad="2794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5"/>
          <p:cNvSpPr>
            <a:spLocks noEditPoints="1"/>
          </p:cNvSpPr>
          <p:nvPr/>
        </p:nvSpPr>
        <p:spPr bwMode="auto">
          <a:xfrm>
            <a:off x="1425575" y="3547005"/>
            <a:ext cx="360000" cy="360000"/>
          </a:xfrm>
          <a:custGeom>
            <a:avLst/>
            <a:gdLst>
              <a:gd name="T0" fmla="*/ 73 w 654"/>
              <a:gd name="T1" fmla="*/ 654 h 800"/>
              <a:gd name="T2" fmla="*/ 327 w 654"/>
              <a:gd name="T3" fmla="*/ 654 h 800"/>
              <a:gd name="T4" fmla="*/ 327 w 654"/>
              <a:gd name="T5" fmla="*/ 691 h 800"/>
              <a:gd name="T6" fmla="*/ 73 w 654"/>
              <a:gd name="T7" fmla="*/ 691 h 800"/>
              <a:gd name="T8" fmla="*/ 73 w 654"/>
              <a:gd name="T9" fmla="*/ 654 h 800"/>
              <a:gd name="T10" fmla="*/ 581 w 654"/>
              <a:gd name="T11" fmla="*/ 654 h 800"/>
              <a:gd name="T12" fmla="*/ 581 w 654"/>
              <a:gd name="T13" fmla="*/ 691 h 800"/>
              <a:gd name="T14" fmla="*/ 654 w 654"/>
              <a:gd name="T15" fmla="*/ 691 h 800"/>
              <a:gd name="T16" fmla="*/ 654 w 654"/>
              <a:gd name="T17" fmla="*/ 0 h 800"/>
              <a:gd name="T18" fmla="*/ 109 w 654"/>
              <a:gd name="T19" fmla="*/ 0 h 800"/>
              <a:gd name="T20" fmla="*/ 109 w 654"/>
              <a:gd name="T21" fmla="*/ 73 h 800"/>
              <a:gd name="T22" fmla="*/ 145 w 654"/>
              <a:gd name="T23" fmla="*/ 73 h 800"/>
              <a:gd name="T24" fmla="*/ 145 w 654"/>
              <a:gd name="T25" fmla="*/ 36 h 800"/>
              <a:gd name="T26" fmla="*/ 618 w 654"/>
              <a:gd name="T27" fmla="*/ 36 h 800"/>
              <a:gd name="T28" fmla="*/ 618 w 654"/>
              <a:gd name="T29" fmla="*/ 654 h 800"/>
              <a:gd name="T30" fmla="*/ 581 w 654"/>
              <a:gd name="T31" fmla="*/ 654 h 800"/>
              <a:gd name="T32" fmla="*/ 73 w 654"/>
              <a:gd name="T33" fmla="*/ 546 h 800"/>
              <a:gd name="T34" fmla="*/ 473 w 654"/>
              <a:gd name="T35" fmla="*/ 546 h 800"/>
              <a:gd name="T36" fmla="*/ 473 w 654"/>
              <a:gd name="T37" fmla="*/ 582 h 800"/>
              <a:gd name="T38" fmla="*/ 73 w 654"/>
              <a:gd name="T39" fmla="*/ 582 h 800"/>
              <a:gd name="T40" fmla="*/ 73 w 654"/>
              <a:gd name="T41" fmla="*/ 546 h 800"/>
              <a:gd name="T42" fmla="*/ 0 w 654"/>
              <a:gd name="T43" fmla="*/ 117 h 800"/>
              <a:gd name="T44" fmla="*/ 0 w 654"/>
              <a:gd name="T45" fmla="*/ 792 h 800"/>
              <a:gd name="T46" fmla="*/ 7 w 654"/>
              <a:gd name="T47" fmla="*/ 800 h 800"/>
              <a:gd name="T48" fmla="*/ 538 w 654"/>
              <a:gd name="T49" fmla="*/ 800 h 800"/>
              <a:gd name="T50" fmla="*/ 545 w 654"/>
              <a:gd name="T51" fmla="*/ 792 h 800"/>
              <a:gd name="T52" fmla="*/ 545 w 654"/>
              <a:gd name="T53" fmla="*/ 117 h 800"/>
              <a:gd name="T54" fmla="*/ 538 w 654"/>
              <a:gd name="T55" fmla="*/ 109 h 800"/>
              <a:gd name="T56" fmla="*/ 7 w 654"/>
              <a:gd name="T57" fmla="*/ 109 h 800"/>
              <a:gd name="T58" fmla="*/ 0 w 654"/>
              <a:gd name="T59" fmla="*/ 117 h 800"/>
              <a:gd name="T60" fmla="*/ 36 w 654"/>
              <a:gd name="T61" fmla="*/ 146 h 800"/>
              <a:gd name="T62" fmla="*/ 509 w 654"/>
              <a:gd name="T63" fmla="*/ 146 h 800"/>
              <a:gd name="T64" fmla="*/ 509 w 654"/>
              <a:gd name="T65" fmla="*/ 764 h 800"/>
              <a:gd name="T66" fmla="*/ 36 w 654"/>
              <a:gd name="T67" fmla="*/ 764 h 800"/>
              <a:gd name="T68" fmla="*/ 36 w 654"/>
              <a:gd name="T69" fmla="*/ 146 h 800"/>
              <a:gd name="T70" fmla="*/ 73 w 654"/>
              <a:gd name="T71" fmla="*/ 218 h 800"/>
              <a:gd name="T72" fmla="*/ 473 w 654"/>
              <a:gd name="T73" fmla="*/ 218 h 800"/>
              <a:gd name="T74" fmla="*/ 473 w 654"/>
              <a:gd name="T75" fmla="*/ 254 h 800"/>
              <a:gd name="T76" fmla="*/ 73 w 654"/>
              <a:gd name="T77" fmla="*/ 254 h 800"/>
              <a:gd name="T78" fmla="*/ 73 w 654"/>
              <a:gd name="T79" fmla="*/ 218 h 800"/>
              <a:gd name="T80" fmla="*/ 73 w 654"/>
              <a:gd name="T81" fmla="*/ 327 h 800"/>
              <a:gd name="T82" fmla="*/ 473 w 654"/>
              <a:gd name="T83" fmla="*/ 327 h 800"/>
              <a:gd name="T84" fmla="*/ 473 w 654"/>
              <a:gd name="T85" fmla="*/ 364 h 800"/>
              <a:gd name="T86" fmla="*/ 73 w 654"/>
              <a:gd name="T87" fmla="*/ 364 h 800"/>
              <a:gd name="T88" fmla="*/ 73 w 654"/>
              <a:gd name="T89" fmla="*/ 327 h 800"/>
              <a:gd name="T90" fmla="*/ 73 w 654"/>
              <a:gd name="T91" fmla="*/ 436 h 800"/>
              <a:gd name="T92" fmla="*/ 473 w 654"/>
              <a:gd name="T93" fmla="*/ 436 h 800"/>
              <a:gd name="T94" fmla="*/ 473 w 654"/>
              <a:gd name="T95" fmla="*/ 473 h 800"/>
              <a:gd name="T96" fmla="*/ 73 w 654"/>
              <a:gd name="T97" fmla="*/ 473 h 800"/>
              <a:gd name="T98" fmla="*/ 73 w 654"/>
              <a:gd name="T99" fmla="*/ 436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4" h="800">
                <a:moveTo>
                  <a:pt x="73" y="654"/>
                </a:moveTo>
                <a:cubicBezTo>
                  <a:pt x="327" y="654"/>
                  <a:pt x="327" y="654"/>
                  <a:pt x="327" y="654"/>
                </a:cubicBezTo>
                <a:cubicBezTo>
                  <a:pt x="327" y="691"/>
                  <a:pt x="327" y="691"/>
                  <a:pt x="327" y="691"/>
                </a:cubicBezTo>
                <a:cubicBezTo>
                  <a:pt x="73" y="691"/>
                  <a:pt x="73" y="691"/>
                  <a:pt x="73" y="691"/>
                </a:cubicBezTo>
                <a:lnTo>
                  <a:pt x="73" y="654"/>
                </a:lnTo>
                <a:close/>
                <a:moveTo>
                  <a:pt x="581" y="654"/>
                </a:moveTo>
                <a:cubicBezTo>
                  <a:pt x="581" y="691"/>
                  <a:pt x="581" y="691"/>
                  <a:pt x="581" y="691"/>
                </a:cubicBezTo>
                <a:cubicBezTo>
                  <a:pt x="654" y="691"/>
                  <a:pt x="654" y="691"/>
                  <a:pt x="654" y="691"/>
                </a:cubicBezTo>
                <a:cubicBezTo>
                  <a:pt x="654" y="0"/>
                  <a:pt x="654" y="0"/>
                  <a:pt x="654" y="0"/>
                </a:cubicBezTo>
                <a:cubicBezTo>
                  <a:pt x="109" y="0"/>
                  <a:pt x="109" y="0"/>
                  <a:pt x="109" y="0"/>
                </a:cubicBezTo>
                <a:cubicBezTo>
                  <a:pt x="109" y="73"/>
                  <a:pt x="109" y="73"/>
                  <a:pt x="109" y="73"/>
                </a:cubicBezTo>
                <a:cubicBezTo>
                  <a:pt x="145" y="73"/>
                  <a:pt x="145" y="73"/>
                  <a:pt x="145" y="73"/>
                </a:cubicBezTo>
                <a:cubicBezTo>
                  <a:pt x="145" y="36"/>
                  <a:pt x="145" y="36"/>
                  <a:pt x="145" y="36"/>
                </a:cubicBezTo>
                <a:cubicBezTo>
                  <a:pt x="618" y="36"/>
                  <a:pt x="618" y="36"/>
                  <a:pt x="618" y="36"/>
                </a:cubicBezTo>
                <a:cubicBezTo>
                  <a:pt x="618" y="654"/>
                  <a:pt x="618" y="654"/>
                  <a:pt x="618" y="654"/>
                </a:cubicBezTo>
                <a:lnTo>
                  <a:pt x="581" y="654"/>
                </a:lnTo>
                <a:close/>
                <a:moveTo>
                  <a:pt x="73" y="546"/>
                </a:moveTo>
                <a:cubicBezTo>
                  <a:pt x="473" y="546"/>
                  <a:pt x="473" y="546"/>
                  <a:pt x="473" y="546"/>
                </a:cubicBezTo>
                <a:cubicBezTo>
                  <a:pt x="473" y="582"/>
                  <a:pt x="473" y="582"/>
                  <a:pt x="473" y="582"/>
                </a:cubicBezTo>
                <a:cubicBezTo>
                  <a:pt x="73" y="582"/>
                  <a:pt x="73" y="582"/>
                  <a:pt x="73" y="582"/>
                </a:cubicBezTo>
                <a:lnTo>
                  <a:pt x="73" y="546"/>
                </a:lnTo>
                <a:close/>
                <a:moveTo>
                  <a:pt x="0" y="117"/>
                </a:moveTo>
                <a:cubicBezTo>
                  <a:pt x="0" y="792"/>
                  <a:pt x="0" y="792"/>
                  <a:pt x="0" y="792"/>
                </a:cubicBezTo>
                <a:cubicBezTo>
                  <a:pt x="0" y="797"/>
                  <a:pt x="3" y="800"/>
                  <a:pt x="7" y="800"/>
                </a:cubicBezTo>
                <a:cubicBezTo>
                  <a:pt x="538" y="800"/>
                  <a:pt x="538" y="800"/>
                  <a:pt x="538" y="800"/>
                </a:cubicBezTo>
                <a:cubicBezTo>
                  <a:pt x="542" y="800"/>
                  <a:pt x="545" y="797"/>
                  <a:pt x="545" y="792"/>
                </a:cubicBezTo>
                <a:cubicBezTo>
                  <a:pt x="545" y="117"/>
                  <a:pt x="545" y="117"/>
                  <a:pt x="545" y="117"/>
                </a:cubicBezTo>
                <a:cubicBezTo>
                  <a:pt x="545" y="112"/>
                  <a:pt x="542" y="109"/>
                  <a:pt x="538" y="109"/>
                </a:cubicBezTo>
                <a:cubicBezTo>
                  <a:pt x="7" y="109"/>
                  <a:pt x="7" y="109"/>
                  <a:pt x="7" y="109"/>
                </a:cubicBezTo>
                <a:cubicBezTo>
                  <a:pt x="3" y="109"/>
                  <a:pt x="0" y="112"/>
                  <a:pt x="0" y="117"/>
                </a:cubicBezTo>
                <a:close/>
                <a:moveTo>
                  <a:pt x="36" y="146"/>
                </a:moveTo>
                <a:cubicBezTo>
                  <a:pt x="509" y="146"/>
                  <a:pt x="509" y="146"/>
                  <a:pt x="509" y="146"/>
                </a:cubicBezTo>
                <a:cubicBezTo>
                  <a:pt x="509" y="764"/>
                  <a:pt x="509" y="764"/>
                  <a:pt x="509" y="764"/>
                </a:cubicBezTo>
                <a:cubicBezTo>
                  <a:pt x="36" y="764"/>
                  <a:pt x="36" y="764"/>
                  <a:pt x="36" y="764"/>
                </a:cubicBezTo>
                <a:lnTo>
                  <a:pt x="36" y="146"/>
                </a:lnTo>
                <a:close/>
                <a:moveTo>
                  <a:pt x="73" y="218"/>
                </a:moveTo>
                <a:cubicBezTo>
                  <a:pt x="473" y="218"/>
                  <a:pt x="473" y="218"/>
                  <a:pt x="473" y="218"/>
                </a:cubicBezTo>
                <a:cubicBezTo>
                  <a:pt x="473" y="254"/>
                  <a:pt x="473" y="254"/>
                  <a:pt x="473" y="254"/>
                </a:cubicBezTo>
                <a:cubicBezTo>
                  <a:pt x="73" y="254"/>
                  <a:pt x="73" y="254"/>
                  <a:pt x="73" y="254"/>
                </a:cubicBezTo>
                <a:lnTo>
                  <a:pt x="73" y="218"/>
                </a:lnTo>
                <a:close/>
                <a:moveTo>
                  <a:pt x="73" y="327"/>
                </a:moveTo>
                <a:cubicBezTo>
                  <a:pt x="473" y="327"/>
                  <a:pt x="473" y="327"/>
                  <a:pt x="473" y="327"/>
                </a:cubicBezTo>
                <a:cubicBezTo>
                  <a:pt x="473" y="364"/>
                  <a:pt x="473" y="364"/>
                  <a:pt x="473" y="364"/>
                </a:cubicBezTo>
                <a:cubicBezTo>
                  <a:pt x="73" y="364"/>
                  <a:pt x="73" y="364"/>
                  <a:pt x="73" y="364"/>
                </a:cubicBezTo>
                <a:lnTo>
                  <a:pt x="73" y="327"/>
                </a:lnTo>
                <a:close/>
                <a:moveTo>
                  <a:pt x="73" y="436"/>
                </a:moveTo>
                <a:cubicBezTo>
                  <a:pt x="473" y="436"/>
                  <a:pt x="473" y="436"/>
                  <a:pt x="473" y="436"/>
                </a:cubicBezTo>
                <a:cubicBezTo>
                  <a:pt x="473" y="473"/>
                  <a:pt x="473" y="473"/>
                  <a:pt x="473" y="473"/>
                </a:cubicBezTo>
                <a:cubicBezTo>
                  <a:pt x="73" y="473"/>
                  <a:pt x="73" y="473"/>
                  <a:pt x="73" y="473"/>
                </a:cubicBezTo>
                <a:lnTo>
                  <a:pt x="73" y="4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noEditPoints="1"/>
          </p:cNvSpPr>
          <p:nvPr/>
        </p:nvSpPr>
        <p:spPr bwMode="auto">
          <a:xfrm>
            <a:off x="1425575" y="4631797"/>
            <a:ext cx="360000" cy="360000"/>
          </a:xfrm>
          <a:custGeom>
            <a:avLst/>
            <a:gdLst>
              <a:gd name="T0" fmla="*/ 500 w 699"/>
              <a:gd name="T1" fmla="*/ 149 h 571"/>
              <a:gd name="T2" fmla="*/ 200 w 699"/>
              <a:gd name="T3" fmla="*/ 149 h 571"/>
              <a:gd name="T4" fmla="*/ 100 w 699"/>
              <a:gd name="T5" fmla="*/ 496 h 571"/>
              <a:gd name="T6" fmla="*/ 125 w 699"/>
              <a:gd name="T7" fmla="*/ 571 h 571"/>
              <a:gd name="T8" fmla="*/ 599 w 699"/>
              <a:gd name="T9" fmla="*/ 546 h 571"/>
              <a:gd name="T10" fmla="*/ 442 w 699"/>
              <a:gd name="T11" fmla="*/ 266 h 571"/>
              <a:gd name="T12" fmla="*/ 442 w 699"/>
              <a:gd name="T13" fmla="*/ 266 h 571"/>
              <a:gd name="T14" fmla="*/ 350 w 699"/>
              <a:gd name="T15" fmla="*/ 41 h 571"/>
              <a:gd name="T16" fmla="*/ 350 w 699"/>
              <a:gd name="T17" fmla="*/ 256 h 571"/>
              <a:gd name="T18" fmla="*/ 242 w 699"/>
              <a:gd name="T19" fmla="*/ 149 h 571"/>
              <a:gd name="T20" fmla="*/ 562 w 699"/>
              <a:gd name="T21" fmla="*/ 530 h 571"/>
              <a:gd name="T22" fmla="*/ 138 w 699"/>
              <a:gd name="T23" fmla="*/ 504 h 571"/>
              <a:gd name="T24" fmla="*/ 562 w 699"/>
              <a:gd name="T25" fmla="*/ 504 h 571"/>
              <a:gd name="T26" fmla="*/ 562 w 699"/>
              <a:gd name="T27" fmla="*/ 530 h 571"/>
              <a:gd name="T28" fmla="*/ 156 w 699"/>
              <a:gd name="T29" fmla="*/ 289 h 571"/>
              <a:gd name="T30" fmla="*/ 179 w 699"/>
              <a:gd name="T31" fmla="*/ 265 h 571"/>
              <a:gd name="T32" fmla="*/ 118 w 699"/>
              <a:gd name="T33" fmla="*/ 174 h 571"/>
              <a:gd name="T34" fmla="*/ 200 w 699"/>
              <a:gd name="T35" fmla="*/ 60 h 571"/>
              <a:gd name="T36" fmla="*/ 200 w 699"/>
              <a:gd name="T37" fmla="*/ 51 h 571"/>
              <a:gd name="T38" fmla="*/ 108 w 699"/>
              <a:gd name="T39" fmla="*/ 258 h 571"/>
              <a:gd name="T40" fmla="*/ 0 w 699"/>
              <a:gd name="T41" fmla="*/ 472 h 571"/>
              <a:gd name="T42" fmla="*/ 70 w 699"/>
              <a:gd name="T43" fmla="*/ 497 h 571"/>
              <a:gd name="T44" fmla="*/ 44 w 699"/>
              <a:gd name="T45" fmla="*/ 453 h 571"/>
              <a:gd name="T46" fmla="*/ 156 w 699"/>
              <a:gd name="T47" fmla="*/ 289 h 571"/>
              <a:gd name="T48" fmla="*/ 156 w 699"/>
              <a:gd name="T49" fmla="*/ 289 h 571"/>
              <a:gd name="T50" fmla="*/ 624 w 699"/>
              <a:gd name="T51" fmla="*/ 174 h 571"/>
              <a:gd name="T52" fmla="*/ 493 w 699"/>
              <a:gd name="T53" fmla="*/ 51 h 571"/>
              <a:gd name="T54" fmla="*/ 522 w 699"/>
              <a:gd name="T55" fmla="*/ 104 h 571"/>
              <a:gd name="T56" fmla="*/ 541 w 699"/>
              <a:gd name="T57" fmla="*/ 242 h 571"/>
              <a:gd name="T58" fmla="*/ 542 w 699"/>
              <a:gd name="T59" fmla="*/ 288 h 571"/>
              <a:gd name="T60" fmla="*/ 660 w 699"/>
              <a:gd name="T61" fmla="*/ 433 h 571"/>
              <a:gd name="T62" fmla="*/ 624 w 699"/>
              <a:gd name="T63" fmla="*/ 452 h 571"/>
              <a:gd name="T64" fmla="*/ 674 w 699"/>
              <a:gd name="T65" fmla="*/ 496 h 571"/>
              <a:gd name="T66" fmla="*/ 699 w 699"/>
              <a:gd name="T67" fmla="*/ 433 h 571"/>
              <a:gd name="T68" fmla="*/ 592 w 699"/>
              <a:gd name="T69" fmla="*/ 257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9" h="571">
                <a:moveTo>
                  <a:pt x="442" y="266"/>
                </a:moveTo>
                <a:cubicBezTo>
                  <a:pt x="477" y="239"/>
                  <a:pt x="500" y="196"/>
                  <a:pt x="500" y="149"/>
                </a:cubicBezTo>
                <a:cubicBezTo>
                  <a:pt x="500" y="67"/>
                  <a:pt x="432" y="0"/>
                  <a:pt x="350" y="0"/>
                </a:cubicBezTo>
                <a:cubicBezTo>
                  <a:pt x="268" y="0"/>
                  <a:pt x="200" y="67"/>
                  <a:pt x="200" y="149"/>
                </a:cubicBezTo>
                <a:cubicBezTo>
                  <a:pt x="200" y="197"/>
                  <a:pt x="222" y="239"/>
                  <a:pt x="258" y="266"/>
                </a:cubicBezTo>
                <a:cubicBezTo>
                  <a:pt x="166" y="302"/>
                  <a:pt x="100" y="392"/>
                  <a:pt x="100" y="496"/>
                </a:cubicBezTo>
                <a:cubicBezTo>
                  <a:pt x="100" y="546"/>
                  <a:pt x="100" y="546"/>
                  <a:pt x="100" y="546"/>
                </a:cubicBezTo>
                <a:cubicBezTo>
                  <a:pt x="100" y="560"/>
                  <a:pt x="112" y="571"/>
                  <a:pt x="125" y="571"/>
                </a:cubicBezTo>
                <a:cubicBezTo>
                  <a:pt x="574" y="571"/>
                  <a:pt x="574" y="571"/>
                  <a:pt x="574" y="571"/>
                </a:cubicBezTo>
                <a:cubicBezTo>
                  <a:pt x="588" y="571"/>
                  <a:pt x="599" y="560"/>
                  <a:pt x="599" y="546"/>
                </a:cubicBezTo>
                <a:cubicBezTo>
                  <a:pt x="599" y="496"/>
                  <a:pt x="599" y="496"/>
                  <a:pt x="599" y="496"/>
                </a:cubicBezTo>
                <a:cubicBezTo>
                  <a:pt x="600" y="392"/>
                  <a:pt x="534" y="303"/>
                  <a:pt x="442" y="266"/>
                </a:cubicBezTo>
                <a:cubicBezTo>
                  <a:pt x="442" y="266"/>
                  <a:pt x="442" y="266"/>
                  <a:pt x="442" y="266"/>
                </a:cubicBezTo>
                <a:cubicBezTo>
                  <a:pt x="442" y="266"/>
                  <a:pt x="442" y="266"/>
                  <a:pt x="442" y="266"/>
                </a:cubicBezTo>
                <a:close/>
                <a:moveTo>
                  <a:pt x="242" y="149"/>
                </a:moveTo>
                <a:cubicBezTo>
                  <a:pt x="242" y="90"/>
                  <a:pt x="290" y="41"/>
                  <a:pt x="350" y="41"/>
                </a:cubicBezTo>
                <a:cubicBezTo>
                  <a:pt x="410" y="41"/>
                  <a:pt x="458" y="90"/>
                  <a:pt x="458" y="149"/>
                </a:cubicBezTo>
                <a:cubicBezTo>
                  <a:pt x="458" y="208"/>
                  <a:pt x="410" y="256"/>
                  <a:pt x="350" y="256"/>
                </a:cubicBezTo>
                <a:cubicBezTo>
                  <a:pt x="290" y="256"/>
                  <a:pt x="242" y="208"/>
                  <a:pt x="242" y="149"/>
                </a:cubicBezTo>
                <a:cubicBezTo>
                  <a:pt x="242" y="149"/>
                  <a:pt x="242" y="149"/>
                  <a:pt x="242" y="149"/>
                </a:cubicBezTo>
                <a:cubicBezTo>
                  <a:pt x="242" y="149"/>
                  <a:pt x="242" y="149"/>
                  <a:pt x="242" y="149"/>
                </a:cubicBezTo>
                <a:close/>
                <a:moveTo>
                  <a:pt x="562" y="530"/>
                </a:moveTo>
                <a:cubicBezTo>
                  <a:pt x="138" y="530"/>
                  <a:pt x="138" y="530"/>
                  <a:pt x="138" y="530"/>
                </a:cubicBezTo>
                <a:cubicBezTo>
                  <a:pt x="138" y="504"/>
                  <a:pt x="138" y="504"/>
                  <a:pt x="138" y="504"/>
                </a:cubicBezTo>
                <a:cubicBezTo>
                  <a:pt x="138" y="388"/>
                  <a:pt x="233" y="293"/>
                  <a:pt x="350" y="293"/>
                </a:cubicBezTo>
                <a:cubicBezTo>
                  <a:pt x="467" y="293"/>
                  <a:pt x="562" y="387"/>
                  <a:pt x="562" y="504"/>
                </a:cubicBezTo>
                <a:cubicBezTo>
                  <a:pt x="562" y="530"/>
                  <a:pt x="562" y="530"/>
                  <a:pt x="562" y="530"/>
                </a:cubicBezTo>
                <a:cubicBezTo>
                  <a:pt x="562" y="530"/>
                  <a:pt x="562" y="530"/>
                  <a:pt x="562" y="530"/>
                </a:cubicBezTo>
                <a:cubicBezTo>
                  <a:pt x="562" y="530"/>
                  <a:pt x="562" y="530"/>
                  <a:pt x="562" y="530"/>
                </a:cubicBezTo>
                <a:close/>
                <a:moveTo>
                  <a:pt x="156" y="289"/>
                </a:moveTo>
                <a:cubicBezTo>
                  <a:pt x="161" y="288"/>
                  <a:pt x="161" y="288"/>
                  <a:pt x="161" y="288"/>
                </a:cubicBezTo>
                <a:cubicBezTo>
                  <a:pt x="172" y="284"/>
                  <a:pt x="179" y="275"/>
                  <a:pt x="179" y="265"/>
                </a:cubicBezTo>
                <a:cubicBezTo>
                  <a:pt x="179" y="254"/>
                  <a:pt x="172" y="246"/>
                  <a:pt x="162" y="242"/>
                </a:cubicBezTo>
                <a:cubicBezTo>
                  <a:pt x="136" y="230"/>
                  <a:pt x="118" y="204"/>
                  <a:pt x="118" y="174"/>
                </a:cubicBezTo>
                <a:cubicBezTo>
                  <a:pt x="118" y="141"/>
                  <a:pt x="147" y="114"/>
                  <a:pt x="177" y="104"/>
                </a:cubicBezTo>
                <a:cubicBezTo>
                  <a:pt x="182" y="88"/>
                  <a:pt x="190" y="73"/>
                  <a:pt x="200" y="60"/>
                </a:cubicBezTo>
                <a:cubicBezTo>
                  <a:pt x="202" y="57"/>
                  <a:pt x="204" y="54"/>
                  <a:pt x="206" y="51"/>
                </a:cubicBezTo>
                <a:cubicBezTo>
                  <a:pt x="204" y="51"/>
                  <a:pt x="202" y="51"/>
                  <a:pt x="200" y="51"/>
                </a:cubicBezTo>
                <a:cubicBezTo>
                  <a:pt x="131" y="51"/>
                  <a:pt x="75" y="106"/>
                  <a:pt x="75" y="175"/>
                </a:cubicBezTo>
                <a:cubicBezTo>
                  <a:pt x="75" y="206"/>
                  <a:pt x="87" y="236"/>
                  <a:pt x="108" y="258"/>
                </a:cubicBezTo>
                <a:cubicBezTo>
                  <a:pt x="43" y="292"/>
                  <a:pt x="0" y="358"/>
                  <a:pt x="0" y="434"/>
                </a:cubicBezTo>
                <a:cubicBezTo>
                  <a:pt x="0" y="472"/>
                  <a:pt x="0" y="472"/>
                  <a:pt x="0" y="472"/>
                </a:cubicBezTo>
                <a:cubicBezTo>
                  <a:pt x="0" y="486"/>
                  <a:pt x="12" y="497"/>
                  <a:pt x="25" y="497"/>
                </a:cubicBezTo>
                <a:cubicBezTo>
                  <a:pt x="70" y="497"/>
                  <a:pt x="70" y="497"/>
                  <a:pt x="70" y="497"/>
                </a:cubicBezTo>
                <a:cubicBezTo>
                  <a:pt x="70" y="480"/>
                  <a:pt x="72" y="469"/>
                  <a:pt x="75" y="453"/>
                </a:cubicBezTo>
                <a:cubicBezTo>
                  <a:pt x="44" y="453"/>
                  <a:pt x="44" y="453"/>
                  <a:pt x="44" y="453"/>
                </a:cubicBezTo>
                <a:cubicBezTo>
                  <a:pt x="44" y="434"/>
                  <a:pt x="44" y="434"/>
                  <a:pt x="44" y="434"/>
                </a:cubicBezTo>
                <a:cubicBezTo>
                  <a:pt x="44" y="364"/>
                  <a:pt x="90" y="306"/>
                  <a:pt x="156" y="289"/>
                </a:cubicBezTo>
                <a:cubicBezTo>
                  <a:pt x="156" y="289"/>
                  <a:pt x="156" y="289"/>
                  <a:pt x="156" y="289"/>
                </a:cubicBezTo>
                <a:cubicBezTo>
                  <a:pt x="156" y="289"/>
                  <a:pt x="156" y="289"/>
                  <a:pt x="156" y="289"/>
                </a:cubicBezTo>
                <a:close/>
                <a:moveTo>
                  <a:pt x="592" y="257"/>
                </a:moveTo>
                <a:cubicBezTo>
                  <a:pt x="612" y="235"/>
                  <a:pt x="624" y="206"/>
                  <a:pt x="624" y="174"/>
                </a:cubicBezTo>
                <a:cubicBezTo>
                  <a:pt x="624" y="106"/>
                  <a:pt x="568" y="50"/>
                  <a:pt x="499" y="50"/>
                </a:cubicBezTo>
                <a:cubicBezTo>
                  <a:pt x="497" y="50"/>
                  <a:pt x="495" y="50"/>
                  <a:pt x="493" y="51"/>
                </a:cubicBezTo>
                <a:cubicBezTo>
                  <a:pt x="495" y="54"/>
                  <a:pt x="497" y="56"/>
                  <a:pt x="499" y="59"/>
                </a:cubicBezTo>
                <a:cubicBezTo>
                  <a:pt x="509" y="72"/>
                  <a:pt x="517" y="87"/>
                  <a:pt x="522" y="104"/>
                </a:cubicBezTo>
                <a:cubicBezTo>
                  <a:pt x="552" y="113"/>
                  <a:pt x="585" y="141"/>
                  <a:pt x="585" y="174"/>
                </a:cubicBezTo>
                <a:cubicBezTo>
                  <a:pt x="585" y="203"/>
                  <a:pt x="568" y="230"/>
                  <a:pt x="541" y="242"/>
                </a:cubicBezTo>
                <a:cubicBezTo>
                  <a:pt x="531" y="245"/>
                  <a:pt x="524" y="254"/>
                  <a:pt x="524" y="264"/>
                </a:cubicBezTo>
                <a:cubicBezTo>
                  <a:pt x="524" y="275"/>
                  <a:pt x="532" y="284"/>
                  <a:pt x="542" y="288"/>
                </a:cubicBezTo>
                <a:cubicBezTo>
                  <a:pt x="547" y="289"/>
                  <a:pt x="547" y="289"/>
                  <a:pt x="547" y="289"/>
                </a:cubicBezTo>
                <a:cubicBezTo>
                  <a:pt x="613" y="306"/>
                  <a:pt x="660" y="364"/>
                  <a:pt x="660" y="433"/>
                </a:cubicBezTo>
                <a:cubicBezTo>
                  <a:pt x="660" y="452"/>
                  <a:pt x="660" y="452"/>
                  <a:pt x="660" y="452"/>
                </a:cubicBezTo>
                <a:cubicBezTo>
                  <a:pt x="624" y="452"/>
                  <a:pt x="624" y="452"/>
                  <a:pt x="624" y="452"/>
                </a:cubicBezTo>
                <a:cubicBezTo>
                  <a:pt x="627" y="468"/>
                  <a:pt x="629" y="479"/>
                  <a:pt x="629" y="496"/>
                </a:cubicBezTo>
                <a:cubicBezTo>
                  <a:pt x="674" y="496"/>
                  <a:pt x="674" y="496"/>
                  <a:pt x="674" y="496"/>
                </a:cubicBezTo>
                <a:cubicBezTo>
                  <a:pt x="688" y="496"/>
                  <a:pt x="699" y="485"/>
                  <a:pt x="699" y="471"/>
                </a:cubicBezTo>
                <a:cubicBezTo>
                  <a:pt x="699" y="433"/>
                  <a:pt x="699" y="433"/>
                  <a:pt x="699" y="433"/>
                </a:cubicBezTo>
                <a:cubicBezTo>
                  <a:pt x="699" y="358"/>
                  <a:pt x="657" y="290"/>
                  <a:pt x="592" y="257"/>
                </a:cubicBezTo>
                <a:cubicBezTo>
                  <a:pt x="592" y="257"/>
                  <a:pt x="592" y="257"/>
                  <a:pt x="592" y="257"/>
                </a:cubicBezTo>
                <a:cubicBezTo>
                  <a:pt x="592" y="257"/>
                  <a:pt x="592" y="257"/>
                  <a:pt x="592" y="25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3"/>
          <p:cNvSpPr>
            <a:spLocks noEditPoints="1"/>
          </p:cNvSpPr>
          <p:nvPr/>
        </p:nvSpPr>
        <p:spPr bwMode="auto">
          <a:xfrm>
            <a:off x="1425575" y="2462213"/>
            <a:ext cx="360000" cy="360000"/>
          </a:xfrm>
          <a:custGeom>
            <a:avLst/>
            <a:gdLst>
              <a:gd name="T0" fmla="*/ 696 w 696"/>
              <a:gd name="T1" fmla="*/ 330 h 696"/>
              <a:gd name="T2" fmla="*/ 652 w 696"/>
              <a:gd name="T3" fmla="*/ 330 h 696"/>
              <a:gd name="T4" fmla="*/ 628 w 696"/>
              <a:gd name="T5" fmla="*/ 230 h 696"/>
              <a:gd name="T6" fmla="*/ 563 w 696"/>
              <a:gd name="T7" fmla="*/ 133 h 696"/>
              <a:gd name="T8" fmla="*/ 466 w 696"/>
              <a:gd name="T9" fmla="*/ 68 h 696"/>
              <a:gd name="T10" fmla="*/ 366 w 696"/>
              <a:gd name="T11" fmla="*/ 44 h 696"/>
              <a:gd name="T12" fmla="*/ 366 w 696"/>
              <a:gd name="T13" fmla="*/ 0 h 696"/>
              <a:gd name="T14" fmla="*/ 331 w 696"/>
              <a:gd name="T15" fmla="*/ 0 h 696"/>
              <a:gd name="T16" fmla="*/ 331 w 696"/>
              <a:gd name="T17" fmla="*/ 44 h 696"/>
              <a:gd name="T18" fmla="*/ 230 w 696"/>
              <a:gd name="T19" fmla="*/ 68 h 696"/>
              <a:gd name="T20" fmla="*/ 133 w 696"/>
              <a:gd name="T21" fmla="*/ 133 h 696"/>
              <a:gd name="T22" fmla="*/ 68 w 696"/>
              <a:gd name="T23" fmla="*/ 230 h 696"/>
              <a:gd name="T24" fmla="*/ 44 w 696"/>
              <a:gd name="T25" fmla="*/ 330 h 696"/>
              <a:gd name="T26" fmla="*/ 0 w 696"/>
              <a:gd name="T27" fmla="*/ 330 h 696"/>
              <a:gd name="T28" fmla="*/ 0 w 696"/>
              <a:gd name="T29" fmla="*/ 365 h 696"/>
              <a:gd name="T30" fmla="*/ 44 w 696"/>
              <a:gd name="T31" fmla="*/ 365 h 696"/>
              <a:gd name="T32" fmla="*/ 68 w 696"/>
              <a:gd name="T33" fmla="*/ 466 h 696"/>
              <a:gd name="T34" fmla="*/ 133 w 696"/>
              <a:gd name="T35" fmla="*/ 563 h 696"/>
              <a:gd name="T36" fmla="*/ 230 w 696"/>
              <a:gd name="T37" fmla="*/ 628 h 696"/>
              <a:gd name="T38" fmla="*/ 330 w 696"/>
              <a:gd name="T39" fmla="*/ 652 h 696"/>
              <a:gd name="T40" fmla="*/ 330 w 696"/>
              <a:gd name="T41" fmla="*/ 696 h 696"/>
              <a:gd name="T42" fmla="*/ 365 w 696"/>
              <a:gd name="T43" fmla="*/ 696 h 696"/>
              <a:gd name="T44" fmla="*/ 365 w 696"/>
              <a:gd name="T45" fmla="*/ 652 h 696"/>
              <a:gd name="T46" fmla="*/ 466 w 696"/>
              <a:gd name="T47" fmla="*/ 628 h 696"/>
              <a:gd name="T48" fmla="*/ 563 w 696"/>
              <a:gd name="T49" fmla="*/ 563 h 696"/>
              <a:gd name="T50" fmla="*/ 628 w 696"/>
              <a:gd name="T51" fmla="*/ 466 h 696"/>
              <a:gd name="T52" fmla="*/ 652 w 696"/>
              <a:gd name="T53" fmla="*/ 365 h 696"/>
              <a:gd name="T54" fmla="*/ 696 w 696"/>
              <a:gd name="T55" fmla="*/ 365 h 696"/>
              <a:gd name="T56" fmla="*/ 696 w 696"/>
              <a:gd name="T57" fmla="*/ 330 h 696"/>
              <a:gd name="T58" fmla="*/ 696 w 696"/>
              <a:gd name="T59" fmla="*/ 330 h 696"/>
              <a:gd name="T60" fmla="*/ 602 w 696"/>
              <a:gd name="T61" fmla="*/ 330 h 696"/>
              <a:gd name="T62" fmla="*/ 527 w 696"/>
              <a:gd name="T63" fmla="*/ 330 h 696"/>
              <a:gd name="T64" fmla="*/ 475 w 696"/>
              <a:gd name="T65" fmla="*/ 221 h 696"/>
              <a:gd name="T66" fmla="*/ 366 w 696"/>
              <a:gd name="T67" fmla="*/ 169 h 696"/>
              <a:gd name="T68" fmla="*/ 366 w 696"/>
              <a:gd name="T69" fmla="*/ 94 h 696"/>
              <a:gd name="T70" fmla="*/ 602 w 696"/>
              <a:gd name="T71" fmla="*/ 330 h 696"/>
              <a:gd name="T72" fmla="*/ 348 w 696"/>
              <a:gd name="T73" fmla="*/ 492 h 696"/>
              <a:gd name="T74" fmla="*/ 203 w 696"/>
              <a:gd name="T75" fmla="*/ 348 h 696"/>
              <a:gd name="T76" fmla="*/ 348 w 696"/>
              <a:gd name="T77" fmla="*/ 203 h 696"/>
              <a:gd name="T78" fmla="*/ 493 w 696"/>
              <a:gd name="T79" fmla="*/ 348 h 696"/>
              <a:gd name="T80" fmla="*/ 348 w 696"/>
              <a:gd name="T81" fmla="*/ 492 h 696"/>
              <a:gd name="T82" fmla="*/ 330 w 696"/>
              <a:gd name="T83" fmla="*/ 94 h 696"/>
              <a:gd name="T84" fmla="*/ 330 w 696"/>
              <a:gd name="T85" fmla="*/ 169 h 696"/>
              <a:gd name="T86" fmla="*/ 221 w 696"/>
              <a:gd name="T87" fmla="*/ 221 h 696"/>
              <a:gd name="T88" fmla="*/ 169 w 696"/>
              <a:gd name="T89" fmla="*/ 330 h 696"/>
              <a:gd name="T90" fmla="*/ 94 w 696"/>
              <a:gd name="T91" fmla="*/ 330 h 696"/>
              <a:gd name="T92" fmla="*/ 330 w 696"/>
              <a:gd name="T93" fmla="*/ 94 h 696"/>
              <a:gd name="T94" fmla="*/ 94 w 696"/>
              <a:gd name="T95" fmla="*/ 365 h 696"/>
              <a:gd name="T96" fmla="*/ 169 w 696"/>
              <a:gd name="T97" fmla="*/ 365 h 696"/>
              <a:gd name="T98" fmla="*/ 221 w 696"/>
              <a:gd name="T99" fmla="*/ 475 h 696"/>
              <a:gd name="T100" fmla="*/ 330 w 696"/>
              <a:gd name="T101" fmla="*/ 526 h 696"/>
              <a:gd name="T102" fmla="*/ 330 w 696"/>
              <a:gd name="T103" fmla="*/ 602 h 696"/>
              <a:gd name="T104" fmla="*/ 94 w 696"/>
              <a:gd name="T105" fmla="*/ 365 h 696"/>
              <a:gd name="T106" fmla="*/ 366 w 696"/>
              <a:gd name="T107" fmla="*/ 602 h 696"/>
              <a:gd name="T108" fmla="*/ 366 w 696"/>
              <a:gd name="T109" fmla="*/ 526 h 696"/>
              <a:gd name="T110" fmla="*/ 475 w 696"/>
              <a:gd name="T111" fmla="*/ 475 h 696"/>
              <a:gd name="T112" fmla="*/ 527 w 696"/>
              <a:gd name="T113" fmla="*/ 365 h 696"/>
              <a:gd name="T114" fmla="*/ 602 w 696"/>
              <a:gd name="T115" fmla="*/ 365 h 696"/>
              <a:gd name="T116" fmla="*/ 366 w 696"/>
              <a:gd name="T117" fmla="*/ 602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96" h="696">
                <a:moveTo>
                  <a:pt x="696" y="330"/>
                </a:moveTo>
                <a:cubicBezTo>
                  <a:pt x="652" y="330"/>
                  <a:pt x="652" y="330"/>
                  <a:pt x="652" y="330"/>
                </a:cubicBezTo>
                <a:cubicBezTo>
                  <a:pt x="650" y="296"/>
                  <a:pt x="642" y="262"/>
                  <a:pt x="628" y="230"/>
                </a:cubicBezTo>
                <a:cubicBezTo>
                  <a:pt x="613" y="193"/>
                  <a:pt x="591" y="161"/>
                  <a:pt x="563" y="133"/>
                </a:cubicBezTo>
                <a:cubicBezTo>
                  <a:pt x="535" y="105"/>
                  <a:pt x="503" y="83"/>
                  <a:pt x="466" y="68"/>
                </a:cubicBezTo>
                <a:cubicBezTo>
                  <a:pt x="434" y="54"/>
                  <a:pt x="400" y="46"/>
                  <a:pt x="366" y="44"/>
                </a:cubicBezTo>
                <a:cubicBezTo>
                  <a:pt x="366" y="0"/>
                  <a:pt x="366" y="0"/>
                  <a:pt x="366" y="0"/>
                </a:cubicBezTo>
                <a:cubicBezTo>
                  <a:pt x="331" y="0"/>
                  <a:pt x="331" y="0"/>
                  <a:pt x="331" y="0"/>
                </a:cubicBezTo>
                <a:cubicBezTo>
                  <a:pt x="331" y="44"/>
                  <a:pt x="331" y="44"/>
                  <a:pt x="331" y="44"/>
                </a:cubicBezTo>
                <a:cubicBezTo>
                  <a:pt x="296" y="46"/>
                  <a:pt x="262" y="54"/>
                  <a:pt x="230" y="68"/>
                </a:cubicBezTo>
                <a:cubicBezTo>
                  <a:pt x="194" y="83"/>
                  <a:pt x="161" y="105"/>
                  <a:pt x="133" y="133"/>
                </a:cubicBezTo>
                <a:cubicBezTo>
                  <a:pt x="105" y="161"/>
                  <a:pt x="83" y="193"/>
                  <a:pt x="68" y="230"/>
                </a:cubicBezTo>
                <a:cubicBezTo>
                  <a:pt x="54" y="262"/>
                  <a:pt x="46" y="296"/>
                  <a:pt x="44" y="330"/>
                </a:cubicBezTo>
                <a:cubicBezTo>
                  <a:pt x="0" y="330"/>
                  <a:pt x="0" y="330"/>
                  <a:pt x="0" y="330"/>
                </a:cubicBezTo>
                <a:cubicBezTo>
                  <a:pt x="0" y="365"/>
                  <a:pt x="0" y="365"/>
                  <a:pt x="0" y="365"/>
                </a:cubicBezTo>
                <a:cubicBezTo>
                  <a:pt x="44" y="365"/>
                  <a:pt x="44" y="365"/>
                  <a:pt x="44" y="365"/>
                </a:cubicBezTo>
                <a:cubicBezTo>
                  <a:pt x="46" y="400"/>
                  <a:pt x="54" y="434"/>
                  <a:pt x="68" y="466"/>
                </a:cubicBezTo>
                <a:cubicBezTo>
                  <a:pt x="83" y="502"/>
                  <a:pt x="105" y="535"/>
                  <a:pt x="133" y="563"/>
                </a:cubicBezTo>
                <a:cubicBezTo>
                  <a:pt x="161" y="591"/>
                  <a:pt x="193" y="613"/>
                  <a:pt x="230" y="628"/>
                </a:cubicBezTo>
                <a:cubicBezTo>
                  <a:pt x="262" y="642"/>
                  <a:pt x="296" y="650"/>
                  <a:pt x="330" y="652"/>
                </a:cubicBezTo>
                <a:cubicBezTo>
                  <a:pt x="330" y="696"/>
                  <a:pt x="330" y="696"/>
                  <a:pt x="330" y="696"/>
                </a:cubicBezTo>
                <a:cubicBezTo>
                  <a:pt x="365" y="696"/>
                  <a:pt x="365" y="696"/>
                  <a:pt x="365" y="696"/>
                </a:cubicBezTo>
                <a:cubicBezTo>
                  <a:pt x="365" y="652"/>
                  <a:pt x="365" y="652"/>
                  <a:pt x="365" y="652"/>
                </a:cubicBezTo>
                <a:cubicBezTo>
                  <a:pt x="400" y="650"/>
                  <a:pt x="434" y="642"/>
                  <a:pt x="466" y="628"/>
                </a:cubicBezTo>
                <a:cubicBezTo>
                  <a:pt x="502" y="613"/>
                  <a:pt x="535" y="591"/>
                  <a:pt x="563" y="563"/>
                </a:cubicBezTo>
                <a:cubicBezTo>
                  <a:pt x="591" y="535"/>
                  <a:pt x="613" y="502"/>
                  <a:pt x="628" y="466"/>
                </a:cubicBezTo>
                <a:cubicBezTo>
                  <a:pt x="642" y="434"/>
                  <a:pt x="650" y="400"/>
                  <a:pt x="652" y="365"/>
                </a:cubicBezTo>
                <a:cubicBezTo>
                  <a:pt x="696" y="365"/>
                  <a:pt x="696" y="365"/>
                  <a:pt x="696" y="365"/>
                </a:cubicBezTo>
                <a:cubicBezTo>
                  <a:pt x="696" y="330"/>
                  <a:pt x="696" y="330"/>
                  <a:pt x="696" y="330"/>
                </a:cubicBezTo>
                <a:cubicBezTo>
                  <a:pt x="696" y="330"/>
                  <a:pt x="696" y="330"/>
                  <a:pt x="696" y="330"/>
                </a:cubicBezTo>
                <a:close/>
                <a:moveTo>
                  <a:pt x="602" y="330"/>
                </a:moveTo>
                <a:cubicBezTo>
                  <a:pt x="527" y="330"/>
                  <a:pt x="527" y="330"/>
                  <a:pt x="527" y="330"/>
                </a:cubicBezTo>
                <a:cubicBezTo>
                  <a:pt x="523" y="289"/>
                  <a:pt x="505" y="251"/>
                  <a:pt x="475" y="221"/>
                </a:cubicBezTo>
                <a:cubicBezTo>
                  <a:pt x="446" y="191"/>
                  <a:pt x="407" y="173"/>
                  <a:pt x="366" y="169"/>
                </a:cubicBezTo>
                <a:cubicBezTo>
                  <a:pt x="366" y="94"/>
                  <a:pt x="366" y="94"/>
                  <a:pt x="366" y="94"/>
                </a:cubicBezTo>
                <a:cubicBezTo>
                  <a:pt x="492" y="102"/>
                  <a:pt x="594" y="204"/>
                  <a:pt x="602" y="330"/>
                </a:cubicBezTo>
                <a:close/>
                <a:moveTo>
                  <a:pt x="348" y="492"/>
                </a:moveTo>
                <a:cubicBezTo>
                  <a:pt x="268" y="492"/>
                  <a:pt x="203" y="428"/>
                  <a:pt x="203" y="348"/>
                </a:cubicBezTo>
                <a:cubicBezTo>
                  <a:pt x="203" y="268"/>
                  <a:pt x="268" y="203"/>
                  <a:pt x="348" y="203"/>
                </a:cubicBezTo>
                <a:cubicBezTo>
                  <a:pt x="428" y="203"/>
                  <a:pt x="493" y="268"/>
                  <a:pt x="493" y="348"/>
                </a:cubicBezTo>
                <a:cubicBezTo>
                  <a:pt x="492" y="428"/>
                  <a:pt x="428" y="492"/>
                  <a:pt x="348" y="492"/>
                </a:cubicBezTo>
                <a:close/>
                <a:moveTo>
                  <a:pt x="330" y="94"/>
                </a:moveTo>
                <a:cubicBezTo>
                  <a:pt x="330" y="169"/>
                  <a:pt x="330" y="169"/>
                  <a:pt x="330" y="169"/>
                </a:cubicBezTo>
                <a:cubicBezTo>
                  <a:pt x="289" y="173"/>
                  <a:pt x="251" y="191"/>
                  <a:pt x="221" y="221"/>
                </a:cubicBezTo>
                <a:cubicBezTo>
                  <a:pt x="191" y="250"/>
                  <a:pt x="173" y="289"/>
                  <a:pt x="169" y="330"/>
                </a:cubicBezTo>
                <a:cubicBezTo>
                  <a:pt x="94" y="330"/>
                  <a:pt x="94" y="330"/>
                  <a:pt x="94" y="330"/>
                </a:cubicBezTo>
                <a:cubicBezTo>
                  <a:pt x="102" y="204"/>
                  <a:pt x="204" y="102"/>
                  <a:pt x="330" y="94"/>
                </a:cubicBezTo>
                <a:close/>
                <a:moveTo>
                  <a:pt x="94" y="365"/>
                </a:moveTo>
                <a:cubicBezTo>
                  <a:pt x="169" y="365"/>
                  <a:pt x="169" y="365"/>
                  <a:pt x="169" y="365"/>
                </a:cubicBezTo>
                <a:cubicBezTo>
                  <a:pt x="173" y="406"/>
                  <a:pt x="191" y="445"/>
                  <a:pt x="221" y="475"/>
                </a:cubicBezTo>
                <a:cubicBezTo>
                  <a:pt x="250" y="504"/>
                  <a:pt x="289" y="522"/>
                  <a:pt x="330" y="526"/>
                </a:cubicBezTo>
                <a:cubicBezTo>
                  <a:pt x="330" y="602"/>
                  <a:pt x="330" y="602"/>
                  <a:pt x="330" y="602"/>
                </a:cubicBezTo>
                <a:cubicBezTo>
                  <a:pt x="204" y="594"/>
                  <a:pt x="102" y="492"/>
                  <a:pt x="94" y="365"/>
                </a:cubicBezTo>
                <a:close/>
                <a:moveTo>
                  <a:pt x="366" y="602"/>
                </a:moveTo>
                <a:cubicBezTo>
                  <a:pt x="366" y="526"/>
                  <a:pt x="366" y="526"/>
                  <a:pt x="366" y="526"/>
                </a:cubicBezTo>
                <a:cubicBezTo>
                  <a:pt x="407" y="522"/>
                  <a:pt x="445" y="504"/>
                  <a:pt x="475" y="475"/>
                </a:cubicBezTo>
                <a:cubicBezTo>
                  <a:pt x="505" y="445"/>
                  <a:pt x="523" y="407"/>
                  <a:pt x="527" y="365"/>
                </a:cubicBezTo>
                <a:cubicBezTo>
                  <a:pt x="602" y="365"/>
                  <a:pt x="602" y="365"/>
                  <a:pt x="602" y="365"/>
                </a:cubicBezTo>
                <a:cubicBezTo>
                  <a:pt x="594" y="492"/>
                  <a:pt x="492" y="594"/>
                  <a:pt x="366" y="602"/>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7"/>
          <p:cNvSpPr>
            <a:spLocks/>
          </p:cNvSpPr>
          <p:nvPr/>
        </p:nvSpPr>
        <p:spPr bwMode="auto">
          <a:xfrm>
            <a:off x="1425575" y="5716588"/>
            <a:ext cx="360000" cy="360000"/>
          </a:xfrm>
          <a:custGeom>
            <a:avLst/>
            <a:gdLst>
              <a:gd name="T0" fmla="*/ 50 w 769"/>
              <a:gd name="T1" fmla="*/ 750 h 800"/>
              <a:gd name="T2" fmla="*/ 0 w 769"/>
              <a:gd name="T3" fmla="*/ 630 h 800"/>
              <a:gd name="T4" fmla="*/ 50 w 769"/>
              <a:gd name="T5" fmla="*/ 511 h 800"/>
              <a:gd name="T6" fmla="*/ 533 w 769"/>
              <a:gd name="T7" fmla="*/ 40 h 800"/>
              <a:gd name="T8" fmla="*/ 631 w 769"/>
              <a:gd name="T9" fmla="*/ 0 h 800"/>
              <a:gd name="T10" fmla="*/ 729 w 769"/>
              <a:gd name="T11" fmla="*/ 40 h 800"/>
              <a:gd name="T12" fmla="*/ 769 w 769"/>
              <a:gd name="T13" fmla="*/ 138 h 800"/>
              <a:gd name="T14" fmla="*/ 729 w 769"/>
              <a:gd name="T15" fmla="*/ 236 h 800"/>
              <a:gd name="T16" fmla="*/ 368 w 769"/>
              <a:gd name="T17" fmla="*/ 584 h 800"/>
              <a:gd name="T18" fmla="*/ 293 w 769"/>
              <a:gd name="T19" fmla="*/ 615 h 800"/>
              <a:gd name="T20" fmla="*/ 216 w 769"/>
              <a:gd name="T21" fmla="*/ 584 h 800"/>
              <a:gd name="T22" fmla="*/ 185 w 769"/>
              <a:gd name="T23" fmla="*/ 508 h 800"/>
              <a:gd name="T24" fmla="*/ 216 w 769"/>
              <a:gd name="T25" fmla="*/ 431 h 800"/>
              <a:gd name="T26" fmla="*/ 466 w 769"/>
              <a:gd name="T27" fmla="*/ 188 h 800"/>
              <a:gd name="T28" fmla="*/ 489 w 769"/>
              <a:gd name="T29" fmla="*/ 188 h 800"/>
              <a:gd name="T30" fmla="*/ 489 w 769"/>
              <a:gd name="T31" fmla="*/ 212 h 800"/>
              <a:gd name="T32" fmla="*/ 239 w 769"/>
              <a:gd name="T33" fmla="*/ 454 h 800"/>
              <a:gd name="T34" fmla="*/ 216 w 769"/>
              <a:gd name="T35" fmla="*/ 508 h 800"/>
              <a:gd name="T36" fmla="*/ 239 w 769"/>
              <a:gd name="T37" fmla="*/ 562 h 800"/>
              <a:gd name="T38" fmla="*/ 293 w 769"/>
              <a:gd name="T39" fmla="*/ 585 h 800"/>
              <a:gd name="T40" fmla="*/ 347 w 769"/>
              <a:gd name="T41" fmla="*/ 562 h 800"/>
              <a:gd name="T42" fmla="*/ 708 w 769"/>
              <a:gd name="T43" fmla="*/ 216 h 800"/>
              <a:gd name="T44" fmla="*/ 739 w 769"/>
              <a:gd name="T45" fmla="*/ 139 h 800"/>
              <a:gd name="T46" fmla="*/ 708 w 769"/>
              <a:gd name="T47" fmla="*/ 62 h 800"/>
              <a:gd name="T48" fmla="*/ 632 w 769"/>
              <a:gd name="T49" fmla="*/ 32 h 800"/>
              <a:gd name="T50" fmla="*/ 555 w 769"/>
              <a:gd name="T51" fmla="*/ 62 h 800"/>
              <a:gd name="T52" fmla="*/ 71 w 769"/>
              <a:gd name="T53" fmla="*/ 532 h 800"/>
              <a:gd name="T54" fmla="*/ 31 w 769"/>
              <a:gd name="T55" fmla="*/ 630 h 800"/>
              <a:gd name="T56" fmla="*/ 71 w 769"/>
              <a:gd name="T57" fmla="*/ 728 h 800"/>
              <a:gd name="T58" fmla="*/ 169 w 769"/>
              <a:gd name="T59" fmla="*/ 769 h 800"/>
              <a:gd name="T60" fmla="*/ 267 w 769"/>
              <a:gd name="T61" fmla="*/ 728 h 800"/>
              <a:gd name="T62" fmla="*/ 650 w 769"/>
              <a:gd name="T63" fmla="*/ 358 h 800"/>
              <a:gd name="T64" fmla="*/ 673 w 769"/>
              <a:gd name="T65" fmla="*/ 358 h 800"/>
              <a:gd name="T66" fmla="*/ 673 w 769"/>
              <a:gd name="T67" fmla="*/ 381 h 800"/>
              <a:gd name="T68" fmla="*/ 288 w 769"/>
              <a:gd name="T69" fmla="*/ 750 h 800"/>
              <a:gd name="T70" fmla="*/ 169 w 769"/>
              <a:gd name="T71" fmla="*/ 800 h 800"/>
              <a:gd name="T72" fmla="*/ 50 w 769"/>
              <a:gd name="T73" fmla="*/ 75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9" h="800">
                <a:moveTo>
                  <a:pt x="50" y="750"/>
                </a:moveTo>
                <a:cubicBezTo>
                  <a:pt x="17" y="719"/>
                  <a:pt x="0" y="679"/>
                  <a:pt x="0" y="630"/>
                </a:cubicBezTo>
                <a:cubicBezTo>
                  <a:pt x="0" y="582"/>
                  <a:pt x="17" y="542"/>
                  <a:pt x="50" y="511"/>
                </a:cubicBezTo>
                <a:cubicBezTo>
                  <a:pt x="533" y="40"/>
                  <a:pt x="533" y="40"/>
                  <a:pt x="533" y="40"/>
                </a:cubicBezTo>
                <a:cubicBezTo>
                  <a:pt x="560" y="14"/>
                  <a:pt x="592" y="0"/>
                  <a:pt x="631" y="0"/>
                </a:cubicBezTo>
                <a:cubicBezTo>
                  <a:pt x="669" y="0"/>
                  <a:pt x="702" y="14"/>
                  <a:pt x="729" y="40"/>
                </a:cubicBezTo>
                <a:cubicBezTo>
                  <a:pt x="756" y="67"/>
                  <a:pt x="769" y="100"/>
                  <a:pt x="769" y="138"/>
                </a:cubicBezTo>
                <a:cubicBezTo>
                  <a:pt x="769" y="174"/>
                  <a:pt x="756" y="207"/>
                  <a:pt x="729" y="236"/>
                </a:cubicBezTo>
                <a:cubicBezTo>
                  <a:pt x="368" y="584"/>
                  <a:pt x="368" y="584"/>
                  <a:pt x="368" y="584"/>
                </a:cubicBezTo>
                <a:cubicBezTo>
                  <a:pt x="347" y="605"/>
                  <a:pt x="322" y="615"/>
                  <a:pt x="293" y="615"/>
                </a:cubicBezTo>
                <a:cubicBezTo>
                  <a:pt x="264" y="615"/>
                  <a:pt x="239" y="605"/>
                  <a:pt x="216" y="584"/>
                </a:cubicBezTo>
                <a:cubicBezTo>
                  <a:pt x="196" y="561"/>
                  <a:pt x="185" y="536"/>
                  <a:pt x="185" y="508"/>
                </a:cubicBezTo>
                <a:cubicBezTo>
                  <a:pt x="185" y="480"/>
                  <a:pt x="196" y="454"/>
                  <a:pt x="216" y="431"/>
                </a:cubicBezTo>
                <a:cubicBezTo>
                  <a:pt x="466" y="188"/>
                  <a:pt x="466" y="188"/>
                  <a:pt x="466" y="188"/>
                </a:cubicBezTo>
                <a:cubicBezTo>
                  <a:pt x="475" y="182"/>
                  <a:pt x="483" y="182"/>
                  <a:pt x="489" y="188"/>
                </a:cubicBezTo>
                <a:cubicBezTo>
                  <a:pt x="496" y="197"/>
                  <a:pt x="496" y="205"/>
                  <a:pt x="489" y="212"/>
                </a:cubicBezTo>
                <a:cubicBezTo>
                  <a:pt x="239" y="454"/>
                  <a:pt x="239" y="454"/>
                  <a:pt x="239" y="454"/>
                </a:cubicBezTo>
                <a:cubicBezTo>
                  <a:pt x="224" y="467"/>
                  <a:pt x="216" y="485"/>
                  <a:pt x="216" y="508"/>
                </a:cubicBezTo>
                <a:cubicBezTo>
                  <a:pt x="216" y="531"/>
                  <a:pt x="224" y="549"/>
                  <a:pt x="239" y="562"/>
                </a:cubicBezTo>
                <a:cubicBezTo>
                  <a:pt x="252" y="577"/>
                  <a:pt x="270" y="585"/>
                  <a:pt x="293" y="585"/>
                </a:cubicBezTo>
                <a:cubicBezTo>
                  <a:pt x="316" y="585"/>
                  <a:pt x="334" y="578"/>
                  <a:pt x="347" y="562"/>
                </a:cubicBezTo>
                <a:cubicBezTo>
                  <a:pt x="708" y="216"/>
                  <a:pt x="708" y="216"/>
                  <a:pt x="708" y="216"/>
                </a:cubicBezTo>
                <a:cubicBezTo>
                  <a:pt x="729" y="193"/>
                  <a:pt x="739" y="167"/>
                  <a:pt x="739" y="139"/>
                </a:cubicBezTo>
                <a:cubicBezTo>
                  <a:pt x="739" y="111"/>
                  <a:pt x="729" y="85"/>
                  <a:pt x="708" y="62"/>
                </a:cubicBezTo>
                <a:cubicBezTo>
                  <a:pt x="685" y="42"/>
                  <a:pt x="660" y="32"/>
                  <a:pt x="632" y="32"/>
                </a:cubicBezTo>
                <a:cubicBezTo>
                  <a:pt x="603" y="32"/>
                  <a:pt x="578" y="42"/>
                  <a:pt x="555" y="62"/>
                </a:cubicBezTo>
                <a:cubicBezTo>
                  <a:pt x="71" y="532"/>
                  <a:pt x="71" y="532"/>
                  <a:pt x="71" y="532"/>
                </a:cubicBezTo>
                <a:cubicBezTo>
                  <a:pt x="44" y="559"/>
                  <a:pt x="31" y="592"/>
                  <a:pt x="31" y="630"/>
                </a:cubicBezTo>
                <a:cubicBezTo>
                  <a:pt x="31" y="669"/>
                  <a:pt x="44" y="702"/>
                  <a:pt x="71" y="728"/>
                </a:cubicBezTo>
                <a:cubicBezTo>
                  <a:pt x="98" y="755"/>
                  <a:pt x="131" y="769"/>
                  <a:pt x="169" y="769"/>
                </a:cubicBezTo>
                <a:cubicBezTo>
                  <a:pt x="205" y="769"/>
                  <a:pt x="238" y="755"/>
                  <a:pt x="267" y="728"/>
                </a:cubicBezTo>
                <a:cubicBezTo>
                  <a:pt x="650" y="358"/>
                  <a:pt x="650" y="358"/>
                  <a:pt x="650" y="358"/>
                </a:cubicBezTo>
                <a:cubicBezTo>
                  <a:pt x="658" y="351"/>
                  <a:pt x="666" y="351"/>
                  <a:pt x="673" y="358"/>
                </a:cubicBezTo>
                <a:cubicBezTo>
                  <a:pt x="679" y="366"/>
                  <a:pt x="679" y="374"/>
                  <a:pt x="673" y="381"/>
                </a:cubicBezTo>
                <a:cubicBezTo>
                  <a:pt x="288" y="750"/>
                  <a:pt x="288" y="750"/>
                  <a:pt x="288" y="750"/>
                </a:cubicBezTo>
                <a:cubicBezTo>
                  <a:pt x="258" y="783"/>
                  <a:pt x="218" y="800"/>
                  <a:pt x="169" y="800"/>
                </a:cubicBezTo>
                <a:cubicBezTo>
                  <a:pt x="120" y="800"/>
                  <a:pt x="81" y="783"/>
                  <a:pt x="50" y="75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文本框 20"/>
          <p:cNvSpPr txBox="1"/>
          <p:nvPr/>
        </p:nvSpPr>
        <p:spPr>
          <a:xfrm>
            <a:off x="1847850" y="2411380"/>
            <a:ext cx="1917700" cy="422552"/>
          </a:xfrm>
          <a:prstGeom prst="rect">
            <a:avLst/>
          </a:prstGeom>
          <a:noFill/>
        </p:spPr>
        <p:txBody>
          <a:bodyPr wrap="square" rtlCol="0">
            <a:spAutoFit/>
          </a:bodyPr>
          <a:lstStyle/>
          <a:p>
            <a:pPr algn="ctr">
              <a:lnSpc>
                <a:spcPct val="150000"/>
              </a:lnSpc>
            </a:pPr>
            <a:r>
              <a:rPr lang="en-US" altLang="zh-CN" sz="1600" smtClean="0">
                <a:solidFill>
                  <a:schemeClr val="accent1"/>
                </a:solidFill>
                <a:latin typeface="思源黑体 CN Light" panose="020B0300000000000000" pitchFamily="34" charset="-122"/>
                <a:ea typeface="思源黑体 CN Light" panose="020B0300000000000000" pitchFamily="34" charset="-122"/>
              </a:rPr>
              <a:t> TITLE GOES HERE</a:t>
            </a:r>
            <a:endParaRPr lang="zh-CN" altLang="en-US" sz="1600" smtClean="0">
              <a:solidFill>
                <a:schemeClr val="accent1"/>
              </a:solidFill>
              <a:latin typeface="思源黑体 CN Light" panose="020B0300000000000000" pitchFamily="34" charset="-122"/>
              <a:ea typeface="思源黑体 CN Light" panose="020B0300000000000000" pitchFamily="34" charset="-122"/>
            </a:endParaRPr>
          </a:p>
        </p:txBody>
      </p:sp>
      <p:sp>
        <p:nvSpPr>
          <p:cNvPr id="22" name="文本框 21"/>
          <p:cNvSpPr txBox="1"/>
          <p:nvPr/>
        </p:nvSpPr>
        <p:spPr>
          <a:xfrm>
            <a:off x="1847850" y="3496172"/>
            <a:ext cx="1917700" cy="461665"/>
          </a:xfrm>
          <a:prstGeom prst="rect">
            <a:avLst/>
          </a:prstGeom>
          <a:noFill/>
        </p:spPr>
        <p:txBody>
          <a:bodyPr wrap="square" rtlCol="0">
            <a:spAutoFit/>
          </a:bodyPr>
          <a:lstStyle/>
          <a:p>
            <a:pPr algn="ctr">
              <a:lnSpc>
                <a:spcPct val="150000"/>
              </a:lnSpc>
            </a:pPr>
            <a:r>
              <a:rPr lang="en-US" altLang="zh-CN" sz="1600" smtClean="0">
                <a:latin typeface="思源黑体 CN Light" panose="020B0300000000000000" pitchFamily="34" charset="-122"/>
                <a:ea typeface="思源黑体 CN Light" panose="020B0300000000000000" pitchFamily="34" charset="-122"/>
              </a:rPr>
              <a:t> TITLE GOES HERE</a:t>
            </a:r>
            <a:endParaRPr lang="zh-CN" altLang="en-US" sz="1600" smtClean="0">
              <a:latin typeface="思源黑体 CN Light" panose="020B0300000000000000" pitchFamily="34" charset="-122"/>
              <a:ea typeface="思源黑体 CN Light" panose="020B0300000000000000" pitchFamily="34" charset="-122"/>
            </a:endParaRPr>
          </a:p>
        </p:txBody>
      </p:sp>
      <p:sp>
        <p:nvSpPr>
          <p:cNvPr id="23" name="文本框 22"/>
          <p:cNvSpPr txBox="1"/>
          <p:nvPr/>
        </p:nvSpPr>
        <p:spPr>
          <a:xfrm>
            <a:off x="1847850" y="4580964"/>
            <a:ext cx="1917700" cy="461665"/>
          </a:xfrm>
          <a:prstGeom prst="rect">
            <a:avLst/>
          </a:prstGeom>
          <a:noFill/>
        </p:spPr>
        <p:txBody>
          <a:bodyPr wrap="square" rtlCol="0">
            <a:spAutoFit/>
          </a:bodyPr>
          <a:lstStyle/>
          <a:p>
            <a:pPr algn="ctr">
              <a:lnSpc>
                <a:spcPct val="150000"/>
              </a:lnSpc>
            </a:pPr>
            <a:r>
              <a:rPr lang="en-US" altLang="zh-CN" sz="1600" smtClean="0">
                <a:latin typeface="思源黑体 CN Light" panose="020B0300000000000000" pitchFamily="34" charset="-122"/>
                <a:ea typeface="思源黑体 CN Light" panose="020B0300000000000000" pitchFamily="34" charset="-122"/>
              </a:rPr>
              <a:t> TITLE GOES HERE</a:t>
            </a:r>
            <a:endParaRPr lang="zh-CN" altLang="en-US" sz="1600" smtClean="0">
              <a:latin typeface="思源黑体 CN Light" panose="020B0300000000000000" pitchFamily="34" charset="-122"/>
              <a:ea typeface="思源黑体 CN Light" panose="020B0300000000000000" pitchFamily="34" charset="-122"/>
            </a:endParaRPr>
          </a:p>
        </p:txBody>
      </p:sp>
      <p:sp>
        <p:nvSpPr>
          <p:cNvPr id="24" name="文本框 23"/>
          <p:cNvSpPr txBox="1"/>
          <p:nvPr/>
        </p:nvSpPr>
        <p:spPr>
          <a:xfrm>
            <a:off x="1847850" y="5665755"/>
            <a:ext cx="1917700" cy="461665"/>
          </a:xfrm>
          <a:prstGeom prst="rect">
            <a:avLst/>
          </a:prstGeom>
          <a:noFill/>
        </p:spPr>
        <p:txBody>
          <a:bodyPr wrap="square" rtlCol="0">
            <a:spAutoFit/>
          </a:bodyPr>
          <a:lstStyle/>
          <a:p>
            <a:pPr algn="ctr">
              <a:lnSpc>
                <a:spcPct val="150000"/>
              </a:lnSpc>
            </a:pPr>
            <a:r>
              <a:rPr lang="en-US" altLang="zh-CN" sz="1600" smtClean="0">
                <a:latin typeface="思源黑体 CN Light" panose="020B0300000000000000" pitchFamily="34" charset="-122"/>
                <a:ea typeface="思源黑体 CN Light" panose="020B0300000000000000" pitchFamily="34" charset="-122"/>
              </a:rPr>
              <a:t> TITLE GOES HERE</a:t>
            </a:r>
            <a:endParaRPr lang="zh-CN" altLang="en-US" sz="1600" smtClean="0">
              <a:latin typeface="思源黑体 CN Light" panose="020B0300000000000000" pitchFamily="34" charset="-122"/>
              <a:ea typeface="思源黑体 CN Light" panose="020B0300000000000000" pitchFamily="34" charset="-122"/>
            </a:endParaRPr>
          </a:p>
        </p:txBody>
      </p:sp>
      <p:sp>
        <p:nvSpPr>
          <p:cNvPr id="25" name="圆角矩形 24"/>
          <p:cNvSpPr/>
          <p:nvPr/>
        </p:nvSpPr>
        <p:spPr>
          <a:xfrm>
            <a:off x="4330700" y="2153601"/>
            <a:ext cx="88900" cy="4176000"/>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4330700" y="2313622"/>
            <a:ext cx="88900" cy="6840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4984749" y="2313622"/>
            <a:ext cx="6842760" cy="1384995"/>
          </a:xfrm>
          <a:prstGeom prst="rect">
            <a:avLst/>
          </a:prstGeom>
          <a:noFill/>
        </p:spPr>
        <p:txBody>
          <a:bodyPr wrap="square" rtlCol="0">
            <a:spAutoFit/>
          </a:bodyPr>
          <a:lstStyle/>
          <a:p>
            <a:pPr>
              <a:lnSpc>
                <a:spcPct val="150000"/>
              </a:lnSpc>
            </a:pPr>
            <a:r>
              <a:rPr lang="en-US" altLang="zh-CN" sz="1400" smtClean="0">
                <a:latin typeface="思源黑体 CN Light" panose="020B0300000000000000" pitchFamily="34" charset="-122"/>
                <a:ea typeface="思源黑体 CN Light" panose="020B0300000000000000" pitchFamily="34" charset="-122"/>
              </a:rPr>
              <a:t>Lorem ipsum dolor sit amet, consectetuer adipiscing elit. Maecenas porttitor congue massa. Fusce posuere, magna sed pulvinar ultricies, purus lectus malesuada libero, sit amet commodo magna eros quis urna. Nunc viverra imperdiet enim.</a:t>
            </a:r>
            <a:endParaRPr lang="zh-CN" altLang="en-US" sz="1400" smtClean="0">
              <a:latin typeface="思源黑体 CN Light" panose="020B0300000000000000" pitchFamily="34" charset="-122"/>
              <a:ea typeface="思源黑体 CN Light" panose="020B0300000000000000" pitchFamily="34" charset="-122"/>
            </a:endParaRPr>
          </a:p>
        </p:txBody>
      </p:sp>
      <p:sp>
        <p:nvSpPr>
          <p:cNvPr id="29" name="文本框 28"/>
          <p:cNvSpPr txBox="1"/>
          <p:nvPr/>
        </p:nvSpPr>
        <p:spPr>
          <a:xfrm>
            <a:off x="4984749" y="3957837"/>
            <a:ext cx="6842760" cy="738664"/>
          </a:xfrm>
          <a:prstGeom prst="rect">
            <a:avLst/>
          </a:prstGeom>
          <a:noFill/>
        </p:spPr>
        <p:txBody>
          <a:bodyPr wrap="square" rtlCol="0">
            <a:spAutoFit/>
          </a:bodyPr>
          <a:lstStyle/>
          <a:p>
            <a:pPr>
              <a:lnSpc>
                <a:spcPct val="150000"/>
              </a:lnSpc>
            </a:pPr>
            <a:r>
              <a:rPr lang="en-US" altLang="zh-CN" sz="1400" smtClean="0">
                <a:latin typeface="思源黑体 CN Light" panose="020B0300000000000000" pitchFamily="34" charset="-122"/>
                <a:ea typeface="思源黑体 CN Light" panose="020B0300000000000000" pitchFamily="34" charset="-122"/>
              </a:rPr>
              <a:t>Lorem ipsum dolor sit amet, consectetuer adipiscing elit. Maecenas porttitor congue massa. Fusce posuere, magna sed pulvinar ultricies, purus lectus</a:t>
            </a:r>
            <a:endParaRPr lang="zh-CN" altLang="en-US" sz="1400" smtClean="0">
              <a:latin typeface="思源黑体 CN Light" panose="020B0300000000000000" pitchFamily="34" charset="-122"/>
              <a:ea typeface="思源黑体 CN Light" panose="020B0300000000000000" pitchFamily="34" charset="-122"/>
            </a:endParaRPr>
          </a:p>
        </p:txBody>
      </p:sp>
      <p:grpSp>
        <p:nvGrpSpPr>
          <p:cNvPr id="46" name="组合 45"/>
          <p:cNvGrpSpPr/>
          <p:nvPr/>
        </p:nvGrpSpPr>
        <p:grpSpPr>
          <a:xfrm>
            <a:off x="3225800" y="542456"/>
            <a:ext cx="5740400" cy="605192"/>
            <a:chOff x="3225800" y="542456"/>
            <a:chExt cx="5740400" cy="605192"/>
          </a:xfrm>
        </p:grpSpPr>
        <p:grpSp>
          <p:nvGrpSpPr>
            <p:cNvPr id="44" name="组合 43"/>
            <p:cNvGrpSpPr/>
            <p:nvPr/>
          </p:nvGrpSpPr>
          <p:grpSpPr>
            <a:xfrm>
              <a:off x="3225800" y="542456"/>
              <a:ext cx="5740400" cy="605192"/>
              <a:chOff x="3225800" y="542456"/>
              <a:chExt cx="5740400" cy="605192"/>
            </a:xfrm>
          </p:grpSpPr>
          <p:sp>
            <p:nvSpPr>
              <p:cNvPr id="37" name="圆角矩形 36"/>
              <p:cNvSpPr/>
              <p:nvPr/>
            </p:nvSpPr>
            <p:spPr>
              <a:xfrm>
                <a:off x="3225800" y="542456"/>
                <a:ext cx="5740400" cy="605192"/>
              </a:xfrm>
              <a:prstGeom prst="roundRect">
                <a:avLst>
                  <a:gd name="adj" fmla="val 35031"/>
                </a:avLst>
              </a:prstGeom>
              <a:solidFill>
                <a:schemeClr val="bg1"/>
              </a:solidFill>
              <a:ln>
                <a:noFill/>
              </a:ln>
              <a:effectLst>
                <a:outerShdw blurRad="406400" dist="38100" dir="5400000" sx="111000" sy="11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spc="600">
                  <a:solidFill>
                    <a:schemeClr val="bg1">
                      <a:lumMod val="75000"/>
                    </a:schemeClr>
                  </a:solidFill>
                  <a:latin typeface="思源黑体 CN Light" panose="020B0300000000000000" pitchFamily="34" charset="-122"/>
                  <a:ea typeface="思源黑体 CN Light" panose="020B0300000000000000" pitchFamily="34" charset="-122"/>
                </a:endParaRPr>
              </a:p>
            </p:txBody>
          </p:sp>
          <p:sp>
            <p:nvSpPr>
              <p:cNvPr id="43" name="任意多边形 42"/>
              <p:cNvSpPr/>
              <p:nvPr/>
            </p:nvSpPr>
            <p:spPr>
              <a:xfrm>
                <a:off x="7806690" y="542456"/>
                <a:ext cx="1159510" cy="605192"/>
              </a:xfrm>
              <a:custGeom>
                <a:avLst/>
                <a:gdLst>
                  <a:gd name="connsiteX0" fmla="*/ 0 w 1502410"/>
                  <a:gd name="connsiteY0" fmla="*/ 0 h 605192"/>
                  <a:gd name="connsiteX1" fmla="*/ 1290405 w 1502410"/>
                  <a:gd name="connsiteY1" fmla="*/ 0 h 605192"/>
                  <a:gd name="connsiteX2" fmla="*/ 1502410 w 1502410"/>
                  <a:gd name="connsiteY2" fmla="*/ 212005 h 605192"/>
                  <a:gd name="connsiteX3" fmla="*/ 1502410 w 1502410"/>
                  <a:gd name="connsiteY3" fmla="*/ 393187 h 605192"/>
                  <a:gd name="connsiteX4" fmla="*/ 1290405 w 1502410"/>
                  <a:gd name="connsiteY4" fmla="*/ 605192 h 605192"/>
                  <a:gd name="connsiteX5" fmla="*/ 0 w 1502410"/>
                  <a:gd name="connsiteY5" fmla="*/ 605192 h 605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2410" h="605192">
                    <a:moveTo>
                      <a:pt x="0" y="0"/>
                    </a:moveTo>
                    <a:lnTo>
                      <a:pt x="1290405" y="0"/>
                    </a:lnTo>
                    <a:cubicBezTo>
                      <a:pt x="1407492" y="0"/>
                      <a:pt x="1502410" y="94918"/>
                      <a:pt x="1502410" y="212005"/>
                    </a:cubicBezTo>
                    <a:lnTo>
                      <a:pt x="1502410" y="393187"/>
                    </a:lnTo>
                    <a:cubicBezTo>
                      <a:pt x="1502410" y="510274"/>
                      <a:pt x="1407492" y="605192"/>
                      <a:pt x="1290405" y="605192"/>
                    </a:cubicBezTo>
                    <a:lnTo>
                      <a:pt x="0" y="605192"/>
                    </a:lnTo>
                    <a:close/>
                  </a:path>
                </a:pathLst>
              </a:custGeom>
              <a:solidFill>
                <a:schemeClr val="accent1"/>
              </a:solidFill>
              <a:ln>
                <a:noFill/>
              </a:ln>
              <a:effectLst>
                <a:outerShdw blurRad="406400" dist="38100" dir="5400000" sx="111000" sy="11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pc="300" smtClean="0">
                    <a:solidFill>
                      <a:schemeClr val="bg1"/>
                    </a:solidFill>
                    <a:latin typeface="思源黑体 CN Light" panose="020B0300000000000000" pitchFamily="34" charset="-122"/>
                    <a:ea typeface="思源黑体 CN Light" panose="020B0300000000000000" pitchFamily="34" charset="-122"/>
                  </a:rPr>
                  <a:t>search</a:t>
                </a:r>
                <a:endParaRPr lang="zh-CN" altLang="zh-CN" sz="1400" spc="300">
                  <a:solidFill>
                    <a:schemeClr val="bg1"/>
                  </a:solidFill>
                  <a:latin typeface="思源黑体 CN Light" panose="020B0300000000000000" pitchFamily="34" charset="-122"/>
                  <a:ea typeface="思源黑体 CN Light" panose="020B0300000000000000" pitchFamily="34" charset="-122"/>
                </a:endParaRPr>
              </a:p>
            </p:txBody>
          </p:sp>
        </p:grpSp>
        <p:sp>
          <p:nvSpPr>
            <p:cNvPr id="3" name="文本框 2"/>
            <p:cNvSpPr txBox="1"/>
            <p:nvPr/>
          </p:nvSpPr>
          <p:spPr>
            <a:xfrm>
              <a:off x="3765550" y="568053"/>
              <a:ext cx="3631565" cy="553998"/>
            </a:xfrm>
            <a:prstGeom prst="rect">
              <a:avLst/>
            </a:prstGeom>
            <a:noFill/>
          </p:spPr>
          <p:txBody>
            <a:bodyPr wrap="square" rtlCol="0">
              <a:spAutoFit/>
            </a:bodyPr>
            <a:lstStyle/>
            <a:p>
              <a:pPr algn="dist">
                <a:lnSpc>
                  <a:spcPct val="150000"/>
                </a:lnSpc>
              </a:pPr>
              <a:r>
                <a:rPr lang="en-US" altLang="zh-CN" sz="2000" smtClean="0">
                  <a:latin typeface="思源黑体 CN Light" panose="020B0300000000000000" pitchFamily="34" charset="-122"/>
                  <a:ea typeface="思源黑体 CN Light" panose="020B0300000000000000" pitchFamily="34" charset="-122"/>
                </a:rPr>
                <a:t>POWER YOUR POINT</a:t>
              </a:r>
              <a:endParaRPr lang="zh-CN" altLang="en-US" sz="2000" smtClean="0">
                <a:latin typeface="思源黑体 CN Light" panose="020B0300000000000000" pitchFamily="34" charset="-122"/>
                <a:ea typeface="思源黑体 CN Light" panose="020B0300000000000000" pitchFamily="34" charset="-122"/>
              </a:endParaRPr>
            </a:p>
          </p:txBody>
        </p:sp>
      </p:grpSp>
    </p:spTree>
    <p:extLst>
      <p:ext uri="{BB962C8B-B14F-4D97-AF65-F5344CB8AC3E}">
        <p14:creationId xmlns:p14="http://schemas.microsoft.com/office/powerpoint/2010/main" val="19823730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0" y="0"/>
            <a:ext cx="12192000" cy="6858000"/>
            <a:chOff x="0" y="0"/>
            <a:chExt cx="12192000" cy="6858000"/>
          </a:xfrm>
        </p:grpSpPr>
        <p:pic>
          <p:nvPicPr>
            <p:cNvPr id="31" name="图片 30"/>
            <p:cNvPicPr>
              <a:picLocks noChangeAspect="1"/>
            </p:cNvPicPr>
            <p:nvPr/>
          </p:nvPicPr>
          <p:blipFill rotWithShape="1">
            <a:blip r:embed="rId2" cstate="print">
              <a:extLst>
                <a:ext uri="{28A0092B-C50C-407E-A947-70E740481C1C}">
                  <a14:useLocalDpi xmlns:a14="http://schemas.microsoft.com/office/drawing/2010/main" val="0"/>
                </a:ext>
              </a:extLst>
            </a:blip>
            <a:srcRect t="48999" b="15500"/>
            <a:stretch/>
          </p:blipFill>
          <p:spPr>
            <a:xfrm>
              <a:off x="0" y="0"/>
              <a:ext cx="12192000" cy="1583042"/>
            </a:xfrm>
            <a:prstGeom prst="rect">
              <a:avLst/>
            </a:prstGeom>
          </p:spPr>
        </p:pic>
        <p:sp>
          <p:nvSpPr>
            <p:cNvPr id="32" name="矩形 31"/>
            <p:cNvSpPr/>
            <p:nvPr/>
          </p:nvSpPr>
          <p:spPr>
            <a:xfrm>
              <a:off x="0" y="0"/>
              <a:ext cx="12192000" cy="685800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圆角矩形 25"/>
          <p:cNvSpPr/>
          <p:nvPr/>
        </p:nvSpPr>
        <p:spPr>
          <a:xfrm>
            <a:off x="1314451" y="3497230"/>
            <a:ext cx="2451100" cy="461665"/>
          </a:xfrm>
          <a:prstGeom prst="roundRect">
            <a:avLst>
              <a:gd name="adj" fmla="val 19143"/>
            </a:avLst>
          </a:prstGeom>
          <a:solidFill>
            <a:schemeClr val="bg1"/>
          </a:solidFill>
          <a:ln>
            <a:noFill/>
          </a:ln>
          <a:effectLst>
            <a:outerShdw blurRad="2794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等线" panose="020F0502020204030204"/>
              <a:ea typeface="等线" panose="02010600030101010101" pitchFamily="2" charset="-122"/>
              <a:cs typeface="+mn-cs"/>
            </a:endParaRPr>
          </a:p>
        </p:txBody>
      </p:sp>
      <p:sp>
        <p:nvSpPr>
          <p:cNvPr id="7" name="Freeform 5"/>
          <p:cNvSpPr>
            <a:spLocks noEditPoints="1"/>
          </p:cNvSpPr>
          <p:nvPr/>
        </p:nvSpPr>
        <p:spPr bwMode="auto">
          <a:xfrm>
            <a:off x="1425575" y="3547005"/>
            <a:ext cx="360000" cy="360000"/>
          </a:xfrm>
          <a:custGeom>
            <a:avLst/>
            <a:gdLst>
              <a:gd name="T0" fmla="*/ 73 w 654"/>
              <a:gd name="T1" fmla="*/ 654 h 800"/>
              <a:gd name="T2" fmla="*/ 327 w 654"/>
              <a:gd name="T3" fmla="*/ 654 h 800"/>
              <a:gd name="T4" fmla="*/ 327 w 654"/>
              <a:gd name="T5" fmla="*/ 691 h 800"/>
              <a:gd name="T6" fmla="*/ 73 w 654"/>
              <a:gd name="T7" fmla="*/ 691 h 800"/>
              <a:gd name="T8" fmla="*/ 73 w 654"/>
              <a:gd name="T9" fmla="*/ 654 h 800"/>
              <a:gd name="T10" fmla="*/ 581 w 654"/>
              <a:gd name="T11" fmla="*/ 654 h 800"/>
              <a:gd name="T12" fmla="*/ 581 w 654"/>
              <a:gd name="T13" fmla="*/ 691 h 800"/>
              <a:gd name="T14" fmla="*/ 654 w 654"/>
              <a:gd name="T15" fmla="*/ 691 h 800"/>
              <a:gd name="T16" fmla="*/ 654 w 654"/>
              <a:gd name="T17" fmla="*/ 0 h 800"/>
              <a:gd name="T18" fmla="*/ 109 w 654"/>
              <a:gd name="T19" fmla="*/ 0 h 800"/>
              <a:gd name="T20" fmla="*/ 109 w 654"/>
              <a:gd name="T21" fmla="*/ 73 h 800"/>
              <a:gd name="T22" fmla="*/ 145 w 654"/>
              <a:gd name="T23" fmla="*/ 73 h 800"/>
              <a:gd name="T24" fmla="*/ 145 w 654"/>
              <a:gd name="T25" fmla="*/ 36 h 800"/>
              <a:gd name="T26" fmla="*/ 618 w 654"/>
              <a:gd name="T27" fmla="*/ 36 h 800"/>
              <a:gd name="T28" fmla="*/ 618 w 654"/>
              <a:gd name="T29" fmla="*/ 654 h 800"/>
              <a:gd name="T30" fmla="*/ 581 w 654"/>
              <a:gd name="T31" fmla="*/ 654 h 800"/>
              <a:gd name="T32" fmla="*/ 73 w 654"/>
              <a:gd name="T33" fmla="*/ 546 h 800"/>
              <a:gd name="T34" fmla="*/ 473 w 654"/>
              <a:gd name="T35" fmla="*/ 546 h 800"/>
              <a:gd name="T36" fmla="*/ 473 w 654"/>
              <a:gd name="T37" fmla="*/ 582 h 800"/>
              <a:gd name="T38" fmla="*/ 73 w 654"/>
              <a:gd name="T39" fmla="*/ 582 h 800"/>
              <a:gd name="T40" fmla="*/ 73 w 654"/>
              <a:gd name="T41" fmla="*/ 546 h 800"/>
              <a:gd name="T42" fmla="*/ 0 w 654"/>
              <a:gd name="T43" fmla="*/ 117 h 800"/>
              <a:gd name="T44" fmla="*/ 0 w 654"/>
              <a:gd name="T45" fmla="*/ 792 h 800"/>
              <a:gd name="T46" fmla="*/ 7 w 654"/>
              <a:gd name="T47" fmla="*/ 800 h 800"/>
              <a:gd name="T48" fmla="*/ 538 w 654"/>
              <a:gd name="T49" fmla="*/ 800 h 800"/>
              <a:gd name="T50" fmla="*/ 545 w 654"/>
              <a:gd name="T51" fmla="*/ 792 h 800"/>
              <a:gd name="T52" fmla="*/ 545 w 654"/>
              <a:gd name="T53" fmla="*/ 117 h 800"/>
              <a:gd name="T54" fmla="*/ 538 w 654"/>
              <a:gd name="T55" fmla="*/ 109 h 800"/>
              <a:gd name="T56" fmla="*/ 7 w 654"/>
              <a:gd name="T57" fmla="*/ 109 h 800"/>
              <a:gd name="T58" fmla="*/ 0 w 654"/>
              <a:gd name="T59" fmla="*/ 117 h 800"/>
              <a:gd name="T60" fmla="*/ 36 w 654"/>
              <a:gd name="T61" fmla="*/ 146 h 800"/>
              <a:gd name="T62" fmla="*/ 509 w 654"/>
              <a:gd name="T63" fmla="*/ 146 h 800"/>
              <a:gd name="T64" fmla="*/ 509 w 654"/>
              <a:gd name="T65" fmla="*/ 764 h 800"/>
              <a:gd name="T66" fmla="*/ 36 w 654"/>
              <a:gd name="T67" fmla="*/ 764 h 800"/>
              <a:gd name="T68" fmla="*/ 36 w 654"/>
              <a:gd name="T69" fmla="*/ 146 h 800"/>
              <a:gd name="T70" fmla="*/ 73 w 654"/>
              <a:gd name="T71" fmla="*/ 218 h 800"/>
              <a:gd name="T72" fmla="*/ 473 w 654"/>
              <a:gd name="T73" fmla="*/ 218 h 800"/>
              <a:gd name="T74" fmla="*/ 473 w 654"/>
              <a:gd name="T75" fmla="*/ 254 h 800"/>
              <a:gd name="T76" fmla="*/ 73 w 654"/>
              <a:gd name="T77" fmla="*/ 254 h 800"/>
              <a:gd name="T78" fmla="*/ 73 w 654"/>
              <a:gd name="T79" fmla="*/ 218 h 800"/>
              <a:gd name="T80" fmla="*/ 73 w 654"/>
              <a:gd name="T81" fmla="*/ 327 h 800"/>
              <a:gd name="T82" fmla="*/ 473 w 654"/>
              <a:gd name="T83" fmla="*/ 327 h 800"/>
              <a:gd name="T84" fmla="*/ 473 w 654"/>
              <a:gd name="T85" fmla="*/ 364 h 800"/>
              <a:gd name="T86" fmla="*/ 73 w 654"/>
              <a:gd name="T87" fmla="*/ 364 h 800"/>
              <a:gd name="T88" fmla="*/ 73 w 654"/>
              <a:gd name="T89" fmla="*/ 327 h 800"/>
              <a:gd name="T90" fmla="*/ 73 w 654"/>
              <a:gd name="T91" fmla="*/ 436 h 800"/>
              <a:gd name="T92" fmla="*/ 473 w 654"/>
              <a:gd name="T93" fmla="*/ 436 h 800"/>
              <a:gd name="T94" fmla="*/ 473 w 654"/>
              <a:gd name="T95" fmla="*/ 473 h 800"/>
              <a:gd name="T96" fmla="*/ 73 w 654"/>
              <a:gd name="T97" fmla="*/ 473 h 800"/>
              <a:gd name="T98" fmla="*/ 73 w 654"/>
              <a:gd name="T99" fmla="*/ 436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4" h="800">
                <a:moveTo>
                  <a:pt x="73" y="654"/>
                </a:moveTo>
                <a:cubicBezTo>
                  <a:pt x="327" y="654"/>
                  <a:pt x="327" y="654"/>
                  <a:pt x="327" y="654"/>
                </a:cubicBezTo>
                <a:cubicBezTo>
                  <a:pt x="327" y="691"/>
                  <a:pt x="327" y="691"/>
                  <a:pt x="327" y="691"/>
                </a:cubicBezTo>
                <a:cubicBezTo>
                  <a:pt x="73" y="691"/>
                  <a:pt x="73" y="691"/>
                  <a:pt x="73" y="691"/>
                </a:cubicBezTo>
                <a:lnTo>
                  <a:pt x="73" y="654"/>
                </a:lnTo>
                <a:close/>
                <a:moveTo>
                  <a:pt x="581" y="654"/>
                </a:moveTo>
                <a:cubicBezTo>
                  <a:pt x="581" y="691"/>
                  <a:pt x="581" y="691"/>
                  <a:pt x="581" y="691"/>
                </a:cubicBezTo>
                <a:cubicBezTo>
                  <a:pt x="654" y="691"/>
                  <a:pt x="654" y="691"/>
                  <a:pt x="654" y="691"/>
                </a:cubicBezTo>
                <a:cubicBezTo>
                  <a:pt x="654" y="0"/>
                  <a:pt x="654" y="0"/>
                  <a:pt x="654" y="0"/>
                </a:cubicBezTo>
                <a:cubicBezTo>
                  <a:pt x="109" y="0"/>
                  <a:pt x="109" y="0"/>
                  <a:pt x="109" y="0"/>
                </a:cubicBezTo>
                <a:cubicBezTo>
                  <a:pt x="109" y="73"/>
                  <a:pt x="109" y="73"/>
                  <a:pt x="109" y="73"/>
                </a:cubicBezTo>
                <a:cubicBezTo>
                  <a:pt x="145" y="73"/>
                  <a:pt x="145" y="73"/>
                  <a:pt x="145" y="73"/>
                </a:cubicBezTo>
                <a:cubicBezTo>
                  <a:pt x="145" y="36"/>
                  <a:pt x="145" y="36"/>
                  <a:pt x="145" y="36"/>
                </a:cubicBezTo>
                <a:cubicBezTo>
                  <a:pt x="618" y="36"/>
                  <a:pt x="618" y="36"/>
                  <a:pt x="618" y="36"/>
                </a:cubicBezTo>
                <a:cubicBezTo>
                  <a:pt x="618" y="654"/>
                  <a:pt x="618" y="654"/>
                  <a:pt x="618" y="654"/>
                </a:cubicBezTo>
                <a:lnTo>
                  <a:pt x="581" y="654"/>
                </a:lnTo>
                <a:close/>
                <a:moveTo>
                  <a:pt x="73" y="546"/>
                </a:moveTo>
                <a:cubicBezTo>
                  <a:pt x="473" y="546"/>
                  <a:pt x="473" y="546"/>
                  <a:pt x="473" y="546"/>
                </a:cubicBezTo>
                <a:cubicBezTo>
                  <a:pt x="473" y="582"/>
                  <a:pt x="473" y="582"/>
                  <a:pt x="473" y="582"/>
                </a:cubicBezTo>
                <a:cubicBezTo>
                  <a:pt x="73" y="582"/>
                  <a:pt x="73" y="582"/>
                  <a:pt x="73" y="582"/>
                </a:cubicBezTo>
                <a:lnTo>
                  <a:pt x="73" y="546"/>
                </a:lnTo>
                <a:close/>
                <a:moveTo>
                  <a:pt x="0" y="117"/>
                </a:moveTo>
                <a:cubicBezTo>
                  <a:pt x="0" y="792"/>
                  <a:pt x="0" y="792"/>
                  <a:pt x="0" y="792"/>
                </a:cubicBezTo>
                <a:cubicBezTo>
                  <a:pt x="0" y="797"/>
                  <a:pt x="3" y="800"/>
                  <a:pt x="7" y="800"/>
                </a:cubicBezTo>
                <a:cubicBezTo>
                  <a:pt x="538" y="800"/>
                  <a:pt x="538" y="800"/>
                  <a:pt x="538" y="800"/>
                </a:cubicBezTo>
                <a:cubicBezTo>
                  <a:pt x="542" y="800"/>
                  <a:pt x="545" y="797"/>
                  <a:pt x="545" y="792"/>
                </a:cubicBezTo>
                <a:cubicBezTo>
                  <a:pt x="545" y="117"/>
                  <a:pt x="545" y="117"/>
                  <a:pt x="545" y="117"/>
                </a:cubicBezTo>
                <a:cubicBezTo>
                  <a:pt x="545" y="112"/>
                  <a:pt x="542" y="109"/>
                  <a:pt x="538" y="109"/>
                </a:cubicBezTo>
                <a:cubicBezTo>
                  <a:pt x="7" y="109"/>
                  <a:pt x="7" y="109"/>
                  <a:pt x="7" y="109"/>
                </a:cubicBezTo>
                <a:cubicBezTo>
                  <a:pt x="3" y="109"/>
                  <a:pt x="0" y="112"/>
                  <a:pt x="0" y="117"/>
                </a:cubicBezTo>
                <a:close/>
                <a:moveTo>
                  <a:pt x="36" y="146"/>
                </a:moveTo>
                <a:cubicBezTo>
                  <a:pt x="509" y="146"/>
                  <a:pt x="509" y="146"/>
                  <a:pt x="509" y="146"/>
                </a:cubicBezTo>
                <a:cubicBezTo>
                  <a:pt x="509" y="764"/>
                  <a:pt x="509" y="764"/>
                  <a:pt x="509" y="764"/>
                </a:cubicBezTo>
                <a:cubicBezTo>
                  <a:pt x="36" y="764"/>
                  <a:pt x="36" y="764"/>
                  <a:pt x="36" y="764"/>
                </a:cubicBezTo>
                <a:lnTo>
                  <a:pt x="36" y="146"/>
                </a:lnTo>
                <a:close/>
                <a:moveTo>
                  <a:pt x="73" y="218"/>
                </a:moveTo>
                <a:cubicBezTo>
                  <a:pt x="473" y="218"/>
                  <a:pt x="473" y="218"/>
                  <a:pt x="473" y="218"/>
                </a:cubicBezTo>
                <a:cubicBezTo>
                  <a:pt x="473" y="254"/>
                  <a:pt x="473" y="254"/>
                  <a:pt x="473" y="254"/>
                </a:cubicBezTo>
                <a:cubicBezTo>
                  <a:pt x="73" y="254"/>
                  <a:pt x="73" y="254"/>
                  <a:pt x="73" y="254"/>
                </a:cubicBezTo>
                <a:lnTo>
                  <a:pt x="73" y="218"/>
                </a:lnTo>
                <a:close/>
                <a:moveTo>
                  <a:pt x="73" y="327"/>
                </a:moveTo>
                <a:cubicBezTo>
                  <a:pt x="473" y="327"/>
                  <a:pt x="473" y="327"/>
                  <a:pt x="473" y="327"/>
                </a:cubicBezTo>
                <a:cubicBezTo>
                  <a:pt x="473" y="364"/>
                  <a:pt x="473" y="364"/>
                  <a:pt x="473" y="364"/>
                </a:cubicBezTo>
                <a:cubicBezTo>
                  <a:pt x="73" y="364"/>
                  <a:pt x="73" y="364"/>
                  <a:pt x="73" y="364"/>
                </a:cubicBezTo>
                <a:lnTo>
                  <a:pt x="73" y="327"/>
                </a:lnTo>
                <a:close/>
                <a:moveTo>
                  <a:pt x="73" y="436"/>
                </a:moveTo>
                <a:cubicBezTo>
                  <a:pt x="473" y="436"/>
                  <a:pt x="473" y="436"/>
                  <a:pt x="473" y="436"/>
                </a:cubicBezTo>
                <a:cubicBezTo>
                  <a:pt x="473" y="473"/>
                  <a:pt x="473" y="473"/>
                  <a:pt x="473" y="473"/>
                </a:cubicBezTo>
                <a:cubicBezTo>
                  <a:pt x="73" y="473"/>
                  <a:pt x="73" y="473"/>
                  <a:pt x="73" y="473"/>
                </a:cubicBezTo>
                <a:lnTo>
                  <a:pt x="73" y="436"/>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endParaRPr>
          </a:p>
        </p:txBody>
      </p:sp>
      <p:sp>
        <p:nvSpPr>
          <p:cNvPr id="11" name="Freeform 9"/>
          <p:cNvSpPr>
            <a:spLocks noEditPoints="1"/>
          </p:cNvSpPr>
          <p:nvPr/>
        </p:nvSpPr>
        <p:spPr bwMode="auto">
          <a:xfrm>
            <a:off x="1425575" y="4631797"/>
            <a:ext cx="360000" cy="360000"/>
          </a:xfrm>
          <a:custGeom>
            <a:avLst/>
            <a:gdLst>
              <a:gd name="T0" fmla="*/ 500 w 699"/>
              <a:gd name="T1" fmla="*/ 149 h 571"/>
              <a:gd name="T2" fmla="*/ 200 w 699"/>
              <a:gd name="T3" fmla="*/ 149 h 571"/>
              <a:gd name="T4" fmla="*/ 100 w 699"/>
              <a:gd name="T5" fmla="*/ 496 h 571"/>
              <a:gd name="T6" fmla="*/ 125 w 699"/>
              <a:gd name="T7" fmla="*/ 571 h 571"/>
              <a:gd name="T8" fmla="*/ 599 w 699"/>
              <a:gd name="T9" fmla="*/ 546 h 571"/>
              <a:gd name="T10" fmla="*/ 442 w 699"/>
              <a:gd name="T11" fmla="*/ 266 h 571"/>
              <a:gd name="T12" fmla="*/ 442 w 699"/>
              <a:gd name="T13" fmla="*/ 266 h 571"/>
              <a:gd name="T14" fmla="*/ 350 w 699"/>
              <a:gd name="T15" fmla="*/ 41 h 571"/>
              <a:gd name="T16" fmla="*/ 350 w 699"/>
              <a:gd name="T17" fmla="*/ 256 h 571"/>
              <a:gd name="T18" fmla="*/ 242 w 699"/>
              <a:gd name="T19" fmla="*/ 149 h 571"/>
              <a:gd name="T20" fmla="*/ 562 w 699"/>
              <a:gd name="T21" fmla="*/ 530 h 571"/>
              <a:gd name="T22" fmla="*/ 138 w 699"/>
              <a:gd name="T23" fmla="*/ 504 h 571"/>
              <a:gd name="T24" fmla="*/ 562 w 699"/>
              <a:gd name="T25" fmla="*/ 504 h 571"/>
              <a:gd name="T26" fmla="*/ 562 w 699"/>
              <a:gd name="T27" fmla="*/ 530 h 571"/>
              <a:gd name="T28" fmla="*/ 156 w 699"/>
              <a:gd name="T29" fmla="*/ 289 h 571"/>
              <a:gd name="T30" fmla="*/ 179 w 699"/>
              <a:gd name="T31" fmla="*/ 265 h 571"/>
              <a:gd name="T32" fmla="*/ 118 w 699"/>
              <a:gd name="T33" fmla="*/ 174 h 571"/>
              <a:gd name="T34" fmla="*/ 200 w 699"/>
              <a:gd name="T35" fmla="*/ 60 h 571"/>
              <a:gd name="T36" fmla="*/ 200 w 699"/>
              <a:gd name="T37" fmla="*/ 51 h 571"/>
              <a:gd name="T38" fmla="*/ 108 w 699"/>
              <a:gd name="T39" fmla="*/ 258 h 571"/>
              <a:gd name="T40" fmla="*/ 0 w 699"/>
              <a:gd name="T41" fmla="*/ 472 h 571"/>
              <a:gd name="T42" fmla="*/ 70 w 699"/>
              <a:gd name="T43" fmla="*/ 497 h 571"/>
              <a:gd name="T44" fmla="*/ 44 w 699"/>
              <a:gd name="T45" fmla="*/ 453 h 571"/>
              <a:gd name="T46" fmla="*/ 156 w 699"/>
              <a:gd name="T47" fmla="*/ 289 h 571"/>
              <a:gd name="T48" fmla="*/ 156 w 699"/>
              <a:gd name="T49" fmla="*/ 289 h 571"/>
              <a:gd name="T50" fmla="*/ 624 w 699"/>
              <a:gd name="T51" fmla="*/ 174 h 571"/>
              <a:gd name="T52" fmla="*/ 493 w 699"/>
              <a:gd name="T53" fmla="*/ 51 h 571"/>
              <a:gd name="T54" fmla="*/ 522 w 699"/>
              <a:gd name="T55" fmla="*/ 104 h 571"/>
              <a:gd name="T56" fmla="*/ 541 w 699"/>
              <a:gd name="T57" fmla="*/ 242 h 571"/>
              <a:gd name="T58" fmla="*/ 542 w 699"/>
              <a:gd name="T59" fmla="*/ 288 h 571"/>
              <a:gd name="T60" fmla="*/ 660 w 699"/>
              <a:gd name="T61" fmla="*/ 433 h 571"/>
              <a:gd name="T62" fmla="*/ 624 w 699"/>
              <a:gd name="T63" fmla="*/ 452 h 571"/>
              <a:gd name="T64" fmla="*/ 674 w 699"/>
              <a:gd name="T65" fmla="*/ 496 h 571"/>
              <a:gd name="T66" fmla="*/ 699 w 699"/>
              <a:gd name="T67" fmla="*/ 433 h 571"/>
              <a:gd name="T68" fmla="*/ 592 w 699"/>
              <a:gd name="T69" fmla="*/ 257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9" h="571">
                <a:moveTo>
                  <a:pt x="442" y="266"/>
                </a:moveTo>
                <a:cubicBezTo>
                  <a:pt x="477" y="239"/>
                  <a:pt x="500" y="196"/>
                  <a:pt x="500" y="149"/>
                </a:cubicBezTo>
                <a:cubicBezTo>
                  <a:pt x="500" y="67"/>
                  <a:pt x="432" y="0"/>
                  <a:pt x="350" y="0"/>
                </a:cubicBezTo>
                <a:cubicBezTo>
                  <a:pt x="268" y="0"/>
                  <a:pt x="200" y="67"/>
                  <a:pt x="200" y="149"/>
                </a:cubicBezTo>
                <a:cubicBezTo>
                  <a:pt x="200" y="197"/>
                  <a:pt x="222" y="239"/>
                  <a:pt x="258" y="266"/>
                </a:cubicBezTo>
                <a:cubicBezTo>
                  <a:pt x="166" y="302"/>
                  <a:pt x="100" y="392"/>
                  <a:pt x="100" y="496"/>
                </a:cubicBezTo>
                <a:cubicBezTo>
                  <a:pt x="100" y="546"/>
                  <a:pt x="100" y="546"/>
                  <a:pt x="100" y="546"/>
                </a:cubicBezTo>
                <a:cubicBezTo>
                  <a:pt x="100" y="560"/>
                  <a:pt x="112" y="571"/>
                  <a:pt x="125" y="571"/>
                </a:cubicBezTo>
                <a:cubicBezTo>
                  <a:pt x="574" y="571"/>
                  <a:pt x="574" y="571"/>
                  <a:pt x="574" y="571"/>
                </a:cubicBezTo>
                <a:cubicBezTo>
                  <a:pt x="588" y="571"/>
                  <a:pt x="599" y="560"/>
                  <a:pt x="599" y="546"/>
                </a:cubicBezTo>
                <a:cubicBezTo>
                  <a:pt x="599" y="496"/>
                  <a:pt x="599" y="496"/>
                  <a:pt x="599" y="496"/>
                </a:cubicBezTo>
                <a:cubicBezTo>
                  <a:pt x="600" y="392"/>
                  <a:pt x="534" y="303"/>
                  <a:pt x="442" y="266"/>
                </a:cubicBezTo>
                <a:cubicBezTo>
                  <a:pt x="442" y="266"/>
                  <a:pt x="442" y="266"/>
                  <a:pt x="442" y="266"/>
                </a:cubicBezTo>
                <a:cubicBezTo>
                  <a:pt x="442" y="266"/>
                  <a:pt x="442" y="266"/>
                  <a:pt x="442" y="266"/>
                </a:cubicBezTo>
                <a:close/>
                <a:moveTo>
                  <a:pt x="242" y="149"/>
                </a:moveTo>
                <a:cubicBezTo>
                  <a:pt x="242" y="90"/>
                  <a:pt x="290" y="41"/>
                  <a:pt x="350" y="41"/>
                </a:cubicBezTo>
                <a:cubicBezTo>
                  <a:pt x="410" y="41"/>
                  <a:pt x="458" y="90"/>
                  <a:pt x="458" y="149"/>
                </a:cubicBezTo>
                <a:cubicBezTo>
                  <a:pt x="458" y="208"/>
                  <a:pt x="410" y="256"/>
                  <a:pt x="350" y="256"/>
                </a:cubicBezTo>
                <a:cubicBezTo>
                  <a:pt x="290" y="256"/>
                  <a:pt x="242" y="208"/>
                  <a:pt x="242" y="149"/>
                </a:cubicBezTo>
                <a:cubicBezTo>
                  <a:pt x="242" y="149"/>
                  <a:pt x="242" y="149"/>
                  <a:pt x="242" y="149"/>
                </a:cubicBezTo>
                <a:cubicBezTo>
                  <a:pt x="242" y="149"/>
                  <a:pt x="242" y="149"/>
                  <a:pt x="242" y="149"/>
                </a:cubicBezTo>
                <a:close/>
                <a:moveTo>
                  <a:pt x="562" y="530"/>
                </a:moveTo>
                <a:cubicBezTo>
                  <a:pt x="138" y="530"/>
                  <a:pt x="138" y="530"/>
                  <a:pt x="138" y="530"/>
                </a:cubicBezTo>
                <a:cubicBezTo>
                  <a:pt x="138" y="504"/>
                  <a:pt x="138" y="504"/>
                  <a:pt x="138" y="504"/>
                </a:cubicBezTo>
                <a:cubicBezTo>
                  <a:pt x="138" y="388"/>
                  <a:pt x="233" y="293"/>
                  <a:pt x="350" y="293"/>
                </a:cubicBezTo>
                <a:cubicBezTo>
                  <a:pt x="467" y="293"/>
                  <a:pt x="562" y="387"/>
                  <a:pt x="562" y="504"/>
                </a:cubicBezTo>
                <a:cubicBezTo>
                  <a:pt x="562" y="530"/>
                  <a:pt x="562" y="530"/>
                  <a:pt x="562" y="530"/>
                </a:cubicBezTo>
                <a:cubicBezTo>
                  <a:pt x="562" y="530"/>
                  <a:pt x="562" y="530"/>
                  <a:pt x="562" y="530"/>
                </a:cubicBezTo>
                <a:cubicBezTo>
                  <a:pt x="562" y="530"/>
                  <a:pt x="562" y="530"/>
                  <a:pt x="562" y="530"/>
                </a:cubicBezTo>
                <a:close/>
                <a:moveTo>
                  <a:pt x="156" y="289"/>
                </a:moveTo>
                <a:cubicBezTo>
                  <a:pt x="161" y="288"/>
                  <a:pt x="161" y="288"/>
                  <a:pt x="161" y="288"/>
                </a:cubicBezTo>
                <a:cubicBezTo>
                  <a:pt x="172" y="284"/>
                  <a:pt x="179" y="275"/>
                  <a:pt x="179" y="265"/>
                </a:cubicBezTo>
                <a:cubicBezTo>
                  <a:pt x="179" y="254"/>
                  <a:pt x="172" y="246"/>
                  <a:pt x="162" y="242"/>
                </a:cubicBezTo>
                <a:cubicBezTo>
                  <a:pt x="136" y="230"/>
                  <a:pt x="118" y="204"/>
                  <a:pt x="118" y="174"/>
                </a:cubicBezTo>
                <a:cubicBezTo>
                  <a:pt x="118" y="141"/>
                  <a:pt x="147" y="114"/>
                  <a:pt x="177" y="104"/>
                </a:cubicBezTo>
                <a:cubicBezTo>
                  <a:pt x="182" y="88"/>
                  <a:pt x="190" y="73"/>
                  <a:pt x="200" y="60"/>
                </a:cubicBezTo>
                <a:cubicBezTo>
                  <a:pt x="202" y="57"/>
                  <a:pt x="204" y="54"/>
                  <a:pt x="206" y="51"/>
                </a:cubicBezTo>
                <a:cubicBezTo>
                  <a:pt x="204" y="51"/>
                  <a:pt x="202" y="51"/>
                  <a:pt x="200" y="51"/>
                </a:cubicBezTo>
                <a:cubicBezTo>
                  <a:pt x="131" y="51"/>
                  <a:pt x="75" y="106"/>
                  <a:pt x="75" y="175"/>
                </a:cubicBezTo>
                <a:cubicBezTo>
                  <a:pt x="75" y="206"/>
                  <a:pt x="87" y="236"/>
                  <a:pt x="108" y="258"/>
                </a:cubicBezTo>
                <a:cubicBezTo>
                  <a:pt x="43" y="292"/>
                  <a:pt x="0" y="358"/>
                  <a:pt x="0" y="434"/>
                </a:cubicBezTo>
                <a:cubicBezTo>
                  <a:pt x="0" y="472"/>
                  <a:pt x="0" y="472"/>
                  <a:pt x="0" y="472"/>
                </a:cubicBezTo>
                <a:cubicBezTo>
                  <a:pt x="0" y="486"/>
                  <a:pt x="12" y="497"/>
                  <a:pt x="25" y="497"/>
                </a:cubicBezTo>
                <a:cubicBezTo>
                  <a:pt x="70" y="497"/>
                  <a:pt x="70" y="497"/>
                  <a:pt x="70" y="497"/>
                </a:cubicBezTo>
                <a:cubicBezTo>
                  <a:pt x="70" y="480"/>
                  <a:pt x="72" y="469"/>
                  <a:pt x="75" y="453"/>
                </a:cubicBezTo>
                <a:cubicBezTo>
                  <a:pt x="44" y="453"/>
                  <a:pt x="44" y="453"/>
                  <a:pt x="44" y="453"/>
                </a:cubicBezTo>
                <a:cubicBezTo>
                  <a:pt x="44" y="434"/>
                  <a:pt x="44" y="434"/>
                  <a:pt x="44" y="434"/>
                </a:cubicBezTo>
                <a:cubicBezTo>
                  <a:pt x="44" y="364"/>
                  <a:pt x="90" y="306"/>
                  <a:pt x="156" y="289"/>
                </a:cubicBezTo>
                <a:cubicBezTo>
                  <a:pt x="156" y="289"/>
                  <a:pt x="156" y="289"/>
                  <a:pt x="156" y="289"/>
                </a:cubicBezTo>
                <a:cubicBezTo>
                  <a:pt x="156" y="289"/>
                  <a:pt x="156" y="289"/>
                  <a:pt x="156" y="289"/>
                </a:cubicBezTo>
                <a:close/>
                <a:moveTo>
                  <a:pt x="592" y="257"/>
                </a:moveTo>
                <a:cubicBezTo>
                  <a:pt x="612" y="235"/>
                  <a:pt x="624" y="206"/>
                  <a:pt x="624" y="174"/>
                </a:cubicBezTo>
                <a:cubicBezTo>
                  <a:pt x="624" y="106"/>
                  <a:pt x="568" y="50"/>
                  <a:pt x="499" y="50"/>
                </a:cubicBezTo>
                <a:cubicBezTo>
                  <a:pt x="497" y="50"/>
                  <a:pt x="495" y="50"/>
                  <a:pt x="493" y="51"/>
                </a:cubicBezTo>
                <a:cubicBezTo>
                  <a:pt x="495" y="54"/>
                  <a:pt x="497" y="56"/>
                  <a:pt x="499" y="59"/>
                </a:cubicBezTo>
                <a:cubicBezTo>
                  <a:pt x="509" y="72"/>
                  <a:pt x="517" y="87"/>
                  <a:pt x="522" y="104"/>
                </a:cubicBezTo>
                <a:cubicBezTo>
                  <a:pt x="552" y="113"/>
                  <a:pt x="585" y="141"/>
                  <a:pt x="585" y="174"/>
                </a:cubicBezTo>
                <a:cubicBezTo>
                  <a:pt x="585" y="203"/>
                  <a:pt x="568" y="230"/>
                  <a:pt x="541" y="242"/>
                </a:cubicBezTo>
                <a:cubicBezTo>
                  <a:pt x="531" y="245"/>
                  <a:pt x="524" y="254"/>
                  <a:pt x="524" y="264"/>
                </a:cubicBezTo>
                <a:cubicBezTo>
                  <a:pt x="524" y="275"/>
                  <a:pt x="532" y="284"/>
                  <a:pt x="542" y="288"/>
                </a:cubicBezTo>
                <a:cubicBezTo>
                  <a:pt x="547" y="289"/>
                  <a:pt x="547" y="289"/>
                  <a:pt x="547" y="289"/>
                </a:cubicBezTo>
                <a:cubicBezTo>
                  <a:pt x="613" y="306"/>
                  <a:pt x="660" y="364"/>
                  <a:pt x="660" y="433"/>
                </a:cubicBezTo>
                <a:cubicBezTo>
                  <a:pt x="660" y="452"/>
                  <a:pt x="660" y="452"/>
                  <a:pt x="660" y="452"/>
                </a:cubicBezTo>
                <a:cubicBezTo>
                  <a:pt x="624" y="452"/>
                  <a:pt x="624" y="452"/>
                  <a:pt x="624" y="452"/>
                </a:cubicBezTo>
                <a:cubicBezTo>
                  <a:pt x="627" y="468"/>
                  <a:pt x="629" y="479"/>
                  <a:pt x="629" y="496"/>
                </a:cubicBezTo>
                <a:cubicBezTo>
                  <a:pt x="674" y="496"/>
                  <a:pt x="674" y="496"/>
                  <a:pt x="674" y="496"/>
                </a:cubicBezTo>
                <a:cubicBezTo>
                  <a:pt x="688" y="496"/>
                  <a:pt x="699" y="485"/>
                  <a:pt x="699" y="471"/>
                </a:cubicBezTo>
                <a:cubicBezTo>
                  <a:pt x="699" y="433"/>
                  <a:pt x="699" y="433"/>
                  <a:pt x="699" y="433"/>
                </a:cubicBezTo>
                <a:cubicBezTo>
                  <a:pt x="699" y="358"/>
                  <a:pt x="657" y="290"/>
                  <a:pt x="592" y="257"/>
                </a:cubicBezTo>
                <a:cubicBezTo>
                  <a:pt x="592" y="257"/>
                  <a:pt x="592" y="257"/>
                  <a:pt x="592" y="257"/>
                </a:cubicBezTo>
                <a:cubicBezTo>
                  <a:pt x="592" y="257"/>
                  <a:pt x="592" y="257"/>
                  <a:pt x="592" y="25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endParaRPr>
          </a:p>
        </p:txBody>
      </p:sp>
      <p:sp>
        <p:nvSpPr>
          <p:cNvPr id="15" name="Freeform 13"/>
          <p:cNvSpPr>
            <a:spLocks noEditPoints="1"/>
          </p:cNvSpPr>
          <p:nvPr/>
        </p:nvSpPr>
        <p:spPr bwMode="auto">
          <a:xfrm>
            <a:off x="1425575" y="2462213"/>
            <a:ext cx="360000" cy="360000"/>
          </a:xfrm>
          <a:custGeom>
            <a:avLst/>
            <a:gdLst>
              <a:gd name="T0" fmla="*/ 696 w 696"/>
              <a:gd name="T1" fmla="*/ 330 h 696"/>
              <a:gd name="T2" fmla="*/ 652 w 696"/>
              <a:gd name="T3" fmla="*/ 330 h 696"/>
              <a:gd name="T4" fmla="*/ 628 w 696"/>
              <a:gd name="T5" fmla="*/ 230 h 696"/>
              <a:gd name="T6" fmla="*/ 563 w 696"/>
              <a:gd name="T7" fmla="*/ 133 h 696"/>
              <a:gd name="T8" fmla="*/ 466 w 696"/>
              <a:gd name="T9" fmla="*/ 68 h 696"/>
              <a:gd name="T10" fmla="*/ 366 w 696"/>
              <a:gd name="T11" fmla="*/ 44 h 696"/>
              <a:gd name="T12" fmla="*/ 366 w 696"/>
              <a:gd name="T13" fmla="*/ 0 h 696"/>
              <a:gd name="T14" fmla="*/ 331 w 696"/>
              <a:gd name="T15" fmla="*/ 0 h 696"/>
              <a:gd name="T16" fmla="*/ 331 w 696"/>
              <a:gd name="T17" fmla="*/ 44 h 696"/>
              <a:gd name="T18" fmla="*/ 230 w 696"/>
              <a:gd name="T19" fmla="*/ 68 h 696"/>
              <a:gd name="T20" fmla="*/ 133 w 696"/>
              <a:gd name="T21" fmla="*/ 133 h 696"/>
              <a:gd name="T22" fmla="*/ 68 w 696"/>
              <a:gd name="T23" fmla="*/ 230 h 696"/>
              <a:gd name="T24" fmla="*/ 44 w 696"/>
              <a:gd name="T25" fmla="*/ 330 h 696"/>
              <a:gd name="T26" fmla="*/ 0 w 696"/>
              <a:gd name="T27" fmla="*/ 330 h 696"/>
              <a:gd name="T28" fmla="*/ 0 w 696"/>
              <a:gd name="T29" fmla="*/ 365 h 696"/>
              <a:gd name="T30" fmla="*/ 44 w 696"/>
              <a:gd name="T31" fmla="*/ 365 h 696"/>
              <a:gd name="T32" fmla="*/ 68 w 696"/>
              <a:gd name="T33" fmla="*/ 466 h 696"/>
              <a:gd name="T34" fmla="*/ 133 w 696"/>
              <a:gd name="T35" fmla="*/ 563 h 696"/>
              <a:gd name="T36" fmla="*/ 230 w 696"/>
              <a:gd name="T37" fmla="*/ 628 h 696"/>
              <a:gd name="T38" fmla="*/ 330 w 696"/>
              <a:gd name="T39" fmla="*/ 652 h 696"/>
              <a:gd name="T40" fmla="*/ 330 w 696"/>
              <a:gd name="T41" fmla="*/ 696 h 696"/>
              <a:gd name="T42" fmla="*/ 365 w 696"/>
              <a:gd name="T43" fmla="*/ 696 h 696"/>
              <a:gd name="T44" fmla="*/ 365 w 696"/>
              <a:gd name="T45" fmla="*/ 652 h 696"/>
              <a:gd name="T46" fmla="*/ 466 w 696"/>
              <a:gd name="T47" fmla="*/ 628 h 696"/>
              <a:gd name="T48" fmla="*/ 563 w 696"/>
              <a:gd name="T49" fmla="*/ 563 h 696"/>
              <a:gd name="T50" fmla="*/ 628 w 696"/>
              <a:gd name="T51" fmla="*/ 466 h 696"/>
              <a:gd name="T52" fmla="*/ 652 w 696"/>
              <a:gd name="T53" fmla="*/ 365 h 696"/>
              <a:gd name="T54" fmla="*/ 696 w 696"/>
              <a:gd name="T55" fmla="*/ 365 h 696"/>
              <a:gd name="T56" fmla="*/ 696 w 696"/>
              <a:gd name="T57" fmla="*/ 330 h 696"/>
              <a:gd name="T58" fmla="*/ 696 w 696"/>
              <a:gd name="T59" fmla="*/ 330 h 696"/>
              <a:gd name="T60" fmla="*/ 602 w 696"/>
              <a:gd name="T61" fmla="*/ 330 h 696"/>
              <a:gd name="T62" fmla="*/ 527 w 696"/>
              <a:gd name="T63" fmla="*/ 330 h 696"/>
              <a:gd name="T64" fmla="*/ 475 w 696"/>
              <a:gd name="T65" fmla="*/ 221 h 696"/>
              <a:gd name="T66" fmla="*/ 366 w 696"/>
              <a:gd name="T67" fmla="*/ 169 h 696"/>
              <a:gd name="T68" fmla="*/ 366 w 696"/>
              <a:gd name="T69" fmla="*/ 94 h 696"/>
              <a:gd name="T70" fmla="*/ 602 w 696"/>
              <a:gd name="T71" fmla="*/ 330 h 696"/>
              <a:gd name="T72" fmla="*/ 348 w 696"/>
              <a:gd name="T73" fmla="*/ 492 h 696"/>
              <a:gd name="T74" fmla="*/ 203 w 696"/>
              <a:gd name="T75" fmla="*/ 348 h 696"/>
              <a:gd name="T76" fmla="*/ 348 w 696"/>
              <a:gd name="T77" fmla="*/ 203 h 696"/>
              <a:gd name="T78" fmla="*/ 493 w 696"/>
              <a:gd name="T79" fmla="*/ 348 h 696"/>
              <a:gd name="T80" fmla="*/ 348 w 696"/>
              <a:gd name="T81" fmla="*/ 492 h 696"/>
              <a:gd name="T82" fmla="*/ 330 w 696"/>
              <a:gd name="T83" fmla="*/ 94 h 696"/>
              <a:gd name="T84" fmla="*/ 330 w 696"/>
              <a:gd name="T85" fmla="*/ 169 h 696"/>
              <a:gd name="T86" fmla="*/ 221 w 696"/>
              <a:gd name="T87" fmla="*/ 221 h 696"/>
              <a:gd name="T88" fmla="*/ 169 w 696"/>
              <a:gd name="T89" fmla="*/ 330 h 696"/>
              <a:gd name="T90" fmla="*/ 94 w 696"/>
              <a:gd name="T91" fmla="*/ 330 h 696"/>
              <a:gd name="T92" fmla="*/ 330 w 696"/>
              <a:gd name="T93" fmla="*/ 94 h 696"/>
              <a:gd name="T94" fmla="*/ 94 w 696"/>
              <a:gd name="T95" fmla="*/ 365 h 696"/>
              <a:gd name="T96" fmla="*/ 169 w 696"/>
              <a:gd name="T97" fmla="*/ 365 h 696"/>
              <a:gd name="T98" fmla="*/ 221 w 696"/>
              <a:gd name="T99" fmla="*/ 475 h 696"/>
              <a:gd name="T100" fmla="*/ 330 w 696"/>
              <a:gd name="T101" fmla="*/ 526 h 696"/>
              <a:gd name="T102" fmla="*/ 330 w 696"/>
              <a:gd name="T103" fmla="*/ 602 h 696"/>
              <a:gd name="T104" fmla="*/ 94 w 696"/>
              <a:gd name="T105" fmla="*/ 365 h 696"/>
              <a:gd name="T106" fmla="*/ 366 w 696"/>
              <a:gd name="T107" fmla="*/ 602 h 696"/>
              <a:gd name="T108" fmla="*/ 366 w 696"/>
              <a:gd name="T109" fmla="*/ 526 h 696"/>
              <a:gd name="T110" fmla="*/ 475 w 696"/>
              <a:gd name="T111" fmla="*/ 475 h 696"/>
              <a:gd name="T112" fmla="*/ 527 w 696"/>
              <a:gd name="T113" fmla="*/ 365 h 696"/>
              <a:gd name="T114" fmla="*/ 602 w 696"/>
              <a:gd name="T115" fmla="*/ 365 h 696"/>
              <a:gd name="T116" fmla="*/ 366 w 696"/>
              <a:gd name="T117" fmla="*/ 602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96" h="696">
                <a:moveTo>
                  <a:pt x="696" y="330"/>
                </a:moveTo>
                <a:cubicBezTo>
                  <a:pt x="652" y="330"/>
                  <a:pt x="652" y="330"/>
                  <a:pt x="652" y="330"/>
                </a:cubicBezTo>
                <a:cubicBezTo>
                  <a:pt x="650" y="296"/>
                  <a:pt x="642" y="262"/>
                  <a:pt x="628" y="230"/>
                </a:cubicBezTo>
                <a:cubicBezTo>
                  <a:pt x="613" y="193"/>
                  <a:pt x="591" y="161"/>
                  <a:pt x="563" y="133"/>
                </a:cubicBezTo>
                <a:cubicBezTo>
                  <a:pt x="535" y="105"/>
                  <a:pt x="503" y="83"/>
                  <a:pt x="466" y="68"/>
                </a:cubicBezTo>
                <a:cubicBezTo>
                  <a:pt x="434" y="54"/>
                  <a:pt x="400" y="46"/>
                  <a:pt x="366" y="44"/>
                </a:cubicBezTo>
                <a:cubicBezTo>
                  <a:pt x="366" y="0"/>
                  <a:pt x="366" y="0"/>
                  <a:pt x="366" y="0"/>
                </a:cubicBezTo>
                <a:cubicBezTo>
                  <a:pt x="331" y="0"/>
                  <a:pt x="331" y="0"/>
                  <a:pt x="331" y="0"/>
                </a:cubicBezTo>
                <a:cubicBezTo>
                  <a:pt x="331" y="44"/>
                  <a:pt x="331" y="44"/>
                  <a:pt x="331" y="44"/>
                </a:cubicBezTo>
                <a:cubicBezTo>
                  <a:pt x="296" y="46"/>
                  <a:pt x="262" y="54"/>
                  <a:pt x="230" y="68"/>
                </a:cubicBezTo>
                <a:cubicBezTo>
                  <a:pt x="194" y="83"/>
                  <a:pt x="161" y="105"/>
                  <a:pt x="133" y="133"/>
                </a:cubicBezTo>
                <a:cubicBezTo>
                  <a:pt x="105" y="161"/>
                  <a:pt x="83" y="193"/>
                  <a:pt x="68" y="230"/>
                </a:cubicBezTo>
                <a:cubicBezTo>
                  <a:pt x="54" y="262"/>
                  <a:pt x="46" y="296"/>
                  <a:pt x="44" y="330"/>
                </a:cubicBezTo>
                <a:cubicBezTo>
                  <a:pt x="0" y="330"/>
                  <a:pt x="0" y="330"/>
                  <a:pt x="0" y="330"/>
                </a:cubicBezTo>
                <a:cubicBezTo>
                  <a:pt x="0" y="365"/>
                  <a:pt x="0" y="365"/>
                  <a:pt x="0" y="365"/>
                </a:cubicBezTo>
                <a:cubicBezTo>
                  <a:pt x="44" y="365"/>
                  <a:pt x="44" y="365"/>
                  <a:pt x="44" y="365"/>
                </a:cubicBezTo>
                <a:cubicBezTo>
                  <a:pt x="46" y="400"/>
                  <a:pt x="54" y="434"/>
                  <a:pt x="68" y="466"/>
                </a:cubicBezTo>
                <a:cubicBezTo>
                  <a:pt x="83" y="502"/>
                  <a:pt x="105" y="535"/>
                  <a:pt x="133" y="563"/>
                </a:cubicBezTo>
                <a:cubicBezTo>
                  <a:pt x="161" y="591"/>
                  <a:pt x="193" y="613"/>
                  <a:pt x="230" y="628"/>
                </a:cubicBezTo>
                <a:cubicBezTo>
                  <a:pt x="262" y="642"/>
                  <a:pt x="296" y="650"/>
                  <a:pt x="330" y="652"/>
                </a:cubicBezTo>
                <a:cubicBezTo>
                  <a:pt x="330" y="696"/>
                  <a:pt x="330" y="696"/>
                  <a:pt x="330" y="696"/>
                </a:cubicBezTo>
                <a:cubicBezTo>
                  <a:pt x="365" y="696"/>
                  <a:pt x="365" y="696"/>
                  <a:pt x="365" y="696"/>
                </a:cubicBezTo>
                <a:cubicBezTo>
                  <a:pt x="365" y="652"/>
                  <a:pt x="365" y="652"/>
                  <a:pt x="365" y="652"/>
                </a:cubicBezTo>
                <a:cubicBezTo>
                  <a:pt x="400" y="650"/>
                  <a:pt x="434" y="642"/>
                  <a:pt x="466" y="628"/>
                </a:cubicBezTo>
                <a:cubicBezTo>
                  <a:pt x="502" y="613"/>
                  <a:pt x="535" y="591"/>
                  <a:pt x="563" y="563"/>
                </a:cubicBezTo>
                <a:cubicBezTo>
                  <a:pt x="591" y="535"/>
                  <a:pt x="613" y="502"/>
                  <a:pt x="628" y="466"/>
                </a:cubicBezTo>
                <a:cubicBezTo>
                  <a:pt x="642" y="434"/>
                  <a:pt x="650" y="400"/>
                  <a:pt x="652" y="365"/>
                </a:cubicBezTo>
                <a:cubicBezTo>
                  <a:pt x="696" y="365"/>
                  <a:pt x="696" y="365"/>
                  <a:pt x="696" y="365"/>
                </a:cubicBezTo>
                <a:cubicBezTo>
                  <a:pt x="696" y="330"/>
                  <a:pt x="696" y="330"/>
                  <a:pt x="696" y="330"/>
                </a:cubicBezTo>
                <a:cubicBezTo>
                  <a:pt x="696" y="330"/>
                  <a:pt x="696" y="330"/>
                  <a:pt x="696" y="330"/>
                </a:cubicBezTo>
                <a:close/>
                <a:moveTo>
                  <a:pt x="602" y="330"/>
                </a:moveTo>
                <a:cubicBezTo>
                  <a:pt x="527" y="330"/>
                  <a:pt x="527" y="330"/>
                  <a:pt x="527" y="330"/>
                </a:cubicBezTo>
                <a:cubicBezTo>
                  <a:pt x="523" y="289"/>
                  <a:pt x="505" y="251"/>
                  <a:pt x="475" y="221"/>
                </a:cubicBezTo>
                <a:cubicBezTo>
                  <a:pt x="446" y="191"/>
                  <a:pt x="407" y="173"/>
                  <a:pt x="366" y="169"/>
                </a:cubicBezTo>
                <a:cubicBezTo>
                  <a:pt x="366" y="94"/>
                  <a:pt x="366" y="94"/>
                  <a:pt x="366" y="94"/>
                </a:cubicBezTo>
                <a:cubicBezTo>
                  <a:pt x="492" y="102"/>
                  <a:pt x="594" y="204"/>
                  <a:pt x="602" y="330"/>
                </a:cubicBezTo>
                <a:close/>
                <a:moveTo>
                  <a:pt x="348" y="492"/>
                </a:moveTo>
                <a:cubicBezTo>
                  <a:pt x="268" y="492"/>
                  <a:pt x="203" y="428"/>
                  <a:pt x="203" y="348"/>
                </a:cubicBezTo>
                <a:cubicBezTo>
                  <a:pt x="203" y="268"/>
                  <a:pt x="268" y="203"/>
                  <a:pt x="348" y="203"/>
                </a:cubicBezTo>
                <a:cubicBezTo>
                  <a:pt x="428" y="203"/>
                  <a:pt x="493" y="268"/>
                  <a:pt x="493" y="348"/>
                </a:cubicBezTo>
                <a:cubicBezTo>
                  <a:pt x="492" y="428"/>
                  <a:pt x="428" y="492"/>
                  <a:pt x="348" y="492"/>
                </a:cubicBezTo>
                <a:close/>
                <a:moveTo>
                  <a:pt x="330" y="94"/>
                </a:moveTo>
                <a:cubicBezTo>
                  <a:pt x="330" y="169"/>
                  <a:pt x="330" y="169"/>
                  <a:pt x="330" y="169"/>
                </a:cubicBezTo>
                <a:cubicBezTo>
                  <a:pt x="289" y="173"/>
                  <a:pt x="251" y="191"/>
                  <a:pt x="221" y="221"/>
                </a:cubicBezTo>
                <a:cubicBezTo>
                  <a:pt x="191" y="250"/>
                  <a:pt x="173" y="289"/>
                  <a:pt x="169" y="330"/>
                </a:cubicBezTo>
                <a:cubicBezTo>
                  <a:pt x="94" y="330"/>
                  <a:pt x="94" y="330"/>
                  <a:pt x="94" y="330"/>
                </a:cubicBezTo>
                <a:cubicBezTo>
                  <a:pt x="102" y="204"/>
                  <a:pt x="204" y="102"/>
                  <a:pt x="330" y="94"/>
                </a:cubicBezTo>
                <a:close/>
                <a:moveTo>
                  <a:pt x="94" y="365"/>
                </a:moveTo>
                <a:cubicBezTo>
                  <a:pt x="169" y="365"/>
                  <a:pt x="169" y="365"/>
                  <a:pt x="169" y="365"/>
                </a:cubicBezTo>
                <a:cubicBezTo>
                  <a:pt x="173" y="406"/>
                  <a:pt x="191" y="445"/>
                  <a:pt x="221" y="475"/>
                </a:cubicBezTo>
                <a:cubicBezTo>
                  <a:pt x="250" y="504"/>
                  <a:pt x="289" y="522"/>
                  <a:pt x="330" y="526"/>
                </a:cubicBezTo>
                <a:cubicBezTo>
                  <a:pt x="330" y="602"/>
                  <a:pt x="330" y="602"/>
                  <a:pt x="330" y="602"/>
                </a:cubicBezTo>
                <a:cubicBezTo>
                  <a:pt x="204" y="594"/>
                  <a:pt x="102" y="492"/>
                  <a:pt x="94" y="365"/>
                </a:cubicBezTo>
                <a:close/>
                <a:moveTo>
                  <a:pt x="366" y="602"/>
                </a:moveTo>
                <a:cubicBezTo>
                  <a:pt x="366" y="526"/>
                  <a:pt x="366" y="526"/>
                  <a:pt x="366" y="526"/>
                </a:cubicBezTo>
                <a:cubicBezTo>
                  <a:pt x="407" y="522"/>
                  <a:pt x="445" y="504"/>
                  <a:pt x="475" y="475"/>
                </a:cubicBezTo>
                <a:cubicBezTo>
                  <a:pt x="505" y="445"/>
                  <a:pt x="523" y="407"/>
                  <a:pt x="527" y="365"/>
                </a:cubicBezTo>
                <a:cubicBezTo>
                  <a:pt x="602" y="365"/>
                  <a:pt x="602" y="365"/>
                  <a:pt x="602" y="365"/>
                </a:cubicBezTo>
                <a:cubicBezTo>
                  <a:pt x="594" y="492"/>
                  <a:pt x="492" y="594"/>
                  <a:pt x="366" y="60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endParaRPr>
          </a:p>
        </p:txBody>
      </p:sp>
      <p:sp>
        <p:nvSpPr>
          <p:cNvPr id="19" name="Freeform 17"/>
          <p:cNvSpPr>
            <a:spLocks/>
          </p:cNvSpPr>
          <p:nvPr/>
        </p:nvSpPr>
        <p:spPr bwMode="auto">
          <a:xfrm>
            <a:off x="1425575" y="5716588"/>
            <a:ext cx="360000" cy="360000"/>
          </a:xfrm>
          <a:custGeom>
            <a:avLst/>
            <a:gdLst>
              <a:gd name="T0" fmla="*/ 50 w 769"/>
              <a:gd name="T1" fmla="*/ 750 h 800"/>
              <a:gd name="T2" fmla="*/ 0 w 769"/>
              <a:gd name="T3" fmla="*/ 630 h 800"/>
              <a:gd name="T4" fmla="*/ 50 w 769"/>
              <a:gd name="T5" fmla="*/ 511 h 800"/>
              <a:gd name="T6" fmla="*/ 533 w 769"/>
              <a:gd name="T7" fmla="*/ 40 h 800"/>
              <a:gd name="T8" fmla="*/ 631 w 769"/>
              <a:gd name="T9" fmla="*/ 0 h 800"/>
              <a:gd name="T10" fmla="*/ 729 w 769"/>
              <a:gd name="T11" fmla="*/ 40 h 800"/>
              <a:gd name="T12" fmla="*/ 769 w 769"/>
              <a:gd name="T13" fmla="*/ 138 h 800"/>
              <a:gd name="T14" fmla="*/ 729 w 769"/>
              <a:gd name="T15" fmla="*/ 236 h 800"/>
              <a:gd name="T16" fmla="*/ 368 w 769"/>
              <a:gd name="T17" fmla="*/ 584 h 800"/>
              <a:gd name="T18" fmla="*/ 293 w 769"/>
              <a:gd name="T19" fmla="*/ 615 h 800"/>
              <a:gd name="T20" fmla="*/ 216 w 769"/>
              <a:gd name="T21" fmla="*/ 584 h 800"/>
              <a:gd name="T22" fmla="*/ 185 w 769"/>
              <a:gd name="T23" fmla="*/ 508 h 800"/>
              <a:gd name="T24" fmla="*/ 216 w 769"/>
              <a:gd name="T25" fmla="*/ 431 h 800"/>
              <a:gd name="T26" fmla="*/ 466 w 769"/>
              <a:gd name="T27" fmla="*/ 188 h 800"/>
              <a:gd name="T28" fmla="*/ 489 w 769"/>
              <a:gd name="T29" fmla="*/ 188 h 800"/>
              <a:gd name="T30" fmla="*/ 489 w 769"/>
              <a:gd name="T31" fmla="*/ 212 h 800"/>
              <a:gd name="T32" fmla="*/ 239 w 769"/>
              <a:gd name="T33" fmla="*/ 454 h 800"/>
              <a:gd name="T34" fmla="*/ 216 w 769"/>
              <a:gd name="T35" fmla="*/ 508 h 800"/>
              <a:gd name="T36" fmla="*/ 239 w 769"/>
              <a:gd name="T37" fmla="*/ 562 h 800"/>
              <a:gd name="T38" fmla="*/ 293 w 769"/>
              <a:gd name="T39" fmla="*/ 585 h 800"/>
              <a:gd name="T40" fmla="*/ 347 w 769"/>
              <a:gd name="T41" fmla="*/ 562 h 800"/>
              <a:gd name="T42" fmla="*/ 708 w 769"/>
              <a:gd name="T43" fmla="*/ 216 h 800"/>
              <a:gd name="T44" fmla="*/ 739 w 769"/>
              <a:gd name="T45" fmla="*/ 139 h 800"/>
              <a:gd name="T46" fmla="*/ 708 w 769"/>
              <a:gd name="T47" fmla="*/ 62 h 800"/>
              <a:gd name="T48" fmla="*/ 632 w 769"/>
              <a:gd name="T49" fmla="*/ 32 h 800"/>
              <a:gd name="T50" fmla="*/ 555 w 769"/>
              <a:gd name="T51" fmla="*/ 62 h 800"/>
              <a:gd name="T52" fmla="*/ 71 w 769"/>
              <a:gd name="T53" fmla="*/ 532 h 800"/>
              <a:gd name="T54" fmla="*/ 31 w 769"/>
              <a:gd name="T55" fmla="*/ 630 h 800"/>
              <a:gd name="T56" fmla="*/ 71 w 769"/>
              <a:gd name="T57" fmla="*/ 728 h 800"/>
              <a:gd name="T58" fmla="*/ 169 w 769"/>
              <a:gd name="T59" fmla="*/ 769 h 800"/>
              <a:gd name="T60" fmla="*/ 267 w 769"/>
              <a:gd name="T61" fmla="*/ 728 h 800"/>
              <a:gd name="T62" fmla="*/ 650 w 769"/>
              <a:gd name="T63" fmla="*/ 358 h 800"/>
              <a:gd name="T64" fmla="*/ 673 w 769"/>
              <a:gd name="T65" fmla="*/ 358 h 800"/>
              <a:gd name="T66" fmla="*/ 673 w 769"/>
              <a:gd name="T67" fmla="*/ 381 h 800"/>
              <a:gd name="T68" fmla="*/ 288 w 769"/>
              <a:gd name="T69" fmla="*/ 750 h 800"/>
              <a:gd name="T70" fmla="*/ 169 w 769"/>
              <a:gd name="T71" fmla="*/ 800 h 800"/>
              <a:gd name="T72" fmla="*/ 50 w 769"/>
              <a:gd name="T73" fmla="*/ 75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9" h="800">
                <a:moveTo>
                  <a:pt x="50" y="750"/>
                </a:moveTo>
                <a:cubicBezTo>
                  <a:pt x="17" y="719"/>
                  <a:pt x="0" y="679"/>
                  <a:pt x="0" y="630"/>
                </a:cubicBezTo>
                <a:cubicBezTo>
                  <a:pt x="0" y="582"/>
                  <a:pt x="17" y="542"/>
                  <a:pt x="50" y="511"/>
                </a:cubicBezTo>
                <a:cubicBezTo>
                  <a:pt x="533" y="40"/>
                  <a:pt x="533" y="40"/>
                  <a:pt x="533" y="40"/>
                </a:cubicBezTo>
                <a:cubicBezTo>
                  <a:pt x="560" y="14"/>
                  <a:pt x="592" y="0"/>
                  <a:pt x="631" y="0"/>
                </a:cubicBezTo>
                <a:cubicBezTo>
                  <a:pt x="669" y="0"/>
                  <a:pt x="702" y="14"/>
                  <a:pt x="729" y="40"/>
                </a:cubicBezTo>
                <a:cubicBezTo>
                  <a:pt x="756" y="67"/>
                  <a:pt x="769" y="100"/>
                  <a:pt x="769" y="138"/>
                </a:cubicBezTo>
                <a:cubicBezTo>
                  <a:pt x="769" y="174"/>
                  <a:pt x="756" y="207"/>
                  <a:pt x="729" y="236"/>
                </a:cubicBezTo>
                <a:cubicBezTo>
                  <a:pt x="368" y="584"/>
                  <a:pt x="368" y="584"/>
                  <a:pt x="368" y="584"/>
                </a:cubicBezTo>
                <a:cubicBezTo>
                  <a:pt x="347" y="605"/>
                  <a:pt x="322" y="615"/>
                  <a:pt x="293" y="615"/>
                </a:cubicBezTo>
                <a:cubicBezTo>
                  <a:pt x="264" y="615"/>
                  <a:pt x="239" y="605"/>
                  <a:pt x="216" y="584"/>
                </a:cubicBezTo>
                <a:cubicBezTo>
                  <a:pt x="196" y="561"/>
                  <a:pt x="185" y="536"/>
                  <a:pt x="185" y="508"/>
                </a:cubicBezTo>
                <a:cubicBezTo>
                  <a:pt x="185" y="480"/>
                  <a:pt x="196" y="454"/>
                  <a:pt x="216" y="431"/>
                </a:cubicBezTo>
                <a:cubicBezTo>
                  <a:pt x="466" y="188"/>
                  <a:pt x="466" y="188"/>
                  <a:pt x="466" y="188"/>
                </a:cubicBezTo>
                <a:cubicBezTo>
                  <a:pt x="475" y="182"/>
                  <a:pt x="483" y="182"/>
                  <a:pt x="489" y="188"/>
                </a:cubicBezTo>
                <a:cubicBezTo>
                  <a:pt x="496" y="197"/>
                  <a:pt x="496" y="205"/>
                  <a:pt x="489" y="212"/>
                </a:cubicBezTo>
                <a:cubicBezTo>
                  <a:pt x="239" y="454"/>
                  <a:pt x="239" y="454"/>
                  <a:pt x="239" y="454"/>
                </a:cubicBezTo>
                <a:cubicBezTo>
                  <a:pt x="224" y="467"/>
                  <a:pt x="216" y="485"/>
                  <a:pt x="216" y="508"/>
                </a:cubicBezTo>
                <a:cubicBezTo>
                  <a:pt x="216" y="531"/>
                  <a:pt x="224" y="549"/>
                  <a:pt x="239" y="562"/>
                </a:cubicBezTo>
                <a:cubicBezTo>
                  <a:pt x="252" y="577"/>
                  <a:pt x="270" y="585"/>
                  <a:pt x="293" y="585"/>
                </a:cubicBezTo>
                <a:cubicBezTo>
                  <a:pt x="316" y="585"/>
                  <a:pt x="334" y="578"/>
                  <a:pt x="347" y="562"/>
                </a:cubicBezTo>
                <a:cubicBezTo>
                  <a:pt x="708" y="216"/>
                  <a:pt x="708" y="216"/>
                  <a:pt x="708" y="216"/>
                </a:cubicBezTo>
                <a:cubicBezTo>
                  <a:pt x="729" y="193"/>
                  <a:pt x="739" y="167"/>
                  <a:pt x="739" y="139"/>
                </a:cubicBezTo>
                <a:cubicBezTo>
                  <a:pt x="739" y="111"/>
                  <a:pt x="729" y="85"/>
                  <a:pt x="708" y="62"/>
                </a:cubicBezTo>
                <a:cubicBezTo>
                  <a:pt x="685" y="42"/>
                  <a:pt x="660" y="32"/>
                  <a:pt x="632" y="32"/>
                </a:cubicBezTo>
                <a:cubicBezTo>
                  <a:pt x="603" y="32"/>
                  <a:pt x="578" y="42"/>
                  <a:pt x="555" y="62"/>
                </a:cubicBezTo>
                <a:cubicBezTo>
                  <a:pt x="71" y="532"/>
                  <a:pt x="71" y="532"/>
                  <a:pt x="71" y="532"/>
                </a:cubicBezTo>
                <a:cubicBezTo>
                  <a:pt x="44" y="559"/>
                  <a:pt x="31" y="592"/>
                  <a:pt x="31" y="630"/>
                </a:cubicBezTo>
                <a:cubicBezTo>
                  <a:pt x="31" y="669"/>
                  <a:pt x="44" y="702"/>
                  <a:pt x="71" y="728"/>
                </a:cubicBezTo>
                <a:cubicBezTo>
                  <a:pt x="98" y="755"/>
                  <a:pt x="131" y="769"/>
                  <a:pt x="169" y="769"/>
                </a:cubicBezTo>
                <a:cubicBezTo>
                  <a:pt x="205" y="769"/>
                  <a:pt x="238" y="755"/>
                  <a:pt x="267" y="728"/>
                </a:cubicBezTo>
                <a:cubicBezTo>
                  <a:pt x="650" y="358"/>
                  <a:pt x="650" y="358"/>
                  <a:pt x="650" y="358"/>
                </a:cubicBezTo>
                <a:cubicBezTo>
                  <a:pt x="658" y="351"/>
                  <a:pt x="666" y="351"/>
                  <a:pt x="673" y="358"/>
                </a:cubicBezTo>
                <a:cubicBezTo>
                  <a:pt x="679" y="366"/>
                  <a:pt x="679" y="374"/>
                  <a:pt x="673" y="381"/>
                </a:cubicBezTo>
                <a:cubicBezTo>
                  <a:pt x="288" y="750"/>
                  <a:pt x="288" y="750"/>
                  <a:pt x="288" y="750"/>
                </a:cubicBezTo>
                <a:cubicBezTo>
                  <a:pt x="258" y="783"/>
                  <a:pt x="218" y="800"/>
                  <a:pt x="169" y="800"/>
                </a:cubicBezTo>
                <a:cubicBezTo>
                  <a:pt x="120" y="800"/>
                  <a:pt x="81" y="783"/>
                  <a:pt x="50" y="75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endParaRPr>
          </a:p>
        </p:txBody>
      </p:sp>
      <p:sp>
        <p:nvSpPr>
          <p:cNvPr id="21" name="文本框 20"/>
          <p:cNvSpPr txBox="1"/>
          <p:nvPr/>
        </p:nvSpPr>
        <p:spPr>
          <a:xfrm>
            <a:off x="1847850" y="2411380"/>
            <a:ext cx="1917700" cy="422552"/>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200" cap="none" spc="0" normalizeH="0" baseline="0" noProof="0" smtClean="0">
                <a:ln>
                  <a:noFill/>
                </a:ln>
                <a:effectLst/>
                <a:uLnTx/>
                <a:uFillTx/>
                <a:latin typeface="思源黑体 CN Light" panose="020B0300000000000000" pitchFamily="34" charset="-122"/>
                <a:ea typeface="思源黑体 CN Light" panose="020B0300000000000000" pitchFamily="34" charset="-122"/>
                <a:cs typeface="+mn-cs"/>
              </a:rPr>
              <a:t> TITLE GOES HERE</a:t>
            </a:r>
            <a:endParaRPr kumimoji="0" lang="zh-CN" altLang="en-US" sz="1600" b="0" i="0" u="none" strike="noStrike" kern="1200" cap="none" spc="0" normalizeH="0" baseline="0" noProof="0" smtClean="0">
              <a:ln>
                <a:noFill/>
              </a:ln>
              <a:effectLst/>
              <a:uLnTx/>
              <a:uFillTx/>
              <a:latin typeface="思源黑体 CN Light" panose="020B0300000000000000" pitchFamily="34" charset="-122"/>
              <a:ea typeface="思源黑体 CN Light" panose="020B0300000000000000" pitchFamily="34" charset="-122"/>
              <a:cs typeface="+mn-cs"/>
            </a:endParaRPr>
          </a:p>
        </p:txBody>
      </p:sp>
      <p:sp>
        <p:nvSpPr>
          <p:cNvPr id="22" name="文本框 21"/>
          <p:cNvSpPr txBox="1"/>
          <p:nvPr/>
        </p:nvSpPr>
        <p:spPr>
          <a:xfrm>
            <a:off x="1847850" y="3496172"/>
            <a:ext cx="1917700" cy="422552"/>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200" cap="none" spc="0" normalizeH="0" baseline="0" noProof="0" smtClean="0">
                <a:ln>
                  <a:noFill/>
                </a:ln>
                <a:solidFill>
                  <a:schemeClr val="accent1"/>
                </a:solidFill>
                <a:effectLst/>
                <a:uLnTx/>
                <a:uFillTx/>
                <a:latin typeface="思源黑体 CN Light" panose="020B0300000000000000" pitchFamily="34" charset="-122"/>
                <a:ea typeface="思源黑体 CN Light" panose="020B0300000000000000" pitchFamily="34" charset="-122"/>
                <a:cs typeface="+mn-cs"/>
              </a:rPr>
              <a:t> TITLE GOES HERE</a:t>
            </a:r>
            <a:endParaRPr kumimoji="0" lang="zh-CN" altLang="en-US" sz="1600" b="0" i="0" u="none" strike="noStrike" kern="1200" cap="none" spc="0" normalizeH="0" baseline="0" noProof="0" smtClean="0">
              <a:ln>
                <a:noFill/>
              </a:ln>
              <a:solidFill>
                <a:schemeClr val="accent1"/>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3" name="文本框 22"/>
          <p:cNvSpPr txBox="1"/>
          <p:nvPr/>
        </p:nvSpPr>
        <p:spPr>
          <a:xfrm>
            <a:off x="1847850" y="4580964"/>
            <a:ext cx="1917700" cy="461665"/>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200" cap="none" spc="0" normalizeH="0" baseline="0" noProof="0" smtClean="0">
                <a:ln>
                  <a:noFill/>
                </a:ln>
                <a:solidFill>
                  <a:prstClr val="black"/>
                </a:solidFill>
                <a:effectLst/>
                <a:uLnTx/>
                <a:uFillTx/>
                <a:latin typeface="思源黑体 CN Light" panose="020B0300000000000000" pitchFamily="34" charset="-122"/>
                <a:ea typeface="思源黑体 CN Light" panose="020B0300000000000000" pitchFamily="34" charset="-122"/>
                <a:cs typeface="+mn-cs"/>
              </a:rPr>
              <a:t> TITLE GOES HERE</a:t>
            </a:r>
            <a:endParaRPr kumimoji="0" lang="zh-CN" altLang="en-US" sz="1600" b="0" i="0" u="none" strike="noStrike" kern="1200" cap="none" spc="0" normalizeH="0" baseline="0" noProof="0" smtClean="0">
              <a:ln>
                <a:noFill/>
              </a:ln>
              <a:solidFill>
                <a:prstClr val="black"/>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4" name="文本框 23"/>
          <p:cNvSpPr txBox="1"/>
          <p:nvPr/>
        </p:nvSpPr>
        <p:spPr>
          <a:xfrm>
            <a:off x="1847850" y="5665755"/>
            <a:ext cx="1917700" cy="461665"/>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200" cap="none" spc="0" normalizeH="0" baseline="0" noProof="0" smtClean="0">
                <a:ln>
                  <a:noFill/>
                </a:ln>
                <a:solidFill>
                  <a:prstClr val="black"/>
                </a:solidFill>
                <a:effectLst/>
                <a:uLnTx/>
                <a:uFillTx/>
                <a:latin typeface="思源黑体 CN Light" panose="020B0300000000000000" pitchFamily="34" charset="-122"/>
                <a:ea typeface="思源黑体 CN Light" panose="020B0300000000000000" pitchFamily="34" charset="-122"/>
                <a:cs typeface="+mn-cs"/>
              </a:rPr>
              <a:t> TITLE GOES HERE</a:t>
            </a:r>
            <a:endParaRPr kumimoji="0" lang="zh-CN" altLang="en-US" sz="1600" b="0" i="0" u="none" strike="noStrike" kern="1200" cap="none" spc="0" normalizeH="0" baseline="0" noProof="0" smtClean="0">
              <a:ln>
                <a:noFill/>
              </a:ln>
              <a:solidFill>
                <a:prstClr val="black"/>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5" name="圆角矩形 24"/>
          <p:cNvSpPr/>
          <p:nvPr/>
        </p:nvSpPr>
        <p:spPr>
          <a:xfrm>
            <a:off x="4330700" y="2153601"/>
            <a:ext cx="88900" cy="4176000"/>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等线" panose="020F0502020204030204"/>
              <a:ea typeface="等线" panose="02010600030101010101" pitchFamily="2" charset="-122"/>
              <a:cs typeface="+mn-cs"/>
            </a:endParaRPr>
          </a:p>
        </p:txBody>
      </p:sp>
      <p:sp>
        <p:nvSpPr>
          <p:cNvPr id="27" name="圆角矩形 26"/>
          <p:cNvSpPr/>
          <p:nvPr/>
        </p:nvSpPr>
        <p:spPr>
          <a:xfrm>
            <a:off x="4330700" y="3399472"/>
            <a:ext cx="88900" cy="6840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等线" panose="020F0502020204030204"/>
              <a:ea typeface="等线" panose="02010600030101010101" pitchFamily="2" charset="-122"/>
              <a:cs typeface="+mn-cs"/>
            </a:endParaRPr>
          </a:p>
        </p:txBody>
      </p:sp>
      <p:sp>
        <p:nvSpPr>
          <p:cNvPr id="28" name="文本框 27"/>
          <p:cNvSpPr txBox="1"/>
          <p:nvPr/>
        </p:nvSpPr>
        <p:spPr>
          <a:xfrm>
            <a:off x="4984749" y="3365182"/>
            <a:ext cx="6842760" cy="1384995"/>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smtClean="0">
                <a:ln>
                  <a:noFill/>
                </a:ln>
                <a:solidFill>
                  <a:prstClr val="black"/>
                </a:solidFill>
                <a:effectLst/>
                <a:uLnTx/>
                <a:uFillTx/>
                <a:latin typeface="思源黑体 CN Light" panose="020B0300000000000000" pitchFamily="34" charset="-122"/>
                <a:ea typeface="思源黑体 CN Light" panose="020B0300000000000000" pitchFamily="34" charset="-122"/>
                <a:cs typeface="+mn-cs"/>
              </a:rPr>
              <a:t>Lorem ipsum dolor sit amet, consectetuer adipiscing elit. Maecenas porttitor congue massa. Fusce posuere, magna sed pulvinar ultricies, purus lectus malesuada libero, sit amet commodo magna eros quis urna. Nunc viverra imperdiet enim.</a:t>
            </a:r>
            <a:endParaRPr kumimoji="0" lang="zh-CN" altLang="en-US" sz="1400" b="0" i="0" u="none" strike="noStrike" kern="1200" cap="none" spc="0" normalizeH="0" baseline="0" noProof="0" smtClean="0">
              <a:ln>
                <a:noFill/>
              </a:ln>
              <a:solidFill>
                <a:prstClr val="black"/>
              </a:solidFill>
              <a:effectLst/>
              <a:uLnTx/>
              <a:uFillTx/>
              <a:latin typeface="思源黑体 CN Light" panose="020B0300000000000000" pitchFamily="34" charset="-122"/>
              <a:ea typeface="思源黑体 CN Light" panose="020B0300000000000000" pitchFamily="34" charset="-122"/>
              <a:cs typeface="+mn-cs"/>
            </a:endParaRPr>
          </a:p>
        </p:txBody>
      </p:sp>
      <p:grpSp>
        <p:nvGrpSpPr>
          <p:cNvPr id="33" name="组合 32"/>
          <p:cNvGrpSpPr/>
          <p:nvPr/>
        </p:nvGrpSpPr>
        <p:grpSpPr>
          <a:xfrm>
            <a:off x="3225800" y="542456"/>
            <a:ext cx="5740400" cy="605192"/>
            <a:chOff x="3225800" y="542456"/>
            <a:chExt cx="5740400" cy="605192"/>
          </a:xfrm>
        </p:grpSpPr>
        <p:sp>
          <p:nvSpPr>
            <p:cNvPr id="34" name="圆角矩形 33"/>
            <p:cNvSpPr/>
            <p:nvPr/>
          </p:nvSpPr>
          <p:spPr>
            <a:xfrm>
              <a:off x="3225800" y="542456"/>
              <a:ext cx="5740400" cy="605192"/>
            </a:xfrm>
            <a:prstGeom prst="roundRect">
              <a:avLst>
                <a:gd name="adj" fmla="val 35031"/>
              </a:avLst>
            </a:prstGeom>
            <a:solidFill>
              <a:schemeClr val="bg1"/>
            </a:solidFill>
            <a:ln>
              <a:noFill/>
            </a:ln>
            <a:effectLst>
              <a:outerShdw blurRad="406400" dist="38100" dir="5400000" sx="111000" sy="11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spc="600">
                <a:solidFill>
                  <a:schemeClr val="bg1">
                    <a:lumMod val="75000"/>
                  </a:schemeClr>
                </a:solidFill>
                <a:latin typeface="思源黑体 CN Light" panose="020B0300000000000000" pitchFamily="34" charset="-122"/>
                <a:ea typeface="思源黑体 CN Light" panose="020B0300000000000000" pitchFamily="34" charset="-122"/>
              </a:endParaRPr>
            </a:p>
          </p:txBody>
        </p:sp>
        <p:sp>
          <p:nvSpPr>
            <p:cNvPr id="35" name="任意多边形 34"/>
            <p:cNvSpPr/>
            <p:nvPr/>
          </p:nvSpPr>
          <p:spPr>
            <a:xfrm>
              <a:off x="7806690" y="542456"/>
              <a:ext cx="1159510" cy="605192"/>
            </a:xfrm>
            <a:custGeom>
              <a:avLst/>
              <a:gdLst>
                <a:gd name="connsiteX0" fmla="*/ 0 w 1502410"/>
                <a:gd name="connsiteY0" fmla="*/ 0 h 605192"/>
                <a:gd name="connsiteX1" fmla="*/ 1290405 w 1502410"/>
                <a:gd name="connsiteY1" fmla="*/ 0 h 605192"/>
                <a:gd name="connsiteX2" fmla="*/ 1502410 w 1502410"/>
                <a:gd name="connsiteY2" fmla="*/ 212005 h 605192"/>
                <a:gd name="connsiteX3" fmla="*/ 1502410 w 1502410"/>
                <a:gd name="connsiteY3" fmla="*/ 393187 h 605192"/>
                <a:gd name="connsiteX4" fmla="*/ 1290405 w 1502410"/>
                <a:gd name="connsiteY4" fmla="*/ 605192 h 605192"/>
                <a:gd name="connsiteX5" fmla="*/ 0 w 1502410"/>
                <a:gd name="connsiteY5" fmla="*/ 605192 h 605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2410" h="605192">
                  <a:moveTo>
                    <a:pt x="0" y="0"/>
                  </a:moveTo>
                  <a:lnTo>
                    <a:pt x="1290405" y="0"/>
                  </a:lnTo>
                  <a:cubicBezTo>
                    <a:pt x="1407492" y="0"/>
                    <a:pt x="1502410" y="94918"/>
                    <a:pt x="1502410" y="212005"/>
                  </a:cubicBezTo>
                  <a:lnTo>
                    <a:pt x="1502410" y="393187"/>
                  </a:lnTo>
                  <a:cubicBezTo>
                    <a:pt x="1502410" y="510274"/>
                    <a:pt x="1407492" y="605192"/>
                    <a:pt x="1290405" y="605192"/>
                  </a:cubicBezTo>
                  <a:lnTo>
                    <a:pt x="0" y="605192"/>
                  </a:lnTo>
                  <a:close/>
                </a:path>
              </a:pathLst>
            </a:custGeom>
            <a:solidFill>
              <a:schemeClr val="accent1"/>
            </a:solidFill>
            <a:ln>
              <a:noFill/>
            </a:ln>
            <a:effectLst>
              <a:outerShdw blurRad="406400" dist="38100" dir="5400000" sx="111000" sy="11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pc="300" smtClean="0">
                  <a:solidFill>
                    <a:schemeClr val="bg1"/>
                  </a:solidFill>
                  <a:latin typeface="思源黑体 CN Light" panose="020B0300000000000000" pitchFamily="34" charset="-122"/>
                  <a:ea typeface="思源黑体 CN Light" panose="020B0300000000000000" pitchFamily="34" charset="-122"/>
                </a:rPr>
                <a:t>search</a:t>
              </a:r>
              <a:endParaRPr lang="zh-CN" altLang="zh-CN" sz="1400" spc="300">
                <a:solidFill>
                  <a:schemeClr val="bg1"/>
                </a:solidFill>
                <a:latin typeface="思源黑体 CN Light" panose="020B0300000000000000" pitchFamily="34" charset="-122"/>
                <a:ea typeface="思源黑体 CN Light" panose="020B0300000000000000" pitchFamily="34" charset="-122"/>
              </a:endParaRPr>
            </a:p>
          </p:txBody>
        </p:sp>
      </p:grpSp>
      <p:sp>
        <p:nvSpPr>
          <p:cNvPr id="36" name="文本框 35"/>
          <p:cNvSpPr txBox="1"/>
          <p:nvPr/>
        </p:nvSpPr>
        <p:spPr>
          <a:xfrm>
            <a:off x="3765550" y="568053"/>
            <a:ext cx="3631565" cy="553998"/>
          </a:xfrm>
          <a:prstGeom prst="rect">
            <a:avLst/>
          </a:prstGeom>
          <a:noFill/>
        </p:spPr>
        <p:txBody>
          <a:bodyPr wrap="square" rtlCol="0">
            <a:spAutoFit/>
          </a:bodyPr>
          <a:lstStyle/>
          <a:p>
            <a:pPr algn="dist">
              <a:lnSpc>
                <a:spcPct val="150000"/>
              </a:lnSpc>
            </a:pPr>
            <a:r>
              <a:rPr lang="en-US" altLang="zh-CN" sz="2000" smtClean="0">
                <a:latin typeface="思源黑体 CN Light" panose="020B0300000000000000" pitchFamily="34" charset="-122"/>
                <a:ea typeface="思源黑体 CN Light" panose="020B0300000000000000" pitchFamily="34" charset="-122"/>
              </a:rPr>
              <a:t>POWER YOUR POINT</a:t>
            </a:r>
            <a:endParaRPr lang="zh-CN" altLang="en-US" sz="2000" smtClean="0">
              <a:latin typeface="思源黑体 CN Light" panose="020B0300000000000000" pitchFamily="34" charset="-122"/>
              <a:ea typeface="思源黑体 CN Light" panose="020B0300000000000000" pitchFamily="34" charset="-122"/>
            </a:endParaRPr>
          </a:p>
        </p:txBody>
      </p:sp>
    </p:spTree>
    <p:extLst>
      <p:ext uri="{BB962C8B-B14F-4D97-AF65-F5344CB8AC3E}">
        <p14:creationId xmlns:p14="http://schemas.microsoft.com/office/powerpoint/2010/main" val="3242246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0" y="0"/>
            <a:ext cx="12192000" cy="6858000"/>
            <a:chOff x="0" y="0"/>
            <a:chExt cx="12192000" cy="6858000"/>
          </a:xfrm>
        </p:grpSpPr>
        <p:pic>
          <p:nvPicPr>
            <p:cNvPr id="31" name="图片 30"/>
            <p:cNvPicPr>
              <a:picLocks noChangeAspect="1"/>
            </p:cNvPicPr>
            <p:nvPr/>
          </p:nvPicPr>
          <p:blipFill rotWithShape="1">
            <a:blip r:embed="rId2" cstate="print">
              <a:extLst>
                <a:ext uri="{28A0092B-C50C-407E-A947-70E740481C1C}">
                  <a14:useLocalDpi xmlns:a14="http://schemas.microsoft.com/office/drawing/2010/main" val="0"/>
                </a:ext>
              </a:extLst>
            </a:blip>
            <a:srcRect t="48999" b="15500"/>
            <a:stretch/>
          </p:blipFill>
          <p:spPr>
            <a:xfrm>
              <a:off x="0" y="0"/>
              <a:ext cx="12192000" cy="1583042"/>
            </a:xfrm>
            <a:prstGeom prst="rect">
              <a:avLst/>
            </a:prstGeom>
          </p:spPr>
        </p:pic>
        <p:sp>
          <p:nvSpPr>
            <p:cNvPr id="32" name="矩形 31"/>
            <p:cNvSpPr/>
            <p:nvPr/>
          </p:nvSpPr>
          <p:spPr>
            <a:xfrm>
              <a:off x="0" y="0"/>
              <a:ext cx="12192000" cy="685800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圆角矩形 25"/>
          <p:cNvSpPr/>
          <p:nvPr/>
        </p:nvSpPr>
        <p:spPr>
          <a:xfrm>
            <a:off x="1314451" y="4583080"/>
            <a:ext cx="2451100" cy="461665"/>
          </a:xfrm>
          <a:prstGeom prst="roundRect">
            <a:avLst>
              <a:gd name="adj" fmla="val 19143"/>
            </a:avLst>
          </a:prstGeom>
          <a:solidFill>
            <a:schemeClr val="bg1"/>
          </a:solidFill>
          <a:ln>
            <a:noFill/>
          </a:ln>
          <a:effectLst>
            <a:outerShdw blurRad="2794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等线" panose="020F0502020204030204"/>
              <a:ea typeface="等线" panose="02010600030101010101" pitchFamily="2" charset="-122"/>
              <a:cs typeface="+mn-cs"/>
            </a:endParaRPr>
          </a:p>
        </p:txBody>
      </p:sp>
      <p:sp>
        <p:nvSpPr>
          <p:cNvPr id="7" name="Freeform 5"/>
          <p:cNvSpPr>
            <a:spLocks noEditPoints="1"/>
          </p:cNvSpPr>
          <p:nvPr/>
        </p:nvSpPr>
        <p:spPr bwMode="auto">
          <a:xfrm>
            <a:off x="1425575" y="3547005"/>
            <a:ext cx="360000" cy="360000"/>
          </a:xfrm>
          <a:custGeom>
            <a:avLst/>
            <a:gdLst>
              <a:gd name="T0" fmla="*/ 73 w 654"/>
              <a:gd name="T1" fmla="*/ 654 h 800"/>
              <a:gd name="T2" fmla="*/ 327 w 654"/>
              <a:gd name="T3" fmla="*/ 654 h 800"/>
              <a:gd name="T4" fmla="*/ 327 w 654"/>
              <a:gd name="T5" fmla="*/ 691 h 800"/>
              <a:gd name="T6" fmla="*/ 73 w 654"/>
              <a:gd name="T7" fmla="*/ 691 h 800"/>
              <a:gd name="T8" fmla="*/ 73 w 654"/>
              <a:gd name="T9" fmla="*/ 654 h 800"/>
              <a:gd name="T10" fmla="*/ 581 w 654"/>
              <a:gd name="T11" fmla="*/ 654 h 800"/>
              <a:gd name="T12" fmla="*/ 581 w 654"/>
              <a:gd name="T13" fmla="*/ 691 h 800"/>
              <a:gd name="T14" fmla="*/ 654 w 654"/>
              <a:gd name="T15" fmla="*/ 691 h 800"/>
              <a:gd name="T16" fmla="*/ 654 w 654"/>
              <a:gd name="T17" fmla="*/ 0 h 800"/>
              <a:gd name="T18" fmla="*/ 109 w 654"/>
              <a:gd name="T19" fmla="*/ 0 h 800"/>
              <a:gd name="T20" fmla="*/ 109 w 654"/>
              <a:gd name="T21" fmla="*/ 73 h 800"/>
              <a:gd name="T22" fmla="*/ 145 w 654"/>
              <a:gd name="T23" fmla="*/ 73 h 800"/>
              <a:gd name="T24" fmla="*/ 145 w 654"/>
              <a:gd name="T25" fmla="*/ 36 h 800"/>
              <a:gd name="T26" fmla="*/ 618 w 654"/>
              <a:gd name="T27" fmla="*/ 36 h 800"/>
              <a:gd name="T28" fmla="*/ 618 w 654"/>
              <a:gd name="T29" fmla="*/ 654 h 800"/>
              <a:gd name="T30" fmla="*/ 581 w 654"/>
              <a:gd name="T31" fmla="*/ 654 h 800"/>
              <a:gd name="T32" fmla="*/ 73 w 654"/>
              <a:gd name="T33" fmla="*/ 546 h 800"/>
              <a:gd name="T34" fmla="*/ 473 w 654"/>
              <a:gd name="T35" fmla="*/ 546 h 800"/>
              <a:gd name="T36" fmla="*/ 473 w 654"/>
              <a:gd name="T37" fmla="*/ 582 h 800"/>
              <a:gd name="T38" fmla="*/ 73 w 654"/>
              <a:gd name="T39" fmla="*/ 582 h 800"/>
              <a:gd name="T40" fmla="*/ 73 w 654"/>
              <a:gd name="T41" fmla="*/ 546 h 800"/>
              <a:gd name="T42" fmla="*/ 0 w 654"/>
              <a:gd name="T43" fmla="*/ 117 h 800"/>
              <a:gd name="T44" fmla="*/ 0 w 654"/>
              <a:gd name="T45" fmla="*/ 792 h 800"/>
              <a:gd name="T46" fmla="*/ 7 w 654"/>
              <a:gd name="T47" fmla="*/ 800 h 800"/>
              <a:gd name="T48" fmla="*/ 538 w 654"/>
              <a:gd name="T49" fmla="*/ 800 h 800"/>
              <a:gd name="T50" fmla="*/ 545 w 654"/>
              <a:gd name="T51" fmla="*/ 792 h 800"/>
              <a:gd name="T52" fmla="*/ 545 w 654"/>
              <a:gd name="T53" fmla="*/ 117 h 800"/>
              <a:gd name="T54" fmla="*/ 538 w 654"/>
              <a:gd name="T55" fmla="*/ 109 h 800"/>
              <a:gd name="T56" fmla="*/ 7 w 654"/>
              <a:gd name="T57" fmla="*/ 109 h 800"/>
              <a:gd name="T58" fmla="*/ 0 w 654"/>
              <a:gd name="T59" fmla="*/ 117 h 800"/>
              <a:gd name="T60" fmla="*/ 36 w 654"/>
              <a:gd name="T61" fmla="*/ 146 h 800"/>
              <a:gd name="T62" fmla="*/ 509 w 654"/>
              <a:gd name="T63" fmla="*/ 146 h 800"/>
              <a:gd name="T64" fmla="*/ 509 w 654"/>
              <a:gd name="T65" fmla="*/ 764 h 800"/>
              <a:gd name="T66" fmla="*/ 36 w 654"/>
              <a:gd name="T67" fmla="*/ 764 h 800"/>
              <a:gd name="T68" fmla="*/ 36 w 654"/>
              <a:gd name="T69" fmla="*/ 146 h 800"/>
              <a:gd name="T70" fmla="*/ 73 w 654"/>
              <a:gd name="T71" fmla="*/ 218 h 800"/>
              <a:gd name="T72" fmla="*/ 473 w 654"/>
              <a:gd name="T73" fmla="*/ 218 h 800"/>
              <a:gd name="T74" fmla="*/ 473 w 654"/>
              <a:gd name="T75" fmla="*/ 254 h 800"/>
              <a:gd name="T76" fmla="*/ 73 w 654"/>
              <a:gd name="T77" fmla="*/ 254 h 800"/>
              <a:gd name="T78" fmla="*/ 73 w 654"/>
              <a:gd name="T79" fmla="*/ 218 h 800"/>
              <a:gd name="T80" fmla="*/ 73 w 654"/>
              <a:gd name="T81" fmla="*/ 327 h 800"/>
              <a:gd name="T82" fmla="*/ 473 w 654"/>
              <a:gd name="T83" fmla="*/ 327 h 800"/>
              <a:gd name="T84" fmla="*/ 473 w 654"/>
              <a:gd name="T85" fmla="*/ 364 h 800"/>
              <a:gd name="T86" fmla="*/ 73 w 654"/>
              <a:gd name="T87" fmla="*/ 364 h 800"/>
              <a:gd name="T88" fmla="*/ 73 w 654"/>
              <a:gd name="T89" fmla="*/ 327 h 800"/>
              <a:gd name="T90" fmla="*/ 73 w 654"/>
              <a:gd name="T91" fmla="*/ 436 h 800"/>
              <a:gd name="T92" fmla="*/ 473 w 654"/>
              <a:gd name="T93" fmla="*/ 436 h 800"/>
              <a:gd name="T94" fmla="*/ 473 w 654"/>
              <a:gd name="T95" fmla="*/ 473 h 800"/>
              <a:gd name="T96" fmla="*/ 73 w 654"/>
              <a:gd name="T97" fmla="*/ 473 h 800"/>
              <a:gd name="T98" fmla="*/ 73 w 654"/>
              <a:gd name="T99" fmla="*/ 436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4" h="800">
                <a:moveTo>
                  <a:pt x="73" y="654"/>
                </a:moveTo>
                <a:cubicBezTo>
                  <a:pt x="327" y="654"/>
                  <a:pt x="327" y="654"/>
                  <a:pt x="327" y="654"/>
                </a:cubicBezTo>
                <a:cubicBezTo>
                  <a:pt x="327" y="691"/>
                  <a:pt x="327" y="691"/>
                  <a:pt x="327" y="691"/>
                </a:cubicBezTo>
                <a:cubicBezTo>
                  <a:pt x="73" y="691"/>
                  <a:pt x="73" y="691"/>
                  <a:pt x="73" y="691"/>
                </a:cubicBezTo>
                <a:lnTo>
                  <a:pt x="73" y="654"/>
                </a:lnTo>
                <a:close/>
                <a:moveTo>
                  <a:pt x="581" y="654"/>
                </a:moveTo>
                <a:cubicBezTo>
                  <a:pt x="581" y="691"/>
                  <a:pt x="581" y="691"/>
                  <a:pt x="581" y="691"/>
                </a:cubicBezTo>
                <a:cubicBezTo>
                  <a:pt x="654" y="691"/>
                  <a:pt x="654" y="691"/>
                  <a:pt x="654" y="691"/>
                </a:cubicBezTo>
                <a:cubicBezTo>
                  <a:pt x="654" y="0"/>
                  <a:pt x="654" y="0"/>
                  <a:pt x="654" y="0"/>
                </a:cubicBezTo>
                <a:cubicBezTo>
                  <a:pt x="109" y="0"/>
                  <a:pt x="109" y="0"/>
                  <a:pt x="109" y="0"/>
                </a:cubicBezTo>
                <a:cubicBezTo>
                  <a:pt x="109" y="73"/>
                  <a:pt x="109" y="73"/>
                  <a:pt x="109" y="73"/>
                </a:cubicBezTo>
                <a:cubicBezTo>
                  <a:pt x="145" y="73"/>
                  <a:pt x="145" y="73"/>
                  <a:pt x="145" y="73"/>
                </a:cubicBezTo>
                <a:cubicBezTo>
                  <a:pt x="145" y="36"/>
                  <a:pt x="145" y="36"/>
                  <a:pt x="145" y="36"/>
                </a:cubicBezTo>
                <a:cubicBezTo>
                  <a:pt x="618" y="36"/>
                  <a:pt x="618" y="36"/>
                  <a:pt x="618" y="36"/>
                </a:cubicBezTo>
                <a:cubicBezTo>
                  <a:pt x="618" y="654"/>
                  <a:pt x="618" y="654"/>
                  <a:pt x="618" y="654"/>
                </a:cubicBezTo>
                <a:lnTo>
                  <a:pt x="581" y="654"/>
                </a:lnTo>
                <a:close/>
                <a:moveTo>
                  <a:pt x="73" y="546"/>
                </a:moveTo>
                <a:cubicBezTo>
                  <a:pt x="473" y="546"/>
                  <a:pt x="473" y="546"/>
                  <a:pt x="473" y="546"/>
                </a:cubicBezTo>
                <a:cubicBezTo>
                  <a:pt x="473" y="582"/>
                  <a:pt x="473" y="582"/>
                  <a:pt x="473" y="582"/>
                </a:cubicBezTo>
                <a:cubicBezTo>
                  <a:pt x="73" y="582"/>
                  <a:pt x="73" y="582"/>
                  <a:pt x="73" y="582"/>
                </a:cubicBezTo>
                <a:lnTo>
                  <a:pt x="73" y="546"/>
                </a:lnTo>
                <a:close/>
                <a:moveTo>
                  <a:pt x="0" y="117"/>
                </a:moveTo>
                <a:cubicBezTo>
                  <a:pt x="0" y="792"/>
                  <a:pt x="0" y="792"/>
                  <a:pt x="0" y="792"/>
                </a:cubicBezTo>
                <a:cubicBezTo>
                  <a:pt x="0" y="797"/>
                  <a:pt x="3" y="800"/>
                  <a:pt x="7" y="800"/>
                </a:cubicBezTo>
                <a:cubicBezTo>
                  <a:pt x="538" y="800"/>
                  <a:pt x="538" y="800"/>
                  <a:pt x="538" y="800"/>
                </a:cubicBezTo>
                <a:cubicBezTo>
                  <a:pt x="542" y="800"/>
                  <a:pt x="545" y="797"/>
                  <a:pt x="545" y="792"/>
                </a:cubicBezTo>
                <a:cubicBezTo>
                  <a:pt x="545" y="117"/>
                  <a:pt x="545" y="117"/>
                  <a:pt x="545" y="117"/>
                </a:cubicBezTo>
                <a:cubicBezTo>
                  <a:pt x="545" y="112"/>
                  <a:pt x="542" y="109"/>
                  <a:pt x="538" y="109"/>
                </a:cubicBezTo>
                <a:cubicBezTo>
                  <a:pt x="7" y="109"/>
                  <a:pt x="7" y="109"/>
                  <a:pt x="7" y="109"/>
                </a:cubicBezTo>
                <a:cubicBezTo>
                  <a:pt x="3" y="109"/>
                  <a:pt x="0" y="112"/>
                  <a:pt x="0" y="117"/>
                </a:cubicBezTo>
                <a:close/>
                <a:moveTo>
                  <a:pt x="36" y="146"/>
                </a:moveTo>
                <a:cubicBezTo>
                  <a:pt x="509" y="146"/>
                  <a:pt x="509" y="146"/>
                  <a:pt x="509" y="146"/>
                </a:cubicBezTo>
                <a:cubicBezTo>
                  <a:pt x="509" y="764"/>
                  <a:pt x="509" y="764"/>
                  <a:pt x="509" y="764"/>
                </a:cubicBezTo>
                <a:cubicBezTo>
                  <a:pt x="36" y="764"/>
                  <a:pt x="36" y="764"/>
                  <a:pt x="36" y="764"/>
                </a:cubicBezTo>
                <a:lnTo>
                  <a:pt x="36" y="146"/>
                </a:lnTo>
                <a:close/>
                <a:moveTo>
                  <a:pt x="73" y="218"/>
                </a:moveTo>
                <a:cubicBezTo>
                  <a:pt x="473" y="218"/>
                  <a:pt x="473" y="218"/>
                  <a:pt x="473" y="218"/>
                </a:cubicBezTo>
                <a:cubicBezTo>
                  <a:pt x="473" y="254"/>
                  <a:pt x="473" y="254"/>
                  <a:pt x="473" y="254"/>
                </a:cubicBezTo>
                <a:cubicBezTo>
                  <a:pt x="73" y="254"/>
                  <a:pt x="73" y="254"/>
                  <a:pt x="73" y="254"/>
                </a:cubicBezTo>
                <a:lnTo>
                  <a:pt x="73" y="218"/>
                </a:lnTo>
                <a:close/>
                <a:moveTo>
                  <a:pt x="73" y="327"/>
                </a:moveTo>
                <a:cubicBezTo>
                  <a:pt x="473" y="327"/>
                  <a:pt x="473" y="327"/>
                  <a:pt x="473" y="327"/>
                </a:cubicBezTo>
                <a:cubicBezTo>
                  <a:pt x="473" y="364"/>
                  <a:pt x="473" y="364"/>
                  <a:pt x="473" y="364"/>
                </a:cubicBezTo>
                <a:cubicBezTo>
                  <a:pt x="73" y="364"/>
                  <a:pt x="73" y="364"/>
                  <a:pt x="73" y="364"/>
                </a:cubicBezTo>
                <a:lnTo>
                  <a:pt x="73" y="327"/>
                </a:lnTo>
                <a:close/>
                <a:moveTo>
                  <a:pt x="73" y="436"/>
                </a:moveTo>
                <a:cubicBezTo>
                  <a:pt x="473" y="436"/>
                  <a:pt x="473" y="436"/>
                  <a:pt x="473" y="436"/>
                </a:cubicBezTo>
                <a:cubicBezTo>
                  <a:pt x="473" y="473"/>
                  <a:pt x="473" y="473"/>
                  <a:pt x="473" y="473"/>
                </a:cubicBezTo>
                <a:cubicBezTo>
                  <a:pt x="73" y="473"/>
                  <a:pt x="73" y="473"/>
                  <a:pt x="73" y="473"/>
                </a:cubicBezTo>
                <a:lnTo>
                  <a:pt x="73" y="43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endParaRPr>
          </a:p>
        </p:txBody>
      </p:sp>
      <p:sp>
        <p:nvSpPr>
          <p:cNvPr id="11" name="Freeform 9"/>
          <p:cNvSpPr>
            <a:spLocks noEditPoints="1"/>
          </p:cNvSpPr>
          <p:nvPr/>
        </p:nvSpPr>
        <p:spPr bwMode="auto">
          <a:xfrm>
            <a:off x="1425575" y="4631797"/>
            <a:ext cx="360000" cy="360000"/>
          </a:xfrm>
          <a:custGeom>
            <a:avLst/>
            <a:gdLst>
              <a:gd name="T0" fmla="*/ 500 w 699"/>
              <a:gd name="T1" fmla="*/ 149 h 571"/>
              <a:gd name="T2" fmla="*/ 200 w 699"/>
              <a:gd name="T3" fmla="*/ 149 h 571"/>
              <a:gd name="T4" fmla="*/ 100 w 699"/>
              <a:gd name="T5" fmla="*/ 496 h 571"/>
              <a:gd name="T6" fmla="*/ 125 w 699"/>
              <a:gd name="T7" fmla="*/ 571 h 571"/>
              <a:gd name="T8" fmla="*/ 599 w 699"/>
              <a:gd name="T9" fmla="*/ 546 h 571"/>
              <a:gd name="T10" fmla="*/ 442 w 699"/>
              <a:gd name="T11" fmla="*/ 266 h 571"/>
              <a:gd name="T12" fmla="*/ 442 w 699"/>
              <a:gd name="T13" fmla="*/ 266 h 571"/>
              <a:gd name="T14" fmla="*/ 350 w 699"/>
              <a:gd name="T15" fmla="*/ 41 h 571"/>
              <a:gd name="T16" fmla="*/ 350 w 699"/>
              <a:gd name="T17" fmla="*/ 256 h 571"/>
              <a:gd name="T18" fmla="*/ 242 w 699"/>
              <a:gd name="T19" fmla="*/ 149 h 571"/>
              <a:gd name="T20" fmla="*/ 562 w 699"/>
              <a:gd name="T21" fmla="*/ 530 h 571"/>
              <a:gd name="T22" fmla="*/ 138 w 699"/>
              <a:gd name="T23" fmla="*/ 504 h 571"/>
              <a:gd name="T24" fmla="*/ 562 w 699"/>
              <a:gd name="T25" fmla="*/ 504 h 571"/>
              <a:gd name="T26" fmla="*/ 562 w 699"/>
              <a:gd name="T27" fmla="*/ 530 h 571"/>
              <a:gd name="T28" fmla="*/ 156 w 699"/>
              <a:gd name="T29" fmla="*/ 289 h 571"/>
              <a:gd name="T30" fmla="*/ 179 w 699"/>
              <a:gd name="T31" fmla="*/ 265 h 571"/>
              <a:gd name="T32" fmla="*/ 118 w 699"/>
              <a:gd name="T33" fmla="*/ 174 h 571"/>
              <a:gd name="T34" fmla="*/ 200 w 699"/>
              <a:gd name="T35" fmla="*/ 60 h 571"/>
              <a:gd name="T36" fmla="*/ 200 w 699"/>
              <a:gd name="T37" fmla="*/ 51 h 571"/>
              <a:gd name="T38" fmla="*/ 108 w 699"/>
              <a:gd name="T39" fmla="*/ 258 h 571"/>
              <a:gd name="T40" fmla="*/ 0 w 699"/>
              <a:gd name="T41" fmla="*/ 472 h 571"/>
              <a:gd name="T42" fmla="*/ 70 w 699"/>
              <a:gd name="T43" fmla="*/ 497 h 571"/>
              <a:gd name="T44" fmla="*/ 44 w 699"/>
              <a:gd name="T45" fmla="*/ 453 h 571"/>
              <a:gd name="T46" fmla="*/ 156 w 699"/>
              <a:gd name="T47" fmla="*/ 289 h 571"/>
              <a:gd name="T48" fmla="*/ 156 w 699"/>
              <a:gd name="T49" fmla="*/ 289 h 571"/>
              <a:gd name="T50" fmla="*/ 624 w 699"/>
              <a:gd name="T51" fmla="*/ 174 h 571"/>
              <a:gd name="T52" fmla="*/ 493 w 699"/>
              <a:gd name="T53" fmla="*/ 51 h 571"/>
              <a:gd name="T54" fmla="*/ 522 w 699"/>
              <a:gd name="T55" fmla="*/ 104 h 571"/>
              <a:gd name="T56" fmla="*/ 541 w 699"/>
              <a:gd name="T57" fmla="*/ 242 h 571"/>
              <a:gd name="T58" fmla="*/ 542 w 699"/>
              <a:gd name="T59" fmla="*/ 288 h 571"/>
              <a:gd name="T60" fmla="*/ 660 w 699"/>
              <a:gd name="T61" fmla="*/ 433 h 571"/>
              <a:gd name="T62" fmla="*/ 624 w 699"/>
              <a:gd name="T63" fmla="*/ 452 h 571"/>
              <a:gd name="T64" fmla="*/ 674 w 699"/>
              <a:gd name="T65" fmla="*/ 496 h 571"/>
              <a:gd name="T66" fmla="*/ 699 w 699"/>
              <a:gd name="T67" fmla="*/ 433 h 571"/>
              <a:gd name="T68" fmla="*/ 592 w 699"/>
              <a:gd name="T69" fmla="*/ 257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9" h="571">
                <a:moveTo>
                  <a:pt x="442" y="266"/>
                </a:moveTo>
                <a:cubicBezTo>
                  <a:pt x="477" y="239"/>
                  <a:pt x="500" y="196"/>
                  <a:pt x="500" y="149"/>
                </a:cubicBezTo>
                <a:cubicBezTo>
                  <a:pt x="500" y="67"/>
                  <a:pt x="432" y="0"/>
                  <a:pt x="350" y="0"/>
                </a:cubicBezTo>
                <a:cubicBezTo>
                  <a:pt x="268" y="0"/>
                  <a:pt x="200" y="67"/>
                  <a:pt x="200" y="149"/>
                </a:cubicBezTo>
                <a:cubicBezTo>
                  <a:pt x="200" y="197"/>
                  <a:pt x="222" y="239"/>
                  <a:pt x="258" y="266"/>
                </a:cubicBezTo>
                <a:cubicBezTo>
                  <a:pt x="166" y="302"/>
                  <a:pt x="100" y="392"/>
                  <a:pt x="100" y="496"/>
                </a:cubicBezTo>
                <a:cubicBezTo>
                  <a:pt x="100" y="546"/>
                  <a:pt x="100" y="546"/>
                  <a:pt x="100" y="546"/>
                </a:cubicBezTo>
                <a:cubicBezTo>
                  <a:pt x="100" y="560"/>
                  <a:pt x="112" y="571"/>
                  <a:pt x="125" y="571"/>
                </a:cubicBezTo>
                <a:cubicBezTo>
                  <a:pt x="574" y="571"/>
                  <a:pt x="574" y="571"/>
                  <a:pt x="574" y="571"/>
                </a:cubicBezTo>
                <a:cubicBezTo>
                  <a:pt x="588" y="571"/>
                  <a:pt x="599" y="560"/>
                  <a:pt x="599" y="546"/>
                </a:cubicBezTo>
                <a:cubicBezTo>
                  <a:pt x="599" y="496"/>
                  <a:pt x="599" y="496"/>
                  <a:pt x="599" y="496"/>
                </a:cubicBezTo>
                <a:cubicBezTo>
                  <a:pt x="600" y="392"/>
                  <a:pt x="534" y="303"/>
                  <a:pt x="442" y="266"/>
                </a:cubicBezTo>
                <a:cubicBezTo>
                  <a:pt x="442" y="266"/>
                  <a:pt x="442" y="266"/>
                  <a:pt x="442" y="266"/>
                </a:cubicBezTo>
                <a:cubicBezTo>
                  <a:pt x="442" y="266"/>
                  <a:pt x="442" y="266"/>
                  <a:pt x="442" y="266"/>
                </a:cubicBezTo>
                <a:close/>
                <a:moveTo>
                  <a:pt x="242" y="149"/>
                </a:moveTo>
                <a:cubicBezTo>
                  <a:pt x="242" y="90"/>
                  <a:pt x="290" y="41"/>
                  <a:pt x="350" y="41"/>
                </a:cubicBezTo>
                <a:cubicBezTo>
                  <a:pt x="410" y="41"/>
                  <a:pt x="458" y="90"/>
                  <a:pt x="458" y="149"/>
                </a:cubicBezTo>
                <a:cubicBezTo>
                  <a:pt x="458" y="208"/>
                  <a:pt x="410" y="256"/>
                  <a:pt x="350" y="256"/>
                </a:cubicBezTo>
                <a:cubicBezTo>
                  <a:pt x="290" y="256"/>
                  <a:pt x="242" y="208"/>
                  <a:pt x="242" y="149"/>
                </a:cubicBezTo>
                <a:cubicBezTo>
                  <a:pt x="242" y="149"/>
                  <a:pt x="242" y="149"/>
                  <a:pt x="242" y="149"/>
                </a:cubicBezTo>
                <a:cubicBezTo>
                  <a:pt x="242" y="149"/>
                  <a:pt x="242" y="149"/>
                  <a:pt x="242" y="149"/>
                </a:cubicBezTo>
                <a:close/>
                <a:moveTo>
                  <a:pt x="562" y="530"/>
                </a:moveTo>
                <a:cubicBezTo>
                  <a:pt x="138" y="530"/>
                  <a:pt x="138" y="530"/>
                  <a:pt x="138" y="530"/>
                </a:cubicBezTo>
                <a:cubicBezTo>
                  <a:pt x="138" y="504"/>
                  <a:pt x="138" y="504"/>
                  <a:pt x="138" y="504"/>
                </a:cubicBezTo>
                <a:cubicBezTo>
                  <a:pt x="138" y="388"/>
                  <a:pt x="233" y="293"/>
                  <a:pt x="350" y="293"/>
                </a:cubicBezTo>
                <a:cubicBezTo>
                  <a:pt x="467" y="293"/>
                  <a:pt x="562" y="387"/>
                  <a:pt x="562" y="504"/>
                </a:cubicBezTo>
                <a:cubicBezTo>
                  <a:pt x="562" y="530"/>
                  <a:pt x="562" y="530"/>
                  <a:pt x="562" y="530"/>
                </a:cubicBezTo>
                <a:cubicBezTo>
                  <a:pt x="562" y="530"/>
                  <a:pt x="562" y="530"/>
                  <a:pt x="562" y="530"/>
                </a:cubicBezTo>
                <a:cubicBezTo>
                  <a:pt x="562" y="530"/>
                  <a:pt x="562" y="530"/>
                  <a:pt x="562" y="530"/>
                </a:cubicBezTo>
                <a:close/>
                <a:moveTo>
                  <a:pt x="156" y="289"/>
                </a:moveTo>
                <a:cubicBezTo>
                  <a:pt x="161" y="288"/>
                  <a:pt x="161" y="288"/>
                  <a:pt x="161" y="288"/>
                </a:cubicBezTo>
                <a:cubicBezTo>
                  <a:pt x="172" y="284"/>
                  <a:pt x="179" y="275"/>
                  <a:pt x="179" y="265"/>
                </a:cubicBezTo>
                <a:cubicBezTo>
                  <a:pt x="179" y="254"/>
                  <a:pt x="172" y="246"/>
                  <a:pt x="162" y="242"/>
                </a:cubicBezTo>
                <a:cubicBezTo>
                  <a:pt x="136" y="230"/>
                  <a:pt x="118" y="204"/>
                  <a:pt x="118" y="174"/>
                </a:cubicBezTo>
                <a:cubicBezTo>
                  <a:pt x="118" y="141"/>
                  <a:pt x="147" y="114"/>
                  <a:pt x="177" y="104"/>
                </a:cubicBezTo>
                <a:cubicBezTo>
                  <a:pt x="182" y="88"/>
                  <a:pt x="190" y="73"/>
                  <a:pt x="200" y="60"/>
                </a:cubicBezTo>
                <a:cubicBezTo>
                  <a:pt x="202" y="57"/>
                  <a:pt x="204" y="54"/>
                  <a:pt x="206" y="51"/>
                </a:cubicBezTo>
                <a:cubicBezTo>
                  <a:pt x="204" y="51"/>
                  <a:pt x="202" y="51"/>
                  <a:pt x="200" y="51"/>
                </a:cubicBezTo>
                <a:cubicBezTo>
                  <a:pt x="131" y="51"/>
                  <a:pt x="75" y="106"/>
                  <a:pt x="75" y="175"/>
                </a:cubicBezTo>
                <a:cubicBezTo>
                  <a:pt x="75" y="206"/>
                  <a:pt x="87" y="236"/>
                  <a:pt x="108" y="258"/>
                </a:cubicBezTo>
                <a:cubicBezTo>
                  <a:pt x="43" y="292"/>
                  <a:pt x="0" y="358"/>
                  <a:pt x="0" y="434"/>
                </a:cubicBezTo>
                <a:cubicBezTo>
                  <a:pt x="0" y="472"/>
                  <a:pt x="0" y="472"/>
                  <a:pt x="0" y="472"/>
                </a:cubicBezTo>
                <a:cubicBezTo>
                  <a:pt x="0" y="486"/>
                  <a:pt x="12" y="497"/>
                  <a:pt x="25" y="497"/>
                </a:cubicBezTo>
                <a:cubicBezTo>
                  <a:pt x="70" y="497"/>
                  <a:pt x="70" y="497"/>
                  <a:pt x="70" y="497"/>
                </a:cubicBezTo>
                <a:cubicBezTo>
                  <a:pt x="70" y="480"/>
                  <a:pt x="72" y="469"/>
                  <a:pt x="75" y="453"/>
                </a:cubicBezTo>
                <a:cubicBezTo>
                  <a:pt x="44" y="453"/>
                  <a:pt x="44" y="453"/>
                  <a:pt x="44" y="453"/>
                </a:cubicBezTo>
                <a:cubicBezTo>
                  <a:pt x="44" y="434"/>
                  <a:pt x="44" y="434"/>
                  <a:pt x="44" y="434"/>
                </a:cubicBezTo>
                <a:cubicBezTo>
                  <a:pt x="44" y="364"/>
                  <a:pt x="90" y="306"/>
                  <a:pt x="156" y="289"/>
                </a:cubicBezTo>
                <a:cubicBezTo>
                  <a:pt x="156" y="289"/>
                  <a:pt x="156" y="289"/>
                  <a:pt x="156" y="289"/>
                </a:cubicBezTo>
                <a:cubicBezTo>
                  <a:pt x="156" y="289"/>
                  <a:pt x="156" y="289"/>
                  <a:pt x="156" y="289"/>
                </a:cubicBezTo>
                <a:close/>
                <a:moveTo>
                  <a:pt x="592" y="257"/>
                </a:moveTo>
                <a:cubicBezTo>
                  <a:pt x="612" y="235"/>
                  <a:pt x="624" y="206"/>
                  <a:pt x="624" y="174"/>
                </a:cubicBezTo>
                <a:cubicBezTo>
                  <a:pt x="624" y="106"/>
                  <a:pt x="568" y="50"/>
                  <a:pt x="499" y="50"/>
                </a:cubicBezTo>
                <a:cubicBezTo>
                  <a:pt x="497" y="50"/>
                  <a:pt x="495" y="50"/>
                  <a:pt x="493" y="51"/>
                </a:cubicBezTo>
                <a:cubicBezTo>
                  <a:pt x="495" y="54"/>
                  <a:pt x="497" y="56"/>
                  <a:pt x="499" y="59"/>
                </a:cubicBezTo>
                <a:cubicBezTo>
                  <a:pt x="509" y="72"/>
                  <a:pt x="517" y="87"/>
                  <a:pt x="522" y="104"/>
                </a:cubicBezTo>
                <a:cubicBezTo>
                  <a:pt x="552" y="113"/>
                  <a:pt x="585" y="141"/>
                  <a:pt x="585" y="174"/>
                </a:cubicBezTo>
                <a:cubicBezTo>
                  <a:pt x="585" y="203"/>
                  <a:pt x="568" y="230"/>
                  <a:pt x="541" y="242"/>
                </a:cubicBezTo>
                <a:cubicBezTo>
                  <a:pt x="531" y="245"/>
                  <a:pt x="524" y="254"/>
                  <a:pt x="524" y="264"/>
                </a:cubicBezTo>
                <a:cubicBezTo>
                  <a:pt x="524" y="275"/>
                  <a:pt x="532" y="284"/>
                  <a:pt x="542" y="288"/>
                </a:cubicBezTo>
                <a:cubicBezTo>
                  <a:pt x="547" y="289"/>
                  <a:pt x="547" y="289"/>
                  <a:pt x="547" y="289"/>
                </a:cubicBezTo>
                <a:cubicBezTo>
                  <a:pt x="613" y="306"/>
                  <a:pt x="660" y="364"/>
                  <a:pt x="660" y="433"/>
                </a:cubicBezTo>
                <a:cubicBezTo>
                  <a:pt x="660" y="452"/>
                  <a:pt x="660" y="452"/>
                  <a:pt x="660" y="452"/>
                </a:cubicBezTo>
                <a:cubicBezTo>
                  <a:pt x="624" y="452"/>
                  <a:pt x="624" y="452"/>
                  <a:pt x="624" y="452"/>
                </a:cubicBezTo>
                <a:cubicBezTo>
                  <a:pt x="627" y="468"/>
                  <a:pt x="629" y="479"/>
                  <a:pt x="629" y="496"/>
                </a:cubicBezTo>
                <a:cubicBezTo>
                  <a:pt x="674" y="496"/>
                  <a:pt x="674" y="496"/>
                  <a:pt x="674" y="496"/>
                </a:cubicBezTo>
                <a:cubicBezTo>
                  <a:pt x="688" y="496"/>
                  <a:pt x="699" y="485"/>
                  <a:pt x="699" y="471"/>
                </a:cubicBezTo>
                <a:cubicBezTo>
                  <a:pt x="699" y="433"/>
                  <a:pt x="699" y="433"/>
                  <a:pt x="699" y="433"/>
                </a:cubicBezTo>
                <a:cubicBezTo>
                  <a:pt x="699" y="358"/>
                  <a:pt x="657" y="290"/>
                  <a:pt x="592" y="257"/>
                </a:cubicBezTo>
                <a:cubicBezTo>
                  <a:pt x="592" y="257"/>
                  <a:pt x="592" y="257"/>
                  <a:pt x="592" y="257"/>
                </a:cubicBezTo>
                <a:cubicBezTo>
                  <a:pt x="592" y="257"/>
                  <a:pt x="592" y="257"/>
                  <a:pt x="592" y="257"/>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endParaRPr>
          </a:p>
        </p:txBody>
      </p:sp>
      <p:sp>
        <p:nvSpPr>
          <p:cNvPr id="15" name="Freeform 13"/>
          <p:cNvSpPr>
            <a:spLocks noEditPoints="1"/>
          </p:cNvSpPr>
          <p:nvPr/>
        </p:nvSpPr>
        <p:spPr bwMode="auto">
          <a:xfrm>
            <a:off x="1425575" y="2462213"/>
            <a:ext cx="360000" cy="360000"/>
          </a:xfrm>
          <a:custGeom>
            <a:avLst/>
            <a:gdLst>
              <a:gd name="T0" fmla="*/ 696 w 696"/>
              <a:gd name="T1" fmla="*/ 330 h 696"/>
              <a:gd name="T2" fmla="*/ 652 w 696"/>
              <a:gd name="T3" fmla="*/ 330 h 696"/>
              <a:gd name="T4" fmla="*/ 628 w 696"/>
              <a:gd name="T5" fmla="*/ 230 h 696"/>
              <a:gd name="T6" fmla="*/ 563 w 696"/>
              <a:gd name="T7" fmla="*/ 133 h 696"/>
              <a:gd name="T8" fmla="*/ 466 w 696"/>
              <a:gd name="T9" fmla="*/ 68 h 696"/>
              <a:gd name="T10" fmla="*/ 366 w 696"/>
              <a:gd name="T11" fmla="*/ 44 h 696"/>
              <a:gd name="T12" fmla="*/ 366 w 696"/>
              <a:gd name="T13" fmla="*/ 0 h 696"/>
              <a:gd name="T14" fmla="*/ 331 w 696"/>
              <a:gd name="T15" fmla="*/ 0 h 696"/>
              <a:gd name="T16" fmla="*/ 331 w 696"/>
              <a:gd name="T17" fmla="*/ 44 h 696"/>
              <a:gd name="T18" fmla="*/ 230 w 696"/>
              <a:gd name="T19" fmla="*/ 68 h 696"/>
              <a:gd name="T20" fmla="*/ 133 w 696"/>
              <a:gd name="T21" fmla="*/ 133 h 696"/>
              <a:gd name="T22" fmla="*/ 68 w 696"/>
              <a:gd name="T23" fmla="*/ 230 h 696"/>
              <a:gd name="T24" fmla="*/ 44 w 696"/>
              <a:gd name="T25" fmla="*/ 330 h 696"/>
              <a:gd name="T26" fmla="*/ 0 w 696"/>
              <a:gd name="T27" fmla="*/ 330 h 696"/>
              <a:gd name="T28" fmla="*/ 0 w 696"/>
              <a:gd name="T29" fmla="*/ 365 h 696"/>
              <a:gd name="T30" fmla="*/ 44 w 696"/>
              <a:gd name="T31" fmla="*/ 365 h 696"/>
              <a:gd name="T32" fmla="*/ 68 w 696"/>
              <a:gd name="T33" fmla="*/ 466 h 696"/>
              <a:gd name="T34" fmla="*/ 133 w 696"/>
              <a:gd name="T35" fmla="*/ 563 h 696"/>
              <a:gd name="T36" fmla="*/ 230 w 696"/>
              <a:gd name="T37" fmla="*/ 628 h 696"/>
              <a:gd name="T38" fmla="*/ 330 w 696"/>
              <a:gd name="T39" fmla="*/ 652 h 696"/>
              <a:gd name="T40" fmla="*/ 330 w 696"/>
              <a:gd name="T41" fmla="*/ 696 h 696"/>
              <a:gd name="T42" fmla="*/ 365 w 696"/>
              <a:gd name="T43" fmla="*/ 696 h 696"/>
              <a:gd name="T44" fmla="*/ 365 w 696"/>
              <a:gd name="T45" fmla="*/ 652 h 696"/>
              <a:gd name="T46" fmla="*/ 466 w 696"/>
              <a:gd name="T47" fmla="*/ 628 h 696"/>
              <a:gd name="T48" fmla="*/ 563 w 696"/>
              <a:gd name="T49" fmla="*/ 563 h 696"/>
              <a:gd name="T50" fmla="*/ 628 w 696"/>
              <a:gd name="T51" fmla="*/ 466 h 696"/>
              <a:gd name="T52" fmla="*/ 652 w 696"/>
              <a:gd name="T53" fmla="*/ 365 h 696"/>
              <a:gd name="T54" fmla="*/ 696 w 696"/>
              <a:gd name="T55" fmla="*/ 365 h 696"/>
              <a:gd name="T56" fmla="*/ 696 w 696"/>
              <a:gd name="T57" fmla="*/ 330 h 696"/>
              <a:gd name="T58" fmla="*/ 696 w 696"/>
              <a:gd name="T59" fmla="*/ 330 h 696"/>
              <a:gd name="T60" fmla="*/ 602 w 696"/>
              <a:gd name="T61" fmla="*/ 330 h 696"/>
              <a:gd name="T62" fmla="*/ 527 w 696"/>
              <a:gd name="T63" fmla="*/ 330 h 696"/>
              <a:gd name="T64" fmla="*/ 475 w 696"/>
              <a:gd name="T65" fmla="*/ 221 h 696"/>
              <a:gd name="T66" fmla="*/ 366 w 696"/>
              <a:gd name="T67" fmla="*/ 169 h 696"/>
              <a:gd name="T68" fmla="*/ 366 w 696"/>
              <a:gd name="T69" fmla="*/ 94 h 696"/>
              <a:gd name="T70" fmla="*/ 602 w 696"/>
              <a:gd name="T71" fmla="*/ 330 h 696"/>
              <a:gd name="T72" fmla="*/ 348 w 696"/>
              <a:gd name="T73" fmla="*/ 492 h 696"/>
              <a:gd name="T74" fmla="*/ 203 w 696"/>
              <a:gd name="T75" fmla="*/ 348 h 696"/>
              <a:gd name="T76" fmla="*/ 348 w 696"/>
              <a:gd name="T77" fmla="*/ 203 h 696"/>
              <a:gd name="T78" fmla="*/ 493 w 696"/>
              <a:gd name="T79" fmla="*/ 348 h 696"/>
              <a:gd name="T80" fmla="*/ 348 w 696"/>
              <a:gd name="T81" fmla="*/ 492 h 696"/>
              <a:gd name="T82" fmla="*/ 330 w 696"/>
              <a:gd name="T83" fmla="*/ 94 h 696"/>
              <a:gd name="T84" fmla="*/ 330 w 696"/>
              <a:gd name="T85" fmla="*/ 169 h 696"/>
              <a:gd name="T86" fmla="*/ 221 w 696"/>
              <a:gd name="T87" fmla="*/ 221 h 696"/>
              <a:gd name="T88" fmla="*/ 169 w 696"/>
              <a:gd name="T89" fmla="*/ 330 h 696"/>
              <a:gd name="T90" fmla="*/ 94 w 696"/>
              <a:gd name="T91" fmla="*/ 330 h 696"/>
              <a:gd name="T92" fmla="*/ 330 w 696"/>
              <a:gd name="T93" fmla="*/ 94 h 696"/>
              <a:gd name="T94" fmla="*/ 94 w 696"/>
              <a:gd name="T95" fmla="*/ 365 h 696"/>
              <a:gd name="T96" fmla="*/ 169 w 696"/>
              <a:gd name="T97" fmla="*/ 365 h 696"/>
              <a:gd name="T98" fmla="*/ 221 w 696"/>
              <a:gd name="T99" fmla="*/ 475 h 696"/>
              <a:gd name="T100" fmla="*/ 330 w 696"/>
              <a:gd name="T101" fmla="*/ 526 h 696"/>
              <a:gd name="T102" fmla="*/ 330 w 696"/>
              <a:gd name="T103" fmla="*/ 602 h 696"/>
              <a:gd name="T104" fmla="*/ 94 w 696"/>
              <a:gd name="T105" fmla="*/ 365 h 696"/>
              <a:gd name="T106" fmla="*/ 366 w 696"/>
              <a:gd name="T107" fmla="*/ 602 h 696"/>
              <a:gd name="T108" fmla="*/ 366 w 696"/>
              <a:gd name="T109" fmla="*/ 526 h 696"/>
              <a:gd name="T110" fmla="*/ 475 w 696"/>
              <a:gd name="T111" fmla="*/ 475 h 696"/>
              <a:gd name="T112" fmla="*/ 527 w 696"/>
              <a:gd name="T113" fmla="*/ 365 h 696"/>
              <a:gd name="T114" fmla="*/ 602 w 696"/>
              <a:gd name="T115" fmla="*/ 365 h 696"/>
              <a:gd name="T116" fmla="*/ 366 w 696"/>
              <a:gd name="T117" fmla="*/ 602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96" h="696">
                <a:moveTo>
                  <a:pt x="696" y="330"/>
                </a:moveTo>
                <a:cubicBezTo>
                  <a:pt x="652" y="330"/>
                  <a:pt x="652" y="330"/>
                  <a:pt x="652" y="330"/>
                </a:cubicBezTo>
                <a:cubicBezTo>
                  <a:pt x="650" y="296"/>
                  <a:pt x="642" y="262"/>
                  <a:pt x="628" y="230"/>
                </a:cubicBezTo>
                <a:cubicBezTo>
                  <a:pt x="613" y="193"/>
                  <a:pt x="591" y="161"/>
                  <a:pt x="563" y="133"/>
                </a:cubicBezTo>
                <a:cubicBezTo>
                  <a:pt x="535" y="105"/>
                  <a:pt x="503" y="83"/>
                  <a:pt x="466" y="68"/>
                </a:cubicBezTo>
                <a:cubicBezTo>
                  <a:pt x="434" y="54"/>
                  <a:pt x="400" y="46"/>
                  <a:pt x="366" y="44"/>
                </a:cubicBezTo>
                <a:cubicBezTo>
                  <a:pt x="366" y="0"/>
                  <a:pt x="366" y="0"/>
                  <a:pt x="366" y="0"/>
                </a:cubicBezTo>
                <a:cubicBezTo>
                  <a:pt x="331" y="0"/>
                  <a:pt x="331" y="0"/>
                  <a:pt x="331" y="0"/>
                </a:cubicBezTo>
                <a:cubicBezTo>
                  <a:pt x="331" y="44"/>
                  <a:pt x="331" y="44"/>
                  <a:pt x="331" y="44"/>
                </a:cubicBezTo>
                <a:cubicBezTo>
                  <a:pt x="296" y="46"/>
                  <a:pt x="262" y="54"/>
                  <a:pt x="230" y="68"/>
                </a:cubicBezTo>
                <a:cubicBezTo>
                  <a:pt x="194" y="83"/>
                  <a:pt x="161" y="105"/>
                  <a:pt x="133" y="133"/>
                </a:cubicBezTo>
                <a:cubicBezTo>
                  <a:pt x="105" y="161"/>
                  <a:pt x="83" y="193"/>
                  <a:pt x="68" y="230"/>
                </a:cubicBezTo>
                <a:cubicBezTo>
                  <a:pt x="54" y="262"/>
                  <a:pt x="46" y="296"/>
                  <a:pt x="44" y="330"/>
                </a:cubicBezTo>
                <a:cubicBezTo>
                  <a:pt x="0" y="330"/>
                  <a:pt x="0" y="330"/>
                  <a:pt x="0" y="330"/>
                </a:cubicBezTo>
                <a:cubicBezTo>
                  <a:pt x="0" y="365"/>
                  <a:pt x="0" y="365"/>
                  <a:pt x="0" y="365"/>
                </a:cubicBezTo>
                <a:cubicBezTo>
                  <a:pt x="44" y="365"/>
                  <a:pt x="44" y="365"/>
                  <a:pt x="44" y="365"/>
                </a:cubicBezTo>
                <a:cubicBezTo>
                  <a:pt x="46" y="400"/>
                  <a:pt x="54" y="434"/>
                  <a:pt x="68" y="466"/>
                </a:cubicBezTo>
                <a:cubicBezTo>
                  <a:pt x="83" y="502"/>
                  <a:pt x="105" y="535"/>
                  <a:pt x="133" y="563"/>
                </a:cubicBezTo>
                <a:cubicBezTo>
                  <a:pt x="161" y="591"/>
                  <a:pt x="193" y="613"/>
                  <a:pt x="230" y="628"/>
                </a:cubicBezTo>
                <a:cubicBezTo>
                  <a:pt x="262" y="642"/>
                  <a:pt x="296" y="650"/>
                  <a:pt x="330" y="652"/>
                </a:cubicBezTo>
                <a:cubicBezTo>
                  <a:pt x="330" y="696"/>
                  <a:pt x="330" y="696"/>
                  <a:pt x="330" y="696"/>
                </a:cubicBezTo>
                <a:cubicBezTo>
                  <a:pt x="365" y="696"/>
                  <a:pt x="365" y="696"/>
                  <a:pt x="365" y="696"/>
                </a:cubicBezTo>
                <a:cubicBezTo>
                  <a:pt x="365" y="652"/>
                  <a:pt x="365" y="652"/>
                  <a:pt x="365" y="652"/>
                </a:cubicBezTo>
                <a:cubicBezTo>
                  <a:pt x="400" y="650"/>
                  <a:pt x="434" y="642"/>
                  <a:pt x="466" y="628"/>
                </a:cubicBezTo>
                <a:cubicBezTo>
                  <a:pt x="502" y="613"/>
                  <a:pt x="535" y="591"/>
                  <a:pt x="563" y="563"/>
                </a:cubicBezTo>
                <a:cubicBezTo>
                  <a:pt x="591" y="535"/>
                  <a:pt x="613" y="502"/>
                  <a:pt x="628" y="466"/>
                </a:cubicBezTo>
                <a:cubicBezTo>
                  <a:pt x="642" y="434"/>
                  <a:pt x="650" y="400"/>
                  <a:pt x="652" y="365"/>
                </a:cubicBezTo>
                <a:cubicBezTo>
                  <a:pt x="696" y="365"/>
                  <a:pt x="696" y="365"/>
                  <a:pt x="696" y="365"/>
                </a:cubicBezTo>
                <a:cubicBezTo>
                  <a:pt x="696" y="330"/>
                  <a:pt x="696" y="330"/>
                  <a:pt x="696" y="330"/>
                </a:cubicBezTo>
                <a:cubicBezTo>
                  <a:pt x="696" y="330"/>
                  <a:pt x="696" y="330"/>
                  <a:pt x="696" y="330"/>
                </a:cubicBezTo>
                <a:close/>
                <a:moveTo>
                  <a:pt x="602" y="330"/>
                </a:moveTo>
                <a:cubicBezTo>
                  <a:pt x="527" y="330"/>
                  <a:pt x="527" y="330"/>
                  <a:pt x="527" y="330"/>
                </a:cubicBezTo>
                <a:cubicBezTo>
                  <a:pt x="523" y="289"/>
                  <a:pt x="505" y="251"/>
                  <a:pt x="475" y="221"/>
                </a:cubicBezTo>
                <a:cubicBezTo>
                  <a:pt x="446" y="191"/>
                  <a:pt x="407" y="173"/>
                  <a:pt x="366" y="169"/>
                </a:cubicBezTo>
                <a:cubicBezTo>
                  <a:pt x="366" y="94"/>
                  <a:pt x="366" y="94"/>
                  <a:pt x="366" y="94"/>
                </a:cubicBezTo>
                <a:cubicBezTo>
                  <a:pt x="492" y="102"/>
                  <a:pt x="594" y="204"/>
                  <a:pt x="602" y="330"/>
                </a:cubicBezTo>
                <a:close/>
                <a:moveTo>
                  <a:pt x="348" y="492"/>
                </a:moveTo>
                <a:cubicBezTo>
                  <a:pt x="268" y="492"/>
                  <a:pt x="203" y="428"/>
                  <a:pt x="203" y="348"/>
                </a:cubicBezTo>
                <a:cubicBezTo>
                  <a:pt x="203" y="268"/>
                  <a:pt x="268" y="203"/>
                  <a:pt x="348" y="203"/>
                </a:cubicBezTo>
                <a:cubicBezTo>
                  <a:pt x="428" y="203"/>
                  <a:pt x="493" y="268"/>
                  <a:pt x="493" y="348"/>
                </a:cubicBezTo>
                <a:cubicBezTo>
                  <a:pt x="492" y="428"/>
                  <a:pt x="428" y="492"/>
                  <a:pt x="348" y="492"/>
                </a:cubicBezTo>
                <a:close/>
                <a:moveTo>
                  <a:pt x="330" y="94"/>
                </a:moveTo>
                <a:cubicBezTo>
                  <a:pt x="330" y="169"/>
                  <a:pt x="330" y="169"/>
                  <a:pt x="330" y="169"/>
                </a:cubicBezTo>
                <a:cubicBezTo>
                  <a:pt x="289" y="173"/>
                  <a:pt x="251" y="191"/>
                  <a:pt x="221" y="221"/>
                </a:cubicBezTo>
                <a:cubicBezTo>
                  <a:pt x="191" y="250"/>
                  <a:pt x="173" y="289"/>
                  <a:pt x="169" y="330"/>
                </a:cubicBezTo>
                <a:cubicBezTo>
                  <a:pt x="94" y="330"/>
                  <a:pt x="94" y="330"/>
                  <a:pt x="94" y="330"/>
                </a:cubicBezTo>
                <a:cubicBezTo>
                  <a:pt x="102" y="204"/>
                  <a:pt x="204" y="102"/>
                  <a:pt x="330" y="94"/>
                </a:cubicBezTo>
                <a:close/>
                <a:moveTo>
                  <a:pt x="94" y="365"/>
                </a:moveTo>
                <a:cubicBezTo>
                  <a:pt x="169" y="365"/>
                  <a:pt x="169" y="365"/>
                  <a:pt x="169" y="365"/>
                </a:cubicBezTo>
                <a:cubicBezTo>
                  <a:pt x="173" y="406"/>
                  <a:pt x="191" y="445"/>
                  <a:pt x="221" y="475"/>
                </a:cubicBezTo>
                <a:cubicBezTo>
                  <a:pt x="250" y="504"/>
                  <a:pt x="289" y="522"/>
                  <a:pt x="330" y="526"/>
                </a:cubicBezTo>
                <a:cubicBezTo>
                  <a:pt x="330" y="602"/>
                  <a:pt x="330" y="602"/>
                  <a:pt x="330" y="602"/>
                </a:cubicBezTo>
                <a:cubicBezTo>
                  <a:pt x="204" y="594"/>
                  <a:pt x="102" y="492"/>
                  <a:pt x="94" y="365"/>
                </a:cubicBezTo>
                <a:close/>
                <a:moveTo>
                  <a:pt x="366" y="602"/>
                </a:moveTo>
                <a:cubicBezTo>
                  <a:pt x="366" y="526"/>
                  <a:pt x="366" y="526"/>
                  <a:pt x="366" y="526"/>
                </a:cubicBezTo>
                <a:cubicBezTo>
                  <a:pt x="407" y="522"/>
                  <a:pt x="445" y="504"/>
                  <a:pt x="475" y="475"/>
                </a:cubicBezTo>
                <a:cubicBezTo>
                  <a:pt x="505" y="445"/>
                  <a:pt x="523" y="407"/>
                  <a:pt x="527" y="365"/>
                </a:cubicBezTo>
                <a:cubicBezTo>
                  <a:pt x="602" y="365"/>
                  <a:pt x="602" y="365"/>
                  <a:pt x="602" y="365"/>
                </a:cubicBezTo>
                <a:cubicBezTo>
                  <a:pt x="594" y="492"/>
                  <a:pt x="492" y="594"/>
                  <a:pt x="366" y="60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endParaRPr>
          </a:p>
        </p:txBody>
      </p:sp>
      <p:sp>
        <p:nvSpPr>
          <p:cNvPr id="19" name="Freeform 17"/>
          <p:cNvSpPr>
            <a:spLocks/>
          </p:cNvSpPr>
          <p:nvPr/>
        </p:nvSpPr>
        <p:spPr bwMode="auto">
          <a:xfrm>
            <a:off x="1425575" y="5716588"/>
            <a:ext cx="360000" cy="360000"/>
          </a:xfrm>
          <a:custGeom>
            <a:avLst/>
            <a:gdLst>
              <a:gd name="T0" fmla="*/ 50 w 769"/>
              <a:gd name="T1" fmla="*/ 750 h 800"/>
              <a:gd name="T2" fmla="*/ 0 w 769"/>
              <a:gd name="T3" fmla="*/ 630 h 800"/>
              <a:gd name="T4" fmla="*/ 50 w 769"/>
              <a:gd name="T5" fmla="*/ 511 h 800"/>
              <a:gd name="T6" fmla="*/ 533 w 769"/>
              <a:gd name="T7" fmla="*/ 40 h 800"/>
              <a:gd name="T8" fmla="*/ 631 w 769"/>
              <a:gd name="T9" fmla="*/ 0 h 800"/>
              <a:gd name="T10" fmla="*/ 729 w 769"/>
              <a:gd name="T11" fmla="*/ 40 h 800"/>
              <a:gd name="T12" fmla="*/ 769 w 769"/>
              <a:gd name="T13" fmla="*/ 138 h 800"/>
              <a:gd name="T14" fmla="*/ 729 w 769"/>
              <a:gd name="T15" fmla="*/ 236 h 800"/>
              <a:gd name="T16" fmla="*/ 368 w 769"/>
              <a:gd name="T17" fmla="*/ 584 h 800"/>
              <a:gd name="T18" fmla="*/ 293 w 769"/>
              <a:gd name="T19" fmla="*/ 615 h 800"/>
              <a:gd name="T20" fmla="*/ 216 w 769"/>
              <a:gd name="T21" fmla="*/ 584 h 800"/>
              <a:gd name="T22" fmla="*/ 185 w 769"/>
              <a:gd name="T23" fmla="*/ 508 h 800"/>
              <a:gd name="T24" fmla="*/ 216 w 769"/>
              <a:gd name="T25" fmla="*/ 431 h 800"/>
              <a:gd name="T26" fmla="*/ 466 w 769"/>
              <a:gd name="T27" fmla="*/ 188 h 800"/>
              <a:gd name="T28" fmla="*/ 489 w 769"/>
              <a:gd name="T29" fmla="*/ 188 h 800"/>
              <a:gd name="T30" fmla="*/ 489 w 769"/>
              <a:gd name="T31" fmla="*/ 212 h 800"/>
              <a:gd name="T32" fmla="*/ 239 w 769"/>
              <a:gd name="T33" fmla="*/ 454 h 800"/>
              <a:gd name="T34" fmla="*/ 216 w 769"/>
              <a:gd name="T35" fmla="*/ 508 h 800"/>
              <a:gd name="T36" fmla="*/ 239 w 769"/>
              <a:gd name="T37" fmla="*/ 562 h 800"/>
              <a:gd name="T38" fmla="*/ 293 w 769"/>
              <a:gd name="T39" fmla="*/ 585 h 800"/>
              <a:gd name="T40" fmla="*/ 347 w 769"/>
              <a:gd name="T41" fmla="*/ 562 h 800"/>
              <a:gd name="T42" fmla="*/ 708 w 769"/>
              <a:gd name="T43" fmla="*/ 216 h 800"/>
              <a:gd name="T44" fmla="*/ 739 w 769"/>
              <a:gd name="T45" fmla="*/ 139 h 800"/>
              <a:gd name="T46" fmla="*/ 708 w 769"/>
              <a:gd name="T47" fmla="*/ 62 h 800"/>
              <a:gd name="T48" fmla="*/ 632 w 769"/>
              <a:gd name="T49" fmla="*/ 32 h 800"/>
              <a:gd name="T50" fmla="*/ 555 w 769"/>
              <a:gd name="T51" fmla="*/ 62 h 800"/>
              <a:gd name="T52" fmla="*/ 71 w 769"/>
              <a:gd name="T53" fmla="*/ 532 h 800"/>
              <a:gd name="T54" fmla="*/ 31 w 769"/>
              <a:gd name="T55" fmla="*/ 630 h 800"/>
              <a:gd name="T56" fmla="*/ 71 w 769"/>
              <a:gd name="T57" fmla="*/ 728 h 800"/>
              <a:gd name="T58" fmla="*/ 169 w 769"/>
              <a:gd name="T59" fmla="*/ 769 h 800"/>
              <a:gd name="T60" fmla="*/ 267 w 769"/>
              <a:gd name="T61" fmla="*/ 728 h 800"/>
              <a:gd name="T62" fmla="*/ 650 w 769"/>
              <a:gd name="T63" fmla="*/ 358 h 800"/>
              <a:gd name="T64" fmla="*/ 673 w 769"/>
              <a:gd name="T65" fmla="*/ 358 h 800"/>
              <a:gd name="T66" fmla="*/ 673 w 769"/>
              <a:gd name="T67" fmla="*/ 381 h 800"/>
              <a:gd name="T68" fmla="*/ 288 w 769"/>
              <a:gd name="T69" fmla="*/ 750 h 800"/>
              <a:gd name="T70" fmla="*/ 169 w 769"/>
              <a:gd name="T71" fmla="*/ 800 h 800"/>
              <a:gd name="T72" fmla="*/ 50 w 769"/>
              <a:gd name="T73" fmla="*/ 75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9" h="800">
                <a:moveTo>
                  <a:pt x="50" y="750"/>
                </a:moveTo>
                <a:cubicBezTo>
                  <a:pt x="17" y="719"/>
                  <a:pt x="0" y="679"/>
                  <a:pt x="0" y="630"/>
                </a:cubicBezTo>
                <a:cubicBezTo>
                  <a:pt x="0" y="582"/>
                  <a:pt x="17" y="542"/>
                  <a:pt x="50" y="511"/>
                </a:cubicBezTo>
                <a:cubicBezTo>
                  <a:pt x="533" y="40"/>
                  <a:pt x="533" y="40"/>
                  <a:pt x="533" y="40"/>
                </a:cubicBezTo>
                <a:cubicBezTo>
                  <a:pt x="560" y="14"/>
                  <a:pt x="592" y="0"/>
                  <a:pt x="631" y="0"/>
                </a:cubicBezTo>
                <a:cubicBezTo>
                  <a:pt x="669" y="0"/>
                  <a:pt x="702" y="14"/>
                  <a:pt x="729" y="40"/>
                </a:cubicBezTo>
                <a:cubicBezTo>
                  <a:pt x="756" y="67"/>
                  <a:pt x="769" y="100"/>
                  <a:pt x="769" y="138"/>
                </a:cubicBezTo>
                <a:cubicBezTo>
                  <a:pt x="769" y="174"/>
                  <a:pt x="756" y="207"/>
                  <a:pt x="729" y="236"/>
                </a:cubicBezTo>
                <a:cubicBezTo>
                  <a:pt x="368" y="584"/>
                  <a:pt x="368" y="584"/>
                  <a:pt x="368" y="584"/>
                </a:cubicBezTo>
                <a:cubicBezTo>
                  <a:pt x="347" y="605"/>
                  <a:pt x="322" y="615"/>
                  <a:pt x="293" y="615"/>
                </a:cubicBezTo>
                <a:cubicBezTo>
                  <a:pt x="264" y="615"/>
                  <a:pt x="239" y="605"/>
                  <a:pt x="216" y="584"/>
                </a:cubicBezTo>
                <a:cubicBezTo>
                  <a:pt x="196" y="561"/>
                  <a:pt x="185" y="536"/>
                  <a:pt x="185" y="508"/>
                </a:cubicBezTo>
                <a:cubicBezTo>
                  <a:pt x="185" y="480"/>
                  <a:pt x="196" y="454"/>
                  <a:pt x="216" y="431"/>
                </a:cubicBezTo>
                <a:cubicBezTo>
                  <a:pt x="466" y="188"/>
                  <a:pt x="466" y="188"/>
                  <a:pt x="466" y="188"/>
                </a:cubicBezTo>
                <a:cubicBezTo>
                  <a:pt x="475" y="182"/>
                  <a:pt x="483" y="182"/>
                  <a:pt x="489" y="188"/>
                </a:cubicBezTo>
                <a:cubicBezTo>
                  <a:pt x="496" y="197"/>
                  <a:pt x="496" y="205"/>
                  <a:pt x="489" y="212"/>
                </a:cubicBezTo>
                <a:cubicBezTo>
                  <a:pt x="239" y="454"/>
                  <a:pt x="239" y="454"/>
                  <a:pt x="239" y="454"/>
                </a:cubicBezTo>
                <a:cubicBezTo>
                  <a:pt x="224" y="467"/>
                  <a:pt x="216" y="485"/>
                  <a:pt x="216" y="508"/>
                </a:cubicBezTo>
                <a:cubicBezTo>
                  <a:pt x="216" y="531"/>
                  <a:pt x="224" y="549"/>
                  <a:pt x="239" y="562"/>
                </a:cubicBezTo>
                <a:cubicBezTo>
                  <a:pt x="252" y="577"/>
                  <a:pt x="270" y="585"/>
                  <a:pt x="293" y="585"/>
                </a:cubicBezTo>
                <a:cubicBezTo>
                  <a:pt x="316" y="585"/>
                  <a:pt x="334" y="578"/>
                  <a:pt x="347" y="562"/>
                </a:cubicBezTo>
                <a:cubicBezTo>
                  <a:pt x="708" y="216"/>
                  <a:pt x="708" y="216"/>
                  <a:pt x="708" y="216"/>
                </a:cubicBezTo>
                <a:cubicBezTo>
                  <a:pt x="729" y="193"/>
                  <a:pt x="739" y="167"/>
                  <a:pt x="739" y="139"/>
                </a:cubicBezTo>
                <a:cubicBezTo>
                  <a:pt x="739" y="111"/>
                  <a:pt x="729" y="85"/>
                  <a:pt x="708" y="62"/>
                </a:cubicBezTo>
                <a:cubicBezTo>
                  <a:pt x="685" y="42"/>
                  <a:pt x="660" y="32"/>
                  <a:pt x="632" y="32"/>
                </a:cubicBezTo>
                <a:cubicBezTo>
                  <a:pt x="603" y="32"/>
                  <a:pt x="578" y="42"/>
                  <a:pt x="555" y="62"/>
                </a:cubicBezTo>
                <a:cubicBezTo>
                  <a:pt x="71" y="532"/>
                  <a:pt x="71" y="532"/>
                  <a:pt x="71" y="532"/>
                </a:cubicBezTo>
                <a:cubicBezTo>
                  <a:pt x="44" y="559"/>
                  <a:pt x="31" y="592"/>
                  <a:pt x="31" y="630"/>
                </a:cubicBezTo>
                <a:cubicBezTo>
                  <a:pt x="31" y="669"/>
                  <a:pt x="44" y="702"/>
                  <a:pt x="71" y="728"/>
                </a:cubicBezTo>
                <a:cubicBezTo>
                  <a:pt x="98" y="755"/>
                  <a:pt x="131" y="769"/>
                  <a:pt x="169" y="769"/>
                </a:cubicBezTo>
                <a:cubicBezTo>
                  <a:pt x="205" y="769"/>
                  <a:pt x="238" y="755"/>
                  <a:pt x="267" y="728"/>
                </a:cubicBezTo>
                <a:cubicBezTo>
                  <a:pt x="650" y="358"/>
                  <a:pt x="650" y="358"/>
                  <a:pt x="650" y="358"/>
                </a:cubicBezTo>
                <a:cubicBezTo>
                  <a:pt x="658" y="351"/>
                  <a:pt x="666" y="351"/>
                  <a:pt x="673" y="358"/>
                </a:cubicBezTo>
                <a:cubicBezTo>
                  <a:pt x="679" y="366"/>
                  <a:pt x="679" y="374"/>
                  <a:pt x="673" y="381"/>
                </a:cubicBezTo>
                <a:cubicBezTo>
                  <a:pt x="288" y="750"/>
                  <a:pt x="288" y="750"/>
                  <a:pt x="288" y="750"/>
                </a:cubicBezTo>
                <a:cubicBezTo>
                  <a:pt x="258" y="783"/>
                  <a:pt x="218" y="800"/>
                  <a:pt x="169" y="800"/>
                </a:cubicBezTo>
                <a:cubicBezTo>
                  <a:pt x="120" y="800"/>
                  <a:pt x="81" y="783"/>
                  <a:pt x="50" y="75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endParaRPr>
          </a:p>
        </p:txBody>
      </p:sp>
      <p:sp>
        <p:nvSpPr>
          <p:cNvPr id="21" name="文本框 20"/>
          <p:cNvSpPr txBox="1"/>
          <p:nvPr/>
        </p:nvSpPr>
        <p:spPr>
          <a:xfrm>
            <a:off x="1847850" y="2411380"/>
            <a:ext cx="1917700" cy="422552"/>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200" cap="none" spc="0" normalizeH="0" baseline="0" noProof="0" smtClean="0">
                <a:ln>
                  <a:noFill/>
                </a:ln>
                <a:effectLst/>
                <a:uLnTx/>
                <a:uFillTx/>
                <a:latin typeface="思源黑体 CN Light" panose="020B0300000000000000" pitchFamily="34" charset="-122"/>
                <a:ea typeface="思源黑体 CN Light" panose="020B0300000000000000" pitchFamily="34" charset="-122"/>
                <a:cs typeface="+mn-cs"/>
              </a:rPr>
              <a:t> TITLE GOES HERE</a:t>
            </a:r>
            <a:endParaRPr kumimoji="0" lang="zh-CN" altLang="en-US" sz="1600" b="0" i="0" u="none" strike="noStrike" kern="1200" cap="none" spc="0" normalizeH="0" baseline="0" noProof="0" smtClean="0">
              <a:ln>
                <a:noFill/>
              </a:ln>
              <a:effectLst/>
              <a:uLnTx/>
              <a:uFillTx/>
              <a:latin typeface="思源黑体 CN Light" panose="020B0300000000000000" pitchFamily="34" charset="-122"/>
              <a:ea typeface="思源黑体 CN Light" panose="020B0300000000000000" pitchFamily="34" charset="-122"/>
              <a:cs typeface="+mn-cs"/>
            </a:endParaRPr>
          </a:p>
        </p:txBody>
      </p:sp>
      <p:sp>
        <p:nvSpPr>
          <p:cNvPr id="22" name="文本框 21"/>
          <p:cNvSpPr txBox="1"/>
          <p:nvPr/>
        </p:nvSpPr>
        <p:spPr>
          <a:xfrm>
            <a:off x="1847850" y="3496172"/>
            <a:ext cx="1917700" cy="422552"/>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200" cap="none" spc="0" normalizeH="0" baseline="0" noProof="0" smtClean="0">
                <a:ln>
                  <a:noFill/>
                </a:ln>
                <a:effectLst/>
                <a:uLnTx/>
                <a:uFillTx/>
                <a:latin typeface="思源黑体 CN Light" panose="020B0300000000000000" pitchFamily="34" charset="-122"/>
                <a:ea typeface="思源黑体 CN Light" panose="020B0300000000000000" pitchFamily="34" charset="-122"/>
                <a:cs typeface="+mn-cs"/>
              </a:rPr>
              <a:t> TITLE GOES HERE</a:t>
            </a:r>
            <a:endParaRPr kumimoji="0" lang="zh-CN" altLang="en-US" sz="1600" b="0" i="0" u="none" strike="noStrike" kern="1200" cap="none" spc="0" normalizeH="0" baseline="0" noProof="0" smtClean="0">
              <a:ln>
                <a:noFill/>
              </a:ln>
              <a:effectLst/>
              <a:uLnTx/>
              <a:uFillTx/>
              <a:latin typeface="思源黑体 CN Light" panose="020B0300000000000000" pitchFamily="34" charset="-122"/>
              <a:ea typeface="思源黑体 CN Light" panose="020B0300000000000000" pitchFamily="34" charset="-122"/>
              <a:cs typeface="+mn-cs"/>
            </a:endParaRPr>
          </a:p>
        </p:txBody>
      </p:sp>
      <p:sp>
        <p:nvSpPr>
          <p:cNvPr id="23" name="文本框 22"/>
          <p:cNvSpPr txBox="1"/>
          <p:nvPr/>
        </p:nvSpPr>
        <p:spPr>
          <a:xfrm>
            <a:off x="1847850" y="4580964"/>
            <a:ext cx="1917700" cy="422552"/>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200" cap="none" spc="0" normalizeH="0" baseline="0" noProof="0" smtClean="0">
                <a:ln>
                  <a:noFill/>
                </a:ln>
                <a:solidFill>
                  <a:schemeClr val="accent1"/>
                </a:solidFill>
                <a:effectLst/>
                <a:uLnTx/>
                <a:uFillTx/>
                <a:latin typeface="思源黑体 CN Light" panose="020B0300000000000000" pitchFamily="34" charset="-122"/>
                <a:ea typeface="思源黑体 CN Light" panose="020B0300000000000000" pitchFamily="34" charset="-122"/>
                <a:cs typeface="+mn-cs"/>
              </a:rPr>
              <a:t> TITLE GOES HERE</a:t>
            </a:r>
            <a:endParaRPr kumimoji="0" lang="zh-CN" altLang="en-US" sz="1600" b="0" i="0" u="none" strike="noStrike" kern="1200" cap="none" spc="0" normalizeH="0" baseline="0" noProof="0" smtClean="0">
              <a:ln>
                <a:noFill/>
              </a:ln>
              <a:solidFill>
                <a:schemeClr val="accent1"/>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4" name="文本框 23"/>
          <p:cNvSpPr txBox="1"/>
          <p:nvPr/>
        </p:nvSpPr>
        <p:spPr>
          <a:xfrm>
            <a:off x="1847850" y="5665755"/>
            <a:ext cx="1917700" cy="461665"/>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200" cap="none" spc="0" normalizeH="0" baseline="0" noProof="0" smtClean="0">
                <a:ln>
                  <a:noFill/>
                </a:ln>
                <a:solidFill>
                  <a:prstClr val="black"/>
                </a:solidFill>
                <a:effectLst/>
                <a:uLnTx/>
                <a:uFillTx/>
                <a:latin typeface="思源黑体 CN Light" panose="020B0300000000000000" pitchFamily="34" charset="-122"/>
                <a:ea typeface="思源黑体 CN Light" panose="020B0300000000000000" pitchFamily="34" charset="-122"/>
                <a:cs typeface="+mn-cs"/>
              </a:rPr>
              <a:t> TITLE GOES HERE</a:t>
            </a:r>
            <a:endParaRPr kumimoji="0" lang="zh-CN" altLang="en-US" sz="1600" b="0" i="0" u="none" strike="noStrike" kern="1200" cap="none" spc="0" normalizeH="0" baseline="0" noProof="0" smtClean="0">
              <a:ln>
                <a:noFill/>
              </a:ln>
              <a:solidFill>
                <a:prstClr val="black"/>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5" name="圆角矩形 24"/>
          <p:cNvSpPr/>
          <p:nvPr/>
        </p:nvSpPr>
        <p:spPr>
          <a:xfrm>
            <a:off x="4330700" y="2153601"/>
            <a:ext cx="88900" cy="4176000"/>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等线" panose="020F0502020204030204"/>
              <a:ea typeface="等线" panose="02010600030101010101" pitchFamily="2" charset="-122"/>
              <a:cs typeface="+mn-cs"/>
            </a:endParaRPr>
          </a:p>
        </p:txBody>
      </p:sp>
      <p:sp>
        <p:nvSpPr>
          <p:cNvPr id="27" name="圆角矩形 26"/>
          <p:cNvSpPr/>
          <p:nvPr/>
        </p:nvSpPr>
        <p:spPr>
          <a:xfrm>
            <a:off x="4330700" y="4485322"/>
            <a:ext cx="88900" cy="6840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等线" panose="020F0502020204030204"/>
              <a:ea typeface="等线" panose="02010600030101010101" pitchFamily="2" charset="-122"/>
              <a:cs typeface="+mn-cs"/>
            </a:endParaRPr>
          </a:p>
        </p:txBody>
      </p:sp>
      <p:sp>
        <p:nvSpPr>
          <p:cNvPr id="28" name="文本框 27"/>
          <p:cNvSpPr txBox="1"/>
          <p:nvPr/>
        </p:nvSpPr>
        <p:spPr>
          <a:xfrm>
            <a:off x="4984749" y="4439602"/>
            <a:ext cx="6842760" cy="73866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smtClean="0">
                <a:ln>
                  <a:noFill/>
                </a:ln>
                <a:solidFill>
                  <a:prstClr val="black"/>
                </a:solidFill>
                <a:effectLst/>
                <a:uLnTx/>
                <a:uFillTx/>
                <a:latin typeface="思源黑体 CN Light" panose="020B0300000000000000" pitchFamily="34" charset="-122"/>
                <a:ea typeface="思源黑体 CN Light" panose="020B0300000000000000" pitchFamily="34" charset="-122"/>
                <a:cs typeface="+mn-cs"/>
              </a:rPr>
              <a:t>Lorem ipsum dolor sit amet, consectetuer adipiscing elit. Maecenas porttitor congue massa. Fusce posuere, magna sed pulvinar ultricies, purus lectus</a:t>
            </a:r>
            <a:endParaRPr kumimoji="0" lang="zh-CN" altLang="en-US" sz="1400" b="0" i="0" u="none" strike="noStrike" kern="1200" cap="none" spc="0" normalizeH="0" baseline="0" noProof="0" smtClean="0">
              <a:ln>
                <a:noFill/>
              </a:ln>
              <a:solidFill>
                <a:prstClr val="black"/>
              </a:solidFill>
              <a:effectLst/>
              <a:uLnTx/>
              <a:uFillTx/>
              <a:latin typeface="思源黑体 CN Light" panose="020B0300000000000000" pitchFamily="34" charset="-122"/>
              <a:ea typeface="思源黑体 CN Light" panose="020B0300000000000000" pitchFamily="34" charset="-122"/>
              <a:cs typeface="+mn-cs"/>
            </a:endParaRPr>
          </a:p>
        </p:txBody>
      </p:sp>
      <p:grpSp>
        <p:nvGrpSpPr>
          <p:cNvPr id="33" name="组合 32"/>
          <p:cNvGrpSpPr/>
          <p:nvPr/>
        </p:nvGrpSpPr>
        <p:grpSpPr>
          <a:xfrm>
            <a:off x="3225800" y="542456"/>
            <a:ext cx="5740400" cy="605192"/>
            <a:chOff x="3225800" y="542456"/>
            <a:chExt cx="5740400" cy="605192"/>
          </a:xfrm>
        </p:grpSpPr>
        <p:sp>
          <p:nvSpPr>
            <p:cNvPr id="34" name="圆角矩形 33"/>
            <p:cNvSpPr/>
            <p:nvPr/>
          </p:nvSpPr>
          <p:spPr>
            <a:xfrm>
              <a:off x="3225800" y="542456"/>
              <a:ext cx="5740400" cy="605192"/>
            </a:xfrm>
            <a:prstGeom prst="roundRect">
              <a:avLst>
                <a:gd name="adj" fmla="val 35031"/>
              </a:avLst>
            </a:prstGeom>
            <a:solidFill>
              <a:schemeClr val="bg1"/>
            </a:solidFill>
            <a:ln>
              <a:noFill/>
            </a:ln>
            <a:effectLst>
              <a:outerShdw blurRad="406400" dist="38100" dir="5400000" sx="111000" sy="11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spc="600">
                <a:solidFill>
                  <a:schemeClr val="bg1">
                    <a:lumMod val="75000"/>
                  </a:schemeClr>
                </a:solidFill>
                <a:latin typeface="思源黑体 CN Light" panose="020B0300000000000000" pitchFamily="34" charset="-122"/>
                <a:ea typeface="思源黑体 CN Light" panose="020B0300000000000000" pitchFamily="34" charset="-122"/>
              </a:endParaRPr>
            </a:p>
          </p:txBody>
        </p:sp>
        <p:sp>
          <p:nvSpPr>
            <p:cNvPr id="35" name="任意多边形 34"/>
            <p:cNvSpPr/>
            <p:nvPr/>
          </p:nvSpPr>
          <p:spPr>
            <a:xfrm>
              <a:off x="7806690" y="542456"/>
              <a:ext cx="1159510" cy="605192"/>
            </a:xfrm>
            <a:custGeom>
              <a:avLst/>
              <a:gdLst>
                <a:gd name="connsiteX0" fmla="*/ 0 w 1502410"/>
                <a:gd name="connsiteY0" fmla="*/ 0 h 605192"/>
                <a:gd name="connsiteX1" fmla="*/ 1290405 w 1502410"/>
                <a:gd name="connsiteY1" fmla="*/ 0 h 605192"/>
                <a:gd name="connsiteX2" fmla="*/ 1502410 w 1502410"/>
                <a:gd name="connsiteY2" fmla="*/ 212005 h 605192"/>
                <a:gd name="connsiteX3" fmla="*/ 1502410 w 1502410"/>
                <a:gd name="connsiteY3" fmla="*/ 393187 h 605192"/>
                <a:gd name="connsiteX4" fmla="*/ 1290405 w 1502410"/>
                <a:gd name="connsiteY4" fmla="*/ 605192 h 605192"/>
                <a:gd name="connsiteX5" fmla="*/ 0 w 1502410"/>
                <a:gd name="connsiteY5" fmla="*/ 605192 h 605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2410" h="605192">
                  <a:moveTo>
                    <a:pt x="0" y="0"/>
                  </a:moveTo>
                  <a:lnTo>
                    <a:pt x="1290405" y="0"/>
                  </a:lnTo>
                  <a:cubicBezTo>
                    <a:pt x="1407492" y="0"/>
                    <a:pt x="1502410" y="94918"/>
                    <a:pt x="1502410" y="212005"/>
                  </a:cubicBezTo>
                  <a:lnTo>
                    <a:pt x="1502410" y="393187"/>
                  </a:lnTo>
                  <a:cubicBezTo>
                    <a:pt x="1502410" y="510274"/>
                    <a:pt x="1407492" y="605192"/>
                    <a:pt x="1290405" y="605192"/>
                  </a:cubicBezTo>
                  <a:lnTo>
                    <a:pt x="0" y="605192"/>
                  </a:lnTo>
                  <a:close/>
                </a:path>
              </a:pathLst>
            </a:custGeom>
            <a:solidFill>
              <a:schemeClr val="accent1"/>
            </a:solidFill>
            <a:ln>
              <a:noFill/>
            </a:ln>
            <a:effectLst>
              <a:outerShdw blurRad="406400" dist="38100" dir="5400000" sx="111000" sy="11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pc="300" smtClean="0">
                  <a:solidFill>
                    <a:schemeClr val="bg1"/>
                  </a:solidFill>
                  <a:latin typeface="思源黑体 CN Light" panose="020B0300000000000000" pitchFamily="34" charset="-122"/>
                  <a:ea typeface="思源黑体 CN Light" panose="020B0300000000000000" pitchFamily="34" charset="-122"/>
                </a:rPr>
                <a:t>search</a:t>
              </a:r>
              <a:endParaRPr lang="zh-CN" altLang="zh-CN" sz="1400" spc="300">
                <a:solidFill>
                  <a:schemeClr val="bg1"/>
                </a:solidFill>
                <a:latin typeface="思源黑体 CN Light" panose="020B0300000000000000" pitchFamily="34" charset="-122"/>
                <a:ea typeface="思源黑体 CN Light" panose="020B0300000000000000" pitchFamily="34" charset="-122"/>
              </a:endParaRPr>
            </a:p>
          </p:txBody>
        </p:sp>
      </p:grpSp>
      <p:sp>
        <p:nvSpPr>
          <p:cNvPr id="36" name="文本框 35"/>
          <p:cNvSpPr txBox="1"/>
          <p:nvPr/>
        </p:nvSpPr>
        <p:spPr>
          <a:xfrm>
            <a:off x="3765550" y="568053"/>
            <a:ext cx="3631565" cy="553998"/>
          </a:xfrm>
          <a:prstGeom prst="rect">
            <a:avLst/>
          </a:prstGeom>
          <a:noFill/>
        </p:spPr>
        <p:txBody>
          <a:bodyPr wrap="square" rtlCol="0">
            <a:spAutoFit/>
          </a:bodyPr>
          <a:lstStyle/>
          <a:p>
            <a:pPr algn="dist">
              <a:lnSpc>
                <a:spcPct val="150000"/>
              </a:lnSpc>
            </a:pPr>
            <a:r>
              <a:rPr lang="en-US" altLang="zh-CN" sz="2000" smtClean="0">
                <a:latin typeface="思源黑体 CN Light" panose="020B0300000000000000" pitchFamily="34" charset="-122"/>
                <a:ea typeface="思源黑体 CN Light" panose="020B0300000000000000" pitchFamily="34" charset="-122"/>
              </a:rPr>
              <a:t>POWER YOUR POINT</a:t>
            </a:r>
            <a:endParaRPr lang="zh-CN" altLang="en-US" sz="2000" smtClean="0">
              <a:latin typeface="思源黑体 CN Light" panose="020B0300000000000000" pitchFamily="34" charset="-122"/>
              <a:ea typeface="思源黑体 CN Light" panose="020B0300000000000000" pitchFamily="34" charset="-122"/>
            </a:endParaRPr>
          </a:p>
        </p:txBody>
      </p:sp>
    </p:spTree>
    <p:extLst>
      <p:ext uri="{BB962C8B-B14F-4D97-AF65-F5344CB8AC3E}">
        <p14:creationId xmlns:p14="http://schemas.microsoft.com/office/powerpoint/2010/main" val="374927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0" y="0"/>
            <a:ext cx="12192000" cy="6858000"/>
            <a:chOff x="0" y="0"/>
            <a:chExt cx="12192000" cy="6858000"/>
          </a:xfrm>
        </p:grpSpPr>
        <p:pic>
          <p:nvPicPr>
            <p:cNvPr id="31" name="图片 30"/>
            <p:cNvPicPr>
              <a:picLocks noChangeAspect="1"/>
            </p:cNvPicPr>
            <p:nvPr/>
          </p:nvPicPr>
          <p:blipFill rotWithShape="1">
            <a:blip r:embed="rId2" cstate="print">
              <a:extLst>
                <a:ext uri="{28A0092B-C50C-407E-A947-70E740481C1C}">
                  <a14:useLocalDpi xmlns:a14="http://schemas.microsoft.com/office/drawing/2010/main" val="0"/>
                </a:ext>
              </a:extLst>
            </a:blip>
            <a:srcRect t="48999" b="15500"/>
            <a:stretch/>
          </p:blipFill>
          <p:spPr>
            <a:xfrm>
              <a:off x="0" y="0"/>
              <a:ext cx="12192000" cy="1583042"/>
            </a:xfrm>
            <a:prstGeom prst="rect">
              <a:avLst/>
            </a:prstGeom>
          </p:spPr>
        </p:pic>
        <p:sp>
          <p:nvSpPr>
            <p:cNvPr id="32" name="矩形 31"/>
            <p:cNvSpPr/>
            <p:nvPr/>
          </p:nvSpPr>
          <p:spPr>
            <a:xfrm>
              <a:off x="0" y="0"/>
              <a:ext cx="12192000" cy="685800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圆角矩形 25"/>
          <p:cNvSpPr/>
          <p:nvPr/>
        </p:nvSpPr>
        <p:spPr>
          <a:xfrm>
            <a:off x="1314451" y="5668930"/>
            <a:ext cx="2451100" cy="461665"/>
          </a:xfrm>
          <a:prstGeom prst="roundRect">
            <a:avLst>
              <a:gd name="adj" fmla="val 19143"/>
            </a:avLst>
          </a:prstGeom>
          <a:solidFill>
            <a:schemeClr val="bg1"/>
          </a:solidFill>
          <a:ln>
            <a:noFill/>
          </a:ln>
          <a:effectLst>
            <a:outerShdw blurRad="2794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等线" panose="020F0502020204030204"/>
              <a:ea typeface="等线" panose="02010600030101010101" pitchFamily="2" charset="-122"/>
              <a:cs typeface="+mn-cs"/>
            </a:endParaRPr>
          </a:p>
        </p:txBody>
      </p:sp>
      <p:sp>
        <p:nvSpPr>
          <p:cNvPr id="7" name="Freeform 5"/>
          <p:cNvSpPr>
            <a:spLocks noEditPoints="1"/>
          </p:cNvSpPr>
          <p:nvPr/>
        </p:nvSpPr>
        <p:spPr bwMode="auto">
          <a:xfrm>
            <a:off x="1425575" y="3547005"/>
            <a:ext cx="360000" cy="360000"/>
          </a:xfrm>
          <a:custGeom>
            <a:avLst/>
            <a:gdLst>
              <a:gd name="T0" fmla="*/ 73 w 654"/>
              <a:gd name="T1" fmla="*/ 654 h 800"/>
              <a:gd name="T2" fmla="*/ 327 w 654"/>
              <a:gd name="T3" fmla="*/ 654 h 800"/>
              <a:gd name="T4" fmla="*/ 327 w 654"/>
              <a:gd name="T5" fmla="*/ 691 h 800"/>
              <a:gd name="T6" fmla="*/ 73 w 654"/>
              <a:gd name="T7" fmla="*/ 691 h 800"/>
              <a:gd name="T8" fmla="*/ 73 w 654"/>
              <a:gd name="T9" fmla="*/ 654 h 800"/>
              <a:gd name="T10" fmla="*/ 581 w 654"/>
              <a:gd name="T11" fmla="*/ 654 h 800"/>
              <a:gd name="T12" fmla="*/ 581 w 654"/>
              <a:gd name="T13" fmla="*/ 691 h 800"/>
              <a:gd name="T14" fmla="*/ 654 w 654"/>
              <a:gd name="T15" fmla="*/ 691 h 800"/>
              <a:gd name="T16" fmla="*/ 654 w 654"/>
              <a:gd name="T17" fmla="*/ 0 h 800"/>
              <a:gd name="T18" fmla="*/ 109 w 654"/>
              <a:gd name="T19" fmla="*/ 0 h 800"/>
              <a:gd name="T20" fmla="*/ 109 w 654"/>
              <a:gd name="T21" fmla="*/ 73 h 800"/>
              <a:gd name="T22" fmla="*/ 145 w 654"/>
              <a:gd name="T23" fmla="*/ 73 h 800"/>
              <a:gd name="T24" fmla="*/ 145 w 654"/>
              <a:gd name="T25" fmla="*/ 36 h 800"/>
              <a:gd name="T26" fmla="*/ 618 w 654"/>
              <a:gd name="T27" fmla="*/ 36 h 800"/>
              <a:gd name="T28" fmla="*/ 618 w 654"/>
              <a:gd name="T29" fmla="*/ 654 h 800"/>
              <a:gd name="T30" fmla="*/ 581 w 654"/>
              <a:gd name="T31" fmla="*/ 654 h 800"/>
              <a:gd name="T32" fmla="*/ 73 w 654"/>
              <a:gd name="T33" fmla="*/ 546 h 800"/>
              <a:gd name="T34" fmla="*/ 473 w 654"/>
              <a:gd name="T35" fmla="*/ 546 h 800"/>
              <a:gd name="T36" fmla="*/ 473 w 654"/>
              <a:gd name="T37" fmla="*/ 582 h 800"/>
              <a:gd name="T38" fmla="*/ 73 w 654"/>
              <a:gd name="T39" fmla="*/ 582 h 800"/>
              <a:gd name="T40" fmla="*/ 73 w 654"/>
              <a:gd name="T41" fmla="*/ 546 h 800"/>
              <a:gd name="T42" fmla="*/ 0 w 654"/>
              <a:gd name="T43" fmla="*/ 117 h 800"/>
              <a:gd name="T44" fmla="*/ 0 w 654"/>
              <a:gd name="T45" fmla="*/ 792 h 800"/>
              <a:gd name="T46" fmla="*/ 7 w 654"/>
              <a:gd name="T47" fmla="*/ 800 h 800"/>
              <a:gd name="T48" fmla="*/ 538 w 654"/>
              <a:gd name="T49" fmla="*/ 800 h 800"/>
              <a:gd name="T50" fmla="*/ 545 w 654"/>
              <a:gd name="T51" fmla="*/ 792 h 800"/>
              <a:gd name="T52" fmla="*/ 545 w 654"/>
              <a:gd name="T53" fmla="*/ 117 h 800"/>
              <a:gd name="T54" fmla="*/ 538 w 654"/>
              <a:gd name="T55" fmla="*/ 109 h 800"/>
              <a:gd name="T56" fmla="*/ 7 w 654"/>
              <a:gd name="T57" fmla="*/ 109 h 800"/>
              <a:gd name="T58" fmla="*/ 0 w 654"/>
              <a:gd name="T59" fmla="*/ 117 h 800"/>
              <a:gd name="T60" fmla="*/ 36 w 654"/>
              <a:gd name="T61" fmla="*/ 146 h 800"/>
              <a:gd name="T62" fmla="*/ 509 w 654"/>
              <a:gd name="T63" fmla="*/ 146 h 800"/>
              <a:gd name="T64" fmla="*/ 509 w 654"/>
              <a:gd name="T65" fmla="*/ 764 h 800"/>
              <a:gd name="T66" fmla="*/ 36 w 654"/>
              <a:gd name="T67" fmla="*/ 764 h 800"/>
              <a:gd name="T68" fmla="*/ 36 w 654"/>
              <a:gd name="T69" fmla="*/ 146 h 800"/>
              <a:gd name="T70" fmla="*/ 73 w 654"/>
              <a:gd name="T71" fmla="*/ 218 h 800"/>
              <a:gd name="T72" fmla="*/ 473 w 654"/>
              <a:gd name="T73" fmla="*/ 218 h 800"/>
              <a:gd name="T74" fmla="*/ 473 w 654"/>
              <a:gd name="T75" fmla="*/ 254 h 800"/>
              <a:gd name="T76" fmla="*/ 73 w 654"/>
              <a:gd name="T77" fmla="*/ 254 h 800"/>
              <a:gd name="T78" fmla="*/ 73 w 654"/>
              <a:gd name="T79" fmla="*/ 218 h 800"/>
              <a:gd name="T80" fmla="*/ 73 w 654"/>
              <a:gd name="T81" fmla="*/ 327 h 800"/>
              <a:gd name="T82" fmla="*/ 473 w 654"/>
              <a:gd name="T83" fmla="*/ 327 h 800"/>
              <a:gd name="T84" fmla="*/ 473 w 654"/>
              <a:gd name="T85" fmla="*/ 364 h 800"/>
              <a:gd name="T86" fmla="*/ 73 w 654"/>
              <a:gd name="T87" fmla="*/ 364 h 800"/>
              <a:gd name="T88" fmla="*/ 73 w 654"/>
              <a:gd name="T89" fmla="*/ 327 h 800"/>
              <a:gd name="T90" fmla="*/ 73 w 654"/>
              <a:gd name="T91" fmla="*/ 436 h 800"/>
              <a:gd name="T92" fmla="*/ 473 w 654"/>
              <a:gd name="T93" fmla="*/ 436 h 800"/>
              <a:gd name="T94" fmla="*/ 473 w 654"/>
              <a:gd name="T95" fmla="*/ 473 h 800"/>
              <a:gd name="T96" fmla="*/ 73 w 654"/>
              <a:gd name="T97" fmla="*/ 473 h 800"/>
              <a:gd name="T98" fmla="*/ 73 w 654"/>
              <a:gd name="T99" fmla="*/ 436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4" h="800">
                <a:moveTo>
                  <a:pt x="73" y="654"/>
                </a:moveTo>
                <a:cubicBezTo>
                  <a:pt x="327" y="654"/>
                  <a:pt x="327" y="654"/>
                  <a:pt x="327" y="654"/>
                </a:cubicBezTo>
                <a:cubicBezTo>
                  <a:pt x="327" y="691"/>
                  <a:pt x="327" y="691"/>
                  <a:pt x="327" y="691"/>
                </a:cubicBezTo>
                <a:cubicBezTo>
                  <a:pt x="73" y="691"/>
                  <a:pt x="73" y="691"/>
                  <a:pt x="73" y="691"/>
                </a:cubicBezTo>
                <a:lnTo>
                  <a:pt x="73" y="654"/>
                </a:lnTo>
                <a:close/>
                <a:moveTo>
                  <a:pt x="581" y="654"/>
                </a:moveTo>
                <a:cubicBezTo>
                  <a:pt x="581" y="691"/>
                  <a:pt x="581" y="691"/>
                  <a:pt x="581" y="691"/>
                </a:cubicBezTo>
                <a:cubicBezTo>
                  <a:pt x="654" y="691"/>
                  <a:pt x="654" y="691"/>
                  <a:pt x="654" y="691"/>
                </a:cubicBezTo>
                <a:cubicBezTo>
                  <a:pt x="654" y="0"/>
                  <a:pt x="654" y="0"/>
                  <a:pt x="654" y="0"/>
                </a:cubicBezTo>
                <a:cubicBezTo>
                  <a:pt x="109" y="0"/>
                  <a:pt x="109" y="0"/>
                  <a:pt x="109" y="0"/>
                </a:cubicBezTo>
                <a:cubicBezTo>
                  <a:pt x="109" y="73"/>
                  <a:pt x="109" y="73"/>
                  <a:pt x="109" y="73"/>
                </a:cubicBezTo>
                <a:cubicBezTo>
                  <a:pt x="145" y="73"/>
                  <a:pt x="145" y="73"/>
                  <a:pt x="145" y="73"/>
                </a:cubicBezTo>
                <a:cubicBezTo>
                  <a:pt x="145" y="36"/>
                  <a:pt x="145" y="36"/>
                  <a:pt x="145" y="36"/>
                </a:cubicBezTo>
                <a:cubicBezTo>
                  <a:pt x="618" y="36"/>
                  <a:pt x="618" y="36"/>
                  <a:pt x="618" y="36"/>
                </a:cubicBezTo>
                <a:cubicBezTo>
                  <a:pt x="618" y="654"/>
                  <a:pt x="618" y="654"/>
                  <a:pt x="618" y="654"/>
                </a:cubicBezTo>
                <a:lnTo>
                  <a:pt x="581" y="654"/>
                </a:lnTo>
                <a:close/>
                <a:moveTo>
                  <a:pt x="73" y="546"/>
                </a:moveTo>
                <a:cubicBezTo>
                  <a:pt x="473" y="546"/>
                  <a:pt x="473" y="546"/>
                  <a:pt x="473" y="546"/>
                </a:cubicBezTo>
                <a:cubicBezTo>
                  <a:pt x="473" y="582"/>
                  <a:pt x="473" y="582"/>
                  <a:pt x="473" y="582"/>
                </a:cubicBezTo>
                <a:cubicBezTo>
                  <a:pt x="73" y="582"/>
                  <a:pt x="73" y="582"/>
                  <a:pt x="73" y="582"/>
                </a:cubicBezTo>
                <a:lnTo>
                  <a:pt x="73" y="546"/>
                </a:lnTo>
                <a:close/>
                <a:moveTo>
                  <a:pt x="0" y="117"/>
                </a:moveTo>
                <a:cubicBezTo>
                  <a:pt x="0" y="792"/>
                  <a:pt x="0" y="792"/>
                  <a:pt x="0" y="792"/>
                </a:cubicBezTo>
                <a:cubicBezTo>
                  <a:pt x="0" y="797"/>
                  <a:pt x="3" y="800"/>
                  <a:pt x="7" y="800"/>
                </a:cubicBezTo>
                <a:cubicBezTo>
                  <a:pt x="538" y="800"/>
                  <a:pt x="538" y="800"/>
                  <a:pt x="538" y="800"/>
                </a:cubicBezTo>
                <a:cubicBezTo>
                  <a:pt x="542" y="800"/>
                  <a:pt x="545" y="797"/>
                  <a:pt x="545" y="792"/>
                </a:cubicBezTo>
                <a:cubicBezTo>
                  <a:pt x="545" y="117"/>
                  <a:pt x="545" y="117"/>
                  <a:pt x="545" y="117"/>
                </a:cubicBezTo>
                <a:cubicBezTo>
                  <a:pt x="545" y="112"/>
                  <a:pt x="542" y="109"/>
                  <a:pt x="538" y="109"/>
                </a:cubicBezTo>
                <a:cubicBezTo>
                  <a:pt x="7" y="109"/>
                  <a:pt x="7" y="109"/>
                  <a:pt x="7" y="109"/>
                </a:cubicBezTo>
                <a:cubicBezTo>
                  <a:pt x="3" y="109"/>
                  <a:pt x="0" y="112"/>
                  <a:pt x="0" y="117"/>
                </a:cubicBezTo>
                <a:close/>
                <a:moveTo>
                  <a:pt x="36" y="146"/>
                </a:moveTo>
                <a:cubicBezTo>
                  <a:pt x="509" y="146"/>
                  <a:pt x="509" y="146"/>
                  <a:pt x="509" y="146"/>
                </a:cubicBezTo>
                <a:cubicBezTo>
                  <a:pt x="509" y="764"/>
                  <a:pt x="509" y="764"/>
                  <a:pt x="509" y="764"/>
                </a:cubicBezTo>
                <a:cubicBezTo>
                  <a:pt x="36" y="764"/>
                  <a:pt x="36" y="764"/>
                  <a:pt x="36" y="764"/>
                </a:cubicBezTo>
                <a:lnTo>
                  <a:pt x="36" y="146"/>
                </a:lnTo>
                <a:close/>
                <a:moveTo>
                  <a:pt x="73" y="218"/>
                </a:moveTo>
                <a:cubicBezTo>
                  <a:pt x="473" y="218"/>
                  <a:pt x="473" y="218"/>
                  <a:pt x="473" y="218"/>
                </a:cubicBezTo>
                <a:cubicBezTo>
                  <a:pt x="473" y="254"/>
                  <a:pt x="473" y="254"/>
                  <a:pt x="473" y="254"/>
                </a:cubicBezTo>
                <a:cubicBezTo>
                  <a:pt x="73" y="254"/>
                  <a:pt x="73" y="254"/>
                  <a:pt x="73" y="254"/>
                </a:cubicBezTo>
                <a:lnTo>
                  <a:pt x="73" y="218"/>
                </a:lnTo>
                <a:close/>
                <a:moveTo>
                  <a:pt x="73" y="327"/>
                </a:moveTo>
                <a:cubicBezTo>
                  <a:pt x="473" y="327"/>
                  <a:pt x="473" y="327"/>
                  <a:pt x="473" y="327"/>
                </a:cubicBezTo>
                <a:cubicBezTo>
                  <a:pt x="473" y="364"/>
                  <a:pt x="473" y="364"/>
                  <a:pt x="473" y="364"/>
                </a:cubicBezTo>
                <a:cubicBezTo>
                  <a:pt x="73" y="364"/>
                  <a:pt x="73" y="364"/>
                  <a:pt x="73" y="364"/>
                </a:cubicBezTo>
                <a:lnTo>
                  <a:pt x="73" y="327"/>
                </a:lnTo>
                <a:close/>
                <a:moveTo>
                  <a:pt x="73" y="436"/>
                </a:moveTo>
                <a:cubicBezTo>
                  <a:pt x="473" y="436"/>
                  <a:pt x="473" y="436"/>
                  <a:pt x="473" y="436"/>
                </a:cubicBezTo>
                <a:cubicBezTo>
                  <a:pt x="473" y="473"/>
                  <a:pt x="473" y="473"/>
                  <a:pt x="473" y="473"/>
                </a:cubicBezTo>
                <a:cubicBezTo>
                  <a:pt x="73" y="473"/>
                  <a:pt x="73" y="473"/>
                  <a:pt x="73" y="473"/>
                </a:cubicBezTo>
                <a:lnTo>
                  <a:pt x="73" y="43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endParaRPr>
          </a:p>
        </p:txBody>
      </p:sp>
      <p:sp>
        <p:nvSpPr>
          <p:cNvPr id="11" name="Freeform 9"/>
          <p:cNvSpPr>
            <a:spLocks noEditPoints="1"/>
          </p:cNvSpPr>
          <p:nvPr/>
        </p:nvSpPr>
        <p:spPr bwMode="auto">
          <a:xfrm>
            <a:off x="1425575" y="4631797"/>
            <a:ext cx="360000" cy="360000"/>
          </a:xfrm>
          <a:custGeom>
            <a:avLst/>
            <a:gdLst>
              <a:gd name="T0" fmla="*/ 500 w 699"/>
              <a:gd name="T1" fmla="*/ 149 h 571"/>
              <a:gd name="T2" fmla="*/ 200 w 699"/>
              <a:gd name="T3" fmla="*/ 149 h 571"/>
              <a:gd name="T4" fmla="*/ 100 w 699"/>
              <a:gd name="T5" fmla="*/ 496 h 571"/>
              <a:gd name="T6" fmla="*/ 125 w 699"/>
              <a:gd name="T7" fmla="*/ 571 h 571"/>
              <a:gd name="T8" fmla="*/ 599 w 699"/>
              <a:gd name="T9" fmla="*/ 546 h 571"/>
              <a:gd name="T10" fmla="*/ 442 w 699"/>
              <a:gd name="T11" fmla="*/ 266 h 571"/>
              <a:gd name="T12" fmla="*/ 442 w 699"/>
              <a:gd name="T13" fmla="*/ 266 h 571"/>
              <a:gd name="T14" fmla="*/ 350 w 699"/>
              <a:gd name="T15" fmla="*/ 41 h 571"/>
              <a:gd name="T16" fmla="*/ 350 w 699"/>
              <a:gd name="T17" fmla="*/ 256 h 571"/>
              <a:gd name="T18" fmla="*/ 242 w 699"/>
              <a:gd name="T19" fmla="*/ 149 h 571"/>
              <a:gd name="T20" fmla="*/ 562 w 699"/>
              <a:gd name="T21" fmla="*/ 530 h 571"/>
              <a:gd name="T22" fmla="*/ 138 w 699"/>
              <a:gd name="T23" fmla="*/ 504 h 571"/>
              <a:gd name="T24" fmla="*/ 562 w 699"/>
              <a:gd name="T25" fmla="*/ 504 h 571"/>
              <a:gd name="T26" fmla="*/ 562 w 699"/>
              <a:gd name="T27" fmla="*/ 530 h 571"/>
              <a:gd name="T28" fmla="*/ 156 w 699"/>
              <a:gd name="T29" fmla="*/ 289 h 571"/>
              <a:gd name="T30" fmla="*/ 179 w 699"/>
              <a:gd name="T31" fmla="*/ 265 h 571"/>
              <a:gd name="T32" fmla="*/ 118 w 699"/>
              <a:gd name="T33" fmla="*/ 174 h 571"/>
              <a:gd name="T34" fmla="*/ 200 w 699"/>
              <a:gd name="T35" fmla="*/ 60 h 571"/>
              <a:gd name="T36" fmla="*/ 200 w 699"/>
              <a:gd name="T37" fmla="*/ 51 h 571"/>
              <a:gd name="T38" fmla="*/ 108 w 699"/>
              <a:gd name="T39" fmla="*/ 258 h 571"/>
              <a:gd name="T40" fmla="*/ 0 w 699"/>
              <a:gd name="T41" fmla="*/ 472 h 571"/>
              <a:gd name="T42" fmla="*/ 70 w 699"/>
              <a:gd name="T43" fmla="*/ 497 h 571"/>
              <a:gd name="T44" fmla="*/ 44 w 699"/>
              <a:gd name="T45" fmla="*/ 453 h 571"/>
              <a:gd name="T46" fmla="*/ 156 w 699"/>
              <a:gd name="T47" fmla="*/ 289 h 571"/>
              <a:gd name="T48" fmla="*/ 156 w 699"/>
              <a:gd name="T49" fmla="*/ 289 h 571"/>
              <a:gd name="T50" fmla="*/ 624 w 699"/>
              <a:gd name="T51" fmla="*/ 174 h 571"/>
              <a:gd name="T52" fmla="*/ 493 w 699"/>
              <a:gd name="T53" fmla="*/ 51 h 571"/>
              <a:gd name="T54" fmla="*/ 522 w 699"/>
              <a:gd name="T55" fmla="*/ 104 h 571"/>
              <a:gd name="T56" fmla="*/ 541 w 699"/>
              <a:gd name="T57" fmla="*/ 242 h 571"/>
              <a:gd name="T58" fmla="*/ 542 w 699"/>
              <a:gd name="T59" fmla="*/ 288 h 571"/>
              <a:gd name="T60" fmla="*/ 660 w 699"/>
              <a:gd name="T61" fmla="*/ 433 h 571"/>
              <a:gd name="T62" fmla="*/ 624 w 699"/>
              <a:gd name="T63" fmla="*/ 452 h 571"/>
              <a:gd name="T64" fmla="*/ 674 w 699"/>
              <a:gd name="T65" fmla="*/ 496 h 571"/>
              <a:gd name="T66" fmla="*/ 699 w 699"/>
              <a:gd name="T67" fmla="*/ 433 h 571"/>
              <a:gd name="T68" fmla="*/ 592 w 699"/>
              <a:gd name="T69" fmla="*/ 257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9" h="571">
                <a:moveTo>
                  <a:pt x="442" y="266"/>
                </a:moveTo>
                <a:cubicBezTo>
                  <a:pt x="477" y="239"/>
                  <a:pt x="500" y="196"/>
                  <a:pt x="500" y="149"/>
                </a:cubicBezTo>
                <a:cubicBezTo>
                  <a:pt x="500" y="67"/>
                  <a:pt x="432" y="0"/>
                  <a:pt x="350" y="0"/>
                </a:cubicBezTo>
                <a:cubicBezTo>
                  <a:pt x="268" y="0"/>
                  <a:pt x="200" y="67"/>
                  <a:pt x="200" y="149"/>
                </a:cubicBezTo>
                <a:cubicBezTo>
                  <a:pt x="200" y="197"/>
                  <a:pt x="222" y="239"/>
                  <a:pt x="258" y="266"/>
                </a:cubicBezTo>
                <a:cubicBezTo>
                  <a:pt x="166" y="302"/>
                  <a:pt x="100" y="392"/>
                  <a:pt x="100" y="496"/>
                </a:cubicBezTo>
                <a:cubicBezTo>
                  <a:pt x="100" y="546"/>
                  <a:pt x="100" y="546"/>
                  <a:pt x="100" y="546"/>
                </a:cubicBezTo>
                <a:cubicBezTo>
                  <a:pt x="100" y="560"/>
                  <a:pt x="112" y="571"/>
                  <a:pt x="125" y="571"/>
                </a:cubicBezTo>
                <a:cubicBezTo>
                  <a:pt x="574" y="571"/>
                  <a:pt x="574" y="571"/>
                  <a:pt x="574" y="571"/>
                </a:cubicBezTo>
                <a:cubicBezTo>
                  <a:pt x="588" y="571"/>
                  <a:pt x="599" y="560"/>
                  <a:pt x="599" y="546"/>
                </a:cubicBezTo>
                <a:cubicBezTo>
                  <a:pt x="599" y="496"/>
                  <a:pt x="599" y="496"/>
                  <a:pt x="599" y="496"/>
                </a:cubicBezTo>
                <a:cubicBezTo>
                  <a:pt x="600" y="392"/>
                  <a:pt x="534" y="303"/>
                  <a:pt x="442" y="266"/>
                </a:cubicBezTo>
                <a:cubicBezTo>
                  <a:pt x="442" y="266"/>
                  <a:pt x="442" y="266"/>
                  <a:pt x="442" y="266"/>
                </a:cubicBezTo>
                <a:cubicBezTo>
                  <a:pt x="442" y="266"/>
                  <a:pt x="442" y="266"/>
                  <a:pt x="442" y="266"/>
                </a:cubicBezTo>
                <a:close/>
                <a:moveTo>
                  <a:pt x="242" y="149"/>
                </a:moveTo>
                <a:cubicBezTo>
                  <a:pt x="242" y="90"/>
                  <a:pt x="290" y="41"/>
                  <a:pt x="350" y="41"/>
                </a:cubicBezTo>
                <a:cubicBezTo>
                  <a:pt x="410" y="41"/>
                  <a:pt x="458" y="90"/>
                  <a:pt x="458" y="149"/>
                </a:cubicBezTo>
                <a:cubicBezTo>
                  <a:pt x="458" y="208"/>
                  <a:pt x="410" y="256"/>
                  <a:pt x="350" y="256"/>
                </a:cubicBezTo>
                <a:cubicBezTo>
                  <a:pt x="290" y="256"/>
                  <a:pt x="242" y="208"/>
                  <a:pt x="242" y="149"/>
                </a:cubicBezTo>
                <a:cubicBezTo>
                  <a:pt x="242" y="149"/>
                  <a:pt x="242" y="149"/>
                  <a:pt x="242" y="149"/>
                </a:cubicBezTo>
                <a:cubicBezTo>
                  <a:pt x="242" y="149"/>
                  <a:pt x="242" y="149"/>
                  <a:pt x="242" y="149"/>
                </a:cubicBezTo>
                <a:close/>
                <a:moveTo>
                  <a:pt x="562" y="530"/>
                </a:moveTo>
                <a:cubicBezTo>
                  <a:pt x="138" y="530"/>
                  <a:pt x="138" y="530"/>
                  <a:pt x="138" y="530"/>
                </a:cubicBezTo>
                <a:cubicBezTo>
                  <a:pt x="138" y="504"/>
                  <a:pt x="138" y="504"/>
                  <a:pt x="138" y="504"/>
                </a:cubicBezTo>
                <a:cubicBezTo>
                  <a:pt x="138" y="388"/>
                  <a:pt x="233" y="293"/>
                  <a:pt x="350" y="293"/>
                </a:cubicBezTo>
                <a:cubicBezTo>
                  <a:pt x="467" y="293"/>
                  <a:pt x="562" y="387"/>
                  <a:pt x="562" y="504"/>
                </a:cubicBezTo>
                <a:cubicBezTo>
                  <a:pt x="562" y="530"/>
                  <a:pt x="562" y="530"/>
                  <a:pt x="562" y="530"/>
                </a:cubicBezTo>
                <a:cubicBezTo>
                  <a:pt x="562" y="530"/>
                  <a:pt x="562" y="530"/>
                  <a:pt x="562" y="530"/>
                </a:cubicBezTo>
                <a:cubicBezTo>
                  <a:pt x="562" y="530"/>
                  <a:pt x="562" y="530"/>
                  <a:pt x="562" y="530"/>
                </a:cubicBezTo>
                <a:close/>
                <a:moveTo>
                  <a:pt x="156" y="289"/>
                </a:moveTo>
                <a:cubicBezTo>
                  <a:pt x="161" y="288"/>
                  <a:pt x="161" y="288"/>
                  <a:pt x="161" y="288"/>
                </a:cubicBezTo>
                <a:cubicBezTo>
                  <a:pt x="172" y="284"/>
                  <a:pt x="179" y="275"/>
                  <a:pt x="179" y="265"/>
                </a:cubicBezTo>
                <a:cubicBezTo>
                  <a:pt x="179" y="254"/>
                  <a:pt x="172" y="246"/>
                  <a:pt x="162" y="242"/>
                </a:cubicBezTo>
                <a:cubicBezTo>
                  <a:pt x="136" y="230"/>
                  <a:pt x="118" y="204"/>
                  <a:pt x="118" y="174"/>
                </a:cubicBezTo>
                <a:cubicBezTo>
                  <a:pt x="118" y="141"/>
                  <a:pt x="147" y="114"/>
                  <a:pt x="177" y="104"/>
                </a:cubicBezTo>
                <a:cubicBezTo>
                  <a:pt x="182" y="88"/>
                  <a:pt x="190" y="73"/>
                  <a:pt x="200" y="60"/>
                </a:cubicBezTo>
                <a:cubicBezTo>
                  <a:pt x="202" y="57"/>
                  <a:pt x="204" y="54"/>
                  <a:pt x="206" y="51"/>
                </a:cubicBezTo>
                <a:cubicBezTo>
                  <a:pt x="204" y="51"/>
                  <a:pt x="202" y="51"/>
                  <a:pt x="200" y="51"/>
                </a:cubicBezTo>
                <a:cubicBezTo>
                  <a:pt x="131" y="51"/>
                  <a:pt x="75" y="106"/>
                  <a:pt x="75" y="175"/>
                </a:cubicBezTo>
                <a:cubicBezTo>
                  <a:pt x="75" y="206"/>
                  <a:pt x="87" y="236"/>
                  <a:pt x="108" y="258"/>
                </a:cubicBezTo>
                <a:cubicBezTo>
                  <a:pt x="43" y="292"/>
                  <a:pt x="0" y="358"/>
                  <a:pt x="0" y="434"/>
                </a:cubicBezTo>
                <a:cubicBezTo>
                  <a:pt x="0" y="472"/>
                  <a:pt x="0" y="472"/>
                  <a:pt x="0" y="472"/>
                </a:cubicBezTo>
                <a:cubicBezTo>
                  <a:pt x="0" y="486"/>
                  <a:pt x="12" y="497"/>
                  <a:pt x="25" y="497"/>
                </a:cubicBezTo>
                <a:cubicBezTo>
                  <a:pt x="70" y="497"/>
                  <a:pt x="70" y="497"/>
                  <a:pt x="70" y="497"/>
                </a:cubicBezTo>
                <a:cubicBezTo>
                  <a:pt x="70" y="480"/>
                  <a:pt x="72" y="469"/>
                  <a:pt x="75" y="453"/>
                </a:cubicBezTo>
                <a:cubicBezTo>
                  <a:pt x="44" y="453"/>
                  <a:pt x="44" y="453"/>
                  <a:pt x="44" y="453"/>
                </a:cubicBezTo>
                <a:cubicBezTo>
                  <a:pt x="44" y="434"/>
                  <a:pt x="44" y="434"/>
                  <a:pt x="44" y="434"/>
                </a:cubicBezTo>
                <a:cubicBezTo>
                  <a:pt x="44" y="364"/>
                  <a:pt x="90" y="306"/>
                  <a:pt x="156" y="289"/>
                </a:cubicBezTo>
                <a:cubicBezTo>
                  <a:pt x="156" y="289"/>
                  <a:pt x="156" y="289"/>
                  <a:pt x="156" y="289"/>
                </a:cubicBezTo>
                <a:cubicBezTo>
                  <a:pt x="156" y="289"/>
                  <a:pt x="156" y="289"/>
                  <a:pt x="156" y="289"/>
                </a:cubicBezTo>
                <a:close/>
                <a:moveTo>
                  <a:pt x="592" y="257"/>
                </a:moveTo>
                <a:cubicBezTo>
                  <a:pt x="612" y="235"/>
                  <a:pt x="624" y="206"/>
                  <a:pt x="624" y="174"/>
                </a:cubicBezTo>
                <a:cubicBezTo>
                  <a:pt x="624" y="106"/>
                  <a:pt x="568" y="50"/>
                  <a:pt x="499" y="50"/>
                </a:cubicBezTo>
                <a:cubicBezTo>
                  <a:pt x="497" y="50"/>
                  <a:pt x="495" y="50"/>
                  <a:pt x="493" y="51"/>
                </a:cubicBezTo>
                <a:cubicBezTo>
                  <a:pt x="495" y="54"/>
                  <a:pt x="497" y="56"/>
                  <a:pt x="499" y="59"/>
                </a:cubicBezTo>
                <a:cubicBezTo>
                  <a:pt x="509" y="72"/>
                  <a:pt x="517" y="87"/>
                  <a:pt x="522" y="104"/>
                </a:cubicBezTo>
                <a:cubicBezTo>
                  <a:pt x="552" y="113"/>
                  <a:pt x="585" y="141"/>
                  <a:pt x="585" y="174"/>
                </a:cubicBezTo>
                <a:cubicBezTo>
                  <a:pt x="585" y="203"/>
                  <a:pt x="568" y="230"/>
                  <a:pt x="541" y="242"/>
                </a:cubicBezTo>
                <a:cubicBezTo>
                  <a:pt x="531" y="245"/>
                  <a:pt x="524" y="254"/>
                  <a:pt x="524" y="264"/>
                </a:cubicBezTo>
                <a:cubicBezTo>
                  <a:pt x="524" y="275"/>
                  <a:pt x="532" y="284"/>
                  <a:pt x="542" y="288"/>
                </a:cubicBezTo>
                <a:cubicBezTo>
                  <a:pt x="547" y="289"/>
                  <a:pt x="547" y="289"/>
                  <a:pt x="547" y="289"/>
                </a:cubicBezTo>
                <a:cubicBezTo>
                  <a:pt x="613" y="306"/>
                  <a:pt x="660" y="364"/>
                  <a:pt x="660" y="433"/>
                </a:cubicBezTo>
                <a:cubicBezTo>
                  <a:pt x="660" y="452"/>
                  <a:pt x="660" y="452"/>
                  <a:pt x="660" y="452"/>
                </a:cubicBezTo>
                <a:cubicBezTo>
                  <a:pt x="624" y="452"/>
                  <a:pt x="624" y="452"/>
                  <a:pt x="624" y="452"/>
                </a:cubicBezTo>
                <a:cubicBezTo>
                  <a:pt x="627" y="468"/>
                  <a:pt x="629" y="479"/>
                  <a:pt x="629" y="496"/>
                </a:cubicBezTo>
                <a:cubicBezTo>
                  <a:pt x="674" y="496"/>
                  <a:pt x="674" y="496"/>
                  <a:pt x="674" y="496"/>
                </a:cubicBezTo>
                <a:cubicBezTo>
                  <a:pt x="688" y="496"/>
                  <a:pt x="699" y="485"/>
                  <a:pt x="699" y="471"/>
                </a:cubicBezTo>
                <a:cubicBezTo>
                  <a:pt x="699" y="433"/>
                  <a:pt x="699" y="433"/>
                  <a:pt x="699" y="433"/>
                </a:cubicBezTo>
                <a:cubicBezTo>
                  <a:pt x="699" y="358"/>
                  <a:pt x="657" y="290"/>
                  <a:pt x="592" y="257"/>
                </a:cubicBezTo>
                <a:cubicBezTo>
                  <a:pt x="592" y="257"/>
                  <a:pt x="592" y="257"/>
                  <a:pt x="592" y="257"/>
                </a:cubicBezTo>
                <a:cubicBezTo>
                  <a:pt x="592" y="257"/>
                  <a:pt x="592" y="257"/>
                  <a:pt x="592" y="25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endParaRPr>
          </a:p>
        </p:txBody>
      </p:sp>
      <p:sp>
        <p:nvSpPr>
          <p:cNvPr id="15" name="Freeform 13"/>
          <p:cNvSpPr>
            <a:spLocks noEditPoints="1"/>
          </p:cNvSpPr>
          <p:nvPr/>
        </p:nvSpPr>
        <p:spPr bwMode="auto">
          <a:xfrm>
            <a:off x="1425575" y="2462213"/>
            <a:ext cx="360000" cy="360000"/>
          </a:xfrm>
          <a:custGeom>
            <a:avLst/>
            <a:gdLst>
              <a:gd name="T0" fmla="*/ 696 w 696"/>
              <a:gd name="T1" fmla="*/ 330 h 696"/>
              <a:gd name="T2" fmla="*/ 652 w 696"/>
              <a:gd name="T3" fmla="*/ 330 h 696"/>
              <a:gd name="T4" fmla="*/ 628 w 696"/>
              <a:gd name="T5" fmla="*/ 230 h 696"/>
              <a:gd name="T6" fmla="*/ 563 w 696"/>
              <a:gd name="T7" fmla="*/ 133 h 696"/>
              <a:gd name="T8" fmla="*/ 466 w 696"/>
              <a:gd name="T9" fmla="*/ 68 h 696"/>
              <a:gd name="T10" fmla="*/ 366 w 696"/>
              <a:gd name="T11" fmla="*/ 44 h 696"/>
              <a:gd name="T12" fmla="*/ 366 w 696"/>
              <a:gd name="T13" fmla="*/ 0 h 696"/>
              <a:gd name="T14" fmla="*/ 331 w 696"/>
              <a:gd name="T15" fmla="*/ 0 h 696"/>
              <a:gd name="T16" fmla="*/ 331 w 696"/>
              <a:gd name="T17" fmla="*/ 44 h 696"/>
              <a:gd name="T18" fmla="*/ 230 w 696"/>
              <a:gd name="T19" fmla="*/ 68 h 696"/>
              <a:gd name="T20" fmla="*/ 133 w 696"/>
              <a:gd name="T21" fmla="*/ 133 h 696"/>
              <a:gd name="T22" fmla="*/ 68 w 696"/>
              <a:gd name="T23" fmla="*/ 230 h 696"/>
              <a:gd name="T24" fmla="*/ 44 w 696"/>
              <a:gd name="T25" fmla="*/ 330 h 696"/>
              <a:gd name="T26" fmla="*/ 0 w 696"/>
              <a:gd name="T27" fmla="*/ 330 h 696"/>
              <a:gd name="T28" fmla="*/ 0 w 696"/>
              <a:gd name="T29" fmla="*/ 365 h 696"/>
              <a:gd name="T30" fmla="*/ 44 w 696"/>
              <a:gd name="T31" fmla="*/ 365 h 696"/>
              <a:gd name="T32" fmla="*/ 68 w 696"/>
              <a:gd name="T33" fmla="*/ 466 h 696"/>
              <a:gd name="T34" fmla="*/ 133 w 696"/>
              <a:gd name="T35" fmla="*/ 563 h 696"/>
              <a:gd name="T36" fmla="*/ 230 w 696"/>
              <a:gd name="T37" fmla="*/ 628 h 696"/>
              <a:gd name="T38" fmla="*/ 330 w 696"/>
              <a:gd name="T39" fmla="*/ 652 h 696"/>
              <a:gd name="T40" fmla="*/ 330 w 696"/>
              <a:gd name="T41" fmla="*/ 696 h 696"/>
              <a:gd name="T42" fmla="*/ 365 w 696"/>
              <a:gd name="T43" fmla="*/ 696 h 696"/>
              <a:gd name="T44" fmla="*/ 365 w 696"/>
              <a:gd name="T45" fmla="*/ 652 h 696"/>
              <a:gd name="T46" fmla="*/ 466 w 696"/>
              <a:gd name="T47" fmla="*/ 628 h 696"/>
              <a:gd name="T48" fmla="*/ 563 w 696"/>
              <a:gd name="T49" fmla="*/ 563 h 696"/>
              <a:gd name="T50" fmla="*/ 628 w 696"/>
              <a:gd name="T51" fmla="*/ 466 h 696"/>
              <a:gd name="T52" fmla="*/ 652 w 696"/>
              <a:gd name="T53" fmla="*/ 365 h 696"/>
              <a:gd name="T54" fmla="*/ 696 w 696"/>
              <a:gd name="T55" fmla="*/ 365 h 696"/>
              <a:gd name="T56" fmla="*/ 696 w 696"/>
              <a:gd name="T57" fmla="*/ 330 h 696"/>
              <a:gd name="T58" fmla="*/ 696 w 696"/>
              <a:gd name="T59" fmla="*/ 330 h 696"/>
              <a:gd name="T60" fmla="*/ 602 w 696"/>
              <a:gd name="T61" fmla="*/ 330 h 696"/>
              <a:gd name="T62" fmla="*/ 527 w 696"/>
              <a:gd name="T63" fmla="*/ 330 h 696"/>
              <a:gd name="T64" fmla="*/ 475 w 696"/>
              <a:gd name="T65" fmla="*/ 221 h 696"/>
              <a:gd name="T66" fmla="*/ 366 w 696"/>
              <a:gd name="T67" fmla="*/ 169 h 696"/>
              <a:gd name="T68" fmla="*/ 366 w 696"/>
              <a:gd name="T69" fmla="*/ 94 h 696"/>
              <a:gd name="T70" fmla="*/ 602 w 696"/>
              <a:gd name="T71" fmla="*/ 330 h 696"/>
              <a:gd name="T72" fmla="*/ 348 w 696"/>
              <a:gd name="T73" fmla="*/ 492 h 696"/>
              <a:gd name="T74" fmla="*/ 203 w 696"/>
              <a:gd name="T75" fmla="*/ 348 h 696"/>
              <a:gd name="T76" fmla="*/ 348 w 696"/>
              <a:gd name="T77" fmla="*/ 203 h 696"/>
              <a:gd name="T78" fmla="*/ 493 w 696"/>
              <a:gd name="T79" fmla="*/ 348 h 696"/>
              <a:gd name="T80" fmla="*/ 348 w 696"/>
              <a:gd name="T81" fmla="*/ 492 h 696"/>
              <a:gd name="T82" fmla="*/ 330 w 696"/>
              <a:gd name="T83" fmla="*/ 94 h 696"/>
              <a:gd name="T84" fmla="*/ 330 w 696"/>
              <a:gd name="T85" fmla="*/ 169 h 696"/>
              <a:gd name="T86" fmla="*/ 221 w 696"/>
              <a:gd name="T87" fmla="*/ 221 h 696"/>
              <a:gd name="T88" fmla="*/ 169 w 696"/>
              <a:gd name="T89" fmla="*/ 330 h 696"/>
              <a:gd name="T90" fmla="*/ 94 w 696"/>
              <a:gd name="T91" fmla="*/ 330 h 696"/>
              <a:gd name="T92" fmla="*/ 330 w 696"/>
              <a:gd name="T93" fmla="*/ 94 h 696"/>
              <a:gd name="T94" fmla="*/ 94 w 696"/>
              <a:gd name="T95" fmla="*/ 365 h 696"/>
              <a:gd name="T96" fmla="*/ 169 w 696"/>
              <a:gd name="T97" fmla="*/ 365 h 696"/>
              <a:gd name="T98" fmla="*/ 221 w 696"/>
              <a:gd name="T99" fmla="*/ 475 h 696"/>
              <a:gd name="T100" fmla="*/ 330 w 696"/>
              <a:gd name="T101" fmla="*/ 526 h 696"/>
              <a:gd name="T102" fmla="*/ 330 w 696"/>
              <a:gd name="T103" fmla="*/ 602 h 696"/>
              <a:gd name="T104" fmla="*/ 94 w 696"/>
              <a:gd name="T105" fmla="*/ 365 h 696"/>
              <a:gd name="T106" fmla="*/ 366 w 696"/>
              <a:gd name="T107" fmla="*/ 602 h 696"/>
              <a:gd name="T108" fmla="*/ 366 w 696"/>
              <a:gd name="T109" fmla="*/ 526 h 696"/>
              <a:gd name="T110" fmla="*/ 475 w 696"/>
              <a:gd name="T111" fmla="*/ 475 h 696"/>
              <a:gd name="T112" fmla="*/ 527 w 696"/>
              <a:gd name="T113" fmla="*/ 365 h 696"/>
              <a:gd name="T114" fmla="*/ 602 w 696"/>
              <a:gd name="T115" fmla="*/ 365 h 696"/>
              <a:gd name="T116" fmla="*/ 366 w 696"/>
              <a:gd name="T117" fmla="*/ 602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96" h="696">
                <a:moveTo>
                  <a:pt x="696" y="330"/>
                </a:moveTo>
                <a:cubicBezTo>
                  <a:pt x="652" y="330"/>
                  <a:pt x="652" y="330"/>
                  <a:pt x="652" y="330"/>
                </a:cubicBezTo>
                <a:cubicBezTo>
                  <a:pt x="650" y="296"/>
                  <a:pt x="642" y="262"/>
                  <a:pt x="628" y="230"/>
                </a:cubicBezTo>
                <a:cubicBezTo>
                  <a:pt x="613" y="193"/>
                  <a:pt x="591" y="161"/>
                  <a:pt x="563" y="133"/>
                </a:cubicBezTo>
                <a:cubicBezTo>
                  <a:pt x="535" y="105"/>
                  <a:pt x="503" y="83"/>
                  <a:pt x="466" y="68"/>
                </a:cubicBezTo>
                <a:cubicBezTo>
                  <a:pt x="434" y="54"/>
                  <a:pt x="400" y="46"/>
                  <a:pt x="366" y="44"/>
                </a:cubicBezTo>
                <a:cubicBezTo>
                  <a:pt x="366" y="0"/>
                  <a:pt x="366" y="0"/>
                  <a:pt x="366" y="0"/>
                </a:cubicBezTo>
                <a:cubicBezTo>
                  <a:pt x="331" y="0"/>
                  <a:pt x="331" y="0"/>
                  <a:pt x="331" y="0"/>
                </a:cubicBezTo>
                <a:cubicBezTo>
                  <a:pt x="331" y="44"/>
                  <a:pt x="331" y="44"/>
                  <a:pt x="331" y="44"/>
                </a:cubicBezTo>
                <a:cubicBezTo>
                  <a:pt x="296" y="46"/>
                  <a:pt x="262" y="54"/>
                  <a:pt x="230" y="68"/>
                </a:cubicBezTo>
                <a:cubicBezTo>
                  <a:pt x="194" y="83"/>
                  <a:pt x="161" y="105"/>
                  <a:pt x="133" y="133"/>
                </a:cubicBezTo>
                <a:cubicBezTo>
                  <a:pt x="105" y="161"/>
                  <a:pt x="83" y="193"/>
                  <a:pt x="68" y="230"/>
                </a:cubicBezTo>
                <a:cubicBezTo>
                  <a:pt x="54" y="262"/>
                  <a:pt x="46" y="296"/>
                  <a:pt x="44" y="330"/>
                </a:cubicBezTo>
                <a:cubicBezTo>
                  <a:pt x="0" y="330"/>
                  <a:pt x="0" y="330"/>
                  <a:pt x="0" y="330"/>
                </a:cubicBezTo>
                <a:cubicBezTo>
                  <a:pt x="0" y="365"/>
                  <a:pt x="0" y="365"/>
                  <a:pt x="0" y="365"/>
                </a:cubicBezTo>
                <a:cubicBezTo>
                  <a:pt x="44" y="365"/>
                  <a:pt x="44" y="365"/>
                  <a:pt x="44" y="365"/>
                </a:cubicBezTo>
                <a:cubicBezTo>
                  <a:pt x="46" y="400"/>
                  <a:pt x="54" y="434"/>
                  <a:pt x="68" y="466"/>
                </a:cubicBezTo>
                <a:cubicBezTo>
                  <a:pt x="83" y="502"/>
                  <a:pt x="105" y="535"/>
                  <a:pt x="133" y="563"/>
                </a:cubicBezTo>
                <a:cubicBezTo>
                  <a:pt x="161" y="591"/>
                  <a:pt x="193" y="613"/>
                  <a:pt x="230" y="628"/>
                </a:cubicBezTo>
                <a:cubicBezTo>
                  <a:pt x="262" y="642"/>
                  <a:pt x="296" y="650"/>
                  <a:pt x="330" y="652"/>
                </a:cubicBezTo>
                <a:cubicBezTo>
                  <a:pt x="330" y="696"/>
                  <a:pt x="330" y="696"/>
                  <a:pt x="330" y="696"/>
                </a:cubicBezTo>
                <a:cubicBezTo>
                  <a:pt x="365" y="696"/>
                  <a:pt x="365" y="696"/>
                  <a:pt x="365" y="696"/>
                </a:cubicBezTo>
                <a:cubicBezTo>
                  <a:pt x="365" y="652"/>
                  <a:pt x="365" y="652"/>
                  <a:pt x="365" y="652"/>
                </a:cubicBezTo>
                <a:cubicBezTo>
                  <a:pt x="400" y="650"/>
                  <a:pt x="434" y="642"/>
                  <a:pt x="466" y="628"/>
                </a:cubicBezTo>
                <a:cubicBezTo>
                  <a:pt x="502" y="613"/>
                  <a:pt x="535" y="591"/>
                  <a:pt x="563" y="563"/>
                </a:cubicBezTo>
                <a:cubicBezTo>
                  <a:pt x="591" y="535"/>
                  <a:pt x="613" y="502"/>
                  <a:pt x="628" y="466"/>
                </a:cubicBezTo>
                <a:cubicBezTo>
                  <a:pt x="642" y="434"/>
                  <a:pt x="650" y="400"/>
                  <a:pt x="652" y="365"/>
                </a:cubicBezTo>
                <a:cubicBezTo>
                  <a:pt x="696" y="365"/>
                  <a:pt x="696" y="365"/>
                  <a:pt x="696" y="365"/>
                </a:cubicBezTo>
                <a:cubicBezTo>
                  <a:pt x="696" y="330"/>
                  <a:pt x="696" y="330"/>
                  <a:pt x="696" y="330"/>
                </a:cubicBezTo>
                <a:cubicBezTo>
                  <a:pt x="696" y="330"/>
                  <a:pt x="696" y="330"/>
                  <a:pt x="696" y="330"/>
                </a:cubicBezTo>
                <a:close/>
                <a:moveTo>
                  <a:pt x="602" y="330"/>
                </a:moveTo>
                <a:cubicBezTo>
                  <a:pt x="527" y="330"/>
                  <a:pt x="527" y="330"/>
                  <a:pt x="527" y="330"/>
                </a:cubicBezTo>
                <a:cubicBezTo>
                  <a:pt x="523" y="289"/>
                  <a:pt x="505" y="251"/>
                  <a:pt x="475" y="221"/>
                </a:cubicBezTo>
                <a:cubicBezTo>
                  <a:pt x="446" y="191"/>
                  <a:pt x="407" y="173"/>
                  <a:pt x="366" y="169"/>
                </a:cubicBezTo>
                <a:cubicBezTo>
                  <a:pt x="366" y="94"/>
                  <a:pt x="366" y="94"/>
                  <a:pt x="366" y="94"/>
                </a:cubicBezTo>
                <a:cubicBezTo>
                  <a:pt x="492" y="102"/>
                  <a:pt x="594" y="204"/>
                  <a:pt x="602" y="330"/>
                </a:cubicBezTo>
                <a:close/>
                <a:moveTo>
                  <a:pt x="348" y="492"/>
                </a:moveTo>
                <a:cubicBezTo>
                  <a:pt x="268" y="492"/>
                  <a:pt x="203" y="428"/>
                  <a:pt x="203" y="348"/>
                </a:cubicBezTo>
                <a:cubicBezTo>
                  <a:pt x="203" y="268"/>
                  <a:pt x="268" y="203"/>
                  <a:pt x="348" y="203"/>
                </a:cubicBezTo>
                <a:cubicBezTo>
                  <a:pt x="428" y="203"/>
                  <a:pt x="493" y="268"/>
                  <a:pt x="493" y="348"/>
                </a:cubicBezTo>
                <a:cubicBezTo>
                  <a:pt x="492" y="428"/>
                  <a:pt x="428" y="492"/>
                  <a:pt x="348" y="492"/>
                </a:cubicBezTo>
                <a:close/>
                <a:moveTo>
                  <a:pt x="330" y="94"/>
                </a:moveTo>
                <a:cubicBezTo>
                  <a:pt x="330" y="169"/>
                  <a:pt x="330" y="169"/>
                  <a:pt x="330" y="169"/>
                </a:cubicBezTo>
                <a:cubicBezTo>
                  <a:pt x="289" y="173"/>
                  <a:pt x="251" y="191"/>
                  <a:pt x="221" y="221"/>
                </a:cubicBezTo>
                <a:cubicBezTo>
                  <a:pt x="191" y="250"/>
                  <a:pt x="173" y="289"/>
                  <a:pt x="169" y="330"/>
                </a:cubicBezTo>
                <a:cubicBezTo>
                  <a:pt x="94" y="330"/>
                  <a:pt x="94" y="330"/>
                  <a:pt x="94" y="330"/>
                </a:cubicBezTo>
                <a:cubicBezTo>
                  <a:pt x="102" y="204"/>
                  <a:pt x="204" y="102"/>
                  <a:pt x="330" y="94"/>
                </a:cubicBezTo>
                <a:close/>
                <a:moveTo>
                  <a:pt x="94" y="365"/>
                </a:moveTo>
                <a:cubicBezTo>
                  <a:pt x="169" y="365"/>
                  <a:pt x="169" y="365"/>
                  <a:pt x="169" y="365"/>
                </a:cubicBezTo>
                <a:cubicBezTo>
                  <a:pt x="173" y="406"/>
                  <a:pt x="191" y="445"/>
                  <a:pt x="221" y="475"/>
                </a:cubicBezTo>
                <a:cubicBezTo>
                  <a:pt x="250" y="504"/>
                  <a:pt x="289" y="522"/>
                  <a:pt x="330" y="526"/>
                </a:cubicBezTo>
                <a:cubicBezTo>
                  <a:pt x="330" y="602"/>
                  <a:pt x="330" y="602"/>
                  <a:pt x="330" y="602"/>
                </a:cubicBezTo>
                <a:cubicBezTo>
                  <a:pt x="204" y="594"/>
                  <a:pt x="102" y="492"/>
                  <a:pt x="94" y="365"/>
                </a:cubicBezTo>
                <a:close/>
                <a:moveTo>
                  <a:pt x="366" y="602"/>
                </a:moveTo>
                <a:cubicBezTo>
                  <a:pt x="366" y="526"/>
                  <a:pt x="366" y="526"/>
                  <a:pt x="366" y="526"/>
                </a:cubicBezTo>
                <a:cubicBezTo>
                  <a:pt x="407" y="522"/>
                  <a:pt x="445" y="504"/>
                  <a:pt x="475" y="475"/>
                </a:cubicBezTo>
                <a:cubicBezTo>
                  <a:pt x="505" y="445"/>
                  <a:pt x="523" y="407"/>
                  <a:pt x="527" y="365"/>
                </a:cubicBezTo>
                <a:cubicBezTo>
                  <a:pt x="602" y="365"/>
                  <a:pt x="602" y="365"/>
                  <a:pt x="602" y="365"/>
                </a:cubicBezTo>
                <a:cubicBezTo>
                  <a:pt x="594" y="492"/>
                  <a:pt x="492" y="594"/>
                  <a:pt x="366" y="60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endParaRPr>
          </a:p>
        </p:txBody>
      </p:sp>
      <p:sp>
        <p:nvSpPr>
          <p:cNvPr id="19" name="Freeform 17"/>
          <p:cNvSpPr>
            <a:spLocks/>
          </p:cNvSpPr>
          <p:nvPr/>
        </p:nvSpPr>
        <p:spPr bwMode="auto">
          <a:xfrm>
            <a:off x="1425575" y="5716588"/>
            <a:ext cx="360000" cy="360000"/>
          </a:xfrm>
          <a:custGeom>
            <a:avLst/>
            <a:gdLst>
              <a:gd name="T0" fmla="*/ 50 w 769"/>
              <a:gd name="T1" fmla="*/ 750 h 800"/>
              <a:gd name="T2" fmla="*/ 0 w 769"/>
              <a:gd name="T3" fmla="*/ 630 h 800"/>
              <a:gd name="T4" fmla="*/ 50 w 769"/>
              <a:gd name="T5" fmla="*/ 511 h 800"/>
              <a:gd name="T6" fmla="*/ 533 w 769"/>
              <a:gd name="T7" fmla="*/ 40 h 800"/>
              <a:gd name="T8" fmla="*/ 631 w 769"/>
              <a:gd name="T9" fmla="*/ 0 h 800"/>
              <a:gd name="T10" fmla="*/ 729 w 769"/>
              <a:gd name="T11" fmla="*/ 40 h 800"/>
              <a:gd name="T12" fmla="*/ 769 w 769"/>
              <a:gd name="T13" fmla="*/ 138 h 800"/>
              <a:gd name="T14" fmla="*/ 729 w 769"/>
              <a:gd name="T15" fmla="*/ 236 h 800"/>
              <a:gd name="T16" fmla="*/ 368 w 769"/>
              <a:gd name="T17" fmla="*/ 584 h 800"/>
              <a:gd name="T18" fmla="*/ 293 w 769"/>
              <a:gd name="T19" fmla="*/ 615 h 800"/>
              <a:gd name="T20" fmla="*/ 216 w 769"/>
              <a:gd name="T21" fmla="*/ 584 h 800"/>
              <a:gd name="T22" fmla="*/ 185 w 769"/>
              <a:gd name="T23" fmla="*/ 508 h 800"/>
              <a:gd name="T24" fmla="*/ 216 w 769"/>
              <a:gd name="T25" fmla="*/ 431 h 800"/>
              <a:gd name="T26" fmla="*/ 466 w 769"/>
              <a:gd name="T27" fmla="*/ 188 h 800"/>
              <a:gd name="T28" fmla="*/ 489 w 769"/>
              <a:gd name="T29" fmla="*/ 188 h 800"/>
              <a:gd name="T30" fmla="*/ 489 w 769"/>
              <a:gd name="T31" fmla="*/ 212 h 800"/>
              <a:gd name="T32" fmla="*/ 239 w 769"/>
              <a:gd name="T33" fmla="*/ 454 h 800"/>
              <a:gd name="T34" fmla="*/ 216 w 769"/>
              <a:gd name="T35" fmla="*/ 508 h 800"/>
              <a:gd name="T36" fmla="*/ 239 w 769"/>
              <a:gd name="T37" fmla="*/ 562 h 800"/>
              <a:gd name="T38" fmla="*/ 293 w 769"/>
              <a:gd name="T39" fmla="*/ 585 h 800"/>
              <a:gd name="T40" fmla="*/ 347 w 769"/>
              <a:gd name="T41" fmla="*/ 562 h 800"/>
              <a:gd name="T42" fmla="*/ 708 w 769"/>
              <a:gd name="T43" fmla="*/ 216 h 800"/>
              <a:gd name="T44" fmla="*/ 739 w 769"/>
              <a:gd name="T45" fmla="*/ 139 h 800"/>
              <a:gd name="T46" fmla="*/ 708 w 769"/>
              <a:gd name="T47" fmla="*/ 62 h 800"/>
              <a:gd name="T48" fmla="*/ 632 w 769"/>
              <a:gd name="T49" fmla="*/ 32 h 800"/>
              <a:gd name="T50" fmla="*/ 555 w 769"/>
              <a:gd name="T51" fmla="*/ 62 h 800"/>
              <a:gd name="T52" fmla="*/ 71 w 769"/>
              <a:gd name="T53" fmla="*/ 532 h 800"/>
              <a:gd name="T54" fmla="*/ 31 w 769"/>
              <a:gd name="T55" fmla="*/ 630 h 800"/>
              <a:gd name="T56" fmla="*/ 71 w 769"/>
              <a:gd name="T57" fmla="*/ 728 h 800"/>
              <a:gd name="T58" fmla="*/ 169 w 769"/>
              <a:gd name="T59" fmla="*/ 769 h 800"/>
              <a:gd name="T60" fmla="*/ 267 w 769"/>
              <a:gd name="T61" fmla="*/ 728 h 800"/>
              <a:gd name="T62" fmla="*/ 650 w 769"/>
              <a:gd name="T63" fmla="*/ 358 h 800"/>
              <a:gd name="T64" fmla="*/ 673 w 769"/>
              <a:gd name="T65" fmla="*/ 358 h 800"/>
              <a:gd name="T66" fmla="*/ 673 w 769"/>
              <a:gd name="T67" fmla="*/ 381 h 800"/>
              <a:gd name="T68" fmla="*/ 288 w 769"/>
              <a:gd name="T69" fmla="*/ 750 h 800"/>
              <a:gd name="T70" fmla="*/ 169 w 769"/>
              <a:gd name="T71" fmla="*/ 800 h 800"/>
              <a:gd name="T72" fmla="*/ 50 w 769"/>
              <a:gd name="T73" fmla="*/ 75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9" h="800">
                <a:moveTo>
                  <a:pt x="50" y="750"/>
                </a:moveTo>
                <a:cubicBezTo>
                  <a:pt x="17" y="719"/>
                  <a:pt x="0" y="679"/>
                  <a:pt x="0" y="630"/>
                </a:cubicBezTo>
                <a:cubicBezTo>
                  <a:pt x="0" y="582"/>
                  <a:pt x="17" y="542"/>
                  <a:pt x="50" y="511"/>
                </a:cubicBezTo>
                <a:cubicBezTo>
                  <a:pt x="533" y="40"/>
                  <a:pt x="533" y="40"/>
                  <a:pt x="533" y="40"/>
                </a:cubicBezTo>
                <a:cubicBezTo>
                  <a:pt x="560" y="14"/>
                  <a:pt x="592" y="0"/>
                  <a:pt x="631" y="0"/>
                </a:cubicBezTo>
                <a:cubicBezTo>
                  <a:pt x="669" y="0"/>
                  <a:pt x="702" y="14"/>
                  <a:pt x="729" y="40"/>
                </a:cubicBezTo>
                <a:cubicBezTo>
                  <a:pt x="756" y="67"/>
                  <a:pt x="769" y="100"/>
                  <a:pt x="769" y="138"/>
                </a:cubicBezTo>
                <a:cubicBezTo>
                  <a:pt x="769" y="174"/>
                  <a:pt x="756" y="207"/>
                  <a:pt x="729" y="236"/>
                </a:cubicBezTo>
                <a:cubicBezTo>
                  <a:pt x="368" y="584"/>
                  <a:pt x="368" y="584"/>
                  <a:pt x="368" y="584"/>
                </a:cubicBezTo>
                <a:cubicBezTo>
                  <a:pt x="347" y="605"/>
                  <a:pt x="322" y="615"/>
                  <a:pt x="293" y="615"/>
                </a:cubicBezTo>
                <a:cubicBezTo>
                  <a:pt x="264" y="615"/>
                  <a:pt x="239" y="605"/>
                  <a:pt x="216" y="584"/>
                </a:cubicBezTo>
                <a:cubicBezTo>
                  <a:pt x="196" y="561"/>
                  <a:pt x="185" y="536"/>
                  <a:pt x="185" y="508"/>
                </a:cubicBezTo>
                <a:cubicBezTo>
                  <a:pt x="185" y="480"/>
                  <a:pt x="196" y="454"/>
                  <a:pt x="216" y="431"/>
                </a:cubicBezTo>
                <a:cubicBezTo>
                  <a:pt x="466" y="188"/>
                  <a:pt x="466" y="188"/>
                  <a:pt x="466" y="188"/>
                </a:cubicBezTo>
                <a:cubicBezTo>
                  <a:pt x="475" y="182"/>
                  <a:pt x="483" y="182"/>
                  <a:pt x="489" y="188"/>
                </a:cubicBezTo>
                <a:cubicBezTo>
                  <a:pt x="496" y="197"/>
                  <a:pt x="496" y="205"/>
                  <a:pt x="489" y="212"/>
                </a:cubicBezTo>
                <a:cubicBezTo>
                  <a:pt x="239" y="454"/>
                  <a:pt x="239" y="454"/>
                  <a:pt x="239" y="454"/>
                </a:cubicBezTo>
                <a:cubicBezTo>
                  <a:pt x="224" y="467"/>
                  <a:pt x="216" y="485"/>
                  <a:pt x="216" y="508"/>
                </a:cubicBezTo>
                <a:cubicBezTo>
                  <a:pt x="216" y="531"/>
                  <a:pt x="224" y="549"/>
                  <a:pt x="239" y="562"/>
                </a:cubicBezTo>
                <a:cubicBezTo>
                  <a:pt x="252" y="577"/>
                  <a:pt x="270" y="585"/>
                  <a:pt x="293" y="585"/>
                </a:cubicBezTo>
                <a:cubicBezTo>
                  <a:pt x="316" y="585"/>
                  <a:pt x="334" y="578"/>
                  <a:pt x="347" y="562"/>
                </a:cubicBezTo>
                <a:cubicBezTo>
                  <a:pt x="708" y="216"/>
                  <a:pt x="708" y="216"/>
                  <a:pt x="708" y="216"/>
                </a:cubicBezTo>
                <a:cubicBezTo>
                  <a:pt x="729" y="193"/>
                  <a:pt x="739" y="167"/>
                  <a:pt x="739" y="139"/>
                </a:cubicBezTo>
                <a:cubicBezTo>
                  <a:pt x="739" y="111"/>
                  <a:pt x="729" y="85"/>
                  <a:pt x="708" y="62"/>
                </a:cubicBezTo>
                <a:cubicBezTo>
                  <a:pt x="685" y="42"/>
                  <a:pt x="660" y="32"/>
                  <a:pt x="632" y="32"/>
                </a:cubicBezTo>
                <a:cubicBezTo>
                  <a:pt x="603" y="32"/>
                  <a:pt x="578" y="42"/>
                  <a:pt x="555" y="62"/>
                </a:cubicBezTo>
                <a:cubicBezTo>
                  <a:pt x="71" y="532"/>
                  <a:pt x="71" y="532"/>
                  <a:pt x="71" y="532"/>
                </a:cubicBezTo>
                <a:cubicBezTo>
                  <a:pt x="44" y="559"/>
                  <a:pt x="31" y="592"/>
                  <a:pt x="31" y="630"/>
                </a:cubicBezTo>
                <a:cubicBezTo>
                  <a:pt x="31" y="669"/>
                  <a:pt x="44" y="702"/>
                  <a:pt x="71" y="728"/>
                </a:cubicBezTo>
                <a:cubicBezTo>
                  <a:pt x="98" y="755"/>
                  <a:pt x="131" y="769"/>
                  <a:pt x="169" y="769"/>
                </a:cubicBezTo>
                <a:cubicBezTo>
                  <a:pt x="205" y="769"/>
                  <a:pt x="238" y="755"/>
                  <a:pt x="267" y="728"/>
                </a:cubicBezTo>
                <a:cubicBezTo>
                  <a:pt x="650" y="358"/>
                  <a:pt x="650" y="358"/>
                  <a:pt x="650" y="358"/>
                </a:cubicBezTo>
                <a:cubicBezTo>
                  <a:pt x="658" y="351"/>
                  <a:pt x="666" y="351"/>
                  <a:pt x="673" y="358"/>
                </a:cubicBezTo>
                <a:cubicBezTo>
                  <a:pt x="679" y="366"/>
                  <a:pt x="679" y="374"/>
                  <a:pt x="673" y="381"/>
                </a:cubicBezTo>
                <a:cubicBezTo>
                  <a:pt x="288" y="750"/>
                  <a:pt x="288" y="750"/>
                  <a:pt x="288" y="750"/>
                </a:cubicBezTo>
                <a:cubicBezTo>
                  <a:pt x="258" y="783"/>
                  <a:pt x="218" y="800"/>
                  <a:pt x="169" y="800"/>
                </a:cubicBezTo>
                <a:cubicBezTo>
                  <a:pt x="120" y="800"/>
                  <a:pt x="81" y="783"/>
                  <a:pt x="50" y="75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endParaRPr>
          </a:p>
        </p:txBody>
      </p:sp>
      <p:sp>
        <p:nvSpPr>
          <p:cNvPr id="21" name="文本框 20"/>
          <p:cNvSpPr txBox="1"/>
          <p:nvPr/>
        </p:nvSpPr>
        <p:spPr>
          <a:xfrm>
            <a:off x="1847850" y="2411380"/>
            <a:ext cx="1917700" cy="422552"/>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200" cap="none" spc="0" normalizeH="0" baseline="0" noProof="0" smtClean="0">
                <a:ln>
                  <a:noFill/>
                </a:ln>
                <a:effectLst/>
                <a:uLnTx/>
                <a:uFillTx/>
                <a:latin typeface="思源黑体 CN Light" panose="020B0300000000000000" pitchFamily="34" charset="-122"/>
                <a:ea typeface="思源黑体 CN Light" panose="020B0300000000000000" pitchFamily="34" charset="-122"/>
                <a:cs typeface="+mn-cs"/>
              </a:rPr>
              <a:t> TITLE GOES HERE</a:t>
            </a:r>
            <a:endParaRPr kumimoji="0" lang="zh-CN" altLang="en-US" sz="1600" b="0" i="0" u="none" strike="noStrike" kern="1200" cap="none" spc="0" normalizeH="0" baseline="0" noProof="0" smtClean="0">
              <a:ln>
                <a:noFill/>
              </a:ln>
              <a:effectLst/>
              <a:uLnTx/>
              <a:uFillTx/>
              <a:latin typeface="思源黑体 CN Light" panose="020B0300000000000000" pitchFamily="34" charset="-122"/>
              <a:ea typeface="思源黑体 CN Light" panose="020B0300000000000000" pitchFamily="34" charset="-122"/>
              <a:cs typeface="+mn-cs"/>
            </a:endParaRPr>
          </a:p>
        </p:txBody>
      </p:sp>
      <p:sp>
        <p:nvSpPr>
          <p:cNvPr id="22" name="文本框 21"/>
          <p:cNvSpPr txBox="1"/>
          <p:nvPr/>
        </p:nvSpPr>
        <p:spPr>
          <a:xfrm>
            <a:off x="1847850" y="3496172"/>
            <a:ext cx="1917700" cy="422552"/>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200" cap="none" spc="0" normalizeH="0" baseline="0" noProof="0" smtClean="0">
                <a:ln>
                  <a:noFill/>
                </a:ln>
                <a:effectLst/>
                <a:uLnTx/>
                <a:uFillTx/>
                <a:latin typeface="思源黑体 CN Light" panose="020B0300000000000000" pitchFamily="34" charset="-122"/>
                <a:ea typeface="思源黑体 CN Light" panose="020B0300000000000000" pitchFamily="34" charset="-122"/>
                <a:cs typeface="+mn-cs"/>
              </a:rPr>
              <a:t> TITLE GOES HERE</a:t>
            </a:r>
            <a:endParaRPr kumimoji="0" lang="zh-CN" altLang="en-US" sz="1600" b="0" i="0" u="none" strike="noStrike" kern="1200" cap="none" spc="0" normalizeH="0" baseline="0" noProof="0" smtClean="0">
              <a:ln>
                <a:noFill/>
              </a:ln>
              <a:effectLst/>
              <a:uLnTx/>
              <a:uFillTx/>
              <a:latin typeface="思源黑体 CN Light" panose="020B0300000000000000" pitchFamily="34" charset="-122"/>
              <a:ea typeface="思源黑体 CN Light" panose="020B0300000000000000" pitchFamily="34" charset="-122"/>
              <a:cs typeface="+mn-cs"/>
            </a:endParaRPr>
          </a:p>
        </p:txBody>
      </p:sp>
      <p:sp>
        <p:nvSpPr>
          <p:cNvPr id="23" name="文本框 22"/>
          <p:cNvSpPr txBox="1"/>
          <p:nvPr/>
        </p:nvSpPr>
        <p:spPr>
          <a:xfrm>
            <a:off x="1847850" y="4580964"/>
            <a:ext cx="1917700" cy="422552"/>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200" cap="none" spc="0" normalizeH="0" baseline="0" noProof="0" smtClean="0">
                <a:ln>
                  <a:noFill/>
                </a:ln>
                <a:effectLst/>
                <a:uLnTx/>
                <a:uFillTx/>
                <a:latin typeface="思源黑体 CN Light" panose="020B0300000000000000" pitchFamily="34" charset="-122"/>
                <a:ea typeface="思源黑体 CN Light" panose="020B0300000000000000" pitchFamily="34" charset="-122"/>
                <a:cs typeface="+mn-cs"/>
              </a:rPr>
              <a:t> TITLE GOES HERE</a:t>
            </a:r>
            <a:endParaRPr kumimoji="0" lang="zh-CN" altLang="en-US" sz="1600" b="0" i="0" u="none" strike="noStrike" kern="1200" cap="none" spc="0" normalizeH="0" baseline="0" noProof="0" smtClean="0">
              <a:ln>
                <a:noFill/>
              </a:ln>
              <a:effectLst/>
              <a:uLnTx/>
              <a:uFillTx/>
              <a:latin typeface="思源黑体 CN Light" panose="020B0300000000000000" pitchFamily="34" charset="-122"/>
              <a:ea typeface="思源黑体 CN Light" panose="020B0300000000000000" pitchFamily="34" charset="-122"/>
              <a:cs typeface="+mn-cs"/>
            </a:endParaRPr>
          </a:p>
        </p:txBody>
      </p:sp>
      <p:sp>
        <p:nvSpPr>
          <p:cNvPr id="24" name="文本框 23"/>
          <p:cNvSpPr txBox="1"/>
          <p:nvPr/>
        </p:nvSpPr>
        <p:spPr>
          <a:xfrm>
            <a:off x="1847850" y="5665755"/>
            <a:ext cx="1917700" cy="422552"/>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200" cap="none" spc="0" normalizeH="0" baseline="0" noProof="0" smtClean="0">
                <a:ln>
                  <a:noFill/>
                </a:ln>
                <a:solidFill>
                  <a:schemeClr val="accent1"/>
                </a:solidFill>
                <a:effectLst/>
                <a:uLnTx/>
                <a:uFillTx/>
                <a:latin typeface="思源黑体 CN Light" panose="020B0300000000000000" pitchFamily="34" charset="-122"/>
                <a:ea typeface="思源黑体 CN Light" panose="020B0300000000000000" pitchFamily="34" charset="-122"/>
                <a:cs typeface="+mn-cs"/>
              </a:rPr>
              <a:t> TITLE GOES HERE</a:t>
            </a:r>
            <a:endParaRPr kumimoji="0" lang="zh-CN" altLang="en-US" sz="1600" b="0" i="0" u="none" strike="noStrike" kern="1200" cap="none" spc="0" normalizeH="0" baseline="0" noProof="0" smtClean="0">
              <a:ln>
                <a:noFill/>
              </a:ln>
              <a:solidFill>
                <a:schemeClr val="accent1"/>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5" name="圆角矩形 24"/>
          <p:cNvSpPr/>
          <p:nvPr/>
        </p:nvSpPr>
        <p:spPr>
          <a:xfrm>
            <a:off x="4330700" y="2153601"/>
            <a:ext cx="88900" cy="4176000"/>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等线" panose="020F0502020204030204"/>
              <a:ea typeface="等线" panose="02010600030101010101" pitchFamily="2" charset="-122"/>
              <a:cs typeface="+mn-cs"/>
            </a:endParaRPr>
          </a:p>
        </p:txBody>
      </p:sp>
      <p:sp>
        <p:nvSpPr>
          <p:cNvPr id="27" name="圆角矩形 26"/>
          <p:cNvSpPr/>
          <p:nvPr/>
        </p:nvSpPr>
        <p:spPr>
          <a:xfrm>
            <a:off x="4330700" y="5571172"/>
            <a:ext cx="88900" cy="6840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等线" panose="020F0502020204030204"/>
              <a:ea typeface="等线" panose="02010600030101010101" pitchFamily="2" charset="-122"/>
              <a:cs typeface="+mn-cs"/>
            </a:endParaRPr>
          </a:p>
        </p:txBody>
      </p:sp>
      <p:sp>
        <p:nvSpPr>
          <p:cNvPr id="28" name="文本框 27"/>
          <p:cNvSpPr txBox="1"/>
          <p:nvPr/>
        </p:nvSpPr>
        <p:spPr>
          <a:xfrm>
            <a:off x="4984749" y="5536882"/>
            <a:ext cx="6842760" cy="73866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smtClean="0">
                <a:ln>
                  <a:noFill/>
                </a:ln>
                <a:solidFill>
                  <a:prstClr val="black"/>
                </a:solidFill>
                <a:effectLst/>
                <a:uLnTx/>
                <a:uFillTx/>
                <a:latin typeface="思源黑体 CN Light" panose="020B0300000000000000" pitchFamily="34" charset="-122"/>
                <a:ea typeface="思源黑体 CN Light" panose="020B0300000000000000" pitchFamily="34" charset="-122"/>
                <a:cs typeface="+mn-cs"/>
              </a:rPr>
              <a:t>Lorem ipsum dolor sit amet, consectetuer adipiscing elit. Maecenas porttitor congue massa. Fusce posuere, magna sed pulvinar ultricies, purus lectus</a:t>
            </a:r>
            <a:endParaRPr kumimoji="0" lang="zh-CN" altLang="en-US" sz="1400" b="0" i="0" u="none" strike="noStrike" kern="1200" cap="none" spc="0" normalizeH="0" baseline="0" noProof="0" smtClean="0">
              <a:ln>
                <a:noFill/>
              </a:ln>
              <a:solidFill>
                <a:prstClr val="black"/>
              </a:solidFill>
              <a:effectLst/>
              <a:uLnTx/>
              <a:uFillTx/>
              <a:latin typeface="思源黑体 CN Light" panose="020B0300000000000000" pitchFamily="34" charset="-122"/>
              <a:ea typeface="思源黑体 CN Light" panose="020B0300000000000000" pitchFamily="34" charset="-122"/>
              <a:cs typeface="+mn-cs"/>
            </a:endParaRPr>
          </a:p>
        </p:txBody>
      </p:sp>
      <p:grpSp>
        <p:nvGrpSpPr>
          <p:cNvPr id="33" name="组合 32"/>
          <p:cNvGrpSpPr/>
          <p:nvPr/>
        </p:nvGrpSpPr>
        <p:grpSpPr>
          <a:xfrm>
            <a:off x="3225800" y="542456"/>
            <a:ext cx="5740400" cy="605192"/>
            <a:chOff x="3225800" y="542456"/>
            <a:chExt cx="5740400" cy="605192"/>
          </a:xfrm>
        </p:grpSpPr>
        <p:sp>
          <p:nvSpPr>
            <p:cNvPr id="34" name="圆角矩形 33"/>
            <p:cNvSpPr/>
            <p:nvPr/>
          </p:nvSpPr>
          <p:spPr>
            <a:xfrm>
              <a:off x="3225800" y="542456"/>
              <a:ext cx="5740400" cy="605192"/>
            </a:xfrm>
            <a:prstGeom prst="roundRect">
              <a:avLst>
                <a:gd name="adj" fmla="val 35031"/>
              </a:avLst>
            </a:prstGeom>
            <a:solidFill>
              <a:schemeClr val="bg1"/>
            </a:solidFill>
            <a:ln>
              <a:noFill/>
            </a:ln>
            <a:effectLst>
              <a:outerShdw blurRad="406400" dist="38100" dir="5400000" sx="111000" sy="11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spc="600">
                <a:solidFill>
                  <a:schemeClr val="bg1">
                    <a:lumMod val="75000"/>
                  </a:schemeClr>
                </a:solidFill>
                <a:latin typeface="思源黑体 CN Light" panose="020B0300000000000000" pitchFamily="34" charset="-122"/>
                <a:ea typeface="思源黑体 CN Light" panose="020B0300000000000000" pitchFamily="34" charset="-122"/>
              </a:endParaRPr>
            </a:p>
          </p:txBody>
        </p:sp>
        <p:sp>
          <p:nvSpPr>
            <p:cNvPr id="35" name="任意多边形 34"/>
            <p:cNvSpPr/>
            <p:nvPr/>
          </p:nvSpPr>
          <p:spPr>
            <a:xfrm>
              <a:off x="7806690" y="542456"/>
              <a:ext cx="1159510" cy="605192"/>
            </a:xfrm>
            <a:custGeom>
              <a:avLst/>
              <a:gdLst>
                <a:gd name="connsiteX0" fmla="*/ 0 w 1502410"/>
                <a:gd name="connsiteY0" fmla="*/ 0 h 605192"/>
                <a:gd name="connsiteX1" fmla="*/ 1290405 w 1502410"/>
                <a:gd name="connsiteY1" fmla="*/ 0 h 605192"/>
                <a:gd name="connsiteX2" fmla="*/ 1502410 w 1502410"/>
                <a:gd name="connsiteY2" fmla="*/ 212005 h 605192"/>
                <a:gd name="connsiteX3" fmla="*/ 1502410 w 1502410"/>
                <a:gd name="connsiteY3" fmla="*/ 393187 h 605192"/>
                <a:gd name="connsiteX4" fmla="*/ 1290405 w 1502410"/>
                <a:gd name="connsiteY4" fmla="*/ 605192 h 605192"/>
                <a:gd name="connsiteX5" fmla="*/ 0 w 1502410"/>
                <a:gd name="connsiteY5" fmla="*/ 605192 h 605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2410" h="605192">
                  <a:moveTo>
                    <a:pt x="0" y="0"/>
                  </a:moveTo>
                  <a:lnTo>
                    <a:pt x="1290405" y="0"/>
                  </a:lnTo>
                  <a:cubicBezTo>
                    <a:pt x="1407492" y="0"/>
                    <a:pt x="1502410" y="94918"/>
                    <a:pt x="1502410" y="212005"/>
                  </a:cubicBezTo>
                  <a:lnTo>
                    <a:pt x="1502410" y="393187"/>
                  </a:lnTo>
                  <a:cubicBezTo>
                    <a:pt x="1502410" y="510274"/>
                    <a:pt x="1407492" y="605192"/>
                    <a:pt x="1290405" y="605192"/>
                  </a:cubicBezTo>
                  <a:lnTo>
                    <a:pt x="0" y="605192"/>
                  </a:lnTo>
                  <a:close/>
                </a:path>
              </a:pathLst>
            </a:custGeom>
            <a:solidFill>
              <a:schemeClr val="accent1"/>
            </a:solidFill>
            <a:ln>
              <a:noFill/>
            </a:ln>
            <a:effectLst>
              <a:outerShdw blurRad="406400" dist="38100" dir="5400000" sx="111000" sy="11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pc="300" smtClean="0">
                  <a:solidFill>
                    <a:schemeClr val="bg1"/>
                  </a:solidFill>
                  <a:latin typeface="思源黑体 CN Light" panose="020B0300000000000000" pitchFamily="34" charset="-122"/>
                  <a:ea typeface="思源黑体 CN Light" panose="020B0300000000000000" pitchFamily="34" charset="-122"/>
                </a:rPr>
                <a:t>search</a:t>
              </a:r>
              <a:endParaRPr lang="zh-CN" altLang="zh-CN" sz="1400" spc="300">
                <a:solidFill>
                  <a:schemeClr val="bg1"/>
                </a:solidFill>
                <a:latin typeface="思源黑体 CN Light" panose="020B0300000000000000" pitchFamily="34" charset="-122"/>
                <a:ea typeface="思源黑体 CN Light" panose="020B0300000000000000" pitchFamily="34" charset="-122"/>
              </a:endParaRPr>
            </a:p>
          </p:txBody>
        </p:sp>
      </p:grpSp>
      <p:sp>
        <p:nvSpPr>
          <p:cNvPr id="36" name="文本框 35"/>
          <p:cNvSpPr txBox="1"/>
          <p:nvPr/>
        </p:nvSpPr>
        <p:spPr>
          <a:xfrm>
            <a:off x="3765550" y="568053"/>
            <a:ext cx="3631565" cy="553998"/>
          </a:xfrm>
          <a:prstGeom prst="rect">
            <a:avLst/>
          </a:prstGeom>
          <a:noFill/>
        </p:spPr>
        <p:txBody>
          <a:bodyPr wrap="square" rtlCol="0">
            <a:spAutoFit/>
          </a:bodyPr>
          <a:lstStyle/>
          <a:p>
            <a:pPr algn="dist">
              <a:lnSpc>
                <a:spcPct val="150000"/>
              </a:lnSpc>
            </a:pPr>
            <a:r>
              <a:rPr lang="en-US" altLang="zh-CN" sz="2000" smtClean="0">
                <a:latin typeface="思源黑体 CN Light" panose="020B0300000000000000" pitchFamily="34" charset="-122"/>
                <a:ea typeface="思源黑体 CN Light" panose="020B0300000000000000" pitchFamily="34" charset="-122"/>
              </a:rPr>
              <a:t>POWER YOUR POINT</a:t>
            </a:r>
            <a:endParaRPr lang="zh-CN" altLang="en-US" sz="2000" smtClean="0">
              <a:latin typeface="思源黑体 CN Light" panose="020B0300000000000000" pitchFamily="34" charset="-122"/>
              <a:ea typeface="思源黑体 CN Light" panose="020B0300000000000000" pitchFamily="34" charset="-122"/>
            </a:endParaRPr>
          </a:p>
        </p:txBody>
      </p:sp>
    </p:spTree>
    <p:extLst>
      <p:ext uri="{BB962C8B-B14F-4D97-AF65-F5344CB8AC3E}">
        <p14:creationId xmlns:p14="http://schemas.microsoft.com/office/powerpoint/2010/main" val="2590619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0" y="3429000"/>
            <a:ext cx="2846070" cy="2897504"/>
          </a:xfrm>
          <a:prstGeom prst="roundRect">
            <a:avLst/>
          </a:prstGeom>
          <a:solidFill>
            <a:schemeClr val="accent3">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文本框 3"/>
          <p:cNvSpPr txBox="1"/>
          <p:nvPr/>
        </p:nvSpPr>
        <p:spPr>
          <a:xfrm>
            <a:off x="285750" y="167789"/>
            <a:ext cx="6069330" cy="1743491"/>
          </a:xfrm>
          <a:prstGeom prst="rect">
            <a:avLst/>
          </a:prstGeom>
          <a:noFill/>
        </p:spPr>
        <p:txBody>
          <a:bodyPr wrap="square" rtlCol="0">
            <a:spAutoFit/>
          </a:bodyPr>
          <a:lstStyle/>
          <a:p>
            <a:pPr algn="ctr">
              <a:lnSpc>
                <a:spcPct val="150000"/>
              </a:lnSpc>
            </a:pPr>
            <a:r>
              <a:rPr lang="en-US" altLang="zh-CN" sz="8000" spc="300" smtClean="0">
                <a:solidFill>
                  <a:schemeClr val="bg1">
                    <a:lumMod val="85000"/>
                  </a:schemeClr>
                </a:solidFill>
                <a:latin typeface="思源黑体 CN Normal" panose="020B0400000000000000" pitchFamily="34" charset="-122"/>
                <a:ea typeface="思源黑体 CN Normal" panose="020B0400000000000000" pitchFamily="34" charset="-122"/>
              </a:rPr>
              <a:t>CONTINUE</a:t>
            </a:r>
            <a:endParaRPr lang="zh-CN" altLang="en-US" sz="8000" spc="300" smtClean="0">
              <a:solidFill>
                <a:schemeClr val="bg1">
                  <a:lumMod val="85000"/>
                </a:schemeClr>
              </a:solidFill>
              <a:latin typeface="思源黑体 CN Normal" panose="020B0400000000000000" pitchFamily="34" charset="-122"/>
              <a:ea typeface="思源黑体 CN Normal" panose="020B0400000000000000" pitchFamily="34" charset="-122"/>
            </a:endParaRPr>
          </a:p>
        </p:txBody>
      </p:sp>
      <p:sp>
        <p:nvSpPr>
          <p:cNvPr id="5" name="文本框 4"/>
          <p:cNvSpPr txBox="1"/>
          <p:nvPr/>
        </p:nvSpPr>
        <p:spPr>
          <a:xfrm>
            <a:off x="4147185" y="2153624"/>
            <a:ext cx="3897630" cy="463845"/>
          </a:xfrm>
          <a:prstGeom prst="rect">
            <a:avLst/>
          </a:prstGeom>
          <a:noFill/>
        </p:spPr>
        <p:txBody>
          <a:bodyPr wrap="square" rtlCol="0">
            <a:spAutoFit/>
          </a:bodyPr>
          <a:lstStyle/>
          <a:p>
            <a:pPr algn="dist">
              <a:lnSpc>
                <a:spcPct val="150000"/>
              </a:lnSpc>
            </a:pPr>
            <a:r>
              <a:rPr lang="en-US" altLang="zh-CN" smtClean="0">
                <a:latin typeface="思源黑体 CN Normal" panose="020B0400000000000000" pitchFamily="34" charset="-122"/>
                <a:ea typeface="思源黑体 CN Normal" panose="020B0400000000000000" pitchFamily="34" charset="-122"/>
              </a:rPr>
              <a:t>TO BE </a:t>
            </a:r>
            <a:r>
              <a:rPr lang="en-US" altLang="zh-CN" smtClean="0">
                <a:solidFill>
                  <a:schemeClr val="accent3"/>
                </a:solidFill>
                <a:latin typeface="思源黑体 CN Normal" panose="020B0400000000000000" pitchFamily="34" charset="-122"/>
                <a:ea typeface="思源黑体 CN Normal" panose="020B0400000000000000" pitchFamily="34" charset="-122"/>
              </a:rPr>
              <a:t>CONTINUE</a:t>
            </a:r>
            <a:endParaRPr lang="zh-CN" altLang="en-US" smtClean="0">
              <a:solidFill>
                <a:schemeClr val="accent3"/>
              </a:solidFill>
              <a:latin typeface="思源黑体 CN Normal" panose="020B0400000000000000" pitchFamily="34" charset="-122"/>
              <a:ea typeface="思源黑体 CN Normal" panose="020B0400000000000000" pitchFamily="34" charset="-122"/>
            </a:endParaRPr>
          </a:p>
        </p:txBody>
      </p:sp>
      <p:sp>
        <p:nvSpPr>
          <p:cNvPr id="6" name="文本框 5"/>
          <p:cNvSpPr txBox="1"/>
          <p:nvPr/>
        </p:nvSpPr>
        <p:spPr>
          <a:xfrm>
            <a:off x="2034540" y="3517850"/>
            <a:ext cx="4697730" cy="2308324"/>
          </a:xfrm>
          <a:prstGeom prst="rect">
            <a:avLst/>
          </a:prstGeom>
          <a:noFill/>
        </p:spPr>
        <p:txBody>
          <a:bodyPr wrap="square" rtlCol="0">
            <a:spAutoFit/>
          </a:bodyPr>
          <a:lstStyle/>
          <a:p>
            <a:pPr>
              <a:lnSpc>
                <a:spcPct val="200000"/>
              </a:lnSpc>
            </a:pPr>
            <a:r>
              <a:rPr lang="en-US" altLang="zh-CN" smtClean="0">
                <a:latin typeface="思源黑体 CN Light" panose="020B0300000000000000" pitchFamily="34" charset="-122"/>
                <a:ea typeface="思源黑体 CN Light" panose="020B0300000000000000" pitchFamily="34" charset="-122"/>
              </a:rPr>
              <a:t>Lorem ipsum dolor sit amet, consectetuer adipiscing elit. Maecenas porttitor congue massa. Fusce posuere, magna sed pulvinar ultricies, purus lectus malesuada libero,</a:t>
            </a:r>
            <a:endParaRPr lang="zh-CN" altLang="en-US" smtClean="0">
              <a:latin typeface="思源黑体 CN Light" panose="020B0300000000000000" pitchFamily="34" charset="-122"/>
              <a:ea typeface="思源黑体 CN Light" panose="020B0300000000000000" pitchFamily="34" charset="-122"/>
            </a:endParaRPr>
          </a:p>
        </p:txBody>
      </p:sp>
      <p:cxnSp>
        <p:nvCxnSpPr>
          <p:cNvPr id="8" name="直接连接符 7"/>
          <p:cNvCxnSpPr/>
          <p:nvPr/>
        </p:nvCxnSpPr>
        <p:spPr>
          <a:xfrm>
            <a:off x="2034540" y="6160770"/>
            <a:ext cx="3851910"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5886450" y="5915024"/>
            <a:ext cx="1348740" cy="381258"/>
          </a:xfrm>
          <a:prstGeom prst="rect">
            <a:avLst/>
          </a:prstGeom>
          <a:noFill/>
        </p:spPr>
        <p:txBody>
          <a:bodyPr wrap="square" rtlCol="0">
            <a:spAutoFit/>
          </a:bodyPr>
          <a:lstStyle/>
          <a:p>
            <a:pPr algn="ctr">
              <a:lnSpc>
                <a:spcPct val="150000"/>
              </a:lnSpc>
            </a:pPr>
            <a:r>
              <a:rPr lang="en-US" altLang="zh-CN" sz="1400" smtClean="0">
                <a:solidFill>
                  <a:schemeClr val="accent3"/>
                </a:solidFill>
                <a:latin typeface="思源黑体 CN Light" panose="020B0300000000000000" pitchFamily="34" charset="-122"/>
                <a:ea typeface="思源黑体 CN Light" panose="020B0300000000000000" pitchFamily="34" charset="-122"/>
              </a:rPr>
              <a:t>TEXT HERE</a:t>
            </a:r>
            <a:endParaRPr lang="zh-CN" altLang="en-US" sz="1400" smtClean="0">
              <a:solidFill>
                <a:schemeClr val="accent3"/>
              </a:solidFill>
              <a:latin typeface="思源黑体 CN Light" panose="020B0300000000000000" pitchFamily="34" charset="-122"/>
              <a:ea typeface="思源黑体 CN Light" panose="020B0300000000000000" pitchFamily="34" charset="-122"/>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35190" y="2859813"/>
            <a:ext cx="4607721" cy="3071814"/>
          </a:xfrm>
          <a:prstGeom prst="rect">
            <a:avLst/>
          </a:prstGeom>
          <a:effectLst>
            <a:outerShdw blurRad="596900" dist="38100" dir="2700000" sx="104000" sy="104000" algn="tl" rotWithShape="0">
              <a:prstClr val="black">
                <a:alpha val="40000"/>
              </a:prstClr>
            </a:outerShdw>
          </a:effectLst>
        </p:spPr>
      </p:pic>
    </p:spTree>
    <p:extLst>
      <p:ext uri="{BB962C8B-B14F-4D97-AF65-F5344CB8AC3E}">
        <p14:creationId xmlns:p14="http://schemas.microsoft.com/office/powerpoint/2010/main" val="122800915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0" y="0"/>
            <a:ext cx="180594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 name="文本框 1"/>
          <p:cNvSpPr txBox="1"/>
          <p:nvPr/>
        </p:nvSpPr>
        <p:spPr>
          <a:xfrm>
            <a:off x="-172998" y="61437"/>
            <a:ext cx="1015663" cy="6735127"/>
          </a:xfrm>
          <a:prstGeom prst="rect">
            <a:avLst/>
          </a:prstGeom>
          <a:noFill/>
        </p:spPr>
        <p:txBody>
          <a:bodyPr vert="eaVert" wrap="square" rtlCol="0">
            <a:spAutoFit/>
          </a:bodyPr>
          <a:lstStyle/>
          <a:p>
            <a:pPr algn="ctr">
              <a:lnSpc>
                <a:spcPct val="150000"/>
              </a:lnSpc>
            </a:pPr>
            <a:r>
              <a:rPr lang="en-US" altLang="zh-CN" sz="3600" spc="600" smtClean="0">
                <a:solidFill>
                  <a:schemeClr val="bg1">
                    <a:lumMod val="85000"/>
                  </a:schemeClr>
                </a:solidFill>
                <a:latin typeface="思源黑体 CN Normal" panose="020B0400000000000000" pitchFamily="34" charset="-122"/>
                <a:ea typeface="思源黑体 CN Normal" panose="020B0400000000000000" pitchFamily="34" charset="-122"/>
              </a:rPr>
              <a:t>POWERPOINT TEMPLET </a:t>
            </a:r>
            <a:endParaRPr lang="zh-CN" altLang="en-US" sz="3600" spc="600" smtClean="0">
              <a:solidFill>
                <a:schemeClr val="bg1">
                  <a:lumMod val="85000"/>
                </a:schemeClr>
              </a:solidFill>
              <a:latin typeface="思源黑体 CN Normal" panose="020B0400000000000000" pitchFamily="34" charset="-122"/>
              <a:ea typeface="思源黑体 CN Normal" panose="020B0400000000000000" pitchFamily="34" charset="-122"/>
            </a:endParaRPr>
          </a:p>
        </p:txBody>
      </p:sp>
      <p:sp>
        <p:nvSpPr>
          <p:cNvPr id="3" name="文本框 2"/>
          <p:cNvSpPr txBox="1"/>
          <p:nvPr/>
        </p:nvSpPr>
        <p:spPr>
          <a:xfrm>
            <a:off x="1805940" y="1360170"/>
            <a:ext cx="2331720" cy="1015663"/>
          </a:xfrm>
          <a:prstGeom prst="rect">
            <a:avLst/>
          </a:prstGeom>
          <a:noFill/>
        </p:spPr>
        <p:txBody>
          <a:bodyPr wrap="square" rtlCol="0">
            <a:spAutoFit/>
          </a:bodyPr>
          <a:lstStyle/>
          <a:p>
            <a:pPr>
              <a:lnSpc>
                <a:spcPct val="150000"/>
              </a:lnSpc>
            </a:pPr>
            <a:r>
              <a:rPr lang="en-US" altLang="zh-CN" sz="2000" spc="300" smtClean="0">
                <a:latin typeface="思源黑体 CN Normal" panose="020B0400000000000000" pitchFamily="34" charset="-122"/>
                <a:ea typeface="思源黑体 CN Normal" panose="020B0400000000000000" pitchFamily="34" charset="-122"/>
              </a:rPr>
              <a:t>POWERPOINT TEMPLET </a:t>
            </a:r>
            <a:endParaRPr lang="zh-CN" altLang="en-US" sz="2000" spc="300" smtClean="0">
              <a:latin typeface="思源黑体 CN Normal" panose="020B0400000000000000" pitchFamily="34" charset="-122"/>
              <a:ea typeface="思源黑体 CN Normal" panose="020B0400000000000000" pitchFamily="34" charset="-122"/>
            </a:endParaRPr>
          </a:p>
        </p:txBody>
      </p:sp>
      <p:sp>
        <p:nvSpPr>
          <p:cNvPr id="4" name="椭圆 3"/>
          <p:cNvSpPr/>
          <p:nvPr/>
        </p:nvSpPr>
        <p:spPr>
          <a:xfrm>
            <a:off x="1946433" y="2375833"/>
            <a:ext cx="45719" cy="45719"/>
          </a:xfrm>
          <a:prstGeom prst="ellipse">
            <a:avLst/>
          </a:prstGeom>
          <a:solidFill>
            <a:schemeClr val="accent3">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2056739" y="2375833"/>
            <a:ext cx="45719" cy="45719"/>
          </a:xfrm>
          <a:prstGeom prst="ellipse">
            <a:avLst/>
          </a:prstGeom>
          <a:solidFill>
            <a:schemeClr val="accent3">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2167045" y="2375833"/>
            <a:ext cx="45719" cy="45719"/>
          </a:xfrm>
          <a:prstGeom prst="ellipse">
            <a:avLst/>
          </a:prstGeom>
          <a:solidFill>
            <a:schemeClr val="accent3">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2277351" y="2375833"/>
            <a:ext cx="45719" cy="4571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2387658" y="2375833"/>
            <a:ext cx="45719" cy="45719"/>
          </a:xfrm>
          <a:prstGeom prst="ellipse">
            <a:avLst/>
          </a:prstGeom>
          <a:solidFill>
            <a:schemeClr val="accent3">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2497965" y="2375832"/>
            <a:ext cx="45719" cy="45719"/>
          </a:xfrm>
          <a:prstGeom prst="ellipse">
            <a:avLst/>
          </a:prstGeom>
          <a:solidFill>
            <a:schemeClr val="accent3">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05940" y="3391496"/>
            <a:ext cx="3600000" cy="2400000"/>
          </a:xfrm>
          <a:prstGeom prst="rect">
            <a:avLst/>
          </a:prstGeom>
          <a:effectLst>
            <a:outerShdw blurRad="279400" sx="106000" sy="106000" algn="ctr" rotWithShape="0">
              <a:prstClr val="black">
                <a:alpha val="40000"/>
              </a:prstClr>
            </a:outerShdw>
          </a:effectLst>
        </p:spPr>
      </p:pic>
      <p:pic>
        <p:nvPicPr>
          <p:cNvPr id="11" name="图片 1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892342" y="3390896"/>
            <a:ext cx="3600000" cy="2401200"/>
          </a:xfrm>
          <a:prstGeom prst="rect">
            <a:avLst/>
          </a:prstGeom>
        </p:spPr>
      </p:pic>
      <p:pic>
        <p:nvPicPr>
          <p:cNvPr id="12" name="图片 11"/>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5849141" y="3390896"/>
            <a:ext cx="3600000" cy="2401200"/>
          </a:xfrm>
          <a:prstGeom prst="rect">
            <a:avLst/>
          </a:prstGeom>
        </p:spPr>
      </p:pic>
      <p:grpSp>
        <p:nvGrpSpPr>
          <p:cNvPr id="18" name="组合 17"/>
          <p:cNvGrpSpPr/>
          <p:nvPr/>
        </p:nvGrpSpPr>
        <p:grpSpPr>
          <a:xfrm>
            <a:off x="1946434" y="2486693"/>
            <a:ext cx="220612" cy="309059"/>
            <a:chOff x="1946434" y="2486693"/>
            <a:chExt cx="220612" cy="309059"/>
          </a:xfrm>
        </p:grpSpPr>
        <p:sp>
          <p:nvSpPr>
            <p:cNvPr id="13" name="矩形 12"/>
            <p:cNvSpPr/>
            <p:nvPr/>
          </p:nvSpPr>
          <p:spPr>
            <a:xfrm>
              <a:off x="1946434" y="2602706"/>
              <a:ext cx="220612" cy="1238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a:p>
          </p:txBody>
        </p:sp>
        <p:sp>
          <p:nvSpPr>
            <p:cNvPr id="15" name="文本框 14"/>
            <p:cNvSpPr txBox="1"/>
            <p:nvPr/>
          </p:nvSpPr>
          <p:spPr>
            <a:xfrm>
              <a:off x="1996415" y="2486693"/>
              <a:ext cx="120650" cy="309059"/>
            </a:xfrm>
            <a:prstGeom prst="rect">
              <a:avLst/>
            </a:prstGeom>
            <a:noFill/>
          </p:spPr>
          <p:txBody>
            <a:bodyPr wrap="square" rtlCol="0">
              <a:spAutoFit/>
            </a:bodyPr>
            <a:lstStyle/>
            <a:p>
              <a:pPr algn="ctr">
                <a:lnSpc>
                  <a:spcPct val="150000"/>
                </a:lnSpc>
              </a:pPr>
              <a:r>
                <a:rPr lang="en-US" altLang="zh-CN" sz="1050" smtClean="0">
                  <a:solidFill>
                    <a:schemeClr val="bg1"/>
                  </a:solidFill>
                  <a:latin typeface="思源黑体 CN Light" panose="020B0300000000000000" pitchFamily="34" charset="-122"/>
                  <a:ea typeface="思源黑体 CN Light" panose="020B0300000000000000" pitchFamily="34" charset="-122"/>
                </a:rPr>
                <a:t>&lt;</a:t>
              </a:r>
              <a:endParaRPr lang="zh-CN" altLang="en-US" sz="1050" smtClean="0">
                <a:solidFill>
                  <a:schemeClr val="bg1"/>
                </a:solidFill>
                <a:latin typeface="思源黑体 CN Light" panose="020B0300000000000000" pitchFamily="34" charset="-122"/>
                <a:ea typeface="思源黑体 CN Light" panose="020B0300000000000000" pitchFamily="34" charset="-122"/>
              </a:endParaRPr>
            </a:p>
          </p:txBody>
        </p:sp>
      </p:grpSp>
      <p:grpSp>
        <p:nvGrpSpPr>
          <p:cNvPr id="17" name="组合 16"/>
          <p:cNvGrpSpPr/>
          <p:nvPr/>
        </p:nvGrpSpPr>
        <p:grpSpPr>
          <a:xfrm>
            <a:off x="2213641" y="2531936"/>
            <a:ext cx="220612" cy="309059"/>
            <a:chOff x="2213641" y="2531936"/>
            <a:chExt cx="220612" cy="309059"/>
          </a:xfrm>
        </p:grpSpPr>
        <p:sp>
          <p:nvSpPr>
            <p:cNvPr id="14" name="矩形 13"/>
            <p:cNvSpPr/>
            <p:nvPr/>
          </p:nvSpPr>
          <p:spPr>
            <a:xfrm flipV="1">
              <a:off x="2213641" y="2602706"/>
              <a:ext cx="220612" cy="1238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a:p>
          </p:txBody>
        </p:sp>
        <p:sp>
          <p:nvSpPr>
            <p:cNvPr id="16" name="文本框 15"/>
            <p:cNvSpPr txBox="1"/>
            <p:nvPr/>
          </p:nvSpPr>
          <p:spPr>
            <a:xfrm flipH="1" flipV="1">
              <a:off x="2267008" y="2531936"/>
              <a:ext cx="120650" cy="309059"/>
            </a:xfrm>
            <a:prstGeom prst="rect">
              <a:avLst/>
            </a:prstGeom>
            <a:noFill/>
          </p:spPr>
          <p:txBody>
            <a:bodyPr wrap="square" rtlCol="0">
              <a:spAutoFit/>
            </a:bodyPr>
            <a:lstStyle/>
            <a:p>
              <a:pPr algn="ctr">
                <a:lnSpc>
                  <a:spcPct val="150000"/>
                </a:lnSpc>
              </a:pPr>
              <a:r>
                <a:rPr lang="en-US" altLang="zh-CN" sz="1050" smtClean="0">
                  <a:solidFill>
                    <a:schemeClr val="bg1"/>
                  </a:solidFill>
                  <a:latin typeface="思源黑体 CN Light" panose="020B0300000000000000" pitchFamily="34" charset="-122"/>
                  <a:ea typeface="思源黑体 CN Light" panose="020B0300000000000000" pitchFamily="34" charset="-122"/>
                </a:rPr>
                <a:t>&lt;</a:t>
              </a:r>
              <a:endParaRPr lang="zh-CN" altLang="en-US" sz="1050" smtClean="0">
                <a:solidFill>
                  <a:schemeClr val="bg1"/>
                </a:solidFill>
                <a:latin typeface="思源黑体 CN Light" panose="020B0300000000000000" pitchFamily="34" charset="-122"/>
                <a:ea typeface="思源黑体 CN Light" panose="020B0300000000000000" pitchFamily="34" charset="-122"/>
              </a:endParaRPr>
            </a:p>
          </p:txBody>
        </p:sp>
      </p:grpSp>
      <p:pic>
        <p:nvPicPr>
          <p:cNvPr id="20" name="图片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935543" y="3391496"/>
            <a:ext cx="3600000" cy="2400000"/>
          </a:xfrm>
          <a:prstGeom prst="rect">
            <a:avLst/>
          </a:prstGeom>
        </p:spPr>
      </p:pic>
    </p:spTree>
    <p:extLst>
      <p:ext uri="{BB962C8B-B14F-4D97-AF65-F5344CB8AC3E}">
        <p14:creationId xmlns:p14="http://schemas.microsoft.com/office/powerpoint/2010/main" val="15694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1000" tmFilter="0, 0; .2, .5; .8, .5; 1, 0"/>
                                        <p:tgtEl>
                                          <p:spTgt spid="10"/>
                                        </p:tgtEl>
                                      </p:cBhvr>
                                    </p:animEffect>
                                    <p:animScale>
                                      <p:cBhvr>
                                        <p:cTn id="7" dur="500" autoRev="1" fill="hold"/>
                                        <p:tgtEl>
                                          <p:spTgt spid="10"/>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nodeType="clickEffect">
                                  <p:stCondLst>
                                    <p:cond delay="0"/>
                                  </p:stCondLst>
                                  <p:childTnLst>
                                    <p:animEffect transition="out" filter="fade">
                                      <p:cBhvr>
                                        <p:cTn id="11" dur="1000" tmFilter="0, 0; .2, .5; .8, .5; 1, 0"/>
                                        <p:tgtEl>
                                          <p:spTgt spid="12"/>
                                        </p:tgtEl>
                                      </p:cBhvr>
                                    </p:animEffect>
                                    <p:animScale>
                                      <p:cBhvr>
                                        <p:cTn id="12" dur="500" autoRev="1" fill="hold"/>
                                        <p:tgtEl>
                                          <p:spTgt spid="12"/>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35" presetClass="path" presetSubtype="0" accel="50000" decel="50000" fill="hold" nodeType="clickEffect">
                                  <p:stCondLst>
                                    <p:cond delay="0"/>
                                  </p:stCondLst>
                                  <p:childTnLst>
                                    <p:animMotion origin="layout" path="M 0 0 L -0.25 0 E" pathEditMode="relative" ptsTypes="">
                                      <p:cBhvr>
                                        <p:cTn id="16" dur="1000" fill="hold"/>
                                        <p:tgtEl>
                                          <p:spTgt spid="10"/>
                                        </p:tgtEl>
                                        <p:attrNameLst>
                                          <p:attrName>ppt_x</p:attrName>
                                          <p:attrName>ppt_y</p:attrName>
                                        </p:attrNameLst>
                                      </p:cBhvr>
                                    </p:animMotion>
                                  </p:childTnLst>
                                </p:cTn>
                              </p:par>
                              <p:par>
                                <p:cTn id="17" presetID="35" presetClass="path" presetSubtype="0" accel="50000" decel="50000" fill="hold" nodeType="withEffect">
                                  <p:stCondLst>
                                    <p:cond delay="0"/>
                                  </p:stCondLst>
                                  <p:childTnLst>
                                    <p:animMotion origin="layout" path="M 0 0 L -0.25 0 E" pathEditMode="relative" ptsTypes="">
                                      <p:cBhvr>
                                        <p:cTn id="18" dur="1000" fill="hold"/>
                                        <p:tgtEl>
                                          <p:spTgt spid="12"/>
                                        </p:tgtEl>
                                        <p:attrNameLst>
                                          <p:attrName>ppt_x</p:attrName>
                                          <p:attrName>ppt_y</p:attrName>
                                        </p:attrNameLst>
                                      </p:cBhvr>
                                    </p:animMotion>
                                  </p:childTnLst>
                                </p:cTn>
                              </p:par>
                              <p:par>
                                <p:cTn id="19" presetID="35" presetClass="path" presetSubtype="0" accel="50000" decel="50000" fill="hold" nodeType="withEffect">
                                  <p:stCondLst>
                                    <p:cond delay="0"/>
                                  </p:stCondLst>
                                  <p:childTnLst>
                                    <p:animMotion origin="layout" path="M 0 0 L -0.25 0 E" pathEditMode="relative" ptsTypes="">
                                      <p:cBhvr>
                                        <p:cTn id="20" dur="1000" fill="hold"/>
                                        <p:tgtEl>
                                          <p:spTgt spid="11"/>
                                        </p:tgtEl>
                                        <p:attrNameLst>
                                          <p:attrName>ppt_x</p:attrName>
                                          <p:attrName>ppt_y</p:attrName>
                                        </p:attrNameLst>
                                      </p:cBhvr>
                                    </p:animMotion>
                                  </p:childTnLst>
                                </p:cTn>
                              </p:par>
                              <p:par>
                                <p:cTn id="21" presetID="35" presetClass="path" presetSubtype="0" accel="50000" decel="50000" fill="hold" nodeType="withEffect">
                                  <p:stCondLst>
                                    <p:cond delay="0"/>
                                  </p:stCondLst>
                                  <p:childTnLst>
                                    <p:animMotion origin="layout" path="M 0 0 L -0.25 0 E" pathEditMode="relative" ptsTypes="">
                                      <p:cBhvr>
                                        <p:cTn id="22" dur="1000" fill="hold"/>
                                        <p:tgtEl>
                                          <p:spTgt spid="20"/>
                                        </p:tgtEl>
                                        <p:attrNameLst>
                                          <p:attrName>ppt_x</p:attrName>
                                          <p:attrName>ppt_y</p:attrName>
                                        </p:attrNameLst>
                                      </p:cBhvr>
                                    </p:animMotion>
                                  </p:childTnLst>
                                </p:cTn>
                              </p:par>
                              <p:par>
                                <p:cTn id="23" presetID="26" presetClass="emph" presetSubtype="0" fill="hold" nodeType="withEffect">
                                  <p:stCondLst>
                                    <p:cond delay="0"/>
                                  </p:stCondLst>
                                  <p:childTnLst>
                                    <p:animEffect transition="out" filter="fade">
                                      <p:cBhvr>
                                        <p:cTn id="24" dur="1000" tmFilter="0, 0; .2, .5; .8, .5; 1, 0"/>
                                        <p:tgtEl>
                                          <p:spTgt spid="11"/>
                                        </p:tgtEl>
                                      </p:cBhvr>
                                    </p:animEffect>
                                    <p:animScale>
                                      <p:cBhvr>
                                        <p:cTn id="25" dur="50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20BBFB"/>
        </a:solidFill>
        <a:effectLst/>
      </p:bgPr>
    </p:bg>
    <p:spTree>
      <p:nvGrpSpPr>
        <p:cNvPr id="1" name=""/>
        <p:cNvGrpSpPr/>
        <p:nvPr/>
      </p:nvGrpSpPr>
      <p:grpSpPr>
        <a:xfrm>
          <a:off x="0" y="0"/>
          <a:ext cx="0" cy="0"/>
          <a:chOff x="0" y="0"/>
          <a:chExt cx="0" cy="0"/>
        </a:xfrm>
      </p:grpSpPr>
      <p:sp>
        <p:nvSpPr>
          <p:cNvPr id="49" name="任意多边形 48"/>
          <p:cNvSpPr/>
          <p:nvPr/>
        </p:nvSpPr>
        <p:spPr>
          <a:xfrm rot="18818355">
            <a:off x="5374826" y="3400228"/>
            <a:ext cx="8822871" cy="1764986"/>
          </a:xfrm>
          <a:custGeom>
            <a:avLst/>
            <a:gdLst>
              <a:gd name="connsiteX0" fmla="*/ 8822871 w 8822871"/>
              <a:gd name="connsiteY0" fmla="*/ 0 h 1764986"/>
              <a:gd name="connsiteX1" fmla="*/ 6971993 w 8822871"/>
              <a:gd name="connsiteY1" fmla="*/ 1764986 h 1764986"/>
              <a:gd name="connsiteX2" fmla="*/ 1683080 w 8822871"/>
              <a:gd name="connsiteY2" fmla="*/ 1764986 h 1764986"/>
              <a:gd name="connsiteX3" fmla="*/ 0 w 8822871"/>
              <a:gd name="connsiteY3" fmla="*/ 0 h 1764986"/>
            </a:gdLst>
            <a:ahLst/>
            <a:cxnLst>
              <a:cxn ang="0">
                <a:pos x="connsiteX0" y="connsiteY0"/>
              </a:cxn>
              <a:cxn ang="0">
                <a:pos x="connsiteX1" y="connsiteY1"/>
              </a:cxn>
              <a:cxn ang="0">
                <a:pos x="connsiteX2" y="connsiteY2"/>
              </a:cxn>
              <a:cxn ang="0">
                <a:pos x="connsiteX3" y="connsiteY3"/>
              </a:cxn>
            </a:cxnLst>
            <a:rect l="l" t="t" r="r" b="b"/>
            <a:pathLst>
              <a:path w="8822871" h="1764986">
                <a:moveTo>
                  <a:pt x="8822871" y="0"/>
                </a:moveTo>
                <a:lnTo>
                  <a:pt x="6971993" y="1764986"/>
                </a:lnTo>
                <a:lnTo>
                  <a:pt x="1683080" y="1764986"/>
                </a:lnTo>
                <a:lnTo>
                  <a:pt x="0" y="0"/>
                </a:lnTo>
                <a:close/>
              </a:path>
            </a:pathLst>
          </a:custGeom>
          <a:gradFill>
            <a:gsLst>
              <a:gs pos="12000">
                <a:srgbClr val="745DF6"/>
              </a:gs>
              <a:gs pos="55000">
                <a:srgbClr val="48D6F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0" name="任意多边形 49"/>
          <p:cNvSpPr/>
          <p:nvPr/>
        </p:nvSpPr>
        <p:spPr>
          <a:xfrm rot="18818355">
            <a:off x="7841920" y="4620047"/>
            <a:ext cx="5695166" cy="1278608"/>
          </a:xfrm>
          <a:custGeom>
            <a:avLst/>
            <a:gdLst>
              <a:gd name="connsiteX0" fmla="*/ 5695166 w 5695166"/>
              <a:gd name="connsiteY0" fmla="*/ 0 h 1278608"/>
              <a:gd name="connsiteX1" fmla="*/ 4354336 w 5695166"/>
              <a:gd name="connsiteY1" fmla="*/ 1278608 h 1278608"/>
              <a:gd name="connsiteX2" fmla="*/ 1219273 w 5695166"/>
              <a:gd name="connsiteY2" fmla="*/ 1278608 h 1278608"/>
              <a:gd name="connsiteX3" fmla="*/ 0 w 5695166"/>
              <a:gd name="connsiteY3" fmla="*/ 0 h 1278608"/>
            </a:gdLst>
            <a:ahLst/>
            <a:cxnLst>
              <a:cxn ang="0">
                <a:pos x="connsiteX0" y="connsiteY0"/>
              </a:cxn>
              <a:cxn ang="0">
                <a:pos x="connsiteX1" y="connsiteY1"/>
              </a:cxn>
              <a:cxn ang="0">
                <a:pos x="connsiteX2" y="connsiteY2"/>
              </a:cxn>
              <a:cxn ang="0">
                <a:pos x="connsiteX3" y="connsiteY3"/>
              </a:cxn>
            </a:cxnLst>
            <a:rect l="l" t="t" r="r" b="b"/>
            <a:pathLst>
              <a:path w="5695166" h="1278608">
                <a:moveTo>
                  <a:pt x="5695166" y="0"/>
                </a:moveTo>
                <a:lnTo>
                  <a:pt x="4354336" y="1278608"/>
                </a:lnTo>
                <a:lnTo>
                  <a:pt x="1219273" y="1278608"/>
                </a:lnTo>
                <a:lnTo>
                  <a:pt x="0" y="0"/>
                </a:lnTo>
                <a:close/>
              </a:path>
            </a:pathLst>
          </a:custGeom>
          <a:gradFill>
            <a:gsLst>
              <a:gs pos="22000">
                <a:srgbClr val="745DF6"/>
              </a:gs>
              <a:gs pos="84000">
                <a:srgbClr val="55BCFE"/>
              </a:gs>
            </a:gsLst>
            <a:lin ang="0" scaled="0"/>
          </a:gradFill>
          <a:ln>
            <a:noFill/>
          </a:ln>
          <a:effectLst>
            <a:outerShdw blurRad="711200" dist="38100" dir="16200000" sx="120000" sy="12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7" name="直角三角形 36"/>
          <p:cNvSpPr/>
          <p:nvPr/>
        </p:nvSpPr>
        <p:spPr>
          <a:xfrm rot="16200000">
            <a:off x="9944996" y="4610995"/>
            <a:ext cx="2293257" cy="2200752"/>
          </a:xfrm>
          <a:prstGeom prst="rtTriangle">
            <a:avLst/>
          </a:prstGeom>
          <a:gradFill flip="none" rotWithShape="1">
            <a:gsLst>
              <a:gs pos="22000">
                <a:srgbClr val="745DF6"/>
              </a:gs>
              <a:gs pos="59000">
                <a:srgbClr val="638FF8"/>
              </a:gs>
            </a:gsLst>
            <a:lin ang="0" scaled="0"/>
            <a:tileRect/>
          </a:gradFill>
          <a:ln>
            <a:noFill/>
          </a:ln>
          <a:effectLst>
            <a:outerShdw blurRad="596900" dist="38100" dir="13500000" sx="116000" sy="116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圆角矩形 19"/>
          <p:cNvSpPr/>
          <p:nvPr/>
        </p:nvSpPr>
        <p:spPr>
          <a:xfrm>
            <a:off x="664884" y="514350"/>
            <a:ext cx="6419851" cy="2667000"/>
          </a:xfrm>
          <a:prstGeom prst="roundRect">
            <a:avLst/>
          </a:prstGeom>
          <a:solidFill>
            <a:schemeClr val="bg1"/>
          </a:solidFill>
          <a:ln>
            <a:noFill/>
          </a:ln>
          <a:effectLst>
            <a:outerShdw blurRad="838200" dist="38100" dir="5400000" sx="111000" sy="11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1" name="组合 20"/>
          <p:cNvGrpSpPr/>
          <p:nvPr/>
        </p:nvGrpSpPr>
        <p:grpSpPr>
          <a:xfrm>
            <a:off x="1947535" y="1266385"/>
            <a:ext cx="3854548" cy="3800915"/>
            <a:chOff x="1280160" y="1514035"/>
            <a:chExt cx="3854548" cy="3829929"/>
          </a:xfrm>
        </p:grpSpPr>
        <p:sp>
          <p:nvSpPr>
            <p:cNvPr id="5" name="空心弧 4"/>
            <p:cNvSpPr/>
            <p:nvPr/>
          </p:nvSpPr>
          <p:spPr>
            <a:xfrm>
              <a:off x="1280160" y="1514035"/>
              <a:ext cx="3854548" cy="3829929"/>
            </a:xfrm>
            <a:prstGeom prst="blockArc">
              <a:avLst>
                <a:gd name="adj1" fmla="val 10768895"/>
                <a:gd name="adj2" fmla="val 32355"/>
                <a:gd name="adj3" fmla="val 12864"/>
              </a:avLst>
            </a:prstGeom>
            <a:solidFill>
              <a:srgbClr val="E8E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18" name="任意多边形 17"/>
            <p:cNvSpPr/>
            <p:nvPr/>
          </p:nvSpPr>
          <p:spPr>
            <a:xfrm>
              <a:off x="1342881" y="1583727"/>
              <a:ext cx="2524308" cy="1859891"/>
            </a:xfrm>
            <a:custGeom>
              <a:avLst/>
              <a:gdLst>
                <a:gd name="connsiteX0" fmla="*/ 1942070 w 2575117"/>
                <a:gd name="connsiteY0" fmla="*/ 56 h 1904344"/>
                <a:gd name="connsiteX1" fmla="*/ 2434114 w 2575117"/>
                <a:gd name="connsiteY1" fmla="*/ 67373 h 1904344"/>
                <a:gd name="connsiteX2" fmla="*/ 2504940 w 2575117"/>
                <a:gd name="connsiteY2" fmla="*/ 89039 h 1904344"/>
                <a:gd name="connsiteX3" fmla="*/ 2521140 w 2575117"/>
                <a:gd name="connsiteY3" fmla="*/ 108420 h 1904344"/>
                <a:gd name="connsiteX4" fmla="*/ 2570172 w 2575117"/>
                <a:gd name="connsiteY4" fmla="*/ 282019 h 1904344"/>
                <a:gd name="connsiteX5" fmla="*/ 2411039 w 2575117"/>
                <a:gd name="connsiteY5" fmla="*/ 416088 h 1904344"/>
                <a:gd name="connsiteX6" fmla="*/ 2361956 w 2575117"/>
                <a:gd name="connsiteY6" fmla="*/ 428817 h 1904344"/>
                <a:gd name="connsiteX7" fmla="*/ 2337350 w 2575117"/>
                <a:gd name="connsiteY7" fmla="*/ 420428 h 1904344"/>
                <a:gd name="connsiteX8" fmla="*/ 1161284 w 2575117"/>
                <a:gd name="connsiteY8" fmla="*/ 565285 h 1904344"/>
                <a:gd name="connsiteX9" fmla="*/ 366057 w 2575117"/>
                <a:gd name="connsiteY9" fmla="*/ 1904344 h 1904344"/>
                <a:gd name="connsiteX10" fmla="*/ 0 w 2575117"/>
                <a:gd name="connsiteY10" fmla="*/ 1901854 h 1904344"/>
                <a:gd name="connsiteX11" fmla="*/ 980605 w 2575117"/>
                <a:gd name="connsiteY11" fmla="*/ 246910 h 1904344"/>
                <a:gd name="connsiteX12" fmla="*/ 1942070 w 2575117"/>
                <a:gd name="connsiteY12" fmla="*/ 56 h 1904344"/>
                <a:gd name="connsiteX0" fmla="*/ 1942070 w 2575117"/>
                <a:gd name="connsiteY0" fmla="*/ 56 h 1904344"/>
                <a:gd name="connsiteX1" fmla="*/ 2434114 w 2575117"/>
                <a:gd name="connsiteY1" fmla="*/ 67373 h 1904344"/>
                <a:gd name="connsiteX2" fmla="*/ 2521140 w 2575117"/>
                <a:gd name="connsiteY2" fmla="*/ 108420 h 1904344"/>
                <a:gd name="connsiteX3" fmla="*/ 2570172 w 2575117"/>
                <a:gd name="connsiteY3" fmla="*/ 282019 h 1904344"/>
                <a:gd name="connsiteX4" fmla="*/ 2411039 w 2575117"/>
                <a:gd name="connsiteY4" fmla="*/ 416088 h 1904344"/>
                <a:gd name="connsiteX5" fmla="*/ 2361956 w 2575117"/>
                <a:gd name="connsiteY5" fmla="*/ 428817 h 1904344"/>
                <a:gd name="connsiteX6" fmla="*/ 2337350 w 2575117"/>
                <a:gd name="connsiteY6" fmla="*/ 420428 h 1904344"/>
                <a:gd name="connsiteX7" fmla="*/ 1161284 w 2575117"/>
                <a:gd name="connsiteY7" fmla="*/ 565285 h 1904344"/>
                <a:gd name="connsiteX8" fmla="*/ 366057 w 2575117"/>
                <a:gd name="connsiteY8" fmla="*/ 1904344 h 1904344"/>
                <a:gd name="connsiteX9" fmla="*/ 0 w 2575117"/>
                <a:gd name="connsiteY9" fmla="*/ 1901854 h 1904344"/>
                <a:gd name="connsiteX10" fmla="*/ 980605 w 2575117"/>
                <a:gd name="connsiteY10" fmla="*/ 246910 h 1904344"/>
                <a:gd name="connsiteX11" fmla="*/ 1942070 w 2575117"/>
                <a:gd name="connsiteY11" fmla="*/ 56 h 1904344"/>
                <a:gd name="connsiteX0" fmla="*/ 1942070 w 2575117"/>
                <a:gd name="connsiteY0" fmla="*/ 56 h 1904344"/>
                <a:gd name="connsiteX1" fmla="*/ 2434114 w 2575117"/>
                <a:gd name="connsiteY1" fmla="*/ 67373 h 1904344"/>
                <a:gd name="connsiteX2" fmla="*/ 2521140 w 2575117"/>
                <a:gd name="connsiteY2" fmla="*/ 108420 h 1904344"/>
                <a:gd name="connsiteX3" fmla="*/ 2570172 w 2575117"/>
                <a:gd name="connsiteY3" fmla="*/ 282019 h 1904344"/>
                <a:gd name="connsiteX4" fmla="*/ 2411039 w 2575117"/>
                <a:gd name="connsiteY4" fmla="*/ 416088 h 1904344"/>
                <a:gd name="connsiteX5" fmla="*/ 2337350 w 2575117"/>
                <a:gd name="connsiteY5" fmla="*/ 420428 h 1904344"/>
                <a:gd name="connsiteX6" fmla="*/ 1161284 w 2575117"/>
                <a:gd name="connsiteY6" fmla="*/ 565285 h 1904344"/>
                <a:gd name="connsiteX7" fmla="*/ 366057 w 2575117"/>
                <a:gd name="connsiteY7" fmla="*/ 1904344 h 1904344"/>
                <a:gd name="connsiteX8" fmla="*/ 0 w 2575117"/>
                <a:gd name="connsiteY8" fmla="*/ 1901854 h 1904344"/>
                <a:gd name="connsiteX9" fmla="*/ 980605 w 2575117"/>
                <a:gd name="connsiteY9" fmla="*/ 246910 h 1904344"/>
                <a:gd name="connsiteX10" fmla="*/ 1942070 w 2575117"/>
                <a:gd name="connsiteY10" fmla="*/ 56 h 1904344"/>
                <a:gd name="connsiteX0" fmla="*/ 1942070 w 2575117"/>
                <a:gd name="connsiteY0" fmla="*/ 3917 h 1908205"/>
                <a:gd name="connsiteX1" fmla="*/ 2521140 w 2575117"/>
                <a:gd name="connsiteY1" fmla="*/ 112281 h 1908205"/>
                <a:gd name="connsiteX2" fmla="*/ 2570172 w 2575117"/>
                <a:gd name="connsiteY2" fmla="*/ 285880 h 1908205"/>
                <a:gd name="connsiteX3" fmla="*/ 2411039 w 2575117"/>
                <a:gd name="connsiteY3" fmla="*/ 419949 h 1908205"/>
                <a:gd name="connsiteX4" fmla="*/ 2337350 w 2575117"/>
                <a:gd name="connsiteY4" fmla="*/ 424289 h 1908205"/>
                <a:gd name="connsiteX5" fmla="*/ 1161284 w 2575117"/>
                <a:gd name="connsiteY5" fmla="*/ 569146 h 1908205"/>
                <a:gd name="connsiteX6" fmla="*/ 366057 w 2575117"/>
                <a:gd name="connsiteY6" fmla="*/ 1908205 h 1908205"/>
                <a:gd name="connsiteX7" fmla="*/ 0 w 2575117"/>
                <a:gd name="connsiteY7" fmla="*/ 1905715 h 1908205"/>
                <a:gd name="connsiteX8" fmla="*/ 980605 w 2575117"/>
                <a:gd name="connsiteY8" fmla="*/ 250771 h 1908205"/>
                <a:gd name="connsiteX9" fmla="*/ 1942070 w 2575117"/>
                <a:gd name="connsiteY9" fmla="*/ 3917 h 1908205"/>
                <a:gd name="connsiteX0" fmla="*/ 1942070 w 2581244"/>
                <a:gd name="connsiteY0" fmla="*/ 3917 h 1908205"/>
                <a:gd name="connsiteX1" fmla="*/ 2521140 w 2581244"/>
                <a:gd name="connsiteY1" fmla="*/ 112281 h 1908205"/>
                <a:gd name="connsiteX2" fmla="*/ 2570172 w 2581244"/>
                <a:gd name="connsiteY2" fmla="*/ 285880 h 1908205"/>
                <a:gd name="connsiteX3" fmla="*/ 2411039 w 2581244"/>
                <a:gd name="connsiteY3" fmla="*/ 419949 h 1908205"/>
                <a:gd name="connsiteX4" fmla="*/ 2337350 w 2581244"/>
                <a:gd name="connsiteY4" fmla="*/ 424289 h 1908205"/>
                <a:gd name="connsiteX5" fmla="*/ 1161284 w 2581244"/>
                <a:gd name="connsiteY5" fmla="*/ 569146 h 1908205"/>
                <a:gd name="connsiteX6" fmla="*/ 366057 w 2581244"/>
                <a:gd name="connsiteY6" fmla="*/ 1908205 h 1908205"/>
                <a:gd name="connsiteX7" fmla="*/ 0 w 2581244"/>
                <a:gd name="connsiteY7" fmla="*/ 1905715 h 1908205"/>
                <a:gd name="connsiteX8" fmla="*/ 980605 w 2581244"/>
                <a:gd name="connsiteY8" fmla="*/ 250771 h 1908205"/>
                <a:gd name="connsiteX9" fmla="*/ 1942070 w 2581244"/>
                <a:gd name="connsiteY9" fmla="*/ 3917 h 1908205"/>
                <a:gd name="connsiteX0" fmla="*/ 1942070 w 2589810"/>
                <a:gd name="connsiteY0" fmla="*/ 3917 h 1908205"/>
                <a:gd name="connsiteX1" fmla="*/ 2521140 w 2589810"/>
                <a:gd name="connsiteY1" fmla="*/ 112281 h 1908205"/>
                <a:gd name="connsiteX2" fmla="*/ 2582078 w 2589810"/>
                <a:gd name="connsiteY2" fmla="*/ 285880 h 1908205"/>
                <a:gd name="connsiteX3" fmla="*/ 2411039 w 2589810"/>
                <a:gd name="connsiteY3" fmla="*/ 419949 h 1908205"/>
                <a:gd name="connsiteX4" fmla="*/ 2337350 w 2589810"/>
                <a:gd name="connsiteY4" fmla="*/ 424289 h 1908205"/>
                <a:gd name="connsiteX5" fmla="*/ 1161284 w 2589810"/>
                <a:gd name="connsiteY5" fmla="*/ 569146 h 1908205"/>
                <a:gd name="connsiteX6" fmla="*/ 366057 w 2589810"/>
                <a:gd name="connsiteY6" fmla="*/ 1908205 h 1908205"/>
                <a:gd name="connsiteX7" fmla="*/ 0 w 2589810"/>
                <a:gd name="connsiteY7" fmla="*/ 1905715 h 1908205"/>
                <a:gd name="connsiteX8" fmla="*/ 980605 w 2589810"/>
                <a:gd name="connsiteY8" fmla="*/ 250771 h 1908205"/>
                <a:gd name="connsiteX9" fmla="*/ 1942070 w 2589810"/>
                <a:gd name="connsiteY9" fmla="*/ 3917 h 1908205"/>
                <a:gd name="connsiteX0" fmla="*/ 1942070 w 2589810"/>
                <a:gd name="connsiteY0" fmla="*/ 3917 h 1908205"/>
                <a:gd name="connsiteX1" fmla="*/ 2521140 w 2589810"/>
                <a:gd name="connsiteY1" fmla="*/ 112281 h 1908205"/>
                <a:gd name="connsiteX2" fmla="*/ 2582078 w 2589810"/>
                <a:gd name="connsiteY2" fmla="*/ 285880 h 1908205"/>
                <a:gd name="connsiteX3" fmla="*/ 2411039 w 2589810"/>
                <a:gd name="connsiteY3" fmla="*/ 419949 h 1908205"/>
                <a:gd name="connsiteX4" fmla="*/ 2337350 w 2589810"/>
                <a:gd name="connsiteY4" fmla="*/ 424289 h 1908205"/>
                <a:gd name="connsiteX5" fmla="*/ 1161284 w 2589810"/>
                <a:gd name="connsiteY5" fmla="*/ 569146 h 1908205"/>
                <a:gd name="connsiteX6" fmla="*/ 366057 w 2589810"/>
                <a:gd name="connsiteY6" fmla="*/ 1908205 h 1908205"/>
                <a:gd name="connsiteX7" fmla="*/ 0 w 2589810"/>
                <a:gd name="connsiteY7" fmla="*/ 1905715 h 1908205"/>
                <a:gd name="connsiteX8" fmla="*/ 980605 w 2589810"/>
                <a:gd name="connsiteY8" fmla="*/ 250771 h 1908205"/>
                <a:gd name="connsiteX9" fmla="*/ 1942070 w 2589810"/>
                <a:gd name="connsiteY9" fmla="*/ 3917 h 1908205"/>
                <a:gd name="connsiteX0" fmla="*/ 1942070 w 2589810"/>
                <a:gd name="connsiteY0" fmla="*/ 3444 h 1907732"/>
                <a:gd name="connsiteX1" fmla="*/ 2521140 w 2589810"/>
                <a:gd name="connsiteY1" fmla="*/ 111808 h 1907732"/>
                <a:gd name="connsiteX2" fmla="*/ 2582078 w 2589810"/>
                <a:gd name="connsiteY2" fmla="*/ 285407 h 1907732"/>
                <a:gd name="connsiteX3" fmla="*/ 2411039 w 2589810"/>
                <a:gd name="connsiteY3" fmla="*/ 419476 h 1907732"/>
                <a:gd name="connsiteX4" fmla="*/ 2337350 w 2589810"/>
                <a:gd name="connsiteY4" fmla="*/ 423816 h 1907732"/>
                <a:gd name="connsiteX5" fmla="*/ 1161284 w 2589810"/>
                <a:gd name="connsiteY5" fmla="*/ 568673 h 1907732"/>
                <a:gd name="connsiteX6" fmla="*/ 366057 w 2589810"/>
                <a:gd name="connsiteY6" fmla="*/ 1907732 h 1907732"/>
                <a:gd name="connsiteX7" fmla="*/ 0 w 2589810"/>
                <a:gd name="connsiteY7" fmla="*/ 1905242 h 1907732"/>
                <a:gd name="connsiteX8" fmla="*/ 980605 w 2589810"/>
                <a:gd name="connsiteY8" fmla="*/ 250298 h 1907732"/>
                <a:gd name="connsiteX9" fmla="*/ 1942070 w 2589810"/>
                <a:gd name="connsiteY9" fmla="*/ 3444 h 1907732"/>
                <a:gd name="connsiteX0" fmla="*/ 1942070 w 2589810"/>
                <a:gd name="connsiteY0" fmla="*/ 57 h 1904345"/>
                <a:gd name="connsiteX1" fmla="*/ 2521140 w 2589810"/>
                <a:gd name="connsiteY1" fmla="*/ 108421 h 1904345"/>
                <a:gd name="connsiteX2" fmla="*/ 2582078 w 2589810"/>
                <a:gd name="connsiteY2" fmla="*/ 282020 h 1904345"/>
                <a:gd name="connsiteX3" fmla="*/ 2411039 w 2589810"/>
                <a:gd name="connsiteY3" fmla="*/ 416089 h 1904345"/>
                <a:gd name="connsiteX4" fmla="*/ 2337350 w 2589810"/>
                <a:gd name="connsiteY4" fmla="*/ 420429 h 1904345"/>
                <a:gd name="connsiteX5" fmla="*/ 1161284 w 2589810"/>
                <a:gd name="connsiteY5" fmla="*/ 565286 h 1904345"/>
                <a:gd name="connsiteX6" fmla="*/ 366057 w 2589810"/>
                <a:gd name="connsiteY6" fmla="*/ 1904345 h 1904345"/>
                <a:gd name="connsiteX7" fmla="*/ 0 w 2589810"/>
                <a:gd name="connsiteY7" fmla="*/ 1901855 h 1904345"/>
                <a:gd name="connsiteX8" fmla="*/ 980605 w 2589810"/>
                <a:gd name="connsiteY8" fmla="*/ 246911 h 1904345"/>
                <a:gd name="connsiteX9" fmla="*/ 1942070 w 2589810"/>
                <a:gd name="connsiteY9" fmla="*/ 57 h 1904345"/>
                <a:gd name="connsiteX0" fmla="*/ 1942070 w 2589810"/>
                <a:gd name="connsiteY0" fmla="*/ 990 h 1905278"/>
                <a:gd name="connsiteX1" fmla="*/ 2521140 w 2589810"/>
                <a:gd name="connsiteY1" fmla="*/ 109354 h 1905278"/>
                <a:gd name="connsiteX2" fmla="*/ 2582078 w 2589810"/>
                <a:gd name="connsiteY2" fmla="*/ 282953 h 1905278"/>
                <a:gd name="connsiteX3" fmla="*/ 2411039 w 2589810"/>
                <a:gd name="connsiteY3" fmla="*/ 417022 h 1905278"/>
                <a:gd name="connsiteX4" fmla="*/ 2337350 w 2589810"/>
                <a:gd name="connsiteY4" fmla="*/ 421362 h 1905278"/>
                <a:gd name="connsiteX5" fmla="*/ 1161284 w 2589810"/>
                <a:gd name="connsiteY5" fmla="*/ 566219 h 1905278"/>
                <a:gd name="connsiteX6" fmla="*/ 366057 w 2589810"/>
                <a:gd name="connsiteY6" fmla="*/ 1905278 h 1905278"/>
                <a:gd name="connsiteX7" fmla="*/ 0 w 2589810"/>
                <a:gd name="connsiteY7" fmla="*/ 1902788 h 1905278"/>
                <a:gd name="connsiteX8" fmla="*/ 980605 w 2589810"/>
                <a:gd name="connsiteY8" fmla="*/ 247844 h 1905278"/>
                <a:gd name="connsiteX9" fmla="*/ 1942070 w 2589810"/>
                <a:gd name="connsiteY9" fmla="*/ 990 h 1905278"/>
                <a:gd name="connsiteX0" fmla="*/ 1942070 w 2589810"/>
                <a:gd name="connsiteY0" fmla="*/ 990 h 1905278"/>
                <a:gd name="connsiteX1" fmla="*/ 2521140 w 2589810"/>
                <a:gd name="connsiteY1" fmla="*/ 109354 h 1905278"/>
                <a:gd name="connsiteX2" fmla="*/ 2582078 w 2589810"/>
                <a:gd name="connsiteY2" fmla="*/ 282953 h 1905278"/>
                <a:gd name="connsiteX3" fmla="*/ 2411039 w 2589810"/>
                <a:gd name="connsiteY3" fmla="*/ 417022 h 1905278"/>
                <a:gd name="connsiteX4" fmla="*/ 2337350 w 2589810"/>
                <a:gd name="connsiteY4" fmla="*/ 421362 h 1905278"/>
                <a:gd name="connsiteX5" fmla="*/ 1161284 w 2589810"/>
                <a:gd name="connsiteY5" fmla="*/ 566219 h 1905278"/>
                <a:gd name="connsiteX6" fmla="*/ 366057 w 2589810"/>
                <a:gd name="connsiteY6" fmla="*/ 1905278 h 1905278"/>
                <a:gd name="connsiteX7" fmla="*/ 0 w 2589810"/>
                <a:gd name="connsiteY7" fmla="*/ 1902788 h 1905278"/>
                <a:gd name="connsiteX8" fmla="*/ 980605 w 2589810"/>
                <a:gd name="connsiteY8" fmla="*/ 247844 h 1905278"/>
                <a:gd name="connsiteX9" fmla="*/ 1942070 w 2589810"/>
                <a:gd name="connsiteY9" fmla="*/ 990 h 1905278"/>
                <a:gd name="connsiteX0" fmla="*/ 1942070 w 2596909"/>
                <a:gd name="connsiteY0" fmla="*/ 990 h 1905278"/>
                <a:gd name="connsiteX1" fmla="*/ 2521140 w 2596909"/>
                <a:gd name="connsiteY1" fmla="*/ 109354 h 1905278"/>
                <a:gd name="connsiteX2" fmla="*/ 2582078 w 2596909"/>
                <a:gd name="connsiteY2" fmla="*/ 282953 h 1905278"/>
                <a:gd name="connsiteX3" fmla="*/ 2337350 w 2596909"/>
                <a:gd name="connsiteY3" fmla="*/ 421362 h 1905278"/>
                <a:gd name="connsiteX4" fmla="*/ 1161284 w 2596909"/>
                <a:gd name="connsiteY4" fmla="*/ 566219 h 1905278"/>
                <a:gd name="connsiteX5" fmla="*/ 366057 w 2596909"/>
                <a:gd name="connsiteY5" fmla="*/ 1905278 h 1905278"/>
                <a:gd name="connsiteX6" fmla="*/ 0 w 2596909"/>
                <a:gd name="connsiteY6" fmla="*/ 1902788 h 1905278"/>
                <a:gd name="connsiteX7" fmla="*/ 980605 w 2596909"/>
                <a:gd name="connsiteY7" fmla="*/ 247844 h 1905278"/>
                <a:gd name="connsiteX8" fmla="*/ 1942070 w 2596909"/>
                <a:gd name="connsiteY8" fmla="*/ 990 h 1905278"/>
                <a:gd name="connsiteX0" fmla="*/ 1942070 w 2596909"/>
                <a:gd name="connsiteY0" fmla="*/ 990 h 1905278"/>
                <a:gd name="connsiteX1" fmla="*/ 2521140 w 2596909"/>
                <a:gd name="connsiteY1" fmla="*/ 109354 h 1905278"/>
                <a:gd name="connsiteX2" fmla="*/ 2582078 w 2596909"/>
                <a:gd name="connsiteY2" fmla="*/ 282953 h 1905278"/>
                <a:gd name="connsiteX3" fmla="*/ 2337350 w 2596909"/>
                <a:gd name="connsiteY3" fmla="*/ 421362 h 1905278"/>
                <a:gd name="connsiteX4" fmla="*/ 1161284 w 2596909"/>
                <a:gd name="connsiteY4" fmla="*/ 566219 h 1905278"/>
                <a:gd name="connsiteX5" fmla="*/ 366057 w 2596909"/>
                <a:gd name="connsiteY5" fmla="*/ 1905278 h 1905278"/>
                <a:gd name="connsiteX6" fmla="*/ 0 w 2596909"/>
                <a:gd name="connsiteY6" fmla="*/ 1902788 h 1905278"/>
                <a:gd name="connsiteX7" fmla="*/ 980605 w 2596909"/>
                <a:gd name="connsiteY7" fmla="*/ 247844 h 1905278"/>
                <a:gd name="connsiteX8" fmla="*/ 1942070 w 2596909"/>
                <a:gd name="connsiteY8" fmla="*/ 990 h 1905278"/>
                <a:gd name="connsiteX0" fmla="*/ 1942070 w 2596909"/>
                <a:gd name="connsiteY0" fmla="*/ 990 h 1905278"/>
                <a:gd name="connsiteX1" fmla="*/ 2521140 w 2596909"/>
                <a:gd name="connsiteY1" fmla="*/ 109354 h 1905278"/>
                <a:gd name="connsiteX2" fmla="*/ 2582078 w 2596909"/>
                <a:gd name="connsiteY2" fmla="*/ 282953 h 1905278"/>
                <a:gd name="connsiteX3" fmla="*/ 2337350 w 2596909"/>
                <a:gd name="connsiteY3" fmla="*/ 421362 h 1905278"/>
                <a:gd name="connsiteX4" fmla="*/ 1161284 w 2596909"/>
                <a:gd name="connsiteY4" fmla="*/ 566219 h 1905278"/>
                <a:gd name="connsiteX5" fmla="*/ 366057 w 2596909"/>
                <a:gd name="connsiteY5" fmla="*/ 1905278 h 1905278"/>
                <a:gd name="connsiteX6" fmla="*/ 0 w 2596909"/>
                <a:gd name="connsiteY6" fmla="*/ 1902788 h 1905278"/>
                <a:gd name="connsiteX7" fmla="*/ 980605 w 2596909"/>
                <a:gd name="connsiteY7" fmla="*/ 247844 h 1905278"/>
                <a:gd name="connsiteX8" fmla="*/ 1942070 w 2596909"/>
                <a:gd name="connsiteY8" fmla="*/ 990 h 1905278"/>
                <a:gd name="connsiteX0" fmla="*/ 1942070 w 2618428"/>
                <a:gd name="connsiteY0" fmla="*/ 990 h 1905278"/>
                <a:gd name="connsiteX1" fmla="*/ 2521140 w 2618428"/>
                <a:gd name="connsiteY1" fmla="*/ 109354 h 1905278"/>
                <a:gd name="connsiteX2" fmla="*/ 2601128 w 2618428"/>
                <a:gd name="connsiteY2" fmla="*/ 307747 h 1905278"/>
                <a:gd name="connsiteX3" fmla="*/ 2337350 w 2618428"/>
                <a:gd name="connsiteY3" fmla="*/ 421362 h 1905278"/>
                <a:gd name="connsiteX4" fmla="*/ 1161284 w 2618428"/>
                <a:gd name="connsiteY4" fmla="*/ 566219 h 1905278"/>
                <a:gd name="connsiteX5" fmla="*/ 366057 w 2618428"/>
                <a:gd name="connsiteY5" fmla="*/ 1905278 h 1905278"/>
                <a:gd name="connsiteX6" fmla="*/ 0 w 2618428"/>
                <a:gd name="connsiteY6" fmla="*/ 1902788 h 1905278"/>
                <a:gd name="connsiteX7" fmla="*/ 980605 w 2618428"/>
                <a:gd name="connsiteY7" fmla="*/ 247844 h 1905278"/>
                <a:gd name="connsiteX8" fmla="*/ 1942070 w 2618428"/>
                <a:gd name="connsiteY8" fmla="*/ 990 h 1905278"/>
                <a:gd name="connsiteX0" fmla="*/ 1942070 w 2618428"/>
                <a:gd name="connsiteY0" fmla="*/ 990 h 1905278"/>
                <a:gd name="connsiteX1" fmla="*/ 2521140 w 2618428"/>
                <a:gd name="connsiteY1" fmla="*/ 109354 h 1905278"/>
                <a:gd name="connsiteX2" fmla="*/ 2601128 w 2618428"/>
                <a:gd name="connsiteY2" fmla="*/ 307747 h 1905278"/>
                <a:gd name="connsiteX3" fmla="*/ 2337350 w 2618428"/>
                <a:gd name="connsiteY3" fmla="*/ 421362 h 1905278"/>
                <a:gd name="connsiteX4" fmla="*/ 1161284 w 2618428"/>
                <a:gd name="connsiteY4" fmla="*/ 566219 h 1905278"/>
                <a:gd name="connsiteX5" fmla="*/ 366057 w 2618428"/>
                <a:gd name="connsiteY5" fmla="*/ 1905278 h 1905278"/>
                <a:gd name="connsiteX6" fmla="*/ 0 w 2618428"/>
                <a:gd name="connsiteY6" fmla="*/ 1902788 h 1905278"/>
                <a:gd name="connsiteX7" fmla="*/ 980605 w 2618428"/>
                <a:gd name="connsiteY7" fmla="*/ 247844 h 1905278"/>
                <a:gd name="connsiteX8" fmla="*/ 1942070 w 2618428"/>
                <a:gd name="connsiteY8" fmla="*/ 990 h 1905278"/>
                <a:gd name="connsiteX0" fmla="*/ 1942070 w 2618428"/>
                <a:gd name="connsiteY0" fmla="*/ 990 h 1905278"/>
                <a:gd name="connsiteX1" fmla="*/ 2521140 w 2618428"/>
                <a:gd name="connsiteY1" fmla="*/ 109354 h 1905278"/>
                <a:gd name="connsiteX2" fmla="*/ 2601128 w 2618428"/>
                <a:gd name="connsiteY2" fmla="*/ 307747 h 1905278"/>
                <a:gd name="connsiteX3" fmla="*/ 2337350 w 2618428"/>
                <a:gd name="connsiteY3" fmla="*/ 421362 h 1905278"/>
                <a:gd name="connsiteX4" fmla="*/ 1161284 w 2618428"/>
                <a:gd name="connsiteY4" fmla="*/ 566219 h 1905278"/>
                <a:gd name="connsiteX5" fmla="*/ 366057 w 2618428"/>
                <a:gd name="connsiteY5" fmla="*/ 1905278 h 1905278"/>
                <a:gd name="connsiteX6" fmla="*/ 0 w 2618428"/>
                <a:gd name="connsiteY6" fmla="*/ 1902788 h 1905278"/>
                <a:gd name="connsiteX7" fmla="*/ 980605 w 2618428"/>
                <a:gd name="connsiteY7" fmla="*/ 247844 h 1905278"/>
                <a:gd name="connsiteX8" fmla="*/ 1942070 w 2618428"/>
                <a:gd name="connsiteY8" fmla="*/ 990 h 1905278"/>
                <a:gd name="connsiteX0" fmla="*/ 1942070 w 2629772"/>
                <a:gd name="connsiteY0" fmla="*/ 990 h 1905278"/>
                <a:gd name="connsiteX1" fmla="*/ 2521140 w 2629772"/>
                <a:gd name="connsiteY1" fmla="*/ 109354 h 1905278"/>
                <a:gd name="connsiteX2" fmla="*/ 2615415 w 2629772"/>
                <a:gd name="connsiteY2" fmla="*/ 317664 h 1905278"/>
                <a:gd name="connsiteX3" fmla="*/ 2337350 w 2629772"/>
                <a:gd name="connsiteY3" fmla="*/ 421362 h 1905278"/>
                <a:gd name="connsiteX4" fmla="*/ 1161284 w 2629772"/>
                <a:gd name="connsiteY4" fmla="*/ 566219 h 1905278"/>
                <a:gd name="connsiteX5" fmla="*/ 366057 w 2629772"/>
                <a:gd name="connsiteY5" fmla="*/ 1905278 h 1905278"/>
                <a:gd name="connsiteX6" fmla="*/ 0 w 2629772"/>
                <a:gd name="connsiteY6" fmla="*/ 1902788 h 1905278"/>
                <a:gd name="connsiteX7" fmla="*/ 980605 w 2629772"/>
                <a:gd name="connsiteY7" fmla="*/ 247844 h 1905278"/>
                <a:gd name="connsiteX8" fmla="*/ 1942070 w 2629772"/>
                <a:gd name="connsiteY8" fmla="*/ 990 h 1905278"/>
                <a:gd name="connsiteX0" fmla="*/ 1942070 w 2640285"/>
                <a:gd name="connsiteY0" fmla="*/ 990 h 1905278"/>
                <a:gd name="connsiteX1" fmla="*/ 2521140 w 2640285"/>
                <a:gd name="connsiteY1" fmla="*/ 109354 h 1905278"/>
                <a:gd name="connsiteX2" fmla="*/ 2615415 w 2640285"/>
                <a:gd name="connsiteY2" fmla="*/ 317664 h 1905278"/>
                <a:gd name="connsiteX3" fmla="*/ 2337350 w 2640285"/>
                <a:gd name="connsiteY3" fmla="*/ 421362 h 1905278"/>
                <a:gd name="connsiteX4" fmla="*/ 1161284 w 2640285"/>
                <a:gd name="connsiteY4" fmla="*/ 566219 h 1905278"/>
                <a:gd name="connsiteX5" fmla="*/ 366057 w 2640285"/>
                <a:gd name="connsiteY5" fmla="*/ 1905278 h 1905278"/>
                <a:gd name="connsiteX6" fmla="*/ 0 w 2640285"/>
                <a:gd name="connsiteY6" fmla="*/ 1902788 h 1905278"/>
                <a:gd name="connsiteX7" fmla="*/ 980605 w 2640285"/>
                <a:gd name="connsiteY7" fmla="*/ 247844 h 1905278"/>
                <a:gd name="connsiteX8" fmla="*/ 1942070 w 2640285"/>
                <a:gd name="connsiteY8" fmla="*/ 990 h 1905278"/>
                <a:gd name="connsiteX0" fmla="*/ 1942070 w 2625300"/>
                <a:gd name="connsiteY0" fmla="*/ 990 h 1905278"/>
                <a:gd name="connsiteX1" fmla="*/ 2521140 w 2625300"/>
                <a:gd name="connsiteY1" fmla="*/ 109354 h 1905278"/>
                <a:gd name="connsiteX2" fmla="*/ 2615415 w 2625300"/>
                <a:gd name="connsiteY2" fmla="*/ 317664 h 1905278"/>
                <a:gd name="connsiteX3" fmla="*/ 2337350 w 2625300"/>
                <a:gd name="connsiteY3" fmla="*/ 421362 h 1905278"/>
                <a:gd name="connsiteX4" fmla="*/ 1161284 w 2625300"/>
                <a:gd name="connsiteY4" fmla="*/ 566219 h 1905278"/>
                <a:gd name="connsiteX5" fmla="*/ 366057 w 2625300"/>
                <a:gd name="connsiteY5" fmla="*/ 1905278 h 1905278"/>
                <a:gd name="connsiteX6" fmla="*/ 0 w 2625300"/>
                <a:gd name="connsiteY6" fmla="*/ 1902788 h 1905278"/>
                <a:gd name="connsiteX7" fmla="*/ 980605 w 2625300"/>
                <a:gd name="connsiteY7" fmla="*/ 247844 h 1905278"/>
                <a:gd name="connsiteX8" fmla="*/ 1942070 w 2625300"/>
                <a:gd name="connsiteY8" fmla="*/ 990 h 1905278"/>
                <a:gd name="connsiteX0" fmla="*/ 1942070 w 2629483"/>
                <a:gd name="connsiteY0" fmla="*/ 990 h 1905278"/>
                <a:gd name="connsiteX1" fmla="*/ 2521140 w 2629483"/>
                <a:gd name="connsiteY1" fmla="*/ 109354 h 1905278"/>
                <a:gd name="connsiteX2" fmla="*/ 2615415 w 2629483"/>
                <a:gd name="connsiteY2" fmla="*/ 317664 h 1905278"/>
                <a:gd name="connsiteX3" fmla="*/ 2337350 w 2629483"/>
                <a:gd name="connsiteY3" fmla="*/ 421362 h 1905278"/>
                <a:gd name="connsiteX4" fmla="*/ 1161284 w 2629483"/>
                <a:gd name="connsiteY4" fmla="*/ 566219 h 1905278"/>
                <a:gd name="connsiteX5" fmla="*/ 366057 w 2629483"/>
                <a:gd name="connsiteY5" fmla="*/ 1905278 h 1905278"/>
                <a:gd name="connsiteX6" fmla="*/ 0 w 2629483"/>
                <a:gd name="connsiteY6" fmla="*/ 1902788 h 1905278"/>
                <a:gd name="connsiteX7" fmla="*/ 980605 w 2629483"/>
                <a:gd name="connsiteY7" fmla="*/ 247844 h 1905278"/>
                <a:gd name="connsiteX8" fmla="*/ 1942070 w 2629483"/>
                <a:gd name="connsiteY8" fmla="*/ 990 h 1905278"/>
                <a:gd name="connsiteX0" fmla="*/ 1942070 w 2654054"/>
                <a:gd name="connsiteY0" fmla="*/ 990 h 1905278"/>
                <a:gd name="connsiteX1" fmla="*/ 2521140 w 2654054"/>
                <a:gd name="connsiteY1" fmla="*/ 109354 h 1905278"/>
                <a:gd name="connsiteX2" fmla="*/ 2643990 w 2654054"/>
                <a:gd name="connsiteY2" fmla="*/ 327581 h 1905278"/>
                <a:gd name="connsiteX3" fmla="*/ 2337350 w 2654054"/>
                <a:gd name="connsiteY3" fmla="*/ 421362 h 1905278"/>
                <a:gd name="connsiteX4" fmla="*/ 1161284 w 2654054"/>
                <a:gd name="connsiteY4" fmla="*/ 566219 h 1905278"/>
                <a:gd name="connsiteX5" fmla="*/ 366057 w 2654054"/>
                <a:gd name="connsiteY5" fmla="*/ 1905278 h 1905278"/>
                <a:gd name="connsiteX6" fmla="*/ 0 w 2654054"/>
                <a:gd name="connsiteY6" fmla="*/ 1902788 h 1905278"/>
                <a:gd name="connsiteX7" fmla="*/ 980605 w 2654054"/>
                <a:gd name="connsiteY7" fmla="*/ 247844 h 1905278"/>
                <a:gd name="connsiteX8" fmla="*/ 1942070 w 2654054"/>
                <a:gd name="connsiteY8" fmla="*/ 990 h 1905278"/>
                <a:gd name="connsiteX0" fmla="*/ 1942070 w 2654054"/>
                <a:gd name="connsiteY0" fmla="*/ 990 h 1905278"/>
                <a:gd name="connsiteX1" fmla="*/ 2521140 w 2654054"/>
                <a:gd name="connsiteY1" fmla="*/ 109354 h 1905278"/>
                <a:gd name="connsiteX2" fmla="*/ 2643990 w 2654054"/>
                <a:gd name="connsiteY2" fmla="*/ 327581 h 1905278"/>
                <a:gd name="connsiteX3" fmla="*/ 2337350 w 2654054"/>
                <a:gd name="connsiteY3" fmla="*/ 421362 h 1905278"/>
                <a:gd name="connsiteX4" fmla="*/ 1161284 w 2654054"/>
                <a:gd name="connsiteY4" fmla="*/ 566219 h 1905278"/>
                <a:gd name="connsiteX5" fmla="*/ 366057 w 2654054"/>
                <a:gd name="connsiteY5" fmla="*/ 1905278 h 1905278"/>
                <a:gd name="connsiteX6" fmla="*/ 0 w 2654054"/>
                <a:gd name="connsiteY6" fmla="*/ 1902788 h 1905278"/>
                <a:gd name="connsiteX7" fmla="*/ 980605 w 2654054"/>
                <a:gd name="connsiteY7" fmla="*/ 247844 h 1905278"/>
                <a:gd name="connsiteX8" fmla="*/ 1942070 w 2654054"/>
                <a:gd name="connsiteY8" fmla="*/ 990 h 1905278"/>
                <a:gd name="connsiteX0" fmla="*/ 1942070 w 2654054"/>
                <a:gd name="connsiteY0" fmla="*/ 990 h 1905278"/>
                <a:gd name="connsiteX1" fmla="*/ 2521140 w 2654054"/>
                <a:gd name="connsiteY1" fmla="*/ 109354 h 1905278"/>
                <a:gd name="connsiteX2" fmla="*/ 2643990 w 2654054"/>
                <a:gd name="connsiteY2" fmla="*/ 327581 h 1905278"/>
                <a:gd name="connsiteX3" fmla="*/ 2337350 w 2654054"/>
                <a:gd name="connsiteY3" fmla="*/ 421362 h 1905278"/>
                <a:gd name="connsiteX4" fmla="*/ 1161284 w 2654054"/>
                <a:gd name="connsiteY4" fmla="*/ 566219 h 1905278"/>
                <a:gd name="connsiteX5" fmla="*/ 366057 w 2654054"/>
                <a:gd name="connsiteY5" fmla="*/ 1905278 h 1905278"/>
                <a:gd name="connsiteX6" fmla="*/ 0 w 2654054"/>
                <a:gd name="connsiteY6" fmla="*/ 1902788 h 1905278"/>
                <a:gd name="connsiteX7" fmla="*/ 980605 w 2654054"/>
                <a:gd name="connsiteY7" fmla="*/ 247844 h 1905278"/>
                <a:gd name="connsiteX8" fmla="*/ 1942070 w 2654054"/>
                <a:gd name="connsiteY8" fmla="*/ 990 h 1905278"/>
                <a:gd name="connsiteX0" fmla="*/ 1942070 w 2654054"/>
                <a:gd name="connsiteY0" fmla="*/ 990 h 1905278"/>
                <a:gd name="connsiteX1" fmla="*/ 2521140 w 2654054"/>
                <a:gd name="connsiteY1" fmla="*/ 109354 h 1905278"/>
                <a:gd name="connsiteX2" fmla="*/ 2643990 w 2654054"/>
                <a:gd name="connsiteY2" fmla="*/ 327581 h 1905278"/>
                <a:gd name="connsiteX3" fmla="*/ 2337350 w 2654054"/>
                <a:gd name="connsiteY3" fmla="*/ 421362 h 1905278"/>
                <a:gd name="connsiteX4" fmla="*/ 1161284 w 2654054"/>
                <a:gd name="connsiteY4" fmla="*/ 566219 h 1905278"/>
                <a:gd name="connsiteX5" fmla="*/ 366057 w 2654054"/>
                <a:gd name="connsiteY5" fmla="*/ 1905278 h 1905278"/>
                <a:gd name="connsiteX6" fmla="*/ 0 w 2654054"/>
                <a:gd name="connsiteY6" fmla="*/ 1902788 h 1905278"/>
                <a:gd name="connsiteX7" fmla="*/ 980605 w 2654054"/>
                <a:gd name="connsiteY7" fmla="*/ 247844 h 1905278"/>
                <a:gd name="connsiteX8" fmla="*/ 1942070 w 2654054"/>
                <a:gd name="connsiteY8" fmla="*/ 990 h 1905278"/>
                <a:gd name="connsiteX0" fmla="*/ 1942070 w 2669270"/>
                <a:gd name="connsiteY0" fmla="*/ 990 h 1905278"/>
                <a:gd name="connsiteX1" fmla="*/ 2521140 w 2669270"/>
                <a:gd name="connsiteY1" fmla="*/ 109354 h 1905278"/>
                <a:gd name="connsiteX2" fmla="*/ 2660758 w 2669270"/>
                <a:gd name="connsiteY2" fmla="*/ 337499 h 1905278"/>
                <a:gd name="connsiteX3" fmla="*/ 2337350 w 2669270"/>
                <a:gd name="connsiteY3" fmla="*/ 421362 h 1905278"/>
                <a:gd name="connsiteX4" fmla="*/ 1161284 w 2669270"/>
                <a:gd name="connsiteY4" fmla="*/ 566219 h 1905278"/>
                <a:gd name="connsiteX5" fmla="*/ 366057 w 2669270"/>
                <a:gd name="connsiteY5" fmla="*/ 1905278 h 1905278"/>
                <a:gd name="connsiteX6" fmla="*/ 0 w 2669270"/>
                <a:gd name="connsiteY6" fmla="*/ 1902788 h 1905278"/>
                <a:gd name="connsiteX7" fmla="*/ 980605 w 2669270"/>
                <a:gd name="connsiteY7" fmla="*/ 247844 h 1905278"/>
                <a:gd name="connsiteX8" fmla="*/ 1942070 w 2669270"/>
                <a:gd name="connsiteY8" fmla="*/ 990 h 1905278"/>
                <a:gd name="connsiteX0" fmla="*/ 1942070 w 2669270"/>
                <a:gd name="connsiteY0" fmla="*/ 990 h 1905278"/>
                <a:gd name="connsiteX1" fmla="*/ 2521140 w 2669270"/>
                <a:gd name="connsiteY1" fmla="*/ 109354 h 1905278"/>
                <a:gd name="connsiteX2" fmla="*/ 2660758 w 2669270"/>
                <a:gd name="connsiteY2" fmla="*/ 337499 h 1905278"/>
                <a:gd name="connsiteX3" fmla="*/ 2337350 w 2669270"/>
                <a:gd name="connsiteY3" fmla="*/ 421362 h 1905278"/>
                <a:gd name="connsiteX4" fmla="*/ 1161284 w 2669270"/>
                <a:gd name="connsiteY4" fmla="*/ 566219 h 1905278"/>
                <a:gd name="connsiteX5" fmla="*/ 366057 w 2669270"/>
                <a:gd name="connsiteY5" fmla="*/ 1905278 h 1905278"/>
                <a:gd name="connsiteX6" fmla="*/ 0 w 2669270"/>
                <a:gd name="connsiteY6" fmla="*/ 1902788 h 1905278"/>
                <a:gd name="connsiteX7" fmla="*/ 980605 w 2669270"/>
                <a:gd name="connsiteY7" fmla="*/ 247844 h 1905278"/>
                <a:gd name="connsiteX8" fmla="*/ 1942070 w 2669270"/>
                <a:gd name="connsiteY8" fmla="*/ 990 h 1905278"/>
                <a:gd name="connsiteX0" fmla="*/ 1942070 w 2681252"/>
                <a:gd name="connsiteY0" fmla="*/ 990 h 1905278"/>
                <a:gd name="connsiteX1" fmla="*/ 2521140 w 2681252"/>
                <a:gd name="connsiteY1" fmla="*/ 109354 h 1905278"/>
                <a:gd name="connsiteX2" fmla="*/ 2660758 w 2681252"/>
                <a:gd name="connsiteY2" fmla="*/ 337499 h 1905278"/>
                <a:gd name="connsiteX3" fmla="*/ 2337350 w 2681252"/>
                <a:gd name="connsiteY3" fmla="*/ 421362 h 1905278"/>
                <a:gd name="connsiteX4" fmla="*/ 1161284 w 2681252"/>
                <a:gd name="connsiteY4" fmla="*/ 566219 h 1905278"/>
                <a:gd name="connsiteX5" fmla="*/ 366057 w 2681252"/>
                <a:gd name="connsiteY5" fmla="*/ 1905278 h 1905278"/>
                <a:gd name="connsiteX6" fmla="*/ 0 w 2681252"/>
                <a:gd name="connsiteY6" fmla="*/ 1902788 h 1905278"/>
                <a:gd name="connsiteX7" fmla="*/ 980605 w 2681252"/>
                <a:gd name="connsiteY7" fmla="*/ 247844 h 1905278"/>
                <a:gd name="connsiteX8" fmla="*/ 1942070 w 2681252"/>
                <a:gd name="connsiteY8" fmla="*/ 990 h 1905278"/>
                <a:gd name="connsiteX0" fmla="*/ 1942070 w 2681251"/>
                <a:gd name="connsiteY0" fmla="*/ 990 h 1905278"/>
                <a:gd name="connsiteX1" fmla="*/ 2521140 w 2681251"/>
                <a:gd name="connsiteY1" fmla="*/ 109354 h 1905278"/>
                <a:gd name="connsiteX2" fmla="*/ 2660758 w 2681251"/>
                <a:gd name="connsiteY2" fmla="*/ 337499 h 1905278"/>
                <a:gd name="connsiteX3" fmla="*/ 2337350 w 2681251"/>
                <a:gd name="connsiteY3" fmla="*/ 421362 h 1905278"/>
                <a:gd name="connsiteX4" fmla="*/ 1161284 w 2681251"/>
                <a:gd name="connsiteY4" fmla="*/ 566219 h 1905278"/>
                <a:gd name="connsiteX5" fmla="*/ 366057 w 2681251"/>
                <a:gd name="connsiteY5" fmla="*/ 1905278 h 1905278"/>
                <a:gd name="connsiteX6" fmla="*/ 0 w 2681251"/>
                <a:gd name="connsiteY6" fmla="*/ 1902788 h 1905278"/>
                <a:gd name="connsiteX7" fmla="*/ 980605 w 2681251"/>
                <a:gd name="connsiteY7" fmla="*/ 247844 h 1905278"/>
                <a:gd name="connsiteX8" fmla="*/ 1942070 w 2681251"/>
                <a:gd name="connsiteY8" fmla="*/ 990 h 1905278"/>
                <a:gd name="connsiteX0" fmla="*/ 1942070 w 2669269"/>
                <a:gd name="connsiteY0" fmla="*/ 990 h 1905278"/>
                <a:gd name="connsiteX1" fmla="*/ 2521140 w 2669269"/>
                <a:gd name="connsiteY1" fmla="*/ 109354 h 1905278"/>
                <a:gd name="connsiteX2" fmla="*/ 2660758 w 2669269"/>
                <a:gd name="connsiteY2" fmla="*/ 337499 h 1905278"/>
                <a:gd name="connsiteX3" fmla="*/ 2337350 w 2669269"/>
                <a:gd name="connsiteY3" fmla="*/ 421362 h 1905278"/>
                <a:gd name="connsiteX4" fmla="*/ 1161284 w 2669269"/>
                <a:gd name="connsiteY4" fmla="*/ 566219 h 1905278"/>
                <a:gd name="connsiteX5" fmla="*/ 366057 w 2669269"/>
                <a:gd name="connsiteY5" fmla="*/ 1905278 h 1905278"/>
                <a:gd name="connsiteX6" fmla="*/ 0 w 2669269"/>
                <a:gd name="connsiteY6" fmla="*/ 1902788 h 1905278"/>
                <a:gd name="connsiteX7" fmla="*/ 980605 w 2669269"/>
                <a:gd name="connsiteY7" fmla="*/ 247844 h 1905278"/>
                <a:gd name="connsiteX8" fmla="*/ 1942070 w 2669269"/>
                <a:gd name="connsiteY8" fmla="*/ 990 h 1905278"/>
                <a:gd name="connsiteX0" fmla="*/ 1942070 w 2668731"/>
                <a:gd name="connsiteY0" fmla="*/ 990 h 1905278"/>
                <a:gd name="connsiteX1" fmla="*/ 2521140 w 2668731"/>
                <a:gd name="connsiteY1" fmla="*/ 109354 h 1905278"/>
                <a:gd name="connsiteX2" fmla="*/ 2660758 w 2668731"/>
                <a:gd name="connsiteY2" fmla="*/ 337499 h 1905278"/>
                <a:gd name="connsiteX3" fmla="*/ 2337350 w 2668731"/>
                <a:gd name="connsiteY3" fmla="*/ 421362 h 1905278"/>
                <a:gd name="connsiteX4" fmla="*/ 1161284 w 2668731"/>
                <a:gd name="connsiteY4" fmla="*/ 566219 h 1905278"/>
                <a:gd name="connsiteX5" fmla="*/ 366057 w 2668731"/>
                <a:gd name="connsiteY5" fmla="*/ 1905278 h 1905278"/>
                <a:gd name="connsiteX6" fmla="*/ 0 w 2668731"/>
                <a:gd name="connsiteY6" fmla="*/ 1902788 h 1905278"/>
                <a:gd name="connsiteX7" fmla="*/ 980605 w 2668731"/>
                <a:gd name="connsiteY7" fmla="*/ 247844 h 1905278"/>
                <a:gd name="connsiteX8" fmla="*/ 1942070 w 2668731"/>
                <a:gd name="connsiteY8" fmla="*/ 990 h 1905278"/>
                <a:gd name="connsiteX0" fmla="*/ 1942070 w 2668792"/>
                <a:gd name="connsiteY0" fmla="*/ 990 h 1905278"/>
                <a:gd name="connsiteX1" fmla="*/ 2521140 w 2668792"/>
                <a:gd name="connsiteY1" fmla="*/ 109354 h 1905278"/>
                <a:gd name="connsiteX2" fmla="*/ 2660758 w 2668792"/>
                <a:gd name="connsiteY2" fmla="*/ 337499 h 1905278"/>
                <a:gd name="connsiteX3" fmla="*/ 2337350 w 2668792"/>
                <a:gd name="connsiteY3" fmla="*/ 421362 h 1905278"/>
                <a:gd name="connsiteX4" fmla="*/ 1161284 w 2668792"/>
                <a:gd name="connsiteY4" fmla="*/ 566219 h 1905278"/>
                <a:gd name="connsiteX5" fmla="*/ 366057 w 2668792"/>
                <a:gd name="connsiteY5" fmla="*/ 1905278 h 1905278"/>
                <a:gd name="connsiteX6" fmla="*/ 0 w 2668792"/>
                <a:gd name="connsiteY6" fmla="*/ 1902788 h 1905278"/>
                <a:gd name="connsiteX7" fmla="*/ 980605 w 2668792"/>
                <a:gd name="connsiteY7" fmla="*/ 247844 h 1905278"/>
                <a:gd name="connsiteX8" fmla="*/ 1942070 w 2668792"/>
                <a:gd name="connsiteY8" fmla="*/ 990 h 1905278"/>
                <a:gd name="connsiteX0" fmla="*/ 1942070 w 2668582"/>
                <a:gd name="connsiteY0" fmla="*/ 990 h 1905278"/>
                <a:gd name="connsiteX1" fmla="*/ 2521140 w 2668582"/>
                <a:gd name="connsiteY1" fmla="*/ 109354 h 1905278"/>
                <a:gd name="connsiteX2" fmla="*/ 2660758 w 2668582"/>
                <a:gd name="connsiteY2" fmla="*/ 337499 h 1905278"/>
                <a:gd name="connsiteX3" fmla="*/ 2337350 w 2668582"/>
                <a:gd name="connsiteY3" fmla="*/ 421362 h 1905278"/>
                <a:gd name="connsiteX4" fmla="*/ 1161284 w 2668582"/>
                <a:gd name="connsiteY4" fmla="*/ 566219 h 1905278"/>
                <a:gd name="connsiteX5" fmla="*/ 366057 w 2668582"/>
                <a:gd name="connsiteY5" fmla="*/ 1905278 h 1905278"/>
                <a:gd name="connsiteX6" fmla="*/ 0 w 2668582"/>
                <a:gd name="connsiteY6" fmla="*/ 1902788 h 1905278"/>
                <a:gd name="connsiteX7" fmla="*/ 980605 w 2668582"/>
                <a:gd name="connsiteY7" fmla="*/ 247844 h 1905278"/>
                <a:gd name="connsiteX8" fmla="*/ 1942070 w 2668582"/>
                <a:gd name="connsiteY8" fmla="*/ 990 h 1905278"/>
                <a:gd name="connsiteX0" fmla="*/ 1942070 w 2672409"/>
                <a:gd name="connsiteY0" fmla="*/ 990 h 1905278"/>
                <a:gd name="connsiteX1" fmla="*/ 2521140 w 2672409"/>
                <a:gd name="connsiteY1" fmla="*/ 109354 h 1905278"/>
                <a:gd name="connsiteX2" fmla="*/ 2660758 w 2672409"/>
                <a:gd name="connsiteY2" fmla="*/ 337499 h 1905278"/>
                <a:gd name="connsiteX3" fmla="*/ 2337350 w 2672409"/>
                <a:gd name="connsiteY3" fmla="*/ 421362 h 1905278"/>
                <a:gd name="connsiteX4" fmla="*/ 1161284 w 2672409"/>
                <a:gd name="connsiteY4" fmla="*/ 566219 h 1905278"/>
                <a:gd name="connsiteX5" fmla="*/ 366057 w 2672409"/>
                <a:gd name="connsiteY5" fmla="*/ 1905278 h 1905278"/>
                <a:gd name="connsiteX6" fmla="*/ 0 w 2672409"/>
                <a:gd name="connsiteY6" fmla="*/ 1902788 h 1905278"/>
                <a:gd name="connsiteX7" fmla="*/ 980605 w 2672409"/>
                <a:gd name="connsiteY7" fmla="*/ 247844 h 1905278"/>
                <a:gd name="connsiteX8" fmla="*/ 1942070 w 2672409"/>
                <a:gd name="connsiteY8" fmla="*/ 990 h 1905278"/>
                <a:gd name="connsiteX0" fmla="*/ 1942070 w 2666170"/>
                <a:gd name="connsiteY0" fmla="*/ 990 h 1905278"/>
                <a:gd name="connsiteX1" fmla="*/ 2521140 w 2666170"/>
                <a:gd name="connsiteY1" fmla="*/ 109354 h 1905278"/>
                <a:gd name="connsiteX2" fmla="*/ 2660758 w 2666170"/>
                <a:gd name="connsiteY2" fmla="*/ 337499 h 1905278"/>
                <a:gd name="connsiteX3" fmla="*/ 2337350 w 2666170"/>
                <a:gd name="connsiteY3" fmla="*/ 421362 h 1905278"/>
                <a:gd name="connsiteX4" fmla="*/ 1161284 w 2666170"/>
                <a:gd name="connsiteY4" fmla="*/ 566219 h 1905278"/>
                <a:gd name="connsiteX5" fmla="*/ 366057 w 2666170"/>
                <a:gd name="connsiteY5" fmla="*/ 1905278 h 1905278"/>
                <a:gd name="connsiteX6" fmla="*/ 0 w 2666170"/>
                <a:gd name="connsiteY6" fmla="*/ 1902788 h 1905278"/>
                <a:gd name="connsiteX7" fmla="*/ 980605 w 2666170"/>
                <a:gd name="connsiteY7" fmla="*/ 247844 h 1905278"/>
                <a:gd name="connsiteX8" fmla="*/ 1942070 w 2666170"/>
                <a:gd name="connsiteY8" fmla="*/ 990 h 1905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66170" h="1905278">
                  <a:moveTo>
                    <a:pt x="1942070" y="990"/>
                  </a:moveTo>
                  <a:cubicBezTo>
                    <a:pt x="2203588" y="12618"/>
                    <a:pt x="2401359" y="53269"/>
                    <a:pt x="2521140" y="109354"/>
                  </a:cubicBezTo>
                  <a:cubicBezTo>
                    <a:pt x="2640921" y="165439"/>
                    <a:pt x="2682176" y="287807"/>
                    <a:pt x="2660758" y="337499"/>
                  </a:cubicBezTo>
                  <a:cubicBezTo>
                    <a:pt x="2575576" y="535130"/>
                    <a:pt x="2435250" y="443572"/>
                    <a:pt x="2337350" y="421362"/>
                  </a:cubicBezTo>
                  <a:cubicBezTo>
                    <a:pt x="1946521" y="315821"/>
                    <a:pt x="1523534" y="363871"/>
                    <a:pt x="1161284" y="566219"/>
                  </a:cubicBezTo>
                  <a:cubicBezTo>
                    <a:pt x="673337" y="838781"/>
                    <a:pt x="369897" y="1349735"/>
                    <a:pt x="366057" y="1905278"/>
                  </a:cubicBezTo>
                  <a:lnTo>
                    <a:pt x="0" y="1902788"/>
                  </a:lnTo>
                  <a:cubicBezTo>
                    <a:pt x="4730" y="1216383"/>
                    <a:pt x="378846" y="584995"/>
                    <a:pt x="980605" y="247844"/>
                  </a:cubicBezTo>
                  <a:cubicBezTo>
                    <a:pt x="1279013" y="80654"/>
                    <a:pt x="1680552" y="-10638"/>
                    <a:pt x="1942070" y="990"/>
                  </a:cubicBezTo>
                  <a:close/>
                </a:path>
              </a:pathLst>
            </a:custGeom>
            <a:gradFill>
              <a:gsLst>
                <a:gs pos="98000">
                  <a:schemeClr val="accent3"/>
                </a:gs>
                <a:gs pos="8000">
                  <a:schemeClr val="accent2"/>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grpSp>
      <p:sp>
        <p:nvSpPr>
          <p:cNvPr id="22" name="文本框 21"/>
          <p:cNvSpPr txBox="1"/>
          <p:nvPr/>
        </p:nvSpPr>
        <p:spPr>
          <a:xfrm>
            <a:off x="2907519" y="2066068"/>
            <a:ext cx="1934580" cy="1200329"/>
          </a:xfrm>
          <a:prstGeom prst="rect">
            <a:avLst/>
          </a:prstGeom>
          <a:noFill/>
        </p:spPr>
        <p:txBody>
          <a:bodyPr wrap="square" rtlCol="0">
            <a:spAutoFit/>
          </a:bodyPr>
          <a:lstStyle/>
          <a:p>
            <a:pPr algn="ctr">
              <a:lnSpc>
                <a:spcPct val="150000"/>
              </a:lnSpc>
            </a:pPr>
            <a:r>
              <a:rPr lang="en-US" altLang="zh-CN" sz="4800" spc="600" smtClean="0">
                <a:latin typeface="思源黑体 CN Normal" panose="020B0400000000000000" pitchFamily="34" charset="-122"/>
                <a:ea typeface="思源黑体 CN Normal" panose="020B0400000000000000" pitchFamily="34" charset="-122"/>
              </a:rPr>
              <a:t>65%</a:t>
            </a:r>
            <a:endParaRPr lang="zh-CN" altLang="en-US" sz="4800" spc="600" smtClean="0">
              <a:latin typeface="思源黑体 CN Normal" panose="020B0400000000000000" pitchFamily="34" charset="-122"/>
              <a:ea typeface="思源黑体 CN Normal" panose="020B0400000000000000" pitchFamily="34" charset="-122"/>
            </a:endParaRPr>
          </a:p>
        </p:txBody>
      </p:sp>
      <p:sp>
        <p:nvSpPr>
          <p:cNvPr id="23" name="文本框 22"/>
          <p:cNvSpPr txBox="1"/>
          <p:nvPr/>
        </p:nvSpPr>
        <p:spPr>
          <a:xfrm>
            <a:off x="664884" y="612628"/>
            <a:ext cx="3075739" cy="463845"/>
          </a:xfrm>
          <a:prstGeom prst="rect">
            <a:avLst/>
          </a:prstGeom>
          <a:noFill/>
        </p:spPr>
        <p:txBody>
          <a:bodyPr wrap="square" rtlCol="0">
            <a:spAutoFit/>
          </a:bodyPr>
          <a:lstStyle/>
          <a:p>
            <a:pPr algn="ctr">
              <a:lnSpc>
                <a:spcPct val="150000"/>
              </a:lnSpc>
            </a:pPr>
            <a:r>
              <a:rPr lang="en-US" altLang="zh-CN" smtClean="0">
                <a:solidFill>
                  <a:schemeClr val="bg1">
                    <a:lumMod val="50000"/>
                  </a:schemeClr>
                </a:solidFill>
                <a:latin typeface="思源黑体 CN Light" panose="020B0300000000000000" pitchFamily="34" charset="-122"/>
                <a:ea typeface="思源黑体 CN Light" panose="020B0300000000000000" pitchFamily="34" charset="-122"/>
              </a:rPr>
              <a:t> YOUR  TITLE   GOES   HERE</a:t>
            </a:r>
            <a:endParaRPr lang="zh-CN" altLang="en-US" smtClean="0">
              <a:solidFill>
                <a:schemeClr val="bg1">
                  <a:lumMod val="50000"/>
                </a:schemeClr>
              </a:solidFill>
              <a:latin typeface="思源黑体 CN Light" panose="020B0300000000000000" pitchFamily="34" charset="-122"/>
              <a:ea typeface="思源黑体 CN Light" panose="020B0300000000000000" pitchFamily="34" charset="-122"/>
            </a:endParaRPr>
          </a:p>
        </p:txBody>
      </p:sp>
      <p:sp>
        <p:nvSpPr>
          <p:cNvPr id="24" name="圆角矩形 23"/>
          <p:cNvSpPr/>
          <p:nvPr/>
        </p:nvSpPr>
        <p:spPr>
          <a:xfrm>
            <a:off x="1632173" y="3775196"/>
            <a:ext cx="10197877" cy="2625603"/>
          </a:xfrm>
          <a:prstGeom prst="roundRect">
            <a:avLst/>
          </a:prstGeom>
          <a:solidFill>
            <a:schemeClr val="bg1"/>
          </a:solidFill>
          <a:ln>
            <a:noFill/>
          </a:ln>
          <a:effectLst>
            <a:outerShdw blurRad="838200" dist="38100" dir="5400000" sx="116000" sy="116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aphicFrame>
        <p:nvGraphicFramePr>
          <p:cNvPr id="27" name="图表 26"/>
          <p:cNvGraphicFramePr/>
          <p:nvPr>
            <p:extLst>
              <p:ext uri="{D42A27DB-BD31-4B8C-83A1-F6EECF244321}">
                <p14:modId xmlns:p14="http://schemas.microsoft.com/office/powerpoint/2010/main" val="3043178566"/>
              </p:ext>
            </p:extLst>
          </p:nvPr>
        </p:nvGraphicFramePr>
        <p:xfrm>
          <a:off x="2690607" y="4159519"/>
          <a:ext cx="8128000" cy="1978814"/>
        </p:xfrm>
        <a:graphic>
          <a:graphicData uri="http://schemas.openxmlformats.org/drawingml/2006/chart">
            <c:chart xmlns:c="http://schemas.openxmlformats.org/drawingml/2006/chart" xmlns:r="http://schemas.openxmlformats.org/officeDocument/2006/relationships" r:id="rId2"/>
          </a:graphicData>
        </a:graphic>
      </p:graphicFrame>
      <p:sp>
        <p:nvSpPr>
          <p:cNvPr id="28" name="文本框 27"/>
          <p:cNvSpPr txBox="1"/>
          <p:nvPr/>
        </p:nvSpPr>
        <p:spPr>
          <a:xfrm>
            <a:off x="8754311" y="3775197"/>
            <a:ext cx="3075739" cy="463845"/>
          </a:xfrm>
          <a:prstGeom prst="rect">
            <a:avLst/>
          </a:prstGeom>
          <a:noFill/>
        </p:spPr>
        <p:txBody>
          <a:bodyPr wrap="square" rtlCol="0">
            <a:spAutoFit/>
          </a:bodyPr>
          <a:lstStyle/>
          <a:p>
            <a:pPr algn="ctr">
              <a:lnSpc>
                <a:spcPct val="150000"/>
              </a:lnSpc>
            </a:pPr>
            <a:r>
              <a:rPr lang="en-US" altLang="zh-CN" smtClean="0">
                <a:solidFill>
                  <a:schemeClr val="bg1">
                    <a:lumMod val="50000"/>
                  </a:schemeClr>
                </a:solidFill>
                <a:latin typeface="思源黑体 CN Light" panose="020B0300000000000000" pitchFamily="34" charset="-122"/>
                <a:ea typeface="思源黑体 CN Light" panose="020B0300000000000000" pitchFamily="34" charset="-122"/>
              </a:rPr>
              <a:t> YOUR  TITLE   GOES   HERE</a:t>
            </a:r>
            <a:endParaRPr lang="zh-CN" altLang="en-US" smtClean="0">
              <a:solidFill>
                <a:schemeClr val="bg1">
                  <a:lumMod val="50000"/>
                </a:schemeClr>
              </a:solidFill>
              <a:latin typeface="思源黑体 CN Light" panose="020B0300000000000000" pitchFamily="34" charset="-122"/>
              <a:ea typeface="思源黑体 CN Light" panose="020B0300000000000000" pitchFamily="34" charset="-122"/>
            </a:endParaRPr>
          </a:p>
        </p:txBody>
      </p:sp>
      <p:sp>
        <p:nvSpPr>
          <p:cNvPr id="32" name="椭圆 31"/>
          <p:cNvSpPr/>
          <p:nvPr/>
        </p:nvSpPr>
        <p:spPr>
          <a:xfrm>
            <a:off x="8401197" y="4630286"/>
            <a:ext cx="112541" cy="112541"/>
          </a:xfrm>
          <a:prstGeom prst="ellipse">
            <a:avLst/>
          </a:prstGeom>
          <a:gradFill>
            <a:gsLst>
              <a:gs pos="22000">
                <a:srgbClr val="1E76FE"/>
              </a:gs>
              <a:gs pos="100000">
                <a:srgbClr val="1CC0FF"/>
              </a:gs>
            </a:gsLst>
            <a:lin ang="5400000" scaled="1"/>
          </a:gra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35" name="组合 34"/>
          <p:cNvGrpSpPr/>
          <p:nvPr/>
        </p:nvGrpSpPr>
        <p:grpSpPr>
          <a:xfrm>
            <a:off x="6192516" y="4239042"/>
            <a:ext cx="2032577" cy="748734"/>
            <a:chOff x="6192516" y="4239042"/>
            <a:chExt cx="2032577" cy="748734"/>
          </a:xfrm>
        </p:grpSpPr>
        <p:sp>
          <p:nvSpPr>
            <p:cNvPr id="31" name="任意多边形 30"/>
            <p:cNvSpPr/>
            <p:nvPr/>
          </p:nvSpPr>
          <p:spPr>
            <a:xfrm rot="5400000">
              <a:off x="6873265" y="3635948"/>
              <a:ext cx="748733" cy="1954923"/>
            </a:xfrm>
            <a:custGeom>
              <a:avLst/>
              <a:gdLst>
                <a:gd name="connsiteX0" fmla="*/ 0 w 828258"/>
                <a:gd name="connsiteY0" fmla="*/ 2034813 h 2172859"/>
                <a:gd name="connsiteX1" fmla="*/ 0 w 828258"/>
                <a:gd name="connsiteY1" fmla="*/ 329705 h 2172859"/>
                <a:gd name="connsiteX2" fmla="*/ 138046 w 828258"/>
                <a:gd name="connsiteY2" fmla="*/ 191659 h 2172859"/>
                <a:gd name="connsiteX3" fmla="*/ 318300 w 828258"/>
                <a:gd name="connsiteY3" fmla="*/ 191659 h 2172859"/>
                <a:gd name="connsiteX4" fmla="*/ 414129 w 828258"/>
                <a:gd name="connsiteY4" fmla="*/ 0 h 2172859"/>
                <a:gd name="connsiteX5" fmla="*/ 509959 w 828258"/>
                <a:gd name="connsiteY5" fmla="*/ 191659 h 2172859"/>
                <a:gd name="connsiteX6" fmla="*/ 690212 w 828258"/>
                <a:gd name="connsiteY6" fmla="*/ 191659 h 2172859"/>
                <a:gd name="connsiteX7" fmla="*/ 828258 w 828258"/>
                <a:gd name="connsiteY7" fmla="*/ 329705 h 2172859"/>
                <a:gd name="connsiteX8" fmla="*/ 828258 w 828258"/>
                <a:gd name="connsiteY8" fmla="*/ 2034813 h 2172859"/>
                <a:gd name="connsiteX9" fmla="*/ 690212 w 828258"/>
                <a:gd name="connsiteY9" fmla="*/ 2172859 h 2172859"/>
                <a:gd name="connsiteX10" fmla="*/ 138046 w 828258"/>
                <a:gd name="connsiteY10" fmla="*/ 2172859 h 2172859"/>
                <a:gd name="connsiteX11" fmla="*/ 0 w 828258"/>
                <a:gd name="connsiteY11" fmla="*/ 2034813 h 2172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8258" h="2172859">
                  <a:moveTo>
                    <a:pt x="0" y="2034813"/>
                  </a:moveTo>
                  <a:lnTo>
                    <a:pt x="0" y="329705"/>
                  </a:lnTo>
                  <a:cubicBezTo>
                    <a:pt x="0" y="253464"/>
                    <a:pt x="61805" y="191659"/>
                    <a:pt x="138046" y="191659"/>
                  </a:cubicBezTo>
                  <a:lnTo>
                    <a:pt x="318300" y="191659"/>
                  </a:lnTo>
                  <a:lnTo>
                    <a:pt x="414129" y="0"/>
                  </a:lnTo>
                  <a:lnTo>
                    <a:pt x="509959" y="191659"/>
                  </a:lnTo>
                  <a:lnTo>
                    <a:pt x="690212" y="191659"/>
                  </a:lnTo>
                  <a:cubicBezTo>
                    <a:pt x="766453" y="191659"/>
                    <a:pt x="828258" y="253464"/>
                    <a:pt x="828258" y="329705"/>
                  </a:cubicBezTo>
                  <a:lnTo>
                    <a:pt x="828258" y="2034813"/>
                  </a:lnTo>
                  <a:cubicBezTo>
                    <a:pt x="828258" y="2111054"/>
                    <a:pt x="766453" y="2172859"/>
                    <a:pt x="690212" y="2172859"/>
                  </a:cubicBezTo>
                  <a:lnTo>
                    <a:pt x="138046" y="2172859"/>
                  </a:lnTo>
                  <a:cubicBezTo>
                    <a:pt x="61805" y="2172859"/>
                    <a:pt x="0" y="2111054"/>
                    <a:pt x="0" y="2034813"/>
                  </a:cubicBezTo>
                  <a:close/>
                </a:path>
              </a:pathLst>
            </a:custGeom>
            <a:gradFill>
              <a:gsLst>
                <a:gs pos="22000">
                  <a:srgbClr val="1E76FE"/>
                </a:gs>
                <a:gs pos="100000">
                  <a:srgbClr val="1CC0F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文本框 32"/>
            <p:cNvSpPr txBox="1"/>
            <p:nvPr/>
          </p:nvSpPr>
          <p:spPr>
            <a:xfrm>
              <a:off x="6192516" y="4239042"/>
              <a:ext cx="1906454" cy="415498"/>
            </a:xfrm>
            <a:prstGeom prst="rect">
              <a:avLst/>
            </a:prstGeom>
            <a:noFill/>
          </p:spPr>
          <p:txBody>
            <a:bodyPr wrap="square" rtlCol="0">
              <a:spAutoFit/>
            </a:bodyPr>
            <a:lstStyle/>
            <a:p>
              <a:pPr algn="ctr">
                <a:lnSpc>
                  <a:spcPct val="150000"/>
                </a:lnSpc>
              </a:pPr>
              <a:r>
                <a:rPr lang="en-US" altLang="zh-CN" sz="1400" smtClean="0">
                  <a:solidFill>
                    <a:schemeClr val="bg1"/>
                  </a:solidFill>
                  <a:latin typeface="思源黑体 CN Light" panose="020B0300000000000000" pitchFamily="34" charset="-122"/>
                  <a:ea typeface="思源黑体 CN Light" panose="020B0300000000000000" pitchFamily="34" charset="-122"/>
                </a:rPr>
                <a:t>Lorem ipsum dolor</a:t>
              </a:r>
              <a:endParaRPr lang="zh-CN" altLang="en-US" sz="1400" smtClean="0">
                <a:solidFill>
                  <a:schemeClr val="bg1"/>
                </a:solidFill>
                <a:latin typeface="思源黑体 CN Light" panose="020B0300000000000000" pitchFamily="34" charset="-122"/>
                <a:ea typeface="思源黑体 CN Light" panose="020B0300000000000000" pitchFamily="34" charset="-122"/>
              </a:endParaRPr>
            </a:p>
          </p:txBody>
        </p:sp>
        <p:sp>
          <p:nvSpPr>
            <p:cNvPr id="34" name="文本框 33"/>
            <p:cNvSpPr txBox="1"/>
            <p:nvPr/>
          </p:nvSpPr>
          <p:spPr>
            <a:xfrm>
              <a:off x="6207029" y="4526314"/>
              <a:ext cx="1906454" cy="422552"/>
            </a:xfrm>
            <a:prstGeom prst="rect">
              <a:avLst/>
            </a:prstGeom>
            <a:noFill/>
          </p:spPr>
          <p:txBody>
            <a:bodyPr wrap="square" rtlCol="0">
              <a:spAutoFit/>
            </a:bodyPr>
            <a:lstStyle/>
            <a:p>
              <a:pPr algn="ctr">
                <a:lnSpc>
                  <a:spcPct val="150000"/>
                </a:lnSpc>
              </a:pPr>
              <a:r>
                <a:rPr lang="en-US" altLang="zh-CN" sz="1600" smtClean="0">
                  <a:solidFill>
                    <a:schemeClr val="bg1"/>
                  </a:solidFill>
                  <a:latin typeface="思源黑体 CN Light" panose="020B0300000000000000" pitchFamily="34" charset="-122"/>
                  <a:ea typeface="思源黑体 CN Light" panose="020B0300000000000000" pitchFamily="34" charset="-122"/>
                </a:rPr>
                <a:t>7542</a:t>
              </a:r>
              <a:endParaRPr lang="zh-CN" altLang="en-US" sz="1600" smtClean="0">
                <a:solidFill>
                  <a:schemeClr val="bg1"/>
                </a:solidFill>
                <a:latin typeface="思源黑体 CN Light" panose="020B0300000000000000" pitchFamily="34" charset="-122"/>
                <a:ea typeface="思源黑体 CN Light" panose="020B0300000000000000" pitchFamily="34" charset="-122"/>
              </a:endParaRPr>
            </a:p>
          </p:txBody>
        </p:sp>
      </p:grpSp>
    </p:spTree>
    <p:extLst>
      <p:ext uri="{BB962C8B-B14F-4D97-AF65-F5344CB8AC3E}">
        <p14:creationId xmlns:p14="http://schemas.microsoft.com/office/powerpoint/2010/main" val="257813791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商务亮色">
      <a:dk1>
        <a:sysClr val="windowText" lastClr="000000"/>
      </a:dk1>
      <a:lt1>
        <a:sysClr val="window" lastClr="FFFFFF"/>
      </a:lt1>
      <a:dk2>
        <a:srgbClr val="44546A"/>
      </a:dk2>
      <a:lt2>
        <a:srgbClr val="E7E6E6"/>
      </a:lt2>
      <a:accent1>
        <a:srgbClr val="2B53BD"/>
      </a:accent1>
      <a:accent2>
        <a:srgbClr val="2483FD"/>
      </a:accent2>
      <a:accent3>
        <a:srgbClr val="4BD5F6"/>
      </a:accent3>
      <a:accent4>
        <a:srgbClr val="FB0ACF"/>
      </a:accent4>
      <a:accent5>
        <a:srgbClr val="FDC622"/>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ctr">
          <a:lnSpc>
            <a:spcPct val="150000"/>
          </a:lnSpc>
          <a:defRPr smtClean="0">
            <a:latin typeface="思源黑体 CN Light" panose="020B0300000000000000" pitchFamily="34" charset="-122"/>
            <a:ea typeface="思源黑体 CN Light" panose="020B0300000000000000"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460</TotalTime>
  <Words>634</Words>
  <Application>Microsoft Office PowerPoint</Application>
  <PresentationFormat>宽屏</PresentationFormat>
  <Paragraphs>100</Paragraphs>
  <Slides>20</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20</vt:i4>
      </vt:variant>
    </vt:vector>
  </HeadingPairs>
  <TitlesOfParts>
    <vt:vector size="28" baseType="lpstr">
      <vt:lpstr>等线</vt:lpstr>
      <vt:lpstr>等线 Light</vt:lpstr>
      <vt:lpstr>思源黑体 CN ExtraLight</vt:lpstr>
      <vt:lpstr>思源黑体 CN Light</vt:lpstr>
      <vt:lpstr>思源黑体 CN Normal</vt:lpstr>
      <vt:lpstr>站酷高端黑</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忘吃药的晓公子</dc:creator>
  <cp:keywords>www.51pptmoban.com</cp:keywords>
  <cp:lastModifiedBy>YANGS</cp:lastModifiedBy>
  <cp:revision>65</cp:revision>
  <dcterms:created xsi:type="dcterms:W3CDTF">2017-12-24T02:07:42Z</dcterms:created>
  <dcterms:modified xsi:type="dcterms:W3CDTF">2018-01-24T13:33:37Z</dcterms:modified>
</cp:coreProperties>
</file>