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20092"/>
    <a:srgbClr val="660066"/>
    <a:srgbClr val="8A8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CBC156-1180-4C23-8B4A-63E20F1007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25169B2-B292-42A4-A345-2DD3F8B4F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600703-ED95-401F-91E5-B6DEB934C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C74B3A-D625-4BC3-98C0-3A1F7BE91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4724FD-0F8F-44A6-82E3-D22CB3354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3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0AF88E-2FF7-49E9-AB50-BF4E25EF3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9DA13B0-5DDD-4251-9D69-428F6A691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7F94C17-070E-4611-90EE-7B8C5949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B1C4246-7233-45B5-85CC-0FE8122EF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FCD839-2D43-43E8-A9AD-833A00F17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6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7C9C14F-B1CA-46B8-8C13-753A227FDB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8A7AE4-4527-4312-B1B7-F6CD2A31E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B0976A-069E-4961-9CC6-60ED17A82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C25C8A-C56C-4906-A8ED-5BDB0129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EC2840-5756-4DAA-987F-B4028E909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1C9E12-D74F-4509-9922-5B0792C1A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578AB6-7957-46D3-98E6-029F03970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E2A90B9-17AD-4F39-BF6B-C31E69644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C1FB55-E235-453F-8306-6DA5D34ED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6FEC9B-A615-4854-9D79-173A42EA0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9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B3B626-32C6-40FE-8530-B19E2379E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5249567-A2C6-4152-A756-F5ECEB217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2E2F94-0B04-4205-B487-F7B414C79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7A48A0C-EBB4-4031-B7E3-C01C111E9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9B1062-D22D-4CDA-A9F3-6B3CD27A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0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5D61DB-F711-45C3-8827-9AD9C3301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CA932AE-E05D-499C-91FC-C43A814767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FBCF639-FD87-49B5-9970-01AF0A3BD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AA4801B-F2C8-44AD-A57E-9DA2D44E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41F5648-B6FC-4EB6-B736-7E5BBC578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010D39-77D3-4B2E-BF3D-DDBF02D68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5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0F5F6E-7863-40C5-B24E-7E5A3AF30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FC26592-104A-4543-B94F-3CF094D97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4DE6C5F-A33F-40DD-93CA-644F7C977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E7F13D8-1BB2-4FFE-99CE-E1043C48BD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56967FE-B1F4-4ECE-BA01-D820F8663E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B2E8E93-A061-492D-B18E-3B7D33929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C6FCD84-D7D5-4F9A-AD8F-B997A8471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CBBE271-C67B-44B5-B534-B331EA7ED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15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8AAC5F-94A5-4F07-9116-61602843F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801A166-5A68-4A39-A730-4D04E3E3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83F2F73-C872-46DC-A075-658FCFC5B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494E613-FD6D-4277-A96E-3046729B2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75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715000-CFB4-45BB-BF54-3DEF4DBB6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0C4EDB-6F63-45D5-BE8C-FB5E14C08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1596F8-1A84-442A-BD8A-C9EFAC10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17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0657D5-8A1C-4AD3-99BC-CA48902CB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FE38DD3-E1ED-4015-B0FA-239B27603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DA27895-A16D-4E45-8E25-FE7815573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C8FCC6-96FD-4058-A532-CB8FD229A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1AD4806-106E-4B04-B1FE-23BD7EC45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7030E79-64F0-481A-BB02-28E33B03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1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0F096E-DCF5-4CAB-8B97-8363FA83A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5F118AE-A386-45A2-89CC-D49C98C71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52888EC-75F9-4B94-B1FB-76661CEDE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A57724C-DAF3-4733-A3D2-010340EC9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9579F06-1302-4966-9BFA-E391B1B33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A816DD6-6842-4CCA-81A0-919864DF5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87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631BED7-174E-4946-A39F-942219274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711B306-6F0C-4FFD-BD52-D1D049E84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4CFCCAA-01E9-4DAC-B3A2-1DEAF069ED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19E1E-9F2D-4532-9B8F-B0123AD12C44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C5E2AF8-E264-4548-BCF2-DD98F640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20BA28-8606-4C4C-8C6B-6961A1B43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E4994-FF9C-45E7-9695-AA7A73FFD9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4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hyperlink" Target="http://weilaizhiyi.yanj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eilaizhiyi.yanj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十字形 12">
            <a:extLst>
              <a:ext uri="{FF2B5EF4-FFF2-40B4-BE49-F238E27FC236}">
                <a16:creationId xmlns:a16="http://schemas.microsoft.com/office/drawing/2014/main" xmlns="" id="{84F3B3CC-3B65-442B-894E-DE5C39029DDD}"/>
              </a:ext>
            </a:extLst>
          </p:cNvPr>
          <p:cNvSpPr/>
          <p:nvPr/>
        </p:nvSpPr>
        <p:spPr>
          <a:xfrm>
            <a:off x="443948" y="488584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十字形 16">
            <a:extLst>
              <a:ext uri="{FF2B5EF4-FFF2-40B4-BE49-F238E27FC236}">
                <a16:creationId xmlns:a16="http://schemas.microsoft.com/office/drawing/2014/main" xmlns="" id="{7B576489-F384-4171-BC9F-5FB1FB2516BA}"/>
              </a:ext>
            </a:extLst>
          </p:cNvPr>
          <p:cNvSpPr/>
          <p:nvPr/>
        </p:nvSpPr>
        <p:spPr>
          <a:xfrm>
            <a:off x="480144" y="6172385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十字形 17">
            <a:extLst>
              <a:ext uri="{FF2B5EF4-FFF2-40B4-BE49-F238E27FC236}">
                <a16:creationId xmlns:a16="http://schemas.microsoft.com/office/drawing/2014/main" xmlns="" id="{609FF50C-F2F0-4183-8827-D297BADE74B9}"/>
              </a:ext>
            </a:extLst>
          </p:cNvPr>
          <p:cNvSpPr/>
          <p:nvPr/>
        </p:nvSpPr>
        <p:spPr>
          <a:xfrm>
            <a:off x="11151372" y="488584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十字形 18">
            <a:extLst>
              <a:ext uri="{FF2B5EF4-FFF2-40B4-BE49-F238E27FC236}">
                <a16:creationId xmlns:a16="http://schemas.microsoft.com/office/drawing/2014/main" xmlns="" id="{58433845-B19D-45FD-9BF5-74676BBC5C10}"/>
              </a:ext>
            </a:extLst>
          </p:cNvPr>
          <p:cNvSpPr/>
          <p:nvPr/>
        </p:nvSpPr>
        <p:spPr>
          <a:xfrm>
            <a:off x="11151372" y="6172385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8289719-6CE5-4E69-8447-8AC2AEF0E049}"/>
              </a:ext>
            </a:extLst>
          </p:cNvPr>
          <p:cNvSpPr txBox="1"/>
          <p:nvPr/>
        </p:nvSpPr>
        <p:spPr>
          <a:xfrm>
            <a:off x="2698989" y="3383912"/>
            <a:ext cx="67809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7" name="2">
            <a:extLst>
              <a:ext uri="{FF2B5EF4-FFF2-40B4-BE49-F238E27FC236}">
                <a16:creationId xmlns:a16="http://schemas.microsoft.com/office/drawing/2014/main" xmlns="" id="{F5B14516-49F7-404A-9D8A-EFB39E2FCB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3589" y="271688"/>
            <a:ext cx="1734447" cy="2457133"/>
          </a:xfrm>
          <a:prstGeom prst="rect">
            <a:avLst/>
          </a:prstGeom>
        </p:spPr>
      </p:pic>
      <p:pic>
        <p:nvPicPr>
          <p:cNvPr id="3" name="8">
            <a:extLst>
              <a:ext uri="{FF2B5EF4-FFF2-40B4-BE49-F238E27FC236}">
                <a16:creationId xmlns:a16="http://schemas.microsoft.com/office/drawing/2014/main" xmlns="" id="{68B2977E-633B-4DCF-837C-6B0F17163F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6141" y="2860589"/>
            <a:ext cx="1868086" cy="2594845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3F0CAB5-C126-4FF4-A4E7-4ED352D5EFC8}"/>
              </a:ext>
            </a:extLst>
          </p:cNvPr>
          <p:cNvSpPr/>
          <p:nvPr/>
        </p:nvSpPr>
        <p:spPr>
          <a:xfrm>
            <a:off x="3718607" y="1118377"/>
            <a:ext cx="1267066" cy="297726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0">
            <a:extLst>
              <a:ext uri="{FF2B5EF4-FFF2-40B4-BE49-F238E27FC236}">
                <a16:creationId xmlns:a16="http://schemas.microsoft.com/office/drawing/2014/main" xmlns="" id="{9AD38830-6097-425D-BF71-8064F65277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9375" y="1225223"/>
            <a:ext cx="1945532" cy="2665143"/>
          </a:xfrm>
          <a:prstGeom prst="rect">
            <a:avLst/>
          </a:prstGeom>
        </p:spPr>
      </p:pic>
      <p:sp>
        <p:nvSpPr>
          <p:cNvPr id="25" name="十字形 24">
            <a:extLst>
              <a:ext uri="{FF2B5EF4-FFF2-40B4-BE49-F238E27FC236}">
                <a16:creationId xmlns:a16="http://schemas.microsoft.com/office/drawing/2014/main" xmlns="" id="{1CCD704B-6D79-4561-999B-2F6D785A775F}"/>
              </a:ext>
            </a:extLst>
          </p:cNvPr>
          <p:cNvSpPr/>
          <p:nvPr/>
        </p:nvSpPr>
        <p:spPr>
          <a:xfrm>
            <a:off x="4181115" y="2422342"/>
            <a:ext cx="342051" cy="342051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B47911B-D61D-4B0C-A13A-C73C7B4D0E16}"/>
              </a:ext>
            </a:extLst>
          </p:cNvPr>
          <p:cNvSpPr txBox="1"/>
          <p:nvPr/>
        </p:nvSpPr>
        <p:spPr>
          <a:xfrm rot="5400000">
            <a:off x="2574236" y="2534075"/>
            <a:ext cx="1013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DESIGN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A123377-33CB-4632-8EA8-DD48B03D684B}"/>
              </a:ext>
            </a:extLst>
          </p:cNvPr>
          <p:cNvSpPr txBox="1"/>
          <p:nvPr/>
        </p:nvSpPr>
        <p:spPr>
          <a:xfrm>
            <a:off x="1127192" y="1161700"/>
            <a:ext cx="911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DESIGN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FAD7EC0-E48A-4103-B049-16F517BD9848}"/>
              </a:ext>
            </a:extLst>
          </p:cNvPr>
          <p:cNvSpPr txBox="1"/>
          <p:nvPr/>
        </p:nvSpPr>
        <p:spPr>
          <a:xfrm>
            <a:off x="8574437" y="1799429"/>
            <a:ext cx="178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用心设计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F0362D9-FF82-4287-A54C-9B744BF5BB69}"/>
              </a:ext>
            </a:extLst>
          </p:cNvPr>
          <p:cNvSpPr txBox="1"/>
          <p:nvPr/>
        </p:nvSpPr>
        <p:spPr>
          <a:xfrm>
            <a:off x="8574437" y="3521034"/>
            <a:ext cx="178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【</a:t>
            </a:r>
            <a:r>
              <a:rPr lang="zh-CN" altLang="en-US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未来之翼</a:t>
            </a:r>
            <a:r>
              <a:rPr lang="en-US" altLang="zh-CN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】</a:t>
            </a:r>
            <a:endParaRPr lang="zh-CN" altLang="en-US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494C173-C7F5-43B0-9086-718F5F37E219}"/>
              </a:ext>
            </a:extLst>
          </p:cNvPr>
          <p:cNvSpPr txBox="1"/>
          <p:nvPr/>
        </p:nvSpPr>
        <p:spPr>
          <a:xfrm>
            <a:off x="3457498" y="4988160"/>
            <a:ext cx="178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爱玩设计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9158FAA-1B8B-40A2-A1CC-7528F891D581}"/>
              </a:ext>
            </a:extLst>
          </p:cNvPr>
          <p:cNvSpPr txBox="1"/>
          <p:nvPr/>
        </p:nvSpPr>
        <p:spPr>
          <a:xfrm>
            <a:off x="3475454" y="5357492"/>
            <a:ext cx="1771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BUILD BETTER &amp;&amp; DESIGN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DC3B01C-BAAC-4833-A829-653CE7BE4E3C}"/>
              </a:ext>
            </a:extLst>
          </p:cNvPr>
          <p:cNvSpPr txBox="1"/>
          <p:nvPr/>
        </p:nvSpPr>
        <p:spPr>
          <a:xfrm>
            <a:off x="7753890" y="2962714"/>
            <a:ext cx="3430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优美平面系列模板分享</a:t>
            </a:r>
          </a:p>
        </p:txBody>
      </p:sp>
    </p:spTree>
    <p:extLst>
      <p:ext uri="{BB962C8B-B14F-4D97-AF65-F5344CB8AC3E}">
        <p14:creationId xmlns:p14="http://schemas.microsoft.com/office/powerpoint/2010/main" val="327335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542B354-C882-41AD-8898-69B8A8AD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1574" y="-4639482"/>
            <a:ext cx="19058074" cy="25412751"/>
          </a:xfrm>
          <a:prstGeom prst="rect">
            <a:avLst/>
          </a:prstGeom>
        </p:spPr>
      </p:pic>
      <p:sp>
        <p:nvSpPr>
          <p:cNvPr id="13" name="十字形 12">
            <a:extLst>
              <a:ext uri="{FF2B5EF4-FFF2-40B4-BE49-F238E27FC236}">
                <a16:creationId xmlns:a16="http://schemas.microsoft.com/office/drawing/2014/main" xmlns="" id="{84F3B3CC-3B65-442B-894E-DE5C39029DDD}"/>
              </a:ext>
            </a:extLst>
          </p:cNvPr>
          <p:cNvSpPr/>
          <p:nvPr/>
        </p:nvSpPr>
        <p:spPr>
          <a:xfrm>
            <a:off x="739011" y="488584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A123377-33CB-4632-8EA8-DD48B03D684B}"/>
              </a:ext>
            </a:extLst>
          </p:cNvPr>
          <p:cNvSpPr txBox="1"/>
          <p:nvPr/>
        </p:nvSpPr>
        <p:spPr>
          <a:xfrm>
            <a:off x="1539494" y="2301714"/>
            <a:ext cx="338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</a:rPr>
              <a:t>DESIGN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十字形 17">
            <a:extLst>
              <a:ext uri="{FF2B5EF4-FFF2-40B4-BE49-F238E27FC236}">
                <a16:creationId xmlns:a16="http://schemas.microsoft.com/office/drawing/2014/main" xmlns="" id="{609FF50C-F2F0-4183-8827-D297BADE74B9}"/>
              </a:ext>
            </a:extLst>
          </p:cNvPr>
          <p:cNvSpPr/>
          <p:nvPr/>
        </p:nvSpPr>
        <p:spPr>
          <a:xfrm>
            <a:off x="11151372" y="488584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十字形 18">
            <a:extLst>
              <a:ext uri="{FF2B5EF4-FFF2-40B4-BE49-F238E27FC236}">
                <a16:creationId xmlns:a16="http://schemas.microsoft.com/office/drawing/2014/main" xmlns="" id="{58433845-B19D-45FD-9BF5-74676BBC5C10}"/>
              </a:ext>
            </a:extLst>
          </p:cNvPr>
          <p:cNvSpPr/>
          <p:nvPr/>
        </p:nvSpPr>
        <p:spPr>
          <a:xfrm>
            <a:off x="11151372" y="6172385"/>
            <a:ext cx="358140" cy="358140"/>
          </a:xfrm>
          <a:prstGeom prst="plus">
            <a:avLst>
              <a:gd name="adj" fmla="val 455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3F0CAB5-C126-4FF4-A4E7-4ED352D5EFC8}"/>
              </a:ext>
            </a:extLst>
          </p:cNvPr>
          <p:cNvSpPr/>
          <p:nvPr/>
        </p:nvSpPr>
        <p:spPr>
          <a:xfrm>
            <a:off x="7061344" y="2784204"/>
            <a:ext cx="1722124" cy="265925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697DD0D-536A-4E01-9A3A-CD3AFCFD9DC5}"/>
              </a:ext>
            </a:extLst>
          </p:cNvPr>
          <p:cNvSpPr txBox="1"/>
          <p:nvPr/>
        </p:nvSpPr>
        <p:spPr>
          <a:xfrm>
            <a:off x="7061344" y="3059668"/>
            <a:ext cx="178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【</a:t>
            </a:r>
            <a:r>
              <a:rPr lang="zh-CN" altLang="en-US" b="1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未来之翼</a:t>
            </a:r>
            <a:r>
              <a:rPr lang="en-US" altLang="zh-CN" b="1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】</a:t>
            </a:r>
            <a:endParaRPr lang="zh-CN" altLang="en-US" b="1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B4279F5-1A78-41FD-B450-BFCC49B820C7}"/>
              </a:ext>
            </a:extLst>
          </p:cNvPr>
          <p:cNvSpPr txBox="1"/>
          <p:nvPr/>
        </p:nvSpPr>
        <p:spPr>
          <a:xfrm>
            <a:off x="7208027" y="3704464"/>
            <a:ext cx="1495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设计是什么？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3A01399-D3B5-4713-B9F2-75601A158A27}"/>
              </a:ext>
            </a:extLst>
          </p:cNvPr>
          <p:cNvSpPr txBox="1"/>
          <p:nvPr/>
        </p:nvSpPr>
        <p:spPr>
          <a:xfrm>
            <a:off x="7140868" y="5043452"/>
            <a:ext cx="1563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28C8F1B-AC4F-4814-AF94-94BB108C0E7F}"/>
              </a:ext>
            </a:extLst>
          </p:cNvPr>
          <p:cNvSpPr txBox="1"/>
          <p:nvPr/>
        </p:nvSpPr>
        <p:spPr>
          <a:xfrm>
            <a:off x="7140868" y="4455916"/>
            <a:ext cx="1563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BUILD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BF4DF2-7C86-4CCC-ACBB-BBFB9CF4C8D8}"/>
              </a:ext>
            </a:extLst>
          </p:cNvPr>
          <p:cNvSpPr txBox="1"/>
          <p:nvPr/>
        </p:nvSpPr>
        <p:spPr>
          <a:xfrm>
            <a:off x="7140868" y="4749684"/>
            <a:ext cx="1495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BETTER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0890742-6B7D-46FC-A506-84C7447AF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35057" y="-12516664"/>
            <a:ext cx="20929600" cy="279083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B25149-B224-47A6-812C-8CBB593A27AE}"/>
              </a:ext>
            </a:extLst>
          </p:cNvPr>
          <p:cNvSpPr txBox="1"/>
          <p:nvPr/>
        </p:nvSpPr>
        <p:spPr>
          <a:xfrm>
            <a:off x="1463294" y="1437493"/>
            <a:ext cx="338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</a:rPr>
              <a:t>DESIGN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6FE1B03-4C6E-4ECC-8580-0FC86BCA4E15}"/>
              </a:ext>
            </a:extLst>
          </p:cNvPr>
          <p:cNvSpPr txBox="1"/>
          <p:nvPr/>
        </p:nvSpPr>
        <p:spPr>
          <a:xfrm>
            <a:off x="7203694" y="1437493"/>
            <a:ext cx="338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</a:rPr>
              <a:t>SEE YOU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5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4EA9678-55B8-4A11-A982-C9CF6EE361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hlinkClick r:id="rId2"/>
            <a:extLst>
              <a:ext uri="{FF2B5EF4-FFF2-40B4-BE49-F238E27FC236}">
                <a16:creationId xmlns:a16="http://schemas.microsoft.com/office/drawing/2014/main" xmlns="" id="{A51F0019-9CB6-4E1D-9558-AD0E40B6A290}"/>
              </a:ext>
            </a:extLst>
          </p:cNvPr>
          <p:cNvSpPr txBox="1"/>
          <p:nvPr/>
        </p:nvSpPr>
        <p:spPr>
          <a:xfrm>
            <a:off x="4000500" y="2755017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1600" spc="300" dirty="0"/>
              <a:t>更多内容可移步</a:t>
            </a:r>
            <a:r>
              <a:rPr lang="en-US" altLang="zh-CN" sz="1600" spc="300" dirty="0">
                <a:latin typeface="LeviBrush" panose="00000400000000000000" pitchFamily="2" charset="0"/>
              </a:rPr>
              <a:t>Tomo</a:t>
            </a:r>
            <a:r>
              <a:rPr lang="zh-CN" altLang="en-US" sz="1600" spc="300" dirty="0"/>
              <a:t>的小店里逛逛。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B42F17A-400E-4C15-B96A-9356796D61E3}"/>
              </a:ext>
            </a:extLst>
          </p:cNvPr>
          <p:cNvSpPr/>
          <p:nvPr/>
        </p:nvSpPr>
        <p:spPr>
          <a:xfrm>
            <a:off x="2975675" y="1983782"/>
            <a:ext cx="6240650" cy="269670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2"/>
            <a:extLst>
              <a:ext uri="{FF2B5EF4-FFF2-40B4-BE49-F238E27FC236}">
                <a16:creationId xmlns:a16="http://schemas.microsoft.com/office/drawing/2014/main" xmlns="" id="{C42AE49A-EEB8-4B1F-BE81-9D24EDEA90AD}"/>
              </a:ext>
            </a:extLst>
          </p:cNvPr>
          <p:cNvSpPr/>
          <p:nvPr/>
        </p:nvSpPr>
        <p:spPr>
          <a:xfrm>
            <a:off x="4317853" y="3259723"/>
            <a:ext cx="35562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http://weilaizhiyi.yanj.cn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FA1DAF3-4FD7-40BC-A48B-49A7DFC2DB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92292">
            <a:off x="3302682" y="944447"/>
            <a:ext cx="3162300" cy="2469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5A19B81-502A-480C-9A92-E24B8C7436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371845" y="3270755"/>
            <a:ext cx="1250833" cy="15119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871E9E2-F68A-4975-8DB8-4E12329382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10989">
            <a:off x="7874148" y="1672807"/>
            <a:ext cx="603102" cy="72898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7E53DC2-7C42-4CE2-8C24-38C2E10A50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163"/>
          <a:stretch/>
        </p:blipFill>
        <p:spPr>
          <a:xfrm rot="18356251" flipH="1">
            <a:off x="1307922" y="3436911"/>
            <a:ext cx="1203799" cy="9531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0EF40F9-7ACA-4DA9-AE26-AA0F71FED18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6163"/>
          <a:stretch/>
        </p:blipFill>
        <p:spPr>
          <a:xfrm rot="18356251" flipH="1">
            <a:off x="6124797" y="3176339"/>
            <a:ext cx="4101802" cy="324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2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E432E03-F2E7-4E0D-A094-81BA32EB52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3050" y="3158530"/>
            <a:ext cx="1485900" cy="14859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28E838-1651-4E93-9A93-A9794A5AF9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257" y="3953252"/>
            <a:ext cx="928769" cy="9449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5CA3946-A9A5-4550-B754-48CFF9773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229" y="3953252"/>
            <a:ext cx="944961" cy="94496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C49A116-0976-444F-9DC2-10BED19D6924}"/>
              </a:ext>
            </a:extLst>
          </p:cNvPr>
          <p:cNvSpPr txBox="1"/>
          <p:nvPr/>
        </p:nvSpPr>
        <p:spPr>
          <a:xfrm>
            <a:off x="5210175" y="2760407"/>
            <a:ext cx="1771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 spc="15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个人微信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2002046-FCA8-4A8D-847A-504E564F7B99}"/>
              </a:ext>
            </a:extLst>
          </p:cNvPr>
          <p:cNvSpPr txBox="1"/>
          <p:nvPr/>
        </p:nvSpPr>
        <p:spPr>
          <a:xfrm>
            <a:off x="7342884" y="3593703"/>
            <a:ext cx="1771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1400" spc="150">
                <a:solidFill>
                  <a:schemeClr val="tx1">
                    <a:lumMod val="85000"/>
                    <a:lumOff val="1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dirty="0"/>
              <a:t>演界小店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A2CC99F-393B-475D-8EE3-96EA52C2BA0E}"/>
              </a:ext>
            </a:extLst>
          </p:cNvPr>
          <p:cNvSpPr txBox="1"/>
          <p:nvPr/>
        </p:nvSpPr>
        <p:spPr>
          <a:xfrm>
            <a:off x="3073523" y="3593702"/>
            <a:ext cx="1771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1400" spc="150">
                <a:solidFill>
                  <a:schemeClr val="tx1">
                    <a:lumMod val="85000"/>
                    <a:lumOff val="1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dirty="0"/>
              <a:t>个人微博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B3CD1D-BD03-49D1-844C-B3F582F2E7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650" y="5166859"/>
            <a:ext cx="1028700" cy="10287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DEAF9B-093A-45F5-BF9B-83E55BE0F707}"/>
              </a:ext>
            </a:extLst>
          </p:cNvPr>
          <p:cNvSpPr txBox="1"/>
          <p:nvPr/>
        </p:nvSpPr>
        <p:spPr>
          <a:xfrm>
            <a:off x="3760922" y="1553828"/>
            <a:ext cx="4670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 sz="3600" dirty="0"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60000">
                      <a:srgbClr val="FF0066"/>
                    </a:gs>
                    <a:gs pos="92000">
                      <a:schemeClr val="accent2"/>
                    </a:gs>
                  </a:gsLst>
                  <a:lin ang="2700000" scaled="1"/>
                  <a:tileRect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Waiting For You</a:t>
            </a:r>
            <a:endParaRPr lang="zh-CN" altLang="en-US" sz="3600" dirty="0"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60000">
                    <a:srgbClr val="FF0066"/>
                  </a:gs>
                  <a:gs pos="92000">
                    <a:schemeClr val="accent2"/>
                  </a:gs>
                </a:gsLst>
                <a:lin ang="2700000" scaled="1"/>
                <a:tileRect/>
              </a:gra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EE4719B-643E-455F-8A42-D503C98F3B02}"/>
              </a:ext>
            </a:extLst>
          </p:cNvPr>
          <p:cNvSpPr txBox="1"/>
          <p:nvPr/>
        </p:nvSpPr>
        <p:spPr>
          <a:xfrm>
            <a:off x="5210175" y="4889860"/>
            <a:ext cx="1771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 spc="15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微信公众号</a:t>
            </a:r>
          </a:p>
        </p:txBody>
      </p:sp>
    </p:spTree>
    <p:extLst>
      <p:ext uri="{BB962C8B-B14F-4D97-AF65-F5344CB8AC3E}">
        <p14:creationId xmlns:p14="http://schemas.microsoft.com/office/powerpoint/2010/main" val="307964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未来之翼</a:t>
            </a:r>
          </a:p>
          <a:p>
            <a:r>
              <a:rPr lang="en-US" altLang="zh-CN" dirty="0">
                <a:hlinkClick r:id="rId2"/>
              </a:rPr>
              <a:t>http://weilaizhiyi.yanj.cn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61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105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LeviBrush</vt:lpstr>
      <vt:lpstr>等线</vt:lpstr>
      <vt:lpstr>等线 Light</vt:lpstr>
      <vt:lpstr>方正清刻本悦宋简体</vt:lpstr>
      <vt:lpstr>方正细圆简体</vt:lpstr>
      <vt:lpstr>方正中等线简体</vt:lpstr>
      <vt:lpstr>华文细黑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Tomo TT;未来之翼</dc:creator>
  <cp:keywords>www.51pptmoban.com</cp:keywords>
  <cp:lastModifiedBy>YANGS</cp:lastModifiedBy>
  <cp:revision>23</cp:revision>
  <dcterms:created xsi:type="dcterms:W3CDTF">2018-01-19T10:35:58Z</dcterms:created>
  <dcterms:modified xsi:type="dcterms:W3CDTF">2018-01-25T15:55:58Z</dcterms:modified>
</cp:coreProperties>
</file>