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4" r:id="rId6"/>
    <p:sldId id="261" r:id="rId7"/>
    <p:sldId id="262" r:id="rId8"/>
    <p:sldId id="263" r:id="rId9"/>
    <p:sldId id="260"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28"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D273B"/>
    <a:srgbClr val="D7B38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snapToGrid="0" showGuides="1">
      <p:cViewPr varScale="1">
        <p:scale>
          <a:sx n="74" d="100"/>
          <a:sy n="74" d="100"/>
        </p:scale>
        <p:origin x="552" y="66"/>
      </p:cViewPr>
      <p:guideLst>
        <p:guide orient="horz" pos="2228"/>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 Id="rId30" Type="http://schemas.microsoft.com/office/2015/10/relationships/revisionInfo" Target="revisionInfo.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lineChart>
        <c:grouping val="standard"/>
        <c:varyColors val="0"/>
        <c:ser>
          <c:idx val="0"/>
          <c:order val="0"/>
          <c:tx>
            <c:strRef>
              <c:f>Sheet1!$B$1</c:f>
              <c:strCache>
                <c:ptCount val="1"/>
                <c:pt idx="0">
                  <c:v>系列 1</c:v>
                </c:pt>
              </c:strCache>
            </c:strRef>
          </c:tx>
          <c:spPr>
            <a:ln w="28575" cap="rnd">
              <a:solidFill>
                <a:srgbClr val="D7B388"/>
              </a:solidFill>
              <a:round/>
            </a:ln>
            <a:effectLst/>
          </c:spPr>
          <c:marker>
            <c:symbol val="none"/>
          </c:marker>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mooth val="1"/>
          <c:extLst xmlns:c16r2="http://schemas.microsoft.com/office/drawing/2015/06/chart">
            <c:ext xmlns:c16="http://schemas.microsoft.com/office/drawing/2014/chart" uri="{C3380CC4-5D6E-409C-BE32-E72D297353CC}">
              <c16:uniqueId val="{00000000-46AC-413D-9AF7-49D4B4432CB2}"/>
            </c:ext>
          </c:extLst>
        </c:ser>
        <c:ser>
          <c:idx val="1"/>
          <c:order val="1"/>
          <c:tx>
            <c:strRef>
              <c:f>Sheet1!$C$1</c:f>
              <c:strCache>
                <c:ptCount val="1"/>
                <c:pt idx="0">
                  <c:v>系列 2</c:v>
                </c:pt>
              </c:strCache>
            </c:strRef>
          </c:tx>
          <c:spPr>
            <a:ln w="28575" cap="rnd">
              <a:solidFill>
                <a:schemeClr val="bg1"/>
              </a:solidFill>
              <a:round/>
            </a:ln>
            <a:effectLst/>
          </c:spPr>
          <c:marker>
            <c:symbol val="none"/>
          </c:marker>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mooth val="1"/>
          <c:extLst xmlns:c16r2="http://schemas.microsoft.com/office/drawing/2015/06/chart">
            <c:ext xmlns:c16="http://schemas.microsoft.com/office/drawing/2014/chart" uri="{C3380CC4-5D6E-409C-BE32-E72D297353CC}">
              <c16:uniqueId val="{00000003-46AC-413D-9AF7-49D4B4432CB2}"/>
            </c:ext>
          </c:extLst>
        </c:ser>
        <c:dLbls>
          <c:showLegendKey val="0"/>
          <c:showVal val="0"/>
          <c:showCatName val="0"/>
          <c:showSerName val="0"/>
          <c:showPercent val="0"/>
          <c:showBubbleSize val="0"/>
        </c:dLbls>
        <c:smooth val="0"/>
        <c:axId val="933073792"/>
        <c:axId val="933344128"/>
      </c:lineChart>
      <c:catAx>
        <c:axId val="93307379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zh-CN"/>
          </a:p>
        </c:txPr>
        <c:crossAx val="933344128"/>
        <c:crosses val="autoZero"/>
        <c:auto val="1"/>
        <c:lblAlgn val="ctr"/>
        <c:lblOffset val="100"/>
        <c:noMultiLvlLbl val="0"/>
      </c:catAx>
      <c:valAx>
        <c:axId val="933344128"/>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zh-CN"/>
          </a:p>
        </c:txPr>
        <c:crossAx val="933073792"/>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zh-CN"/>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solidFill>
            <a:schemeClr val="bg1"/>
          </a:solidFill>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11073C2-02C0-4803-B6E2-D102828FBE13}"/>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B5369E9D-C1FD-43CF-860B-E375981AF51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948FDA5D-B91E-4D96-8963-13A322BAE961}"/>
              </a:ext>
            </a:extLst>
          </p:cNvPr>
          <p:cNvSpPr>
            <a:spLocks noGrp="1"/>
          </p:cNvSpPr>
          <p:nvPr>
            <p:ph type="dt" sz="half" idx="10"/>
          </p:nvPr>
        </p:nvSpPr>
        <p:spPr/>
        <p:txBody>
          <a:bodyPr/>
          <a:lstStyle/>
          <a:p>
            <a:fld id="{1F78176B-5BBB-4D8F-9BD4-5CCEB12CCEC1}" type="datetimeFigureOut">
              <a:rPr lang="zh-CN" altLang="en-US" smtClean="0"/>
              <a:t>2018/1/29</a:t>
            </a:fld>
            <a:endParaRPr lang="zh-CN" altLang="en-US"/>
          </a:p>
        </p:txBody>
      </p:sp>
      <p:sp>
        <p:nvSpPr>
          <p:cNvPr id="5" name="页脚占位符 4">
            <a:extLst>
              <a:ext uri="{FF2B5EF4-FFF2-40B4-BE49-F238E27FC236}">
                <a16:creationId xmlns:a16="http://schemas.microsoft.com/office/drawing/2014/main" xmlns="" id="{4B8917FF-205C-45C6-8EA6-D7D0604409E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7876DD9B-F41C-49DA-AB54-B077567A63C4}"/>
              </a:ext>
            </a:extLst>
          </p:cNvPr>
          <p:cNvSpPr>
            <a:spLocks noGrp="1"/>
          </p:cNvSpPr>
          <p:nvPr>
            <p:ph type="sldNum" sz="quarter" idx="12"/>
          </p:nvPr>
        </p:nvSpPr>
        <p:spPr/>
        <p:txBody>
          <a:bodyPr/>
          <a:lstStyle/>
          <a:p>
            <a:fld id="{F966835D-1C1D-4D6A-93D3-51EA6727906E}" type="slidenum">
              <a:rPr lang="zh-CN" altLang="en-US" smtClean="0"/>
              <a:t>‹#›</a:t>
            </a:fld>
            <a:endParaRPr lang="zh-CN" altLang="en-US"/>
          </a:p>
        </p:txBody>
      </p:sp>
    </p:spTree>
    <p:extLst>
      <p:ext uri="{BB962C8B-B14F-4D97-AF65-F5344CB8AC3E}">
        <p14:creationId xmlns:p14="http://schemas.microsoft.com/office/powerpoint/2010/main" val="5166038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229D4C0-E7FB-4BB5-AB55-4DA8C962C9E1}"/>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A3533A58-4B9E-40E7-B3ED-6BEF13D7F288}"/>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330058D9-8FFF-4E1C-A6B7-AF22DCC562C5}"/>
              </a:ext>
            </a:extLst>
          </p:cNvPr>
          <p:cNvSpPr>
            <a:spLocks noGrp="1"/>
          </p:cNvSpPr>
          <p:nvPr>
            <p:ph type="dt" sz="half" idx="10"/>
          </p:nvPr>
        </p:nvSpPr>
        <p:spPr/>
        <p:txBody>
          <a:bodyPr/>
          <a:lstStyle/>
          <a:p>
            <a:fld id="{1F78176B-5BBB-4D8F-9BD4-5CCEB12CCEC1}" type="datetimeFigureOut">
              <a:rPr lang="zh-CN" altLang="en-US" smtClean="0"/>
              <a:t>2018/1/29</a:t>
            </a:fld>
            <a:endParaRPr lang="zh-CN" altLang="en-US"/>
          </a:p>
        </p:txBody>
      </p:sp>
      <p:sp>
        <p:nvSpPr>
          <p:cNvPr id="5" name="页脚占位符 4">
            <a:extLst>
              <a:ext uri="{FF2B5EF4-FFF2-40B4-BE49-F238E27FC236}">
                <a16:creationId xmlns:a16="http://schemas.microsoft.com/office/drawing/2014/main" xmlns="" id="{9CA6FF11-6FC5-4AF1-8229-080F8BBD348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D5268FD2-299D-4E4C-86A6-A36068AABF18}"/>
              </a:ext>
            </a:extLst>
          </p:cNvPr>
          <p:cNvSpPr>
            <a:spLocks noGrp="1"/>
          </p:cNvSpPr>
          <p:nvPr>
            <p:ph type="sldNum" sz="quarter" idx="12"/>
          </p:nvPr>
        </p:nvSpPr>
        <p:spPr/>
        <p:txBody>
          <a:bodyPr/>
          <a:lstStyle/>
          <a:p>
            <a:fld id="{F966835D-1C1D-4D6A-93D3-51EA6727906E}" type="slidenum">
              <a:rPr lang="zh-CN" altLang="en-US" smtClean="0"/>
              <a:t>‹#›</a:t>
            </a:fld>
            <a:endParaRPr lang="zh-CN" altLang="en-US"/>
          </a:p>
        </p:txBody>
      </p:sp>
    </p:spTree>
    <p:extLst>
      <p:ext uri="{BB962C8B-B14F-4D97-AF65-F5344CB8AC3E}">
        <p14:creationId xmlns:p14="http://schemas.microsoft.com/office/powerpoint/2010/main" val="22340184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516ABFCB-7B7A-4BA1-BD4C-0F97704E4144}"/>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6A5B18A6-7AC8-4850-9724-7FC5B706939B}"/>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CD37E817-23AA-4EBA-8702-2D04DF669258}"/>
              </a:ext>
            </a:extLst>
          </p:cNvPr>
          <p:cNvSpPr>
            <a:spLocks noGrp="1"/>
          </p:cNvSpPr>
          <p:nvPr>
            <p:ph type="dt" sz="half" idx="10"/>
          </p:nvPr>
        </p:nvSpPr>
        <p:spPr/>
        <p:txBody>
          <a:bodyPr/>
          <a:lstStyle/>
          <a:p>
            <a:fld id="{1F78176B-5BBB-4D8F-9BD4-5CCEB12CCEC1}" type="datetimeFigureOut">
              <a:rPr lang="zh-CN" altLang="en-US" smtClean="0"/>
              <a:t>2018/1/29</a:t>
            </a:fld>
            <a:endParaRPr lang="zh-CN" altLang="en-US"/>
          </a:p>
        </p:txBody>
      </p:sp>
      <p:sp>
        <p:nvSpPr>
          <p:cNvPr id="5" name="页脚占位符 4">
            <a:extLst>
              <a:ext uri="{FF2B5EF4-FFF2-40B4-BE49-F238E27FC236}">
                <a16:creationId xmlns:a16="http://schemas.microsoft.com/office/drawing/2014/main" xmlns="" id="{04763951-FBE5-4673-A630-6DD2F82CAA4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077C3839-4E58-4AEE-9366-69B6237CE48C}"/>
              </a:ext>
            </a:extLst>
          </p:cNvPr>
          <p:cNvSpPr>
            <a:spLocks noGrp="1"/>
          </p:cNvSpPr>
          <p:nvPr>
            <p:ph type="sldNum" sz="quarter" idx="12"/>
          </p:nvPr>
        </p:nvSpPr>
        <p:spPr/>
        <p:txBody>
          <a:bodyPr/>
          <a:lstStyle/>
          <a:p>
            <a:fld id="{F966835D-1C1D-4D6A-93D3-51EA6727906E}" type="slidenum">
              <a:rPr lang="zh-CN" altLang="en-US" smtClean="0"/>
              <a:t>‹#›</a:t>
            </a:fld>
            <a:endParaRPr lang="zh-CN" altLang="en-US"/>
          </a:p>
        </p:txBody>
      </p:sp>
    </p:spTree>
    <p:extLst>
      <p:ext uri="{BB962C8B-B14F-4D97-AF65-F5344CB8AC3E}">
        <p14:creationId xmlns:p14="http://schemas.microsoft.com/office/powerpoint/2010/main" val="20127184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B25CD43-A4BE-4F89-A187-35EB12E2152B}"/>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7BE9ABE7-CE0F-4707-88A0-FFE144C6D0B9}"/>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E6AE720F-C9DE-498D-A2E3-F6FD94793B70}"/>
              </a:ext>
            </a:extLst>
          </p:cNvPr>
          <p:cNvSpPr>
            <a:spLocks noGrp="1"/>
          </p:cNvSpPr>
          <p:nvPr>
            <p:ph type="dt" sz="half" idx="10"/>
          </p:nvPr>
        </p:nvSpPr>
        <p:spPr/>
        <p:txBody>
          <a:bodyPr/>
          <a:lstStyle/>
          <a:p>
            <a:fld id="{1F78176B-5BBB-4D8F-9BD4-5CCEB12CCEC1}" type="datetimeFigureOut">
              <a:rPr lang="zh-CN" altLang="en-US" smtClean="0"/>
              <a:t>2018/1/29</a:t>
            </a:fld>
            <a:endParaRPr lang="zh-CN" altLang="en-US"/>
          </a:p>
        </p:txBody>
      </p:sp>
      <p:sp>
        <p:nvSpPr>
          <p:cNvPr id="5" name="页脚占位符 4">
            <a:extLst>
              <a:ext uri="{FF2B5EF4-FFF2-40B4-BE49-F238E27FC236}">
                <a16:creationId xmlns:a16="http://schemas.microsoft.com/office/drawing/2014/main" xmlns="" id="{FFAB9161-B560-4D5C-8A94-A4CBFF9BE54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A936E4CA-7997-476B-BD67-8D2E01EAD56B}"/>
              </a:ext>
            </a:extLst>
          </p:cNvPr>
          <p:cNvSpPr>
            <a:spLocks noGrp="1"/>
          </p:cNvSpPr>
          <p:nvPr>
            <p:ph type="sldNum" sz="quarter" idx="12"/>
          </p:nvPr>
        </p:nvSpPr>
        <p:spPr/>
        <p:txBody>
          <a:bodyPr/>
          <a:lstStyle/>
          <a:p>
            <a:fld id="{F966835D-1C1D-4D6A-93D3-51EA6727906E}" type="slidenum">
              <a:rPr lang="zh-CN" altLang="en-US" smtClean="0"/>
              <a:t>‹#›</a:t>
            </a:fld>
            <a:endParaRPr lang="zh-CN" altLang="en-US"/>
          </a:p>
        </p:txBody>
      </p:sp>
    </p:spTree>
    <p:extLst>
      <p:ext uri="{BB962C8B-B14F-4D97-AF65-F5344CB8AC3E}">
        <p14:creationId xmlns:p14="http://schemas.microsoft.com/office/powerpoint/2010/main" val="41713818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6ED1FFC-A6E1-4EF5-97A7-75FAD52D3F12}"/>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C0C998AC-BF84-4BD6-9A90-682140DCCB1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xmlns="" id="{D8C05274-5AA7-4AE1-AE7D-3E94257F516E}"/>
              </a:ext>
            </a:extLst>
          </p:cNvPr>
          <p:cNvSpPr>
            <a:spLocks noGrp="1"/>
          </p:cNvSpPr>
          <p:nvPr>
            <p:ph type="dt" sz="half" idx="10"/>
          </p:nvPr>
        </p:nvSpPr>
        <p:spPr/>
        <p:txBody>
          <a:bodyPr/>
          <a:lstStyle/>
          <a:p>
            <a:fld id="{1F78176B-5BBB-4D8F-9BD4-5CCEB12CCEC1}" type="datetimeFigureOut">
              <a:rPr lang="zh-CN" altLang="en-US" smtClean="0"/>
              <a:t>2018/1/29</a:t>
            </a:fld>
            <a:endParaRPr lang="zh-CN" altLang="en-US"/>
          </a:p>
        </p:txBody>
      </p:sp>
      <p:sp>
        <p:nvSpPr>
          <p:cNvPr id="5" name="页脚占位符 4">
            <a:extLst>
              <a:ext uri="{FF2B5EF4-FFF2-40B4-BE49-F238E27FC236}">
                <a16:creationId xmlns:a16="http://schemas.microsoft.com/office/drawing/2014/main" xmlns="" id="{CE59E820-3CCA-4B62-B244-8E1067A8497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4553E805-A4A3-4B7D-8192-9297C8CC7DE3}"/>
              </a:ext>
            </a:extLst>
          </p:cNvPr>
          <p:cNvSpPr>
            <a:spLocks noGrp="1"/>
          </p:cNvSpPr>
          <p:nvPr>
            <p:ph type="sldNum" sz="quarter" idx="12"/>
          </p:nvPr>
        </p:nvSpPr>
        <p:spPr/>
        <p:txBody>
          <a:bodyPr/>
          <a:lstStyle/>
          <a:p>
            <a:fld id="{F966835D-1C1D-4D6A-93D3-51EA6727906E}" type="slidenum">
              <a:rPr lang="zh-CN" altLang="en-US" smtClean="0"/>
              <a:t>‹#›</a:t>
            </a:fld>
            <a:endParaRPr lang="zh-CN" altLang="en-US"/>
          </a:p>
        </p:txBody>
      </p:sp>
    </p:spTree>
    <p:extLst>
      <p:ext uri="{BB962C8B-B14F-4D97-AF65-F5344CB8AC3E}">
        <p14:creationId xmlns:p14="http://schemas.microsoft.com/office/powerpoint/2010/main" val="6962349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10570DA-5B20-4DE3-8E93-900A6D6B37B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AAA035BF-80A6-4361-B7F7-0A5EF07474FB}"/>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xmlns="" id="{C14AC4AA-5FBC-49C6-845D-9917920D6B61}"/>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xmlns="" id="{E36DDDAB-B814-4E27-A7D7-5DA034975FAF}"/>
              </a:ext>
            </a:extLst>
          </p:cNvPr>
          <p:cNvSpPr>
            <a:spLocks noGrp="1"/>
          </p:cNvSpPr>
          <p:nvPr>
            <p:ph type="dt" sz="half" idx="10"/>
          </p:nvPr>
        </p:nvSpPr>
        <p:spPr/>
        <p:txBody>
          <a:bodyPr/>
          <a:lstStyle/>
          <a:p>
            <a:fld id="{1F78176B-5BBB-4D8F-9BD4-5CCEB12CCEC1}" type="datetimeFigureOut">
              <a:rPr lang="zh-CN" altLang="en-US" smtClean="0"/>
              <a:t>2018/1/29</a:t>
            </a:fld>
            <a:endParaRPr lang="zh-CN" altLang="en-US"/>
          </a:p>
        </p:txBody>
      </p:sp>
      <p:sp>
        <p:nvSpPr>
          <p:cNvPr id="6" name="页脚占位符 5">
            <a:extLst>
              <a:ext uri="{FF2B5EF4-FFF2-40B4-BE49-F238E27FC236}">
                <a16:creationId xmlns:a16="http://schemas.microsoft.com/office/drawing/2014/main" xmlns="" id="{25BFC45A-4B79-4541-BB89-1759EFA35575}"/>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F64E606E-F8D5-4E5E-B0E8-7A71BF3EA9C2}"/>
              </a:ext>
            </a:extLst>
          </p:cNvPr>
          <p:cNvSpPr>
            <a:spLocks noGrp="1"/>
          </p:cNvSpPr>
          <p:nvPr>
            <p:ph type="sldNum" sz="quarter" idx="12"/>
          </p:nvPr>
        </p:nvSpPr>
        <p:spPr/>
        <p:txBody>
          <a:bodyPr/>
          <a:lstStyle/>
          <a:p>
            <a:fld id="{F966835D-1C1D-4D6A-93D3-51EA6727906E}" type="slidenum">
              <a:rPr lang="zh-CN" altLang="en-US" smtClean="0"/>
              <a:t>‹#›</a:t>
            </a:fld>
            <a:endParaRPr lang="zh-CN" altLang="en-US"/>
          </a:p>
        </p:txBody>
      </p:sp>
    </p:spTree>
    <p:extLst>
      <p:ext uri="{BB962C8B-B14F-4D97-AF65-F5344CB8AC3E}">
        <p14:creationId xmlns:p14="http://schemas.microsoft.com/office/powerpoint/2010/main" val="488905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5A681B8-D0AC-46E9-91C9-32D78D404DAC}"/>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38EF44A3-C30A-499A-80B2-A4F9303CEDA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xmlns="" id="{B80F033E-262E-4466-90B2-8352457CDEE0}"/>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xmlns="" id="{8634BA67-DF85-4F95-A9AA-C9D680BB1BB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xmlns="" id="{68CFC6D7-6ADE-405A-9CA5-13FECE3AC4DD}"/>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xmlns="" id="{FF5E0B2C-9F9E-40CF-B2C9-8FAB662CDFB5}"/>
              </a:ext>
            </a:extLst>
          </p:cNvPr>
          <p:cNvSpPr>
            <a:spLocks noGrp="1"/>
          </p:cNvSpPr>
          <p:nvPr>
            <p:ph type="dt" sz="half" idx="10"/>
          </p:nvPr>
        </p:nvSpPr>
        <p:spPr/>
        <p:txBody>
          <a:bodyPr/>
          <a:lstStyle/>
          <a:p>
            <a:fld id="{1F78176B-5BBB-4D8F-9BD4-5CCEB12CCEC1}" type="datetimeFigureOut">
              <a:rPr lang="zh-CN" altLang="en-US" smtClean="0"/>
              <a:t>2018/1/29</a:t>
            </a:fld>
            <a:endParaRPr lang="zh-CN" altLang="en-US"/>
          </a:p>
        </p:txBody>
      </p:sp>
      <p:sp>
        <p:nvSpPr>
          <p:cNvPr id="8" name="页脚占位符 7">
            <a:extLst>
              <a:ext uri="{FF2B5EF4-FFF2-40B4-BE49-F238E27FC236}">
                <a16:creationId xmlns:a16="http://schemas.microsoft.com/office/drawing/2014/main" xmlns="" id="{D5B31F5E-560D-4E37-B8BC-9950A68AE3E7}"/>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E52ABBCD-A198-4FA5-9B65-1A56DA0E7FAB}"/>
              </a:ext>
            </a:extLst>
          </p:cNvPr>
          <p:cNvSpPr>
            <a:spLocks noGrp="1"/>
          </p:cNvSpPr>
          <p:nvPr>
            <p:ph type="sldNum" sz="quarter" idx="12"/>
          </p:nvPr>
        </p:nvSpPr>
        <p:spPr/>
        <p:txBody>
          <a:bodyPr/>
          <a:lstStyle/>
          <a:p>
            <a:fld id="{F966835D-1C1D-4D6A-93D3-51EA6727906E}" type="slidenum">
              <a:rPr lang="zh-CN" altLang="en-US" smtClean="0"/>
              <a:t>‹#›</a:t>
            </a:fld>
            <a:endParaRPr lang="zh-CN" altLang="en-US"/>
          </a:p>
        </p:txBody>
      </p:sp>
    </p:spTree>
    <p:extLst>
      <p:ext uri="{BB962C8B-B14F-4D97-AF65-F5344CB8AC3E}">
        <p14:creationId xmlns:p14="http://schemas.microsoft.com/office/powerpoint/2010/main" val="18195909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07A619F-44BC-4D88-9B1E-3E313481A570}"/>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EA43FC9D-0C08-4EC1-8475-241E6649DDD4}"/>
              </a:ext>
            </a:extLst>
          </p:cNvPr>
          <p:cNvSpPr>
            <a:spLocks noGrp="1"/>
          </p:cNvSpPr>
          <p:nvPr>
            <p:ph type="dt" sz="half" idx="10"/>
          </p:nvPr>
        </p:nvSpPr>
        <p:spPr/>
        <p:txBody>
          <a:bodyPr/>
          <a:lstStyle/>
          <a:p>
            <a:fld id="{1F78176B-5BBB-4D8F-9BD4-5CCEB12CCEC1}" type="datetimeFigureOut">
              <a:rPr lang="zh-CN" altLang="en-US" smtClean="0"/>
              <a:t>2018/1/29</a:t>
            </a:fld>
            <a:endParaRPr lang="zh-CN" altLang="en-US"/>
          </a:p>
        </p:txBody>
      </p:sp>
      <p:sp>
        <p:nvSpPr>
          <p:cNvPr id="4" name="页脚占位符 3">
            <a:extLst>
              <a:ext uri="{FF2B5EF4-FFF2-40B4-BE49-F238E27FC236}">
                <a16:creationId xmlns:a16="http://schemas.microsoft.com/office/drawing/2014/main" xmlns="" id="{8AEF3166-12BF-4FB9-B868-FFF383A6C01F}"/>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BAF64A35-A955-4671-A4BE-8B2739B5ED99}"/>
              </a:ext>
            </a:extLst>
          </p:cNvPr>
          <p:cNvSpPr>
            <a:spLocks noGrp="1"/>
          </p:cNvSpPr>
          <p:nvPr>
            <p:ph type="sldNum" sz="quarter" idx="12"/>
          </p:nvPr>
        </p:nvSpPr>
        <p:spPr/>
        <p:txBody>
          <a:bodyPr/>
          <a:lstStyle/>
          <a:p>
            <a:fld id="{F966835D-1C1D-4D6A-93D3-51EA6727906E}" type="slidenum">
              <a:rPr lang="zh-CN" altLang="en-US" smtClean="0"/>
              <a:t>‹#›</a:t>
            </a:fld>
            <a:endParaRPr lang="zh-CN" altLang="en-US"/>
          </a:p>
        </p:txBody>
      </p:sp>
    </p:spTree>
    <p:extLst>
      <p:ext uri="{BB962C8B-B14F-4D97-AF65-F5344CB8AC3E}">
        <p14:creationId xmlns:p14="http://schemas.microsoft.com/office/powerpoint/2010/main" val="19042191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535EA731-02FD-421C-AD69-8628683493E7}"/>
              </a:ext>
            </a:extLst>
          </p:cNvPr>
          <p:cNvSpPr>
            <a:spLocks noGrp="1"/>
          </p:cNvSpPr>
          <p:nvPr>
            <p:ph type="dt" sz="half" idx="10"/>
          </p:nvPr>
        </p:nvSpPr>
        <p:spPr/>
        <p:txBody>
          <a:bodyPr/>
          <a:lstStyle/>
          <a:p>
            <a:fld id="{1F78176B-5BBB-4D8F-9BD4-5CCEB12CCEC1}" type="datetimeFigureOut">
              <a:rPr lang="zh-CN" altLang="en-US" smtClean="0"/>
              <a:t>2018/1/29</a:t>
            </a:fld>
            <a:endParaRPr lang="zh-CN" altLang="en-US"/>
          </a:p>
        </p:txBody>
      </p:sp>
      <p:sp>
        <p:nvSpPr>
          <p:cNvPr id="3" name="页脚占位符 2">
            <a:extLst>
              <a:ext uri="{FF2B5EF4-FFF2-40B4-BE49-F238E27FC236}">
                <a16:creationId xmlns:a16="http://schemas.microsoft.com/office/drawing/2014/main" xmlns="" id="{E4C9AF07-8AD8-4282-BC6D-739F42557E95}"/>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63B93742-E1F2-4F77-BD4B-AE0DA1029C45}"/>
              </a:ext>
            </a:extLst>
          </p:cNvPr>
          <p:cNvSpPr>
            <a:spLocks noGrp="1"/>
          </p:cNvSpPr>
          <p:nvPr>
            <p:ph type="sldNum" sz="quarter" idx="12"/>
          </p:nvPr>
        </p:nvSpPr>
        <p:spPr/>
        <p:txBody>
          <a:bodyPr/>
          <a:lstStyle/>
          <a:p>
            <a:fld id="{F966835D-1C1D-4D6A-93D3-51EA6727906E}" type="slidenum">
              <a:rPr lang="zh-CN" altLang="en-US" smtClean="0"/>
              <a:t>‹#›</a:t>
            </a:fld>
            <a:endParaRPr lang="zh-CN" altLang="en-US"/>
          </a:p>
        </p:txBody>
      </p:sp>
    </p:spTree>
    <p:extLst>
      <p:ext uri="{BB962C8B-B14F-4D97-AF65-F5344CB8AC3E}">
        <p14:creationId xmlns:p14="http://schemas.microsoft.com/office/powerpoint/2010/main" val="12995744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73E7516-DA42-4D23-8B4C-5A6350A283D1}"/>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E4105827-CBCF-4005-99C9-0F1ABAF0812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xmlns="" id="{C4D100CD-D278-44A7-8ED1-2C915952E62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A57035D9-5CD6-4528-9A4A-D3FB1D4943B7}"/>
              </a:ext>
            </a:extLst>
          </p:cNvPr>
          <p:cNvSpPr>
            <a:spLocks noGrp="1"/>
          </p:cNvSpPr>
          <p:nvPr>
            <p:ph type="dt" sz="half" idx="10"/>
          </p:nvPr>
        </p:nvSpPr>
        <p:spPr/>
        <p:txBody>
          <a:bodyPr/>
          <a:lstStyle/>
          <a:p>
            <a:fld id="{1F78176B-5BBB-4D8F-9BD4-5CCEB12CCEC1}" type="datetimeFigureOut">
              <a:rPr lang="zh-CN" altLang="en-US" smtClean="0"/>
              <a:t>2018/1/29</a:t>
            </a:fld>
            <a:endParaRPr lang="zh-CN" altLang="en-US"/>
          </a:p>
        </p:txBody>
      </p:sp>
      <p:sp>
        <p:nvSpPr>
          <p:cNvPr id="6" name="页脚占位符 5">
            <a:extLst>
              <a:ext uri="{FF2B5EF4-FFF2-40B4-BE49-F238E27FC236}">
                <a16:creationId xmlns:a16="http://schemas.microsoft.com/office/drawing/2014/main" xmlns="" id="{4B9118DA-2E21-491A-83B8-CCD9E593474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DB5867AF-6F7E-4A9D-ABFB-592A85F45E7E}"/>
              </a:ext>
            </a:extLst>
          </p:cNvPr>
          <p:cNvSpPr>
            <a:spLocks noGrp="1"/>
          </p:cNvSpPr>
          <p:nvPr>
            <p:ph type="sldNum" sz="quarter" idx="12"/>
          </p:nvPr>
        </p:nvSpPr>
        <p:spPr/>
        <p:txBody>
          <a:bodyPr/>
          <a:lstStyle/>
          <a:p>
            <a:fld id="{F966835D-1C1D-4D6A-93D3-51EA6727906E}" type="slidenum">
              <a:rPr lang="zh-CN" altLang="en-US" smtClean="0"/>
              <a:t>‹#›</a:t>
            </a:fld>
            <a:endParaRPr lang="zh-CN" altLang="en-US"/>
          </a:p>
        </p:txBody>
      </p:sp>
    </p:spTree>
    <p:extLst>
      <p:ext uri="{BB962C8B-B14F-4D97-AF65-F5344CB8AC3E}">
        <p14:creationId xmlns:p14="http://schemas.microsoft.com/office/powerpoint/2010/main" val="40452549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401E7D6-E881-4DB6-914C-BCACEAD30AEA}"/>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41CE5BD3-9261-42C7-9012-D7F4DE53266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F3A0BD74-A0B9-4EB4-914F-603C62DC6CE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120AE4EB-D750-4150-BAF8-80AFE6E6A0AF}"/>
              </a:ext>
            </a:extLst>
          </p:cNvPr>
          <p:cNvSpPr>
            <a:spLocks noGrp="1"/>
          </p:cNvSpPr>
          <p:nvPr>
            <p:ph type="dt" sz="half" idx="10"/>
          </p:nvPr>
        </p:nvSpPr>
        <p:spPr/>
        <p:txBody>
          <a:bodyPr/>
          <a:lstStyle/>
          <a:p>
            <a:fld id="{1F78176B-5BBB-4D8F-9BD4-5CCEB12CCEC1}" type="datetimeFigureOut">
              <a:rPr lang="zh-CN" altLang="en-US" smtClean="0"/>
              <a:t>2018/1/29</a:t>
            </a:fld>
            <a:endParaRPr lang="zh-CN" altLang="en-US"/>
          </a:p>
        </p:txBody>
      </p:sp>
      <p:sp>
        <p:nvSpPr>
          <p:cNvPr id="6" name="页脚占位符 5">
            <a:extLst>
              <a:ext uri="{FF2B5EF4-FFF2-40B4-BE49-F238E27FC236}">
                <a16:creationId xmlns:a16="http://schemas.microsoft.com/office/drawing/2014/main" xmlns="" id="{AA588E45-A292-4971-BECD-E63708501B3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98A9AE90-874B-44EE-80AA-69C1FA323949}"/>
              </a:ext>
            </a:extLst>
          </p:cNvPr>
          <p:cNvSpPr>
            <a:spLocks noGrp="1"/>
          </p:cNvSpPr>
          <p:nvPr>
            <p:ph type="sldNum" sz="quarter" idx="12"/>
          </p:nvPr>
        </p:nvSpPr>
        <p:spPr/>
        <p:txBody>
          <a:bodyPr/>
          <a:lstStyle/>
          <a:p>
            <a:fld id="{F966835D-1C1D-4D6A-93D3-51EA6727906E}" type="slidenum">
              <a:rPr lang="zh-CN" altLang="en-US" smtClean="0"/>
              <a:t>‹#›</a:t>
            </a:fld>
            <a:endParaRPr lang="zh-CN" altLang="en-US"/>
          </a:p>
        </p:txBody>
      </p:sp>
    </p:spTree>
    <p:extLst>
      <p:ext uri="{BB962C8B-B14F-4D97-AF65-F5344CB8AC3E}">
        <p14:creationId xmlns:p14="http://schemas.microsoft.com/office/powerpoint/2010/main" val="34916028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86F7526B-6757-4726-9C36-D0DB74864D9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7B67B7ED-3CA2-4D13-A50D-2BA90EF7FDA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21C4BB69-9CBC-45E7-96C7-92EEBA61AD4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F78176B-5BBB-4D8F-9BD4-5CCEB12CCEC1}" type="datetimeFigureOut">
              <a:rPr lang="zh-CN" altLang="en-US" smtClean="0"/>
              <a:t>2018/1/29</a:t>
            </a:fld>
            <a:endParaRPr lang="zh-CN" altLang="en-US"/>
          </a:p>
        </p:txBody>
      </p:sp>
      <p:sp>
        <p:nvSpPr>
          <p:cNvPr id="5" name="页脚占位符 4">
            <a:extLst>
              <a:ext uri="{FF2B5EF4-FFF2-40B4-BE49-F238E27FC236}">
                <a16:creationId xmlns:a16="http://schemas.microsoft.com/office/drawing/2014/main" xmlns="" id="{8D96C948-F28D-460A-B8A9-18F1BA536A7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23634D9D-D570-474E-9A48-6E63FF3288E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966835D-1C1D-4D6A-93D3-51EA6727906E}" type="slidenum">
              <a:rPr lang="zh-CN" altLang="en-US" smtClean="0"/>
              <a:t>‹#›</a:t>
            </a:fld>
            <a:endParaRPr lang="zh-CN" altLang="en-US"/>
          </a:p>
        </p:txBody>
      </p:sp>
    </p:spTree>
    <p:extLst>
      <p:ext uri="{BB962C8B-B14F-4D97-AF65-F5344CB8AC3E}">
        <p14:creationId xmlns:p14="http://schemas.microsoft.com/office/powerpoint/2010/main" val="376483062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g"/><Relationship Id="rId1" Type="http://schemas.openxmlformats.org/officeDocument/2006/relationships/slideLayout" Target="../slideLayouts/slideLayout7.xml"/><Relationship Id="rId4" Type="http://schemas.openxmlformats.org/officeDocument/2006/relationships/image" Target="../media/image18.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7.xml"/><Relationship Id="rId4" Type="http://schemas.openxmlformats.org/officeDocument/2006/relationships/image" Target="../media/image25.jpeg"/></Relationships>
</file>

<file path=ppt/slides/_rels/slide21.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7.xml"/><Relationship Id="rId4"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EF450AEC-F693-4984-81B9-1AFD2BD2772C}"/>
              </a:ext>
            </a:extLst>
          </p:cNvPr>
          <p:cNvPicPr>
            <a:picLocks noChangeAspect="1"/>
          </p:cNvPicPr>
          <p:nvPr/>
        </p:nvPicPr>
        <p:blipFill rotWithShape="1">
          <a:blip r:embed="rId2">
            <a:extLst>
              <a:ext uri="{28A0092B-C50C-407E-A947-70E740481C1C}">
                <a14:useLocalDpi xmlns:a14="http://schemas.microsoft.com/office/drawing/2010/main" val="0"/>
              </a:ext>
            </a:extLst>
          </a:blip>
          <a:srcRect t="5072"/>
          <a:stretch/>
        </p:blipFill>
        <p:spPr>
          <a:xfrm>
            <a:off x="1" y="0"/>
            <a:ext cx="12192000" cy="6858000"/>
          </a:xfrm>
          <a:prstGeom prst="rect">
            <a:avLst/>
          </a:prstGeom>
        </p:spPr>
      </p:pic>
      <p:sp>
        <p:nvSpPr>
          <p:cNvPr id="6" name="矩形 5">
            <a:extLst>
              <a:ext uri="{FF2B5EF4-FFF2-40B4-BE49-F238E27FC236}">
                <a16:creationId xmlns:a16="http://schemas.microsoft.com/office/drawing/2014/main" xmlns="" id="{AF3DB82E-C0AA-4D4F-9314-7D216A75EFF3}"/>
              </a:ext>
            </a:extLst>
          </p:cNvPr>
          <p:cNvSpPr/>
          <p:nvPr/>
        </p:nvSpPr>
        <p:spPr>
          <a:xfrm>
            <a:off x="0" y="0"/>
            <a:ext cx="12192000" cy="6858000"/>
          </a:xfrm>
          <a:prstGeom prst="rect">
            <a:avLst/>
          </a:prstGeom>
          <a:gradFill>
            <a:gsLst>
              <a:gs pos="0">
                <a:srgbClr val="1D273B">
                  <a:alpha val="90000"/>
                </a:srgbClr>
              </a:gs>
              <a:gs pos="100000">
                <a:srgbClr val="1D273B">
                  <a:alpha val="1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xmlns="" id="{D8D1E7F3-2288-4B9B-8B03-4F74C700F381}"/>
              </a:ext>
            </a:extLst>
          </p:cNvPr>
          <p:cNvSpPr/>
          <p:nvPr/>
        </p:nvSpPr>
        <p:spPr>
          <a:xfrm>
            <a:off x="850900" y="2118360"/>
            <a:ext cx="5245100" cy="3779520"/>
          </a:xfrm>
          <a:prstGeom prst="rect">
            <a:avLst/>
          </a:prstGeom>
          <a:noFill/>
          <a:ln w="63500">
            <a:solidFill>
              <a:srgbClr val="D7B38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xmlns="" id="{6C8EB393-59DC-4A3A-B53E-76D47F20314F}"/>
              </a:ext>
            </a:extLst>
          </p:cNvPr>
          <p:cNvSpPr txBox="1"/>
          <p:nvPr/>
        </p:nvSpPr>
        <p:spPr>
          <a:xfrm>
            <a:off x="1022349" y="3232993"/>
            <a:ext cx="3140075" cy="769441"/>
          </a:xfrm>
          <a:prstGeom prst="rect">
            <a:avLst/>
          </a:prstGeom>
          <a:noFill/>
        </p:spPr>
        <p:txBody>
          <a:bodyPr wrap="square" rtlCol="0">
            <a:spAutoFit/>
          </a:bodyPr>
          <a:lstStyle/>
          <a:p>
            <a:r>
              <a:rPr lang="en-US" altLang="zh-CN" sz="4400" b="1" dirty="0">
                <a:solidFill>
                  <a:srgbClr val="D7B388"/>
                </a:solidFill>
                <a:latin typeface="微软雅黑" panose="020B0503020204020204" pitchFamily="34" charset="-122"/>
                <a:ea typeface="微软雅黑" panose="020B0503020204020204" pitchFamily="34" charset="-122"/>
              </a:rPr>
              <a:t>2018</a:t>
            </a:r>
            <a:endParaRPr lang="zh-CN" altLang="en-US" sz="4400" b="1" dirty="0">
              <a:solidFill>
                <a:srgbClr val="D7B388"/>
              </a:solidFill>
              <a:latin typeface="微软雅黑" panose="020B0503020204020204" pitchFamily="34" charset="-122"/>
              <a:ea typeface="微软雅黑" panose="020B0503020204020204" pitchFamily="34" charset="-122"/>
            </a:endParaRPr>
          </a:p>
        </p:txBody>
      </p:sp>
      <p:sp>
        <p:nvSpPr>
          <p:cNvPr id="9" name="文本框 8">
            <a:extLst>
              <a:ext uri="{FF2B5EF4-FFF2-40B4-BE49-F238E27FC236}">
                <a16:creationId xmlns:a16="http://schemas.microsoft.com/office/drawing/2014/main" xmlns="" id="{058A4001-C5EA-4195-B0CD-6032738D8C78}"/>
              </a:ext>
            </a:extLst>
          </p:cNvPr>
          <p:cNvSpPr txBox="1"/>
          <p:nvPr/>
        </p:nvSpPr>
        <p:spPr>
          <a:xfrm>
            <a:off x="1022351" y="3849324"/>
            <a:ext cx="3606800" cy="646331"/>
          </a:xfrm>
          <a:prstGeom prst="rect">
            <a:avLst/>
          </a:prstGeom>
          <a:noFill/>
        </p:spPr>
        <p:txBody>
          <a:bodyPr wrap="square" rtlCol="0">
            <a:spAutoFit/>
          </a:bodyPr>
          <a:lstStyle/>
          <a:p>
            <a:pPr algn="dist"/>
            <a:r>
              <a:rPr lang="zh-CN" altLang="en-US" sz="3600" b="1" dirty="0">
                <a:solidFill>
                  <a:srgbClr val="D7B388"/>
                </a:solidFill>
                <a:latin typeface="微软雅黑" panose="020B0503020204020204" pitchFamily="34" charset="-122"/>
                <a:ea typeface="微软雅黑" panose="020B0503020204020204" pitchFamily="34" charset="-122"/>
              </a:rPr>
              <a:t>年终总结汇报</a:t>
            </a:r>
          </a:p>
        </p:txBody>
      </p:sp>
      <p:sp>
        <p:nvSpPr>
          <p:cNvPr id="10" name="文本框 9">
            <a:extLst>
              <a:ext uri="{FF2B5EF4-FFF2-40B4-BE49-F238E27FC236}">
                <a16:creationId xmlns:a16="http://schemas.microsoft.com/office/drawing/2014/main" xmlns="" id="{A97781AB-152C-46E7-84B2-6BD3B129AC66}"/>
              </a:ext>
            </a:extLst>
          </p:cNvPr>
          <p:cNvSpPr txBox="1"/>
          <p:nvPr/>
        </p:nvSpPr>
        <p:spPr>
          <a:xfrm>
            <a:off x="1022350" y="4478920"/>
            <a:ext cx="5353051" cy="338554"/>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适用于年终总结</a:t>
            </a:r>
            <a:r>
              <a:rPr lang="en-US" altLang="zh-CN" sz="1600" dirty="0">
                <a:solidFill>
                  <a:schemeClr val="bg1"/>
                </a:solidFill>
                <a:latin typeface="微软雅黑" panose="020B0503020204020204" pitchFamily="34" charset="-122"/>
                <a:ea typeface="微软雅黑" panose="020B0503020204020204" pitchFamily="34" charset="-122"/>
              </a:rPr>
              <a:t>/</a:t>
            </a:r>
            <a:r>
              <a:rPr lang="zh-CN" altLang="en-US" sz="1600" dirty="0">
                <a:solidFill>
                  <a:schemeClr val="bg1"/>
                </a:solidFill>
                <a:latin typeface="微软雅黑" panose="020B0503020204020204" pitchFamily="34" charset="-122"/>
                <a:ea typeface="微软雅黑" panose="020B0503020204020204" pitchFamily="34" charset="-122"/>
              </a:rPr>
              <a:t>工作汇报</a:t>
            </a:r>
            <a:r>
              <a:rPr lang="en-US" altLang="zh-CN" sz="1600" dirty="0">
                <a:solidFill>
                  <a:schemeClr val="bg1"/>
                </a:solidFill>
                <a:latin typeface="微软雅黑" panose="020B0503020204020204" pitchFamily="34" charset="-122"/>
                <a:ea typeface="微软雅黑" panose="020B0503020204020204" pitchFamily="34" charset="-122"/>
              </a:rPr>
              <a:t>/</a:t>
            </a:r>
            <a:r>
              <a:rPr lang="zh-CN" altLang="en-US" sz="1600" dirty="0">
                <a:solidFill>
                  <a:schemeClr val="bg1"/>
                </a:solidFill>
                <a:latin typeface="微软雅黑" panose="020B0503020204020204" pitchFamily="34" charset="-122"/>
                <a:ea typeface="微软雅黑" panose="020B0503020204020204" pitchFamily="34" charset="-122"/>
              </a:rPr>
              <a:t>述职报告等</a:t>
            </a:r>
          </a:p>
        </p:txBody>
      </p:sp>
      <p:sp>
        <p:nvSpPr>
          <p:cNvPr id="11" name="文本框 10">
            <a:extLst>
              <a:ext uri="{FF2B5EF4-FFF2-40B4-BE49-F238E27FC236}">
                <a16:creationId xmlns:a16="http://schemas.microsoft.com/office/drawing/2014/main" xmlns="" id="{363E034F-B268-4524-9B13-9CED77D6C3BD}"/>
              </a:ext>
            </a:extLst>
          </p:cNvPr>
          <p:cNvSpPr txBox="1"/>
          <p:nvPr/>
        </p:nvSpPr>
        <p:spPr>
          <a:xfrm>
            <a:off x="1022350" y="5328044"/>
            <a:ext cx="5353051" cy="338554"/>
          </a:xfrm>
          <a:prstGeom prst="rect">
            <a:avLst/>
          </a:prstGeom>
          <a:noFill/>
        </p:spPr>
        <p:txBody>
          <a:bodyPr wrap="square" rtlCol="0">
            <a:spAutoFit/>
          </a:bodyPr>
          <a:lstStyle/>
          <a:p>
            <a:r>
              <a:rPr lang="zh-CN" altLang="en-US" sz="1600" dirty="0">
                <a:solidFill>
                  <a:schemeClr val="bg1">
                    <a:alpha val="90000"/>
                  </a:schemeClr>
                </a:solidFill>
                <a:latin typeface="微软雅黑" panose="020B0503020204020204" pitchFamily="34" charset="-122"/>
                <a:ea typeface="微软雅黑" panose="020B0503020204020204" pitchFamily="34" charset="-122"/>
              </a:rPr>
              <a:t>汇报人</a:t>
            </a:r>
            <a:r>
              <a:rPr lang="en-US" altLang="zh-CN" sz="1600" dirty="0">
                <a:solidFill>
                  <a:schemeClr val="bg1">
                    <a:alpha val="90000"/>
                  </a:schemeClr>
                </a:solidFill>
                <a:latin typeface="微软雅黑" panose="020B0503020204020204" pitchFamily="34" charset="-122"/>
                <a:ea typeface="微软雅黑" panose="020B0503020204020204" pitchFamily="34" charset="-122"/>
              </a:rPr>
              <a:t>:xxx</a:t>
            </a:r>
            <a:endParaRPr lang="zh-CN" altLang="en-US" sz="1600" dirty="0">
              <a:solidFill>
                <a:schemeClr val="bg1">
                  <a:alpha val="9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1180459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1D273B"/>
        </a:solidFill>
        <a:effectLst/>
      </p:bgPr>
    </p:bg>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xmlns="" id="{C58E0DE2-E3C1-4B73-9ED7-78E9BCD5A96B}"/>
              </a:ext>
            </a:extLst>
          </p:cNvPr>
          <p:cNvPicPr>
            <a:picLocks noChangeAspect="1"/>
          </p:cNvPicPr>
          <p:nvPr/>
        </p:nvPicPr>
        <p:blipFill rotWithShape="1">
          <a:blip r:embed="rId2">
            <a:extLst>
              <a:ext uri="{28A0092B-C50C-407E-A947-70E740481C1C}">
                <a14:useLocalDpi xmlns:a14="http://schemas.microsoft.com/office/drawing/2010/main" val="0"/>
              </a:ext>
            </a:extLst>
          </a:blip>
          <a:srcRect t="18046" b="13150"/>
          <a:stretch/>
        </p:blipFill>
        <p:spPr>
          <a:xfrm>
            <a:off x="0" y="1238250"/>
            <a:ext cx="12192000" cy="4720712"/>
          </a:xfrm>
          <a:prstGeom prst="rect">
            <a:avLst/>
          </a:prstGeom>
        </p:spPr>
      </p:pic>
      <p:sp>
        <p:nvSpPr>
          <p:cNvPr id="12" name="矩形 11">
            <a:extLst>
              <a:ext uri="{FF2B5EF4-FFF2-40B4-BE49-F238E27FC236}">
                <a16:creationId xmlns:a16="http://schemas.microsoft.com/office/drawing/2014/main" xmlns="" id="{88C50899-4397-42DF-B775-399E42F77319}"/>
              </a:ext>
            </a:extLst>
          </p:cNvPr>
          <p:cNvSpPr/>
          <p:nvPr/>
        </p:nvSpPr>
        <p:spPr>
          <a:xfrm>
            <a:off x="0" y="1238250"/>
            <a:ext cx="12192000" cy="4720712"/>
          </a:xfrm>
          <a:prstGeom prst="rect">
            <a:avLst/>
          </a:prstGeom>
          <a:gradFill>
            <a:gsLst>
              <a:gs pos="0">
                <a:srgbClr val="1D273B">
                  <a:alpha val="60000"/>
                </a:srgbClr>
              </a:gs>
              <a:gs pos="100000">
                <a:srgbClr val="D7B388">
                  <a:alpha val="7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7" name="直接连接符 16">
            <a:extLst>
              <a:ext uri="{FF2B5EF4-FFF2-40B4-BE49-F238E27FC236}">
                <a16:creationId xmlns:a16="http://schemas.microsoft.com/office/drawing/2014/main" xmlns="" id="{8D6A5926-14E1-44FB-AA51-404632180C2F}"/>
              </a:ext>
            </a:extLst>
          </p:cNvPr>
          <p:cNvCxnSpPr/>
          <p:nvPr/>
        </p:nvCxnSpPr>
        <p:spPr>
          <a:xfrm>
            <a:off x="5537658" y="3167390"/>
            <a:ext cx="0" cy="103379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9" name="文本框 18">
            <a:extLst>
              <a:ext uri="{FF2B5EF4-FFF2-40B4-BE49-F238E27FC236}">
                <a16:creationId xmlns:a16="http://schemas.microsoft.com/office/drawing/2014/main" xmlns="" id="{5100C862-80B6-4F0B-B45D-A3323BF7F897}"/>
              </a:ext>
            </a:extLst>
          </p:cNvPr>
          <p:cNvSpPr txBox="1"/>
          <p:nvPr/>
        </p:nvSpPr>
        <p:spPr>
          <a:xfrm>
            <a:off x="1556066" y="2998442"/>
            <a:ext cx="2425527" cy="1200329"/>
          </a:xfrm>
          <a:prstGeom prst="rect">
            <a:avLst/>
          </a:prstGeom>
          <a:noFill/>
        </p:spPr>
        <p:txBody>
          <a:bodyPr wrap="square" rtlCol="0">
            <a:spAutoFit/>
          </a:bodyPr>
          <a:lstStyle/>
          <a:p>
            <a:r>
              <a:rPr lang="zh-CN" altLang="en-US" sz="3600" b="1" dirty="0">
                <a:solidFill>
                  <a:schemeClr val="bg1"/>
                </a:solidFill>
                <a:latin typeface="微软雅黑 Light" panose="020B0502040204020203" pitchFamily="34" charset="-122"/>
                <a:ea typeface="微软雅黑 Light" panose="020B0502040204020203" pitchFamily="34" charset="-122"/>
              </a:rPr>
              <a:t>请输入</a:t>
            </a:r>
            <a:endParaRPr lang="en-US" altLang="zh-CN" sz="3600" b="1" dirty="0">
              <a:solidFill>
                <a:schemeClr val="bg1"/>
              </a:solidFill>
              <a:latin typeface="微软雅黑 Light" panose="020B0502040204020203" pitchFamily="34" charset="-122"/>
              <a:ea typeface="微软雅黑 Light" panose="020B0502040204020203" pitchFamily="34" charset="-122"/>
            </a:endParaRPr>
          </a:p>
          <a:p>
            <a:r>
              <a:rPr lang="zh-CN" altLang="en-US" sz="3600" b="1" dirty="0">
                <a:solidFill>
                  <a:schemeClr val="bg1"/>
                </a:solidFill>
                <a:latin typeface="微软雅黑 Light" panose="020B0502040204020203" pitchFamily="34" charset="-122"/>
                <a:ea typeface="微软雅黑 Light" panose="020B0502040204020203" pitchFamily="34" charset="-122"/>
              </a:rPr>
              <a:t>你的标题</a:t>
            </a:r>
          </a:p>
        </p:txBody>
      </p:sp>
      <p:sp>
        <p:nvSpPr>
          <p:cNvPr id="21" name="文本框 20">
            <a:extLst>
              <a:ext uri="{FF2B5EF4-FFF2-40B4-BE49-F238E27FC236}">
                <a16:creationId xmlns:a16="http://schemas.microsoft.com/office/drawing/2014/main" xmlns="" id="{34D86900-999E-4CA8-8A78-CDAE62F1D8CF}"/>
              </a:ext>
            </a:extLst>
          </p:cNvPr>
          <p:cNvSpPr txBox="1"/>
          <p:nvPr/>
        </p:nvSpPr>
        <p:spPr>
          <a:xfrm>
            <a:off x="6372627" y="2721443"/>
            <a:ext cx="5308092" cy="1754326"/>
          </a:xfrm>
          <a:prstGeom prst="rect">
            <a:avLst/>
          </a:prstGeom>
          <a:noFill/>
        </p:spPr>
        <p:txBody>
          <a:bodyPr wrap="square" rtlCol="0">
            <a:spAutoFit/>
          </a:bodyPr>
          <a:lstStyle/>
          <a:p>
            <a:pPr>
              <a:lnSpc>
                <a:spcPct val="150000"/>
              </a:lnSpc>
            </a:pPr>
            <a:r>
              <a:rPr lang="zh-CN" altLang="en-US" dirty="0">
                <a:solidFill>
                  <a:schemeClr val="bg1">
                    <a:alpha val="70000"/>
                  </a:schemeClr>
                </a:solidFill>
                <a:latin typeface="微软雅黑 Light" panose="020B0502040204020203" pitchFamily="34" charset="-122"/>
                <a:ea typeface="微软雅黑 Light" panose="020B0502040204020203" pitchFamily="34" charset="-122"/>
              </a:rPr>
              <a:t>请输入你的标题请输入你的标题请输入你的标题请输入你的标题请输入你的标题请输入你的标题请输入你的标题请输入你的标题请输入你的标题请输入你的标题请输入你的标题</a:t>
            </a:r>
          </a:p>
        </p:txBody>
      </p:sp>
    </p:spTree>
    <p:extLst>
      <p:ext uri="{BB962C8B-B14F-4D97-AF65-F5344CB8AC3E}">
        <p14:creationId xmlns:p14="http://schemas.microsoft.com/office/powerpoint/2010/main" val="296489428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1D273B"/>
        </a:solidFill>
        <a:effectLst/>
      </p:bgPr>
    </p:bg>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xmlns="" id="{620993C6-FBB7-40C5-8122-2BD5AB5ACC6A}"/>
              </a:ext>
            </a:extLst>
          </p:cNvPr>
          <p:cNvPicPr>
            <a:picLocks noChangeAspect="1"/>
          </p:cNvPicPr>
          <p:nvPr/>
        </p:nvPicPr>
        <p:blipFill rotWithShape="1">
          <a:blip r:embed="rId2">
            <a:extLst>
              <a:ext uri="{28A0092B-C50C-407E-A947-70E740481C1C}">
                <a14:useLocalDpi xmlns:a14="http://schemas.microsoft.com/office/drawing/2010/main" val="0"/>
              </a:ext>
            </a:extLst>
          </a:blip>
          <a:srcRect l="7556" r="26340" b="1266"/>
          <a:stretch/>
        </p:blipFill>
        <p:spPr>
          <a:xfrm>
            <a:off x="999658" y="1600200"/>
            <a:ext cx="3813544" cy="3799368"/>
          </a:xfrm>
          <a:custGeom>
            <a:avLst/>
            <a:gdLst/>
            <a:ahLst/>
            <a:cxnLst/>
            <a:rect l="l" t="t" r="r" b="b"/>
            <a:pathLst>
              <a:path w="3813544" h="3799368">
                <a:moveTo>
                  <a:pt x="535566" y="0"/>
                </a:moveTo>
                <a:lnTo>
                  <a:pt x="556392" y="0"/>
                </a:lnTo>
                <a:lnTo>
                  <a:pt x="1910460" y="1346750"/>
                </a:lnTo>
                <a:lnTo>
                  <a:pt x="3260870" y="0"/>
                </a:lnTo>
                <a:lnTo>
                  <a:pt x="3281136" y="0"/>
                </a:lnTo>
                <a:lnTo>
                  <a:pt x="3806168" y="564863"/>
                </a:lnTo>
                <a:lnTo>
                  <a:pt x="2459994" y="1899972"/>
                </a:lnTo>
                <a:lnTo>
                  <a:pt x="3813544" y="3246146"/>
                </a:lnTo>
                <a:lnTo>
                  <a:pt x="3256634" y="3799368"/>
                </a:lnTo>
                <a:lnTo>
                  <a:pt x="1910460" y="2442130"/>
                </a:lnTo>
                <a:lnTo>
                  <a:pt x="556910" y="3799368"/>
                </a:lnTo>
                <a:lnTo>
                  <a:pt x="0" y="3238769"/>
                </a:lnTo>
                <a:lnTo>
                  <a:pt x="1357239" y="1899972"/>
                </a:lnTo>
                <a:lnTo>
                  <a:pt x="0" y="546422"/>
                </a:lnTo>
                <a:close/>
              </a:path>
            </a:pathLst>
          </a:custGeom>
        </p:spPr>
      </p:pic>
      <p:sp>
        <p:nvSpPr>
          <p:cNvPr id="15" name="文本框 14">
            <a:extLst>
              <a:ext uri="{FF2B5EF4-FFF2-40B4-BE49-F238E27FC236}">
                <a16:creationId xmlns:a16="http://schemas.microsoft.com/office/drawing/2014/main" xmlns="" id="{6224C82E-1AE0-4E4E-9F14-9C8FDAA64D3A}"/>
              </a:ext>
            </a:extLst>
          </p:cNvPr>
          <p:cNvSpPr txBox="1"/>
          <p:nvPr/>
        </p:nvSpPr>
        <p:spPr>
          <a:xfrm>
            <a:off x="6024563" y="910904"/>
            <a:ext cx="4113012" cy="646331"/>
          </a:xfrm>
          <a:prstGeom prst="rect">
            <a:avLst/>
          </a:prstGeom>
          <a:noFill/>
        </p:spPr>
        <p:txBody>
          <a:bodyPr wrap="square" rtlCol="0">
            <a:spAutoFit/>
          </a:bodyPr>
          <a:lstStyle/>
          <a:p>
            <a:r>
              <a:rPr lang="zh-CN" altLang="en-US" sz="3600" b="1" dirty="0">
                <a:solidFill>
                  <a:schemeClr val="bg1"/>
                </a:solidFill>
                <a:latin typeface="微软雅黑 Light" panose="020B0502040204020203" pitchFamily="34" charset="-122"/>
                <a:ea typeface="微软雅黑 Light" panose="020B0502040204020203" pitchFamily="34" charset="-122"/>
              </a:rPr>
              <a:t>请输入你的标题</a:t>
            </a:r>
          </a:p>
        </p:txBody>
      </p:sp>
      <p:cxnSp>
        <p:nvCxnSpPr>
          <p:cNvPr id="16" name="直接连接符 15">
            <a:extLst>
              <a:ext uri="{FF2B5EF4-FFF2-40B4-BE49-F238E27FC236}">
                <a16:creationId xmlns:a16="http://schemas.microsoft.com/office/drawing/2014/main" xmlns="" id="{B2927BD6-5FE3-4A6E-9D37-6AB3CE96DA03}"/>
              </a:ext>
            </a:extLst>
          </p:cNvPr>
          <p:cNvCxnSpPr/>
          <p:nvPr/>
        </p:nvCxnSpPr>
        <p:spPr>
          <a:xfrm>
            <a:off x="6154103" y="682420"/>
            <a:ext cx="1066826" cy="0"/>
          </a:xfrm>
          <a:prstGeom prst="line">
            <a:avLst/>
          </a:prstGeom>
          <a:ln w="38100">
            <a:solidFill>
              <a:srgbClr val="D7B388"/>
            </a:solidFill>
          </a:ln>
        </p:spPr>
        <p:style>
          <a:lnRef idx="1">
            <a:schemeClr val="accent1"/>
          </a:lnRef>
          <a:fillRef idx="0">
            <a:schemeClr val="accent1"/>
          </a:fillRef>
          <a:effectRef idx="0">
            <a:schemeClr val="accent1"/>
          </a:effectRef>
          <a:fontRef idx="minor">
            <a:schemeClr val="tx1"/>
          </a:fontRef>
        </p:style>
      </p:cxnSp>
      <p:sp>
        <p:nvSpPr>
          <p:cNvPr id="18" name="文本框 17">
            <a:extLst>
              <a:ext uri="{FF2B5EF4-FFF2-40B4-BE49-F238E27FC236}">
                <a16:creationId xmlns:a16="http://schemas.microsoft.com/office/drawing/2014/main" xmlns="" id="{BC86C887-2A10-46CA-9220-A37827A169FA}"/>
              </a:ext>
            </a:extLst>
          </p:cNvPr>
          <p:cNvSpPr txBox="1"/>
          <p:nvPr/>
        </p:nvSpPr>
        <p:spPr>
          <a:xfrm>
            <a:off x="7378800" y="2441700"/>
            <a:ext cx="4400576" cy="1291700"/>
          </a:xfrm>
          <a:prstGeom prst="rect">
            <a:avLst/>
          </a:prstGeom>
          <a:noFill/>
        </p:spPr>
        <p:txBody>
          <a:bodyPr wrap="square" rtlCol="0">
            <a:spAutoFit/>
          </a:bodyPr>
          <a:lstStyle/>
          <a:p>
            <a:pPr>
              <a:lnSpc>
                <a:spcPct val="150000"/>
              </a:lnSpc>
            </a:pPr>
            <a:r>
              <a:rPr lang="zh-CN" altLang="en-US" dirty="0">
                <a:solidFill>
                  <a:schemeClr val="bg1">
                    <a:alpha val="70000"/>
                  </a:schemeClr>
                </a:solidFill>
                <a:latin typeface="微软雅黑 Light" panose="020B0502040204020203" pitchFamily="34" charset="-122"/>
                <a:ea typeface="微软雅黑 Light" panose="020B0502040204020203" pitchFamily="34" charset="-122"/>
              </a:rPr>
              <a:t>请输入你的标题请输入你的标题请输入你的标题请输入你的标题请输入你的标题请输入你的标题请输入你的标题</a:t>
            </a:r>
          </a:p>
        </p:txBody>
      </p:sp>
      <p:sp>
        <p:nvSpPr>
          <p:cNvPr id="20" name="KSO_Shape">
            <a:extLst>
              <a:ext uri="{FF2B5EF4-FFF2-40B4-BE49-F238E27FC236}">
                <a16:creationId xmlns:a16="http://schemas.microsoft.com/office/drawing/2014/main" xmlns="" id="{7B698ED3-E69E-46BD-A233-3A085FA21703}"/>
              </a:ext>
            </a:extLst>
          </p:cNvPr>
          <p:cNvSpPr>
            <a:spLocks/>
          </p:cNvSpPr>
          <p:nvPr/>
        </p:nvSpPr>
        <p:spPr bwMode="auto">
          <a:xfrm>
            <a:off x="6142968" y="2813544"/>
            <a:ext cx="803932" cy="548012"/>
          </a:xfrm>
          <a:custGeom>
            <a:avLst/>
            <a:gdLst/>
            <a:ahLst/>
            <a:cxnLst/>
            <a:rect l="0" t="0" r="r" b="b"/>
            <a:pathLst>
              <a:path w="2608263" h="1778000">
                <a:moveTo>
                  <a:pt x="1956693" y="381000"/>
                </a:moveTo>
                <a:lnTo>
                  <a:pt x="1966217" y="381397"/>
                </a:lnTo>
                <a:lnTo>
                  <a:pt x="1975740" y="382192"/>
                </a:lnTo>
                <a:lnTo>
                  <a:pt x="1986057" y="382986"/>
                </a:lnTo>
                <a:lnTo>
                  <a:pt x="1995581" y="384575"/>
                </a:lnTo>
                <a:lnTo>
                  <a:pt x="2005501" y="386562"/>
                </a:lnTo>
                <a:lnTo>
                  <a:pt x="2015819" y="388548"/>
                </a:lnTo>
                <a:lnTo>
                  <a:pt x="2025739" y="391726"/>
                </a:lnTo>
                <a:lnTo>
                  <a:pt x="2035263" y="394904"/>
                </a:lnTo>
                <a:lnTo>
                  <a:pt x="2045580" y="398876"/>
                </a:lnTo>
                <a:lnTo>
                  <a:pt x="2055500" y="403246"/>
                </a:lnTo>
                <a:lnTo>
                  <a:pt x="2065421" y="408807"/>
                </a:lnTo>
                <a:lnTo>
                  <a:pt x="2075738" y="414766"/>
                </a:lnTo>
                <a:lnTo>
                  <a:pt x="2101927" y="438998"/>
                </a:lnTo>
                <a:lnTo>
                  <a:pt x="2143990" y="446149"/>
                </a:lnTo>
                <a:lnTo>
                  <a:pt x="2147958" y="448929"/>
                </a:lnTo>
                <a:lnTo>
                  <a:pt x="2151926" y="452107"/>
                </a:lnTo>
                <a:lnTo>
                  <a:pt x="2155497" y="455683"/>
                </a:lnTo>
                <a:lnTo>
                  <a:pt x="2158672" y="459655"/>
                </a:lnTo>
                <a:lnTo>
                  <a:pt x="2161847" y="464025"/>
                </a:lnTo>
                <a:lnTo>
                  <a:pt x="2164624" y="468395"/>
                </a:lnTo>
                <a:lnTo>
                  <a:pt x="2169783" y="477531"/>
                </a:lnTo>
                <a:lnTo>
                  <a:pt x="2173751" y="485874"/>
                </a:lnTo>
                <a:lnTo>
                  <a:pt x="2176529" y="493024"/>
                </a:lnTo>
                <a:lnTo>
                  <a:pt x="2179306" y="499380"/>
                </a:lnTo>
                <a:lnTo>
                  <a:pt x="2182878" y="516064"/>
                </a:lnTo>
                <a:lnTo>
                  <a:pt x="2186052" y="532749"/>
                </a:lnTo>
                <a:lnTo>
                  <a:pt x="2188036" y="549433"/>
                </a:lnTo>
                <a:lnTo>
                  <a:pt x="2189623" y="565720"/>
                </a:lnTo>
                <a:lnTo>
                  <a:pt x="2190417" y="582008"/>
                </a:lnTo>
                <a:lnTo>
                  <a:pt x="2190814" y="598692"/>
                </a:lnTo>
                <a:lnTo>
                  <a:pt x="2190814" y="615376"/>
                </a:lnTo>
                <a:lnTo>
                  <a:pt x="2190417" y="632855"/>
                </a:lnTo>
                <a:lnTo>
                  <a:pt x="2190020" y="642389"/>
                </a:lnTo>
                <a:lnTo>
                  <a:pt x="2188830" y="656293"/>
                </a:lnTo>
                <a:lnTo>
                  <a:pt x="2185259" y="692840"/>
                </a:lnTo>
                <a:lnTo>
                  <a:pt x="2183671" y="711908"/>
                </a:lnTo>
                <a:lnTo>
                  <a:pt x="2182878" y="730578"/>
                </a:lnTo>
                <a:lnTo>
                  <a:pt x="2182084" y="746468"/>
                </a:lnTo>
                <a:lnTo>
                  <a:pt x="2182481" y="753221"/>
                </a:lnTo>
                <a:lnTo>
                  <a:pt x="2182878" y="758386"/>
                </a:lnTo>
                <a:lnTo>
                  <a:pt x="2183671" y="765139"/>
                </a:lnTo>
                <a:lnTo>
                  <a:pt x="2184862" y="771098"/>
                </a:lnTo>
                <a:lnTo>
                  <a:pt x="2186449" y="775865"/>
                </a:lnTo>
                <a:lnTo>
                  <a:pt x="2188433" y="779837"/>
                </a:lnTo>
                <a:lnTo>
                  <a:pt x="2192798" y="787782"/>
                </a:lnTo>
                <a:lnTo>
                  <a:pt x="2195179" y="792152"/>
                </a:lnTo>
                <a:lnTo>
                  <a:pt x="2198353" y="798508"/>
                </a:lnTo>
                <a:lnTo>
                  <a:pt x="2200734" y="804069"/>
                </a:lnTo>
                <a:lnTo>
                  <a:pt x="2202719" y="810028"/>
                </a:lnTo>
                <a:lnTo>
                  <a:pt x="2204306" y="815987"/>
                </a:lnTo>
                <a:lnTo>
                  <a:pt x="2205496" y="822343"/>
                </a:lnTo>
                <a:lnTo>
                  <a:pt x="2206687" y="829096"/>
                </a:lnTo>
                <a:lnTo>
                  <a:pt x="2207480" y="835452"/>
                </a:lnTo>
                <a:lnTo>
                  <a:pt x="2207877" y="842205"/>
                </a:lnTo>
                <a:lnTo>
                  <a:pt x="2207877" y="848561"/>
                </a:lnTo>
                <a:lnTo>
                  <a:pt x="2207480" y="862465"/>
                </a:lnTo>
                <a:lnTo>
                  <a:pt x="2206290" y="875177"/>
                </a:lnTo>
                <a:lnTo>
                  <a:pt x="2204306" y="887889"/>
                </a:lnTo>
                <a:lnTo>
                  <a:pt x="2202321" y="899806"/>
                </a:lnTo>
                <a:lnTo>
                  <a:pt x="2199544" y="913312"/>
                </a:lnTo>
                <a:lnTo>
                  <a:pt x="2197560" y="920463"/>
                </a:lnTo>
                <a:lnTo>
                  <a:pt x="2195179" y="927613"/>
                </a:lnTo>
                <a:lnTo>
                  <a:pt x="2192798" y="934367"/>
                </a:lnTo>
                <a:lnTo>
                  <a:pt x="2190020" y="941517"/>
                </a:lnTo>
                <a:lnTo>
                  <a:pt x="2186846" y="947873"/>
                </a:lnTo>
                <a:lnTo>
                  <a:pt x="2183275" y="953037"/>
                </a:lnTo>
                <a:lnTo>
                  <a:pt x="2181291" y="955818"/>
                </a:lnTo>
                <a:lnTo>
                  <a:pt x="2178909" y="958201"/>
                </a:lnTo>
                <a:lnTo>
                  <a:pt x="2176132" y="960188"/>
                </a:lnTo>
                <a:lnTo>
                  <a:pt x="2173354" y="961777"/>
                </a:lnTo>
                <a:lnTo>
                  <a:pt x="2167799" y="965749"/>
                </a:lnTo>
                <a:lnTo>
                  <a:pt x="2162243" y="968530"/>
                </a:lnTo>
                <a:lnTo>
                  <a:pt x="2156291" y="971708"/>
                </a:lnTo>
                <a:lnTo>
                  <a:pt x="2151133" y="975283"/>
                </a:lnTo>
                <a:lnTo>
                  <a:pt x="2147958" y="977269"/>
                </a:lnTo>
                <a:lnTo>
                  <a:pt x="2145974" y="979653"/>
                </a:lnTo>
                <a:lnTo>
                  <a:pt x="2143593" y="982434"/>
                </a:lnTo>
                <a:lnTo>
                  <a:pt x="2142006" y="985612"/>
                </a:lnTo>
                <a:lnTo>
                  <a:pt x="2139625" y="990379"/>
                </a:lnTo>
                <a:lnTo>
                  <a:pt x="2137641" y="995543"/>
                </a:lnTo>
                <a:lnTo>
                  <a:pt x="2136450" y="1000707"/>
                </a:lnTo>
                <a:lnTo>
                  <a:pt x="2135260" y="1005871"/>
                </a:lnTo>
                <a:lnTo>
                  <a:pt x="2134466" y="1011433"/>
                </a:lnTo>
                <a:lnTo>
                  <a:pt x="2133673" y="1016597"/>
                </a:lnTo>
                <a:lnTo>
                  <a:pt x="2132879" y="1028514"/>
                </a:lnTo>
                <a:lnTo>
                  <a:pt x="2132085" y="1039637"/>
                </a:lnTo>
                <a:lnTo>
                  <a:pt x="2131292" y="1051158"/>
                </a:lnTo>
                <a:lnTo>
                  <a:pt x="2130895" y="1056719"/>
                </a:lnTo>
                <a:lnTo>
                  <a:pt x="2130101" y="1061883"/>
                </a:lnTo>
                <a:lnTo>
                  <a:pt x="2128911" y="1067445"/>
                </a:lnTo>
                <a:lnTo>
                  <a:pt x="2127721" y="1072212"/>
                </a:lnTo>
                <a:lnTo>
                  <a:pt x="2125736" y="1078170"/>
                </a:lnTo>
                <a:lnTo>
                  <a:pt x="2123355" y="1082937"/>
                </a:lnTo>
                <a:lnTo>
                  <a:pt x="2120578" y="1087307"/>
                </a:lnTo>
                <a:lnTo>
                  <a:pt x="2117800" y="1091280"/>
                </a:lnTo>
                <a:lnTo>
                  <a:pt x="2112245" y="1098430"/>
                </a:lnTo>
                <a:lnTo>
                  <a:pt x="2106293" y="1105183"/>
                </a:lnTo>
                <a:lnTo>
                  <a:pt x="2103515" y="1109156"/>
                </a:lnTo>
                <a:lnTo>
                  <a:pt x="2101134" y="1112731"/>
                </a:lnTo>
                <a:lnTo>
                  <a:pt x="2098356" y="1116703"/>
                </a:lnTo>
                <a:lnTo>
                  <a:pt x="2096372" y="1121470"/>
                </a:lnTo>
                <a:lnTo>
                  <a:pt x="2093991" y="1126237"/>
                </a:lnTo>
                <a:lnTo>
                  <a:pt x="2092801" y="1131799"/>
                </a:lnTo>
                <a:lnTo>
                  <a:pt x="2091610" y="1138155"/>
                </a:lnTo>
                <a:lnTo>
                  <a:pt x="2090817" y="1145305"/>
                </a:lnTo>
                <a:lnTo>
                  <a:pt x="2127721" y="1150470"/>
                </a:lnTo>
                <a:lnTo>
                  <a:pt x="2138435" y="1173907"/>
                </a:lnTo>
                <a:lnTo>
                  <a:pt x="2144783" y="1187016"/>
                </a:lnTo>
                <a:lnTo>
                  <a:pt x="2152323" y="1201317"/>
                </a:lnTo>
                <a:lnTo>
                  <a:pt x="2159863" y="1214426"/>
                </a:lnTo>
                <a:lnTo>
                  <a:pt x="2163831" y="1220782"/>
                </a:lnTo>
                <a:lnTo>
                  <a:pt x="2167799" y="1226741"/>
                </a:lnTo>
                <a:lnTo>
                  <a:pt x="2171767" y="1231905"/>
                </a:lnTo>
                <a:lnTo>
                  <a:pt x="2175735" y="1236672"/>
                </a:lnTo>
                <a:lnTo>
                  <a:pt x="2180497" y="1240645"/>
                </a:lnTo>
                <a:lnTo>
                  <a:pt x="2184862" y="1243823"/>
                </a:lnTo>
                <a:lnTo>
                  <a:pt x="2241606" y="1259713"/>
                </a:lnTo>
                <a:lnTo>
                  <a:pt x="2293192" y="1281164"/>
                </a:lnTo>
                <a:lnTo>
                  <a:pt x="2345572" y="1303807"/>
                </a:lnTo>
                <a:lnTo>
                  <a:pt x="2397951" y="1326053"/>
                </a:lnTo>
                <a:lnTo>
                  <a:pt x="2449140" y="1347902"/>
                </a:lnTo>
                <a:lnTo>
                  <a:pt x="2461045" y="1352669"/>
                </a:lnTo>
                <a:lnTo>
                  <a:pt x="2472552" y="1356641"/>
                </a:lnTo>
                <a:lnTo>
                  <a:pt x="2496361" y="1365381"/>
                </a:lnTo>
                <a:lnTo>
                  <a:pt x="2519773" y="1373723"/>
                </a:lnTo>
                <a:lnTo>
                  <a:pt x="2530884" y="1378093"/>
                </a:lnTo>
                <a:lnTo>
                  <a:pt x="2541995" y="1382860"/>
                </a:lnTo>
                <a:lnTo>
                  <a:pt x="2552312" y="1388421"/>
                </a:lnTo>
                <a:lnTo>
                  <a:pt x="2562233" y="1394380"/>
                </a:lnTo>
                <a:lnTo>
                  <a:pt x="2566597" y="1397558"/>
                </a:lnTo>
                <a:lnTo>
                  <a:pt x="2571756" y="1400736"/>
                </a:lnTo>
                <a:lnTo>
                  <a:pt x="2576121" y="1404311"/>
                </a:lnTo>
                <a:lnTo>
                  <a:pt x="2580089" y="1407886"/>
                </a:lnTo>
                <a:lnTo>
                  <a:pt x="2584057" y="1411859"/>
                </a:lnTo>
                <a:lnTo>
                  <a:pt x="2587629" y="1416228"/>
                </a:lnTo>
                <a:lnTo>
                  <a:pt x="2591200" y="1420598"/>
                </a:lnTo>
                <a:lnTo>
                  <a:pt x="2594375" y="1425365"/>
                </a:lnTo>
                <a:lnTo>
                  <a:pt x="2597946" y="1430132"/>
                </a:lnTo>
                <a:lnTo>
                  <a:pt x="2600723" y="1435296"/>
                </a:lnTo>
                <a:lnTo>
                  <a:pt x="2603105" y="1440858"/>
                </a:lnTo>
                <a:lnTo>
                  <a:pt x="2605089" y="1446817"/>
                </a:lnTo>
                <a:lnTo>
                  <a:pt x="2605485" y="1465487"/>
                </a:lnTo>
                <a:lnTo>
                  <a:pt x="2605882" y="1488528"/>
                </a:lnTo>
                <a:lnTo>
                  <a:pt x="2607073" y="1542951"/>
                </a:lnTo>
                <a:lnTo>
                  <a:pt x="2608263" y="1599757"/>
                </a:lnTo>
                <a:lnTo>
                  <a:pt x="2608263" y="1625975"/>
                </a:lnTo>
                <a:lnTo>
                  <a:pt x="2608263" y="1649413"/>
                </a:lnTo>
                <a:lnTo>
                  <a:pt x="2308271" y="1649413"/>
                </a:lnTo>
                <a:lnTo>
                  <a:pt x="2307081" y="1594196"/>
                </a:lnTo>
                <a:lnTo>
                  <a:pt x="2305493" y="1538581"/>
                </a:lnTo>
                <a:lnTo>
                  <a:pt x="2305097" y="1494486"/>
                </a:lnTo>
                <a:lnTo>
                  <a:pt x="2305097" y="1482172"/>
                </a:lnTo>
                <a:lnTo>
                  <a:pt x="2301129" y="1470651"/>
                </a:lnTo>
                <a:lnTo>
                  <a:pt x="2297557" y="1461117"/>
                </a:lnTo>
                <a:lnTo>
                  <a:pt x="2293986" y="1451981"/>
                </a:lnTo>
                <a:lnTo>
                  <a:pt x="2289224" y="1443241"/>
                </a:lnTo>
                <a:lnTo>
                  <a:pt x="2284859" y="1434899"/>
                </a:lnTo>
                <a:lnTo>
                  <a:pt x="2280097" y="1426954"/>
                </a:lnTo>
                <a:lnTo>
                  <a:pt x="2275335" y="1419406"/>
                </a:lnTo>
                <a:lnTo>
                  <a:pt x="2270177" y="1411859"/>
                </a:lnTo>
                <a:lnTo>
                  <a:pt x="2264621" y="1405106"/>
                </a:lnTo>
                <a:lnTo>
                  <a:pt x="2258669" y="1398352"/>
                </a:lnTo>
                <a:lnTo>
                  <a:pt x="2252717" y="1391996"/>
                </a:lnTo>
                <a:lnTo>
                  <a:pt x="2246765" y="1386435"/>
                </a:lnTo>
                <a:lnTo>
                  <a:pt x="2240416" y="1380079"/>
                </a:lnTo>
                <a:lnTo>
                  <a:pt x="2234067" y="1374915"/>
                </a:lnTo>
                <a:lnTo>
                  <a:pt x="2226924" y="1369750"/>
                </a:lnTo>
                <a:lnTo>
                  <a:pt x="2220178" y="1364983"/>
                </a:lnTo>
                <a:lnTo>
                  <a:pt x="2213433" y="1360217"/>
                </a:lnTo>
                <a:lnTo>
                  <a:pt x="2206290" y="1355450"/>
                </a:lnTo>
                <a:lnTo>
                  <a:pt x="2198750" y="1351080"/>
                </a:lnTo>
                <a:lnTo>
                  <a:pt x="2184465" y="1343532"/>
                </a:lnTo>
                <a:lnTo>
                  <a:pt x="2169386" y="1336382"/>
                </a:lnTo>
                <a:lnTo>
                  <a:pt x="2154307" y="1330026"/>
                </a:lnTo>
                <a:lnTo>
                  <a:pt x="2139228" y="1323670"/>
                </a:lnTo>
                <a:lnTo>
                  <a:pt x="2124546" y="1318108"/>
                </a:lnTo>
                <a:lnTo>
                  <a:pt x="2095578" y="1307780"/>
                </a:lnTo>
                <a:lnTo>
                  <a:pt x="2067405" y="1297849"/>
                </a:lnTo>
                <a:lnTo>
                  <a:pt x="2053913" y="1293082"/>
                </a:lnTo>
                <a:lnTo>
                  <a:pt x="2041215" y="1287917"/>
                </a:lnTo>
                <a:lnTo>
                  <a:pt x="1985264" y="1263685"/>
                </a:lnTo>
                <a:lnTo>
                  <a:pt x="1926932" y="1239056"/>
                </a:lnTo>
                <a:lnTo>
                  <a:pt x="1840427" y="1202112"/>
                </a:lnTo>
                <a:lnTo>
                  <a:pt x="1797571" y="1183441"/>
                </a:lnTo>
                <a:lnTo>
                  <a:pt x="1755111" y="1166359"/>
                </a:lnTo>
                <a:lnTo>
                  <a:pt x="1762651" y="1150470"/>
                </a:lnTo>
                <a:lnTo>
                  <a:pt x="1790031" y="1143716"/>
                </a:lnTo>
                <a:lnTo>
                  <a:pt x="1788047" y="1138155"/>
                </a:lnTo>
                <a:lnTo>
                  <a:pt x="1786460" y="1132196"/>
                </a:lnTo>
                <a:lnTo>
                  <a:pt x="1784873" y="1127429"/>
                </a:lnTo>
                <a:lnTo>
                  <a:pt x="1782492" y="1123457"/>
                </a:lnTo>
                <a:lnTo>
                  <a:pt x="1780111" y="1119484"/>
                </a:lnTo>
                <a:lnTo>
                  <a:pt x="1777730" y="1115909"/>
                </a:lnTo>
                <a:lnTo>
                  <a:pt x="1772571" y="1109950"/>
                </a:lnTo>
                <a:lnTo>
                  <a:pt x="1767413" y="1103594"/>
                </a:lnTo>
                <a:lnTo>
                  <a:pt x="1762254" y="1097636"/>
                </a:lnTo>
                <a:lnTo>
                  <a:pt x="1759476" y="1094458"/>
                </a:lnTo>
                <a:lnTo>
                  <a:pt x="1757095" y="1091280"/>
                </a:lnTo>
                <a:lnTo>
                  <a:pt x="1755111" y="1087307"/>
                </a:lnTo>
                <a:lnTo>
                  <a:pt x="1753524" y="1082937"/>
                </a:lnTo>
                <a:lnTo>
                  <a:pt x="1743207" y="973694"/>
                </a:lnTo>
                <a:lnTo>
                  <a:pt x="1743207" y="974091"/>
                </a:lnTo>
                <a:lnTo>
                  <a:pt x="1742413" y="974091"/>
                </a:lnTo>
                <a:lnTo>
                  <a:pt x="1739636" y="973694"/>
                </a:lnTo>
                <a:lnTo>
                  <a:pt x="1730112" y="972105"/>
                </a:lnTo>
                <a:lnTo>
                  <a:pt x="1720985" y="969324"/>
                </a:lnTo>
                <a:lnTo>
                  <a:pt x="1717414" y="968133"/>
                </a:lnTo>
                <a:lnTo>
                  <a:pt x="1715033" y="967338"/>
                </a:lnTo>
                <a:lnTo>
                  <a:pt x="1711065" y="963763"/>
                </a:lnTo>
                <a:lnTo>
                  <a:pt x="1707097" y="960188"/>
                </a:lnTo>
                <a:lnTo>
                  <a:pt x="1703129" y="955818"/>
                </a:lnTo>
                <a:lnTo>
                  <a:pt x="1699954" y="950654"/>
                </a:lnTo>
                <a:lnTo>
                  <a:pt x="1697177" y="945490"/>
                </a:lnTo>
                <a:lnTo>
                  <a:pt x="1694399" y="939531"/>
                </a:lnTo>
                <a:lnTo>
                  <a:pt x="1692018" y="932778"/>
                </a:lnTo>
                <a:lnTo>
                  <a:pt x="1689637" y="926422"/>
                </a:lnTo>
                <a:lnTo>
                  <a:pt x="1688050" y="919668"/>
                </a:lnTo>
                <a:lnTo>
                  <a:pt x="1686066" y="912518"/>
                </a:lnTo>
                <a:lnTo>
                  <a:pt x="1683288" y="897423"/>
                </a:lnTo>
                <a:lnTo>
                  <a:pt x="1681304" y="882327"/>
                </a:lnTo>
                <a:lnTo>
                  <a:pt x="1679717" y="867232"/>
                </a:lnTo>
                <a:lnTo>
                  <a:pt x="1684875" y="862465"/>
                </a:lnTo>
                <a:lnTo>
                  <a:pt x="1689637" y="857698"/>
                </a:lnTo>
                <a:lnTo>
                  <a:pt x="1694796" y="851739"/>
                </a:lnTo>
                <a:lnTo>
                  <a:pt x="1699161" y="845780"/>
                </a:lnTo>
                <a:lnTo>
                  <a:pt x="1703525" y="839424"/>
                </a:lnTo>
                <a:lnTo>
                  <a:pt x="1707891" y="832671"/>
                </a:lnTo>
                <a:lnTo>
                  <a:pt x="1711462" y="825918"/>
                </a:lnTo>
                <a:lnTo>
                  <a:pt x="1715033" y="818767"/>
                </a:lnTo>
                <a:lnTo>
                  <a:pt x="1718208" y="811617"/>
                </a:lnTo>
                <a:lnTo>
                  <a:pt x="1720985" y="804466"/>
                </a:lnTo>
                <a:lnTo>
                  <a:pt x="1726144" y="790166"/>
                </a:lnTo>
                <a:lnTo>
                  <a:pt x="1730509" y="776262"/>
                </a:lnTo>
                <a:lnTo>
                  <a:pt x="1734080" y="762755"/>
                </a:lnTo>
                <a:lnTo>
                  <a:pt x="1736858" y="750838"/>
                </a:lnTo>
                <a:lnTo>
                  <a:pt x="1738842" y="740510"/>
                </a:lnTo>
                <a:lnTo>
                  <a:pt x="1742413" y="720647"/>
                </a:lnTo>
                <a:lnTo>
                  <a:pt x="1743604" y="709524"/>
                </a:lnTo>
                <a:lnTo>
                  <a:pt x="1745191" y="698798"/>
                </a:lnTo>
                <a:lnTo>
                  <a:pt x="1746381" y="687278"/>
                </a:lnTo>
                <a:lnTo>
                  <a:pt x="1747175" y="675361"/>
                </a:lnTo>
                <a:lnTo>
                  <a:pt x="1747572" y="663443"/>
                </a:lnTo>
                <a:lnTo>
                  <a:pt x="1747572" y="651129"/>
                </a:lnTo>
                <a:lnTo>
                  <a:pt x="1747175" y="638814"/>
                </a:lnTo>
                <a:lnTo>
                  <a:pt x="1746381" y="626102"/>
                </a:lnTo>
                <a:lnTo>
                  <a:pt x="1744794" y="613787"/>
                </a:lnTo>
                <a:lnTo>
                  <a:pt x="1742810" y="601473"/>
                </a:lnTo>
                <a:lnTo>
                  <a:pt x="1740033" y="589158"/>
                </a:lnTo>
                <a:lnTo>
                  <a:pt x="1736461" y="576843"/>
                </a:lnTo>
                <a:lnTo>
                  <a:pt x="1732096" y="564529"/>
                </a:lnTo>
                <a:lnTo>
                  <a:pt x="1726937" y="553008"/>
                </a:lnTo>
                <a:lnTo>
                  <a:pt x="1723366" y="546255"/>
                </a:lnTo>
                <a:lnTo>
                  <a:pt x="1720192" y="539899"/>
                </a:lnTo>
                <a:lnTo>
                  <a:pt x="1715033" y="530365"/>
                </a:lnTo>
                <a:lnTo>
                  <a:pt x="1712652" y="526393"/>
                </a:lnTo>
                <a:lnTo>
                  <a:pt x="1711859" y="521229"/>
                </a:lnTo>
                <a:lnTo>
                  <a:pt x="1711859" y="516064"/>
                </a:lnTo>
                <a:lnTo>
                  <a:pt x="1711462" y="509708"/>
                </a:lnTo>
                <a:lnTo>
                  <a:pt x="1712255" y="493421"/>
                </a:lnTo>
                <a:lnTo>
                  <a:pt x="1716223" y="486271"/>
                </a:lnTo>
                <a:lnTo>
                  <a:pt x="1720192" y="479915"/>
                </a:lnTo>
                <a:lnTo>
                  <a:pt x="1724557" y="473559"/>
                </a:lnTo>
                <a:lnTo>
                  <a:pt x="1728922" y="467600"/>
                </a:lnTo>
                <a:lnTo>
                  <a:pt x="1734080" y="462039"/>
                </a:lnTo>
                <a:lnTo>
                  <a:pt x="1738842" y="456477"/>
                </a:lnTo>
                <a:lnTo>
                  <a:pt x="1743604" y="451313"/>
                </a:lnTo>
                <a:lnTo>
                  <a:pt x="1748762" y="446546"/>
                </a:lnTo>
                <a:lnTo>
                  <a:pt x="1754318" y="442176"/>
                </a:lnTo>
                <a:lnTo>
                  <a:pt x="1759476" y="438204"/>
                </a:lnTo>
                <a:lnTo>
                  <a:pt x="1765429" y="434231"/>
                </a:lnTo>
                <a:lnTo>
                  <a:pt x="1771381" y="430259"/>
                </a:lnTo>
                <a:lnTo>
                  <a:pt x="1776936" y="427081"/>
                </a:lnTo>
                <a:lnTo>
                  <a:pt x="1782888" y="424300"/>
                </a:lnTo>
                <a:lnTo>
                  <a:pt x="1789634" y="421917"/>
                </a:lnTo>
                <a:lnTo>
                  <a:pt x="1795587" y="419533"/>
                </a:lnTo>
                <a:lnTo>
                  <a:pt x="1820983" y="409999"/>
                </a:lnTo>
                <a:lnTo>
                  <a:pt x="1834871" y="404438"/>
                </a:lnTo>
                <a:lnTo>
                  <a:pt x="1849950" y="399273"/>
                </a:lnTo>
                <a:lnTo>
                  <a:pt x="1865823" y="394506"/>
                </a:lnTo>
                <a:lnTo>
                  <a:pt x="1882886" y="390137"/>
                </a:lnTo>
                <a:lnTo>
                  <a:pt x="1900742" y="386562"/>
                </a:lnTo>
                <a:lnTo>
                  <a:pt x="1909472" y="384973"/>
                </a:lnTo>
                <a:lnTo>
                  <a:pt x="1918599" y="383384"/>
                </a:lnTo>
                <a:lnTo>
                  <a:pt x="1927726" y="382589"/>
                </a:lnTo>
                <a:lnTo>
                  <a:pt x="1937249" y="381795"/>
                </a:lnTo>
                <a:lnTo>
                  <a:pt x="1946773" y="381397"/>
                </a:lnTo>
                <a:lnTo>
                  <a:pt x="1956693" y="381000"/>
                </a:lnTo>
                <a:close/>
                <a:moveTo>
                  <a:pt x="674585" y="381000"/>
                </a:moveTo>
                <a:lnTo>
                  <a:pt x="684505" y="381397"/>
                </a:lnTo>
                <a:lnTo>
                  <a:pt x="694029" y="382192"/>
                </a:lnTo>
                <a:lnTo>
                  <a:pt x="703552" y="382986"/>
                </a:lnTo>
                <a:lnTo>
                  <a:pt x="713870" y="384575"/>
                </a:lnTo>
                <a:lnTo>
                  <a:pt x="723790" y="386562"/>
                </a:lnTo>
                <a:lnTo>
                  <a:pt x="733710" y="388548"/>
                </a:lnTo>
                <a:lnTo>
                  <a:pt x="743631" y="391726"/>
                </a:lnTo>
                <a:lnTo>
                  <a:pt x="753551" y="394904"/>
                </a:lnTo>
                <a:lnTo>
                  <a:pt x="763868" y="398876"/>
                </a:lnTo>
                <a:lnTo>
                  <a:pt x="773789" y="403246"/>
                </a:lnTo>
                <a:lnTo>
                  <a:pt x="783709" y="408807"/>
                </a:lnTo>
                <a:lnTo>
                  <a:pt x="793629" y="414766"/>
                </a:lnTo>
                <a:lnTo>
                  <a:pt x="820216" y="438998"/>
                </a:lnTo>
                <a:lnTo>
                  <a:pt x="861088" y="446149"/>
                </a:lnTo>
                <a:lnTo>
                  <a:pt x="863866" y="468792"/>
                </a:lnTo>
                <a:lnTo>
                  <a:pt x="867040" y="491832"/>
                </a:lnTo>
                <a:lnTo>
                  <a:pt x="871008" y="514873"/>
                </a:lnTo>
                <a:lnTo>
                  <a:pt x="876167" y="539105"/>
                </a:lnTo>
                <a:lnTo>
                  <a:pt x="871405" y="548241"/>
                </a:lnTo>
                <a:lnTo>
                  <a:pt x="868231" y="554200"/>
                </a:lnTo>
                <a:lnTo>
                  <a:pt x="864659" y="560556"/>
                </a:lnTo>
                <a:lnTo>
                  <a:pt x="861088" y="568501"/>
                </a:lnTo>
                <a:lnTo>
                  <a:pt x="858310" y="577241"/>
                </a:lnTo>
                <a:lnTo>
                  <a:pt x="855533" y="586377"/>
                </a:lnTo>
                <a:lnTo>
                  <a:pt x="854342" y="591144"/>
                </a:lnTo>
                <a:lnTo>
                  <a:pt x="853548" y="596309"/>
                </a:lnTo>
                <a:lnTo>
                  <a:pt x="853152" y="602267"/>
                </a:lnTo>
                <a:lnTo>
                  <a:pt x="852755" y="607431"/>
                </a:lnTo>
                <a:lnTo>
                  <a:pt x="852755" y="613390"/>
                </a:lnTo>
                <a:lnTo>
                  <a:pt x="853152" y="619349"/>
                </a:lnTo>
                <a:lnTo>
                  <a:pt x="854739" y="642786"/>
                </a:lnTo>
                <a:lnTo>
                  <a:pt x="856723" y="670991"/>
                </a:lnTo>
                <a:lnTo>
                  <a:pt x="857913" y="686087"/>
                </a:lnTo>
                <a:lnTo>
                  <a:pt x="859501" y="700785"/>
                </a:lnTo>
                <a:lnTo>
                  <a:pt x="861485" y="716675"/>
                </a:lnTo>
                <a:lnTo>
                  <a:pt x="863469" y="732167"/>
                </a:lnTo>
                <a:lnTo>
                  <a:pt x="866247" y="748057"/>
                </a:lnTo>
                <a:lnTo>
                  <a:pt x="869818" y="763153"/>
                </a:lnTo>
                <a:lnTo>
                  <a:pt x="873786" y="779043"/>
                </a:lnTo>
                <a:lnTo>
                  <a:pt x="878548" y="793741"/>
                </a:lnTo>
                <a:lnTo>
                  <a:pt x="883706" y="808439"/>
                </a:lnTo>
                <a:lnTo>
                  <a:pt x="886881" y="815589"/>
                </a:lnTo>
                <a:lnTo>
                  <a:pt x="890055" y="822343"/>
                </a:lnTo>
                <a:lnTo>
                  <a:pt x="893230" y="829493"/>
                </a:lnTo>
                <a:lnTo>
                  <a:pt x="896801" y="835849"/>
                </a:lnTo>
                <a:lnTo>
                  <a:pt x="901166" y="842205"/>
                </a:lnTo>
                <a:lnTo>
                  <a:pt x="905134" y="848561"/>
                </a:lnTo>
                <a:lnTo>
                  <a:pt x="909896" y="854520"/>
                </a:lnTo>
                <a:lnTo>
                  <a:pt x="914261" y="860081"/>
                </a:lnTo>
                <a:lnTo>
                  <a:pt x="919420" y="865643"/>
                </a:lnTo>
                <a:lnTo>
                  <a:pt x="924578" y="870807"/>
                </a:lnTo>
                <a:lnTo>
                  <a:pt x="922594" y="885902"/>
                </a:lnTo>
                <a:lnTo>
                  <a:pt x="920213" y="899806"/>
                </a:lnTo>
                <a:lnTo>
                  <a:pt x="917436" y="913312"/>
                </a:lnTo>
                <a:lnTo>
                  <a:pt x="915451" y="920463"/>
                </a:lnTo>
                <a:lnTo>
                  <a:pt x="913467" y="927613"/>
                </a:lnTo>
                <a:lnTo>
                  <a:pt x="911087" y="934367"/>
                </a:lnTo>
                <a:lnTo>
                  <a:pt x="908309" y="941517"/>
                </a:lnTo>
                <a:lnTo>
                  <a:pt x="905134" y="947873"/>
                </a:lnTo>
                <a:lnTo>
                  <a:pt x="901563" y="953037"/>
                </a:lnTo>
                <a:lnTo>
                  <a:pt x="899182" y="955818"/>
                </a:lnTo>
                <a:lnTo>
                  <a:pt x="896801" y="958201"/>
                </a:lnTo>
                <a:lnTo>
                  <a:pt x="894420" y="960188"/>
                </a:lnTo>
                <a:lnTo>
                  <a:pt x="891643" y="961777"/>
                </a:lnTo>
                <a:lnTo>
                  <a:pt x="886087" y="965749"/>
                </a:lnTo>
                <a:lnTo>
                  <a:pt x="880532" y="968530"/>
                </a:lnTo>
                <a:lnTo>
                  <a:pt x="874580" y="971708"/>
                </a:lnTo>
                <a:lnTo>
                  <a:pt x="869024" y="975283"/>
                </a:lnTo>
                <a:lnTo>
                  <a:pt x="866247" y="977269"/>
                </a:lnTo>
                <a:lnTo>
                  <a:pt x="863866" y="979653"/>
                </a:lnTo>
                <a:lnTo>
                  <a:pt x="861881" y="982434"/>
                </a:lnTo>
                <a:lnTo>
                  <a:pt x="859897" y="985612"/>
                </a:lnTo>
                <a:lnTo>
                  <a:pt x="857913" y="990379"/>
                </a:lnTo>
                <a:lnTo>
                  <a:pt x="855929" y="995543"/>
                </a:lnTo>
                <a:lnTo>
                  <a:pt x="854342" y="1000707"/>
                </a:lnTo>
                <a:lnTo>
                  <a:pt x="853152" y="1005871"/>
                </a:lnTo>
                <a:lnTo>
                  <a:pt x="852358" y="1011433"/>
                </a:lnTo>
                <a:lnTo>
                  <a:pt x="851961" y="1016597"/>
                </a:lnTo>
                <a:lnTo>
                  <a:pt x="851167" y="1028514"/>
                </a:lnTo>
                <a:lnTo>
                  <a:pt x="850374" y="1039637"/>
                </a:lnTo>
                <a:lnTo>
                  <a:pt x="849580" y="1051158"/>
                </a:lnTo>
                <a:lnTo>
                  <a:pt x="849183" y="1056719"/>
                </a:lnTo>
                <a:lnTo>
                  <a:pt x="848390" y="1061883"/>
                </a:lnTo>
                <a:lnTo>
                  <a:pt x="847199" y="1067445"/>
                </a:lnTo>
                <a:lnTo>
                  <a:pt x="845612" y="1072212"/>
                </a:lnTo>
                <a:lnTo>
                  <a:pt x="843231" y="1078170"/>
                </a:lnTo>
                <a:lnTo>
                  <a:pt x="841247" y="1082937"/>
                </a:lnTo>
                <a:lnTo>
                  <a:pt x="838469" y="1087307"/>
                </a:lnTo>
                <a:lnTo>
                  <a:pt x="836089" y="1091280"/>
                </a:lnTo>
                <a:lnTo>
                  <a:pt x="830136" y="1098430"/>
                </a:lnTo>
                <a:lnTo>
                  <a:pt x="824581" y="1105183"/>
                </a:lnTo>
                <a:lnTo>
                  <a:pt x="821803" y="1109156"/>
                </a:lnTo>
                <a:lnTo>
                  <a:pt x="819026" y="1112731"/>
                </a:lnTo>
                <a:lnTo>
                  <a:pt x="816248" y="1116703"/>
                </a:lnTo>
                <a:lnTo>
                  <a:pt x="814264" y="1121470"/>
                </a:lnTo>
                <a:lnTo>
                  <a:pt x="812280" y="1126237"/>
                </a:lnTo>
                <a:lnTo>
                  <a:pt x="810692" y="1131799"/>
                </a:lnTo>
                <a:lnTo>
                  <a:pt x="809899" y="1138155"/>
                </a:lnTo>
                <a:lnTo>
                  <a:pt x="809105" y="1145305"/>
                </a:lnTo>
                <a:lnTo>
                  <a:pt x="845612" y="1150470"/>
                </a:lnTo>
                <a:lnTo>
                  <a:pt x="853152" y="1166757"/>
                </a:lnTo>
                <a:lnTo>
                  <a:pt x="811089" y="1183838"/>
                </a:lnTo>
                <a:lnTo>
                  <a:pt x="768233" y="1202112"/>
                </a:lnTo>
                <a:lnTo>
                  <a:pt x="682521" y="1239056"/>
                </a:lnTo>
                <a:lnTo>
                  <a:pt x="624586" y="1263685"/>
                </a:lnTo>
                <a:lnTo>
                  <a:pt x="568635" y="1287917"/>
                </a:lnTo>
                <a:lnTo>
                  <a:pt x="555541" y="1293082"/>
                </a:lnTo>
                <a:lnTo>
                  <a:pt x="542446" y="1297849"/>
                </a:lnTo>
                <a:lnTo>
                  <a:pt x="514669" y="1307780"/>
                </a:lnTo>
                <a:lnTo>
                  <a:pt x="485304" y="1318108"/>
                </a:lnTo>
                <a:lnTo>
                  <a:pt x="470225" y="1323670"/>
                </a:lnTo>
                <a:lnTo>
                  <a:pt x="455146" y="1330026"/>
                </a:lnTo>
                <a:lnTo>
                  <a:pt x="440464" y="1336382"/>
                </a:lnTo>
                <a:lnTo>
                  <a:pt x="425385" y="1343532"/>
                </a:lnTo>
                <a:lnTo>
                  <a:pt x="410703" y="1351080"/>
                </a:lnTo>
                <a:lnTo>
                  <a:pt x="403561" y="1355450"/>
                </a:lnTo>
                <a:lnTo>
                  <a:pt x="396418" y="1360217"/>
                </a:lnTo>
                <a:lnTo>
                  <a:pt x="389275" y="1364983"/>
                </a:lnTo>
                <a:lnTo>
                  <a:pt x="382529" y="1369750"/>
                </a:lnTo>
                <a:lnTo>
                  <a:pt x="376180" y="1374915"/>
                </a:lnTo>
                <a:lnTo>
                  <a:pt x="369038" y="1380079"/>
                </a:lnTo>
                <a:lnTo>
                  <a:pt x="363085" y="1386435"/>
                </a:lnTo>
                <a:lnTo>
                  <a:pt x="356736" y="1391996"/>
                </a:lnTo>
                <a:lnTo>
                  <a:pt x="350784" y="1398352"/>
                </a:lnTo>
                <a:lnTo>
                  <a:pt x="345229" y="1405106"/>
                </a:lnTo>
                <a:lnTo>
                  <a:pt x="339277" y="1411859"/>
                </a:lnTo>
                <a:lnTo>
                  <a:pt x="334118" y="1419406"/>
                </a:lnTo>
                <a:lnTo>
                  <a:pt x="329356" y="1426954"/>
                </a:lnTo>
                <a:lnTo>
                  <a:pt x="324594" y="1434899"/>
                </a:lnTo>
                <a:lnTo>
                  <a:pt x="320229" y="1443241"/>
                </a:lnTo>
                <a:lnTo>
                  <a:pt x="315865" y="1451981"/>
                </a:lnTo>
                <a:lnTo>
                  <a:pt x="311896" y="1461117"/>
                </a:lnTo>
                <a:lnTo>
                  <a:pt x="308325" y="1470651"/>
                </a:lnTo>
                <a:lnTo>
                  <a:pt x="304357" y="1482172"/>
                </a:lnTo>
                <a:lnTo>
                  <a:pt x="304357" y="1494486"/>
                </a:lnTo>
                <a:lnTo>
                  <a:pt x="303960" y="1538581"/>
                </a:lnTo>
                <a:lnTo>
                  <a:pt x="302770" y="1594196"/>
                </a:lnTo>
                <a:lnTo>
                  <a:pt x="301182" y="1649413"/>
                </a:lnTo>
                <a:lnTo>
                  <a:pt x="0" y="1649413"/>
                </a:lnTo>
                <a:lnTo>
                  <a:pt x="0" y="1625975"/>
                </a:lnTo>
                <a:lnTo>
                  <a:pt x="0" y="1599757"/>
                </a:lnTo>
                <a:lnTo>
                  <a:pt x="1190" y="1542951"/>
                </a:lnTo>
                <a:lnTo>
                  <a:pt x="2381" y="1488528"/>
                </a:lnTo>
                <a:lnTo>
                  <a:pt x="2778" y="1465487"/>
                </a:lnTo>
                <a:lnTo>
                  <a:pt x="2778" y="1446817"/>
                </a:lnTo>
                <a:lnTo>
                  <a:pt x="5159" y="1440858"/>
                </a:lnTo>
                <a:lnTo>
                  <a:pt x="7539" y="1435296"/>
                </a:lnTo>
                <a:lnTo>
                  <a:pt x="10317" y="1430132"/>
                </a:lnTo>
                <a:lnTo>
                  <a:pt x="13889" y="1425365"/>
                </a:lnTo>
                <a:lnTo>
                  <a:pt x="17063" y="1420598"/>
                </a:lnTo>
                <a:lnTo>
                  <a:pt x="20634" y="1416228"/>
                </a:lnTo>
                <a:lnTo>
                  <a:pt x="24206" y="1411859"/>
                </a:lnTo>
                <a:lnTo>
                  <a:pt x="28174" y="1407886"/>
                </a:lnTo>
                <a:lnTo>
                  <a:pt x="32142" y="1404311"/>
                </a:lnTo>
                <a:lnTo>
                  <a:pt x="36507" y="1400736"/>
                </a:lnTo>
                <a:lnTo>
                  <a:pt x="41269" y="1397558"/>
                </a:lnTo>
                <a:lnTo>
                  <a:pt x="46031" y="1394380"/>
                </a:lnTo>
                <a:lnTo>
                  <a:pt x="55951" y="1388421"/>
                </a:lnTo>
                <a:lnTo>
                  <a:pt x="66665" y="1382860"/>
                </a:lnTo>
                <a:lnTo>
                  <a:pt x="77379" y="1378093"/>
                </a:lnTo>
                <a:lnTo>
                  <a:pt x="88490" y="1373723"/>
                </a:lnTo>
                <a:lnTo>
                  <a:pt x="111902" y="1365381"/>
                </a:lnTo>
                <a:lnTo>
                  <a:pt x="135711" y="1356641"/>
                </a:lnTo>
                <a:lnTo>
                  <a:pt x="147218" y="1352669"/>
                </a:lnTo>
                <a:lnTo>
                  <a:pt x="158726" y="1347902"/>
                </a:lnTo>
                <a:lnTo>
                  <a:pt x="210312" y="1326053"/>
                </a:lnTo>
                <a:lnTo>
                  <a:pt x="263088" y="1303807"/>
                </a:lnTo>
                <a:lnTo>
                  <a:pt x="315071" y="1281164"/>
                </a:lnTo>
                <a:lnTo>
                  <a:pt x="366260" y="1259713"/>
                </a:lnTo>
                <a:lnTo>
                  <a:pt x="423401" y="1243823"/>
                </a:lnTo>
                <a:lnTo>
                  <a:pt x="428163" y="1240645"/>
                </a:lnTo>
                <a:lnTo>
                  <a:pt x="432131" y="1236672"/>
                </a:lnTo>
                <a:lnTo>
                  <a:pt x="436496" y="1231905"/>
                </a:lnTo>
                <a:lnTo>
                  <a:pt x="440464" y="1226741"/>
                </a:lnTo>
                <a:lnTo>
                  <a:pt x="444432" y="1220782"/>
                </a:lnTo>
                <a:lnTo>
                  <a:pt x="448401" y="1214426"/>
                </a:lnTo>
                <a:lnTo>
                  <a:pt x="456337" y="1201317"/>
                </a:lnTo>
                <a:lnTo>
                  <a:pt x="463480" y="1187016"/>
                </a:lnTo>
                <a:lnTo>
                  <a:pt x="469829" y="1173907"/>
                </a:lnTo>
                <a:lnTo>
                  <a:pt x="480543" y="1150470"/>
                </a:lnTo>
                <a:lnTo>
                  <a:pt x="507526" y="1143716"/>
                </a:lnTo>
                <a:lnTo>
                  <a:pt x="506336" y="1138155"/>
                </a:lnTo>
                <a:lnTo>
                  <a:pt x="504748" y="1132196"/>
                </a:lnTo>
                <a:lnTo>
                  <a:pt x="502764" y="1127429"/>
                </a:lnTo>
                <a:lnTo>
                  <a:pt x="500780" y="1123457"/>
                </a:lnTo>
                <a:lnTo>
                  <a:pt x="498399" y="1119484"/>
                </a:lnTo>
                <a:lnTo>
                  <a:pt x="496018" y="1115909"/>
                </a:lnTo>
                <a:lnTo>
                  <a:pt x="490860" y="1109950"/>
                </a:lnTo>
                <a:lnTo>
                  <a:pt x="485701" y="1103594"/>
                </a:lnTo>
                <a:lnTo>
                  <a:pt x="480146" y="1097636"/>
                </a:lnTo>
                <a:lnTo>
                  <a:pt x="477765" y="1094458"/>
                </a:lnTo>
                <a:lnTo>
                  <a:pt x="475384" y="1091280"/>
                </a:lnTo>
                <a:lnTo>
                  <a:pt x="473400" y="1087307"/>
                </a:lnTo>
                <a:lnTo>
                  <a:pt x="471813" y="1082937"/>
                </a:lnTo>
                <a:lnTo>
                  <a:pt x="461495" y="973694"/>
                </a:lnTo>
                <a:lnTo>
                  <a:pt x="461099" y="974091"/>
                </a:lnTo>
                <a:lnTo>
                  <a:pt x="460305" y="974091"/>
                </a:lnTo>
                <a:lnTo>
                  <a:pt x="457527" y="973694"/>
                </a:lnTo>
                <a:lnTo>
                  <a:pt x="448401" y="972105"/>
                </a:lnTo>
                <a:lnTo>
                  <a:pt x="438877" y="969324"/>
                </a:lnTo>
                <a:lnTo>
                  <a:pt x="435306" y="968133"/>
                </a:lnTo>
                <a:lnTo>
                  <a:pt x="433322" y="967338"/>
                </a:lnTo>
                <a:lnTo>
                  <a:pt x="430147" y="964557"/>
                </a:lnTo>
                <a:lnTo>
                  <a:pt x="426973" y="962174"/>
                </a:lnTo>
                <a:lnTo>
                  <a:pt x="424195" y="958996"/>
                </a:lnTo>
                <a:lnTo>
                  <a:pt x="421417" y="955818"/>
                </a:lnTo>
                <a:lnTo>
                  <a:pt x="419036" y="952243"/>
                </a:lnTo>
                <a:lnTo>
                  <a:pt x="416655" y="948270"/>
                </a:lnTo>
                <a:lnTo>
                  <a:pt x="414671" y="944298"/>
                </a:lnTo>
                <a:lnTo>
                  <a:pt x="412687" y="939928"/>
                </a:lnTo>
                <a:lnTo>
                  <a:pt x="409116" y="929997"/>
                </a:lnTo>
                <a:lnTo>
                  <a:pt x="406338" y="920066"/>
                </a:lnTo>
                <a:lnTo>
                  <a:pt x="403957" y="908943"/>
                </a:lnTo>
                <a:lnTo>
                  <a:pt x="401576" y="898217"/>
                </a:lnTo>
                <a:lnTo>
                  <a:pt x="399989" y="887094"/>
                </a:lnTo>
                <a:lnTo>
                  <a:pt x="398402" y="875574"/>
                </a:lnTo>
                <a:lnTo>
                  <a:pt x="396418" y="854122"/>
                </a:lnTo>
                <a:lnTo>
                  <a:pt x="394831" y="834260"/>
                </a:lnTo>
                <a:lnTo>
                  <a:pt x="393640" y="817576"/>
                </a:lnTo>
                <a:lnTo>
                  <a:pt x="393640" y="814795"/>
                </a:lnTo>
                <a:lnTo>
                  <a:pt x="394037" y="811617"/>
                </a:lnTo>
                <a:lnTo>
                  <a:pt x="395227" y="808439"/>
                </a:lnTo>
                <a:lnTo>
                  <a:pt x="396418" y="805261"/>
                </a:lnTo>
                <a:lnTo>
                  <a:pt x="399989" y="798905"/>
                </a:lnTo>
                <a:lnTo>
                  <a:pt x="403561" y="791755"/>
                </a:lnTo>
                <a:lnTo>
                  <a:pt x="407132" y="784604"/>
                </a:lnTo>
                <a:lnTo>
                  <a:pt x="408322" y="780234"/>
                </a:lnTo>
                <a:lnTo>
                  <a:pt x="409513" y="776262"/>
                </a:lnTo>
                <a:lnTo>
                  <a:pt x="410306" y="771495"/>
                </a:lnTo>
                <a:lnTo>
                  <a:pt x="410703" y="766331"/>
                </a:lnTo>
                <a:lnTo>
                  <a:pt x="410306" y="761166"/>
                </a:lnTo>
                <a:lnTo>
                  <a:pt x="409513" y="755605"/>
                </a:lnTo>
                <a:lnTo>
                  <a:pt x="406338" y="738126"/>
                </a:lnTo>
                <a:lnTo>
                  <a:pt x="403561" y="721839"/>
                </a:lnTo>
                <a:lnTo>
                  <a:pt x="401180" y="705552"/>
                </a:lnTo>
                <a:lnTo>
                  <a:pt x="399196" y="689662"/>
                </a:lnTo>
                <a:lnTo>
                  <a:pt x="397608" y="673772"/>
                </a:lnTo>
                <a:lnTo>
                  <a:pt x="397211" y="659074"/>
                </a:lnTo>
                <a:lnTo>
                  <a:pt x="396815" y="643978"/>
                </a:lnTo>
                <a:lnTo>
                  <a:pt x="396815" y="629677"/>
                </a:lnTo>
                <a:lnTo>
                  <a:pt x="397608" y="615774"/>
                </a:lnTo>
                <a:lnTo>
                  <a:pt x="398799" y="602267"/>
                </a:lnTo>
                <a:lnTo>
                  <a:pt x="400386" y="588761"/>
                </a:lnTo>
                <a:lnTo>
                  <a:pt x="402370" y="576446"/>
                </a:lnTo>
                <a:lnTo>
                  <a:pt x="404751" y="563734"/>
                </a:lnTo>
                <a:lnTo>
                  <a:pt x="407529" y="552214"/>
                </a:lnTo>
                <a:lnTo>
                  <a:pt x="410703" y="540297"/>
                </a:lnTo>
                <a:lnTo>
                  <a:pt x="414275" y="529571"/>
                </a:lnTo>
                <a:lnTo>
                  <a:pt x="418243" y="519242"/>
                </a:lnTo>
                <a:lnTo>
                  <a:pt x="422211" y="508914"/>
                </a:lnTo>
                <a:lnTo>
                  <a:pt x="426973" y="499380"/>
                </a:lnTo>
                <a:lnTo>
                  <a:pt x="432131" y="490243"/>
                </a:lnTo>
                <a:lnTo>
                  <a:pt x="437290" y="481504"/>
                </a:lnTo>
                <a:lnTo>
                  <a:pt x="442845" y="473162"/>
                </a:lnTo>
                <a:lnTo>
                  <a:pt x="448797" y="465614"/>
                </a:lnTo>
                <a:lnTo>
                  <a:pt x="454750" y="458066"/>
                </a:lnTo>
                <a:lnTo>
                  <a:pt x="461495" y="451710"/>
                </a:lnTo>
                <a:lnTo>
                  <a:pt x="468241" y="445752"/>
                </a:lnTo>
                <a:lnTo>
                  <a:pt x="474987" y="440190"/>
                </a:lnTo>
                <a:lnTo>
                  <a:pt x="482130" y="435026"/>
                </a:lnTo>
                <a:lnTo>
                  <a:pt x="490066" y="429862"/>
                </a:lnTo>
                <a:lnTo>
                  <a:pt x="497606" y="425889"/>
                </a:lnTo>
                <a:lnTo>
                  <a:pt x="505542" y="422711"/>
                </a:lnTo>
                <a:lnTo>
                  <a:pt x="513875" y="419533"/>
                </a:lnTo>
                <a:lnTo>
                  <a:pt x="538478" y="409999"/>
                </a:lnTo>
                <a:lnTo>
                  <a:pt x="553160" y="404438"/>
                </a:lnTo>
                <a:lnTo>
                  <a:pt x="568239" y="399273"/>
                </a:lnTo>
                <a:lnTo>
                  <a:pt x="584111" y="394506"/>
                </a:lnTo>
                <a:lnTo>
                  <a:pt x="601174" y="390137"/>
                </a:lnTo>
                <a:lnTo>
                  <a:pt x="618634" y="386562"/>
                </a:lnTo>
                <a:lnTo>
                  <a:pt x="627761" y="384973"/>
                </a:lnTo>
                <a:lnTo>
                  <a:pt x="636888" y="383384"/>
                </a:lnTo>
                <a:lnTo>
                  <a:pt x="646014" y="382589"/>
                </a:lnTo>
                <a:lnTo>
                  <a:pt x="655538" y="381795"/>
                </a:lnTo>
                <a:lnTo>
                  <a:pt x="665061" y="381397"/>
                </a:lnTo>
                <a:lnTo>
                  <a:pt x="674585" y="381000"/>
                </a:lnTo>
                <a:close/>
                <a:moveTo>
                  <a:pt x="1307704" y="0"/>
                </a:moveTo>
                <a:lnTo>
                  <a:pt x="1321601" y="0"/>
                </a:lnTo>
                <a:lnTo>
                  <a:pt x="1335100" y="0"/>
                </a:lnTo>
                <a:lnTo>
                  <a:pt x="1348997" y="1191"/>
                </a:lnTo>
                <a:lnTo>
                  <a:pt x="1362496" y="2381"/>
                </a:lnTo>
                <a:lnTo>
                  <a:pt x="1376790" y="4366"/>
                </a:lnTo>
                <a:lnTo>
                  <a:pt x="1390289" y="7144"/>
                </a:lnTo>
                <a:lnTo>
                  <a:pt x="1404583" y="10319"/>
                </a:lnTo>
                <a:lnTo>
                  <a:pt x="1418480" y="14684"/>
                </a:lnTo>
                <a:lnTo>
                  <a:pt x="1432773" y="19447"/>
                </a:lnTo>
                <a:lnTo>
                  <a:pt x="1446670" y="25003"/>
                </a:lnTo>
                <a:lnTo>
                  <a:pt x="1460566" y="31353"/>
                </a:lnTo>
                <a:lnTo>
                  <a:pt x="1474463" y="38497"/>
                </a:lnTo>
                <a:lnTo>
                  <a:pt x="1488757" y="46831"/>
                </a:lnTo>
                <a:lnTo>
                  <a:pt x="1525285" y="80963"/>
                </a:lnTo>
                <a:lnTo>
                  <a:pt x="1584841" y="90884"/>
                </a:lnTo>
                <a:lnTo>
                  <a:pt x="1590400" y="94853"/>
                </a:lnTo>
                <a:lnTo>
                  <a:pt x="1595958" y="99616"/>
                </a:lnTo>
                <a:lnTo>
                  <a:pt x="1600723" y="104775"/>
                </a:lnTo>
                <a:lnTo>
                  <a:pt x="1605487" y="110331"/>
                </a:lnTo>
                <a:lnTo>
                  <a:pt x="1609855" y="115888"/>
                </a:lnTo>
                <a:lnTo>
                  <a:pt x="1613825" y="122238"/>
                </a:lnTo>
                <a:lnTo>
                  <a:pt x="1617399" y="128984"/>
                </a:lnTo>
                <a:lnTo>
                  <a:pt x="1620575" y="134938"/>
                </a:lnTo>
                <a:lnTo>
                  <a:pt x="1626531" y="146447"/>
                </a:lnTo>
                <a:lnTo>
                  <a:pt x="1630898" y="156766"/>
                </a:lnTo>
                <a:lnTo>
                  <a:pt x="1634075" y="165894"/>
                </a:lnTo>
                <a:lnTo>
                  <a:pt x="1636854" y="177403"/>
                </a:lnTo>
                <a:lnTo>
                  <a:pt x="1639236" y="189309"/>
                </a:lnTo>
                <a:lnTo>
                  <a:pt x="1641619" y="200819"/>
                </a:lnTo>
                <a:lnTo>
                  <a:pt x="1643207" y="212725"/>
                </a:lnTo>
                <a:lnTo>
                  <a:pt x="1644795" y="223838"/>
                </a:lnTo>
                <a:lnTo>
                  <a:pt x="1646383" y="235347"/>
                </a:lnTo>
                <a:lnTo>
                  <a:pt x="1648368" y="258366"/>
                </a:lnTo>
                <a:lnTo>
                  <a:pt x="1649559" y="281781"/>
                </a:lnTo>
                <a:lnTo>
                  <a:pt x="1649957" y="304800"/>
                </a:lnTo>
                <a:lnTo>
                  <a:pt x="1649957" y="328613"/>
                </a:lnTo>
                <a:lnTo>
                  <a:pt x="1649559" y="352822"/>
                </a:lnTo>
                <a:lnTo>
                  <a:pt x="1648765" y="365919"/>
                </a:lnTo>
                <a:lnTo>
                  <a:pt x="1647177" y="385763"/>
                </a:lnTo>
                <a:lnTo>
                  <a:pt x="1642413" y="436959"/>
                </a:lnTo>
                <a:lnTo>
                  <a:pt x="1640427" y="464344"/>
                </a:lnTo>
                <a:lnTo>
                  <a:pt x="1638839" y="490141"/>
                </a:lnTo>
                <a:lnTo>
                  <a:pt x="1638442" y="501650"/>
                </a:lnTo>
                <a:lnTo>
                  <a:pt x="1638045" y="511969"/>
                </a:lnTo>
                <a:lnTo>
                  <a:pt x="1638442" y="521494"/>
                </a:lnTo>
                <a:lnTo>
                  <a:pt x="1638839" y="529034"/>
                </a:lnTo>
                <a:lnTo>
                  <a:pt x="1640030" y="538559"/>
                </a:lnTo>
                <a:lnTo>
                  <a:pt x="1642016" y="546497"/>
                </a:lnTo>
                <a:lnTo>
                  <a:pt x="1644001" y="553244"/>
                </a:lnTo>
                <a:lnTo>
                  <a:pt x="1646780" y="558800"/>
                </a:lnTo>
                <a:lnTo>
                  <a:pt x="1649559" y="563959"/>
                </a:lnTo>
                <a:lnTo>
                  <a:pt x="1653133" y="569516"/>
                </a:lnTo>
                <a:lnTo>
                  <a:pt x="1656706" y="576659"/>
                </a:lnTo>
                <a:lnTo>
                  <a:pt x="1661074" y="584597"/>
                </a:lnTo>
                <a:lnTo>
                  <a:pt x="1664250" y="592534"/>
                </a:lnTo>
                <a:lnTo>
                  <a:pt x="1667029" y="600869"/>
                </a:lnTo>
                <a:lnTo>
                  <a:pt x="1669412" y="609600"/>
                </a:lnTo>
                <a:lnTo>
                  <a:pt x="1671397" y="618331"/>
                </a:lnTo>
                <a:lnTo>
                  <a:pt x="1672588" y="627459"/>
                </a:lnTo>
                <a:lnTo>
                  <a:pt x="1673382" y="636984"/>
                </a:lnTo>
                <a:lnTo>
                  <a:pt x="1673779" y="646113"/>
                </a:lnTo>
                <a:lnTo>
                  <a:pt x="1674176" y="655241"/>
                </a:lnTo>
                <a:lnTo>
                  <a:pt x="1673779" y="665163"/>
                </a:lnTo>
                <a:lnTo>
                  <a:pt x="1673382" y="674291"/>
                </a:lnTo>
                <a:lnTo>
                  <a:pt x="1671794" y="692547"/>
                </a:lnTo>
                <a:lnTo>
                  <a:pt x="1669412" y="710009"/>
                </a:lnTo>
                <a:lnTo>
                  <a:pt x="1666632" y="726678"/>
                </a:lnTo>
                <a:lnTo>
                  <a:pt x="1664647" y="735806"/>
                </a:lnTo>
                <a:lnTo>
                  <a:pt x="1662662" y="745728"/>
                </a:lnTo>
                <a:lnTo>
                  <a:pt x="1659883" y="755650"/>
                </a:lnTo>
                <a:lnTo>
                  <a:pt x="1656706" y="765572"/>
                </a:lnTo>
                <a:lnTo>
                  <a:pt x="1653133" y="775891"/>
                </a:lnTo>
                <a:lnTo>
                  <a:pt x="1649162" y="785416"/>
                </a:lnTo>
                <a:lnTo>
                  <a:pt x="1644795" y="793750"/>
                </a:lnTo>
                <a:lnTo>
                  <a:pt x="1642413" y="798116"/>
                </a:lnTo>
                <a:lnTo>
                  <a:pt x="1639633" y="802084"/>
                </a:lnTo>
                <a:lnTo>
                  <a:pt x="1636854" y="805656"/>
                </a:lnTo>
                <a:lnTo>
                  <a:pt x="1633678" y="808831"/>
                </a:lnTo>
                <a:lnTo>
                  <a:pt x="1630104" y="811609"/>
                </a:lnTo>
                <a:lnTo>
                  <a:pt x="1626531" y="814388"/>
                </a:lnTo>
                <a:lnTo>
                  <a:pt x="1618193" y="818753"/>
                </a:lnTo>
                <a:lnTo>
                  <a:pt x="1610252" y="823119"/>
                </a:lnTo>
                <a:lnTo>
                  <a:pt x="1602311" y="827881"/>
                </a:lnTo>
                <a:lnTo>
                  <a:pt x="1598341" y="830263"/>
                </a:lnTo>
                <a:lnTo>
                  <a:pt x="1593973" y="832644"/>
                </a:lnTo>
                <a:lnTo>
                  <a:pt x="1590797" y="835819"/>
                </a:lnTo>
                <a:lnTo>
                  <a:pt x="1587223" y="838994"/>
                </a:lnTo>
                <a:lnTo>
                  <a:pt x="1584444" y="842963"/>
                </a:lnTo>
                <a:lnTo>
                  <a:pt x="1581665" y="846931"/>
                </a:lnTo>
                <a:lnTo>
                  <a:pt x="1578489" y="854075"/>
                </a:lnTo>
                <a:lnTo>
                  <a:pt x="1576106" y="860822"/>
                </a:lnTo>
                <a:lnTo>
                  <a:pt x="1574121" y="867966"/>
                </a:lnTo>
                <a:lnTo>
                  <a:pt x="1572533" y="875506"/>
                </a:lnTo>
                <a:lnTo>
                  <a:pt x="1571342" y="883444"/>
                </a:lnTo>
                <a:lnTo>
                  <a:pt x="1570151" y="890984"/>
                </a:lnTo>
                <a:lnTo>
                  <a:pt x="1568959" y="906859"/>
                </a:lnTo>
                <a:lnTo>
                  <a:pt x="1568165" y="923131"/>
                </a:lnTo>
                <a:lnTo>
                  <a:pt x="1566974" y="939006"/>
                </a:lnTo>
                <a:lnTo>
                  <a:pt x="1565783" y="946944"/>
                </a:lnTo>
                <a:lnTo>
                  <a:pt x="1564989" y="954484"/>
                </a:lnTo>
                <a:lnTo>
                  <a:pt x="1563401" y="961628"/>
                </a:lnTo>
                <a:lnTo>
                  <a:pt x="1561415" y="969169"/>
                </a:lnTo>
                <a:lnTo>
                  <a:pt x="1558636" y="976709"/>
                </a:lnTo>
                <a:lnTo>
                  <a:pt x="1555460" y="983456"/>
                </a:lnTo>
                <a:lnTo>
                  <a:pt x="1551887" y="989409"/>
                </a:lnTo>
                <a:lnTo>
                  <a:pt x="1548313" y="995363"/>
                </a:lnTo>
                <a:lnTo>
                  <a:pt x="1544343" y="1000522"/>
                </a:lnTo>
                <a:lnTo>
                  <a:pt x="1539578" y="1005284"/>
                </a:lnTo>
                <a:lnTo>
                  <a:pt x="1531637" y="1014809"/>
                </a:lnTo>
                <a:lnTo>
                  <a:pt x="1527667" y="1019969"/>
                </a:lnTo>
                <a:lnTo>
                  <a:pt x="1524093" y="1025525"/>
                </a:lnTo>
                <a:lnTo>
                  <a:pt x="1520520" y="1031081"/>
                </a:lnTo>
                <a:lnTo>
                  <a:pt x="1517741" y="1037431"/>
                </a:lnTo>
                <a:lnTo>
                  <a:pt x="1514961" y="1044178"/>
                </a:lnTo>
                <a:lnTo>
                  <a:pt x="1512976" y="1052513"/>
                </a:lnTo>
                <a:lnTo>
                  <a:pt x="1510991" y="1061244"/>
                </a:lnTo>
                <a:lnTo>
                  <a:pt x="1510197" y="1070769"/>
                </a:lnTo>
                <a:lnTo>
                  <a:pt x="1561415" y="1078309"/>
                </a:lnTo>
                <a:lnTo>
                  <a:pt x="1576900" y="1111250"/>
                </a:lnTo>
                <a:lnTo>
                  <a:pt x="1585635" y="1129903"/>
                </a:lnTo>
                <a:lnTo>
                  <a:pt x="1596355" y="1149350"/>
                </a:lnTo>
                <a:lnTo>
                  <a:pt x="1601517" y="1158478"/>
                </a:lnTo>
                <a:lnTo>
                  <a:pt x="1606679" y="1168003"/>
                </a:lnTo>
                <a:lnTo>
                  <a:pt x="1612237" y="1176734"/>
                </a:lnTo>
                <a:lnTo>
                  <a:pt x="1617796" y="1184672"/>
                </a:lnTo>
                <a:lnTo>
                  <a:pt x="1624149" y="1192609"/>
                </a:lnTo>
                <a:lnTo>
                  <a:pt x="1629707" y="1198959"/>
                </a:lnTo>
                <a:lnTo>
                  <a:pt x="1635663" y="1204516"/>
                </a:lnTo>
                <a:lnTo>
                  <a:pt x="1641619" y="1209278"/>
                </a:lnTo>
                <a:lnTo>
                  <a:pt x="1721821" y="1231106"/>
                </a:lnTo>
                <a:lnTo>
                  <a:pt x="1793687" y="1261269"/>
                </a:lnTo>
                <a:lnTo>
                  <a:pt x="1867537" y="1292622"/>
                </a:lnTo>
                <a:lnTo>
                  <a:pt x="1941387" y="1324372"/>
                </a:lnTo>
                <a:lnTo>
                  <a:pt x="2013649" y="1354931"/>
                </a:lnTo>
                <a:lnTo>
                  <a:pt x="2029531" y="1361678"/>
                </a:lnTo>
                <a:lnTo>
                  <a:pt x="2046207" y="1367631"/>
                </a:lnTo>
                <a:lnTo>
                  <a:pt x="2079161" y="1379141"/>
                </a:lnTo>
                <a:lnTo>
                  <a:pt x="2095440" y="1385094"/>
                </a:lnTo>
                <a:lnTo>
                  <a:pt x="2112116" y="1391444"/>
                </a:lnTo>
                <a:lnTo>
                  <a:pt x="2127998" y="1397397"/>
                </a:lnTo>
                <a:lnTo>
                  <a:pt x="2143085" y="1404144"/>
                </a:lnTo>
                <a:lnTo>
                  <a:pt x="2150232" y="1407716"/>
                </a:lnTo>
                <a:lnTo>
                  <a:pt x="2157776" y="1411684"/>
                </a:lnTo>
                <a:lnTo>
                  <a:pt x="2164923" y="1416050"/>
                </a:lnTo>
                <a:lnTo>
                  <a:pt x="2171673" y="1420019"/>
                </a:lnTo>
                <a:lnTo>
                  <a:pt x="2178423" y="1424384"/>
                </a:lnTo>
                <a:lnTo>
                  <a:pt x="2184775" y="1429147"/>
                </a:lnTo>
                <a:lnTo>
                  <a:pt x="2191128" y="1433909"/>
                </a:lnTo>
                <a:lnTo>
                  <a:pt x="2196687" y="1439069"/>
                </a:lnTo>
                <a:lnTo>
                  <a:pt x="2202245" y="1445022"/>
                </a:lnTo>
                <a:lnTo>
                  <a:pt x="2207804" y="1450578"/>
                </a:lnTo>
                <a:lnTo>
                  <a:pt x="2212965" y="1456928"/>
                </a:lnTo>
                <a:lnTo>
                  <a:pt x="2217333" y="1463278"/>
                </a:lnTo>
                <a:lnTo>
                  <a:pt x="2221700" y="1470422"/>
                </a:lnTo>
                <a:lnTo>
                  <a:pt x="2225274" y="1477566"/>
                </a:lnTo>
                <a:lnTo>
                  <a:pt x="2228847" y="1485503"/>
                </a:lnTo>
                <a:lnTo>
                  <a:pt x="2232023" y="1493441"/>
                </a:lnTo>
                <a:lnTo>
                  <a:pt x="2232023" y="1519634"/>
                </a:lnTo>
                <a:lnTo>
                  <a:pt x="2232817" y="1552178"/>
                </a:lnTo>
                <a:lnTo>
                  <a:pt x="2234406" y="1628378"/>
                </a:lnTo>
                <a:lnTo>
                  <a:pt x="2235597" y="1668859"/>
                </a:lnTo>
                <a:lnTo>
                  <a:pt x="2236391" y="1708150"/>
                </a:lnTo>
                <a:lnTo>
                  <a:pt x="2236788" y="1745059"/>
                </a:lnTo>
                <a:lnTo>
                  <a:pt x="2236391" y="1778000"/>
                </a:lnTo>
                <a:lnTo>
                  <a:pt x="374650" y="1778000"/>
                </a:lnTo>
                <a:lnTo>
                  <a:pt x="374650" y="1745059"/>
                </a:lnTo>
                <a:lnTo>
                  <a:pt x="374650" y="1708150"/>
                </a:lnTo>
                <a:lnTo>
                  <a:pt x="375444" y="1668859"/>
                </a:lnTo>
                <a:lnTo>
                  <a:pt x="376238" y="1628378"/>
                </a:lnTo>
                <a:lnTo>
                  <a:pt x="377826" y="1552178"/>
                </a:lnTo>
                <a:lnTo>
                  <a:pt x="378620" y="1519634"/>
                </a:lnTo>
                <a:lnTo>
                  <a:pt x="379017" y="1493441"/>
                </a:lnTo>
                <a:lnTo>
                  <a:pt x="381797" y="1485503"/>
                </a:lnTo>
                <a:lnTo>
                  <a:pt x="385370" y="1477566"/>
                </a:lnTo>
                <a:lnTo>
                  <a:pt x="389341" y="1470422"/>
                </a:lnTo>
                <a:lnTo>
                  <a:pt x="393311" y="1463278"/>
                </a:lnTo>
                <a:lnTo>
                  <a:pt x="398076" y="1456928"/>
                </a:lnTo>
                <a:lnTo>
                  <a:pt x="403237" y="1450578"/>
                </a:lnTo>
                <a:lnTo>
                  <a:pt x="408399" y="1445022"/>
                </a:lnTo>
                <a:lnTo>
                  <a:pt x="413957" y="1439069"/>
                </a:lnTo>
                <a:lnTo>
                  <a:pt x="419516" y="1433909"/>
                </a:lnTo>
                <a:lnTo>
                  <a:pt x="425869" y="1429147"/>
                </a:lnTo>
                <a:lnTo>
                  <a:pt x="432618" y="1424384"/>
                </a:lnTo>
                <a:lnTo>
                  <a:pt x="438971" y="1420019"/>
                </a:lnTo>
                <a:lnTo>
                  <a:pt x="445721" y="1416050"/>
                </a:lnTo>
                <a:lnTo>
                  <a:pt x="452868" y="1411684"/>
                </a:lnTo>
                <a:lnTo>
                  <a:pt x="460412" y="1407716"/>
                </a:lnTo>
                <a:lnTo>
                  <a:pt x="467558" y="1404144"/>
                </a:lnTo>
                <a:lnTo>
                  <a:pt x="482646" y="1397397"/>
                </a:lnTo>
                <a:lnTo>
                  <a:pt x="498925" y="1391444"/>
                </a:lnTo>
                <a:lnTo>
                  <a:pt x="515204" y="1385094"/>
                </a:lnTo>
                <a:lnTo>
                  <a:pt x="531483" y="1379141"/>
                </a:lnTo>
                <a:lnTo>
                  <a:pt x="564437" y="1367631"/>
                </a:lnTo>
                <a:lnTo>
                  <a:pt x="581113" y="1361678"/>
                </a:lnTo>
                <a:lnTo>
                  <a:pt x="597392" y="1354931"/>
                </a:lnTo>
                <a:lnTo>
                  <a:pt x="669257" y="1324372"/>
                </a:lnTo>
                <a:lnTo>
                  <a:pt x="743504" y="1292622"/>
                </a:lnTo>
                <a:lnTo>
                  <a:pt x="817354" y="1261269"/>
                </a:lnTo>
                <a:lnTo>
                  <a:pt x="888822" y="1231106"/>
                </a:lnTo>
                <a:lnTo>
                  <a:pt x="969025" y="1209278"/>
                </a:lnTo>
                <a:lnTo>
                  <a:pt x="974981" y="1204516"/>
                </a:lnTo>
                <a:lnTo>
                  <a:pt x="980937" y="1198959"/>
                </a:lnTo>
                <a:lnTo>
                  <a:pt x="986892" y="1192609"/>
                </a:lnTo>
                <a:lnTo>
                  <a:pt x="992848" y="1184672"/>
                </a:lnTo>
                <a:lnTo>
                  <a:pt x="998407" y="1176734"/>
                </a:lnTo>
                <a:lnTo>
                  <a:pt x="1003965" y="1168003"/>
                </a:lnTo>
                <a:lnTo>
                  <a:pt x="1009524" y="1158478"/>
                </a:lnTo>
                <a:lnTo>
                  <a:pt x="1015083" y="1149350"/>
                </a:lnTo>
                <a:lnTo>
                  <a:pt x="1025009" y="1129903"/>
                </a:lnTo>
                <a:lnTo>
                  <a:pt x="1034141" y="1111250"/>
                </a:lnTo>
                <a:lnTo>
                  <a:pt x="1049228" y="1078309"/>
                </a:lnTo>
                <a:lnTo>
                  <a:pt x="1087345" y="1068784"/>
                </a:lnTo>
                <a:lnTo>
                  <a:pt x="1085359" y="1060450"/>
                </a:lnTo>
                <a:lnTo>
                  <a:pt x="1082977" y="1053306"/>
                </a:lnTo>
                <a:lnTo>
                  <a:pt x="1080595" y="1046163"/>
                </a:lnTo>
                <a:lnTo>
                  <a:pt x="1077419" y="1040209"/>
                </a:lnTo>
                <a:lnTo>
                  <a:pt x="1074242" y="1034653"/>
                </a:lnTo>
                <a:lnTo>
                  <a:pt x="1071066" y="1029891"/>
                </a:lnTo>
                <a:lnTo>
                  <a:pt x="1067492" y="1025525"/>
                </a:lnTo>
                <a:lnTo>
                  <a:pt x="1063125" y="1020763"/>
                </a:lnTo>
                <a:lnTo>
                  <a:pt x="1055978" y="1012825"/>
                </a:lnTo>
                <a:lnTo>
                  <a:pt x="1048434" y="1004491"/>
                </a:lnTo>
                <a:lnTo>
                  <a:pt x="1045258" y="1000125"/>
                </a:lnTo>
                <a:lnTo>
                  <a:pt x="1042082" y="995363"/>
                </a:lnTo>
                <a:lnTo>
                  <a:pt x="1038905" y="989409"/>
                </a:lnTo>
                <a:lnTo>
                  <a:pt x="1036523" y="983456"/>
                </a:lnTo>
                <a:lnTo>
                  <a:pt x="1022229" y="830659"/>
                </a:lnTo>
                <a:lnTo>
                  <a:pt x="1021832" y="831056"/>
                </a:lnTo>
                <a:lnTo>
                  <a:pt x="1020641" y="831056"/>
                </a:lnTo>
                <a:lnTo>
                  <a:pt x="1016671" y="830659"/>
                </a:lnTo>
                <a:lnTo>
                  <a:pt x="1010715" y="829469"/>
                </a:lnTo>
                <a:lnTo>
                  <a:pt x="1003965" y="828278"/>
                </a:lnTo>
                <a:lnTo>
                  <a:pt x="990863" y="824309"/>
                </a:lnTo>
                <a:lnTo>
                  <a:pt x="985701" y="822325"/>
                </a:lnTo>
                <a:lnTo>
                  <a:pt x="982525" y="821134"/>
                </a:lnTo>
                <a:lnTo>
                  <a:pt x="978157" y="817959"/>
                </a:lnTo>
                <a:lnTo>
                  <a:pt x="973790" y="814388"/>
                </a:lnTo>
                <a:lnTo>
                  <a:pt x="969819" y="810419"/>
                </a:lnTo>
                <a:lnTo>
                  <a:pt x="966246" y="805656"/>
                </a:lnTo>
                <a:lnTo>
                  <a:pt x="962673" y="800497"/>
                </a:lnTo>
                <a:lnTo>
                  <a:pt x="959496" y="794941"/>
                </a:lnTo>
                <a:lnTo>
                  <a:pt x="956717" y="788988"/>
                </a:lnTo>
                <a:lnTo>
                  <a:pt x="953541" y="783034"/>
                </a:lnTo>
                <a:lnTo>
                  <a:pt x="951158" y="776684"/>
                </a:lnTo>
                <a:lnTo>
                  <a:pt x="948776" y="769541"/>
                </a:lnTo>
                <a:lnTo>
                  <a:pt x="944409" y="755253"/>
                </a:lnTo>
                <a:lnTo>
                  <a:pt x="941232" y="740172"/>
                </a:lnTo>
                <a:lnTo>
                  <a:pt x="938056" y="724694"/>
                </a:lnTo>
                <a:lnTo>
                  <a:pt x="935674" y="708819"/>
                </a:lnTo>
                <a:lnTo>
                  <a:pt x="934085" y="693341"/>
                </a:lnTo>
                <a:lnTo>
                  <a:pt x="932497" y="677466"/>
                </a:lnTo>
                <a:lnTo>
                  <a:pt x="931306" y="662781"/>
                </a:lnTo>
                <a:lnTo>
                  <a:pt x="929321" y="635000"/>
                </a:lnTo>
                <a:lnTo>
                  <a:pt x="926939" y="611981"/>
                </a:lnTo>
                <a:lnTo>
                  <a:pt x="926939" y="607616"/>
                </a:lnTo>
                <a:lnTo>
                  <a:pt x="927733" y="603250"/>
                </a:lnTo>
                <a:lnTo>
                  <a:pt x="929321" y="598884"/>
                </a:lnTo>
                <a:lnTo>
                  <a:pt x="931306" y="594519"/>
                </a:lnTo>
                <a:lnTo>
                  <a:pt x="935674" y="585391"/>
                </a:lnTo>
                <a:lnTo>
                  <a:pt x="940835" y="575866"/>
                </a:lnTo>
                <a:lnTo>
                  <a:pt x="943217" y="570706"/>
                </a:lnTo>
                <a:lnTo>
                  <a:pt x="945600" y="565150"/>
                </a:lnTo>
                <a:lnTo>
                  <a:pt x="947585" y="559594"/>
                </a:lnTo>
                <a:lnTo>
                  <a:pt x="949173" y="553641"/>
                </a:lnTo>
                <a:lnTo>
                  <a:pt x="950364" y="547291"/>
                </a:lnTo>
                <a:lnTo>
                  <a:pt x="950761" y="539750"/>
                </a:lnTo>
                <a:lnTo>
                  <a:pt x="950364" y="532606"/>
                </a:lnTo>
                <a:lnTo>
                  <a:pt x="949173" y="524669"/>
                </a:lnTo>
                <a:lnTo>
                  <a:pt x="944409" y="500856"/>
                </a:lnTo>
                <a:lnTo>
                  <a:pt x="940438" y="477441"/>
                </a:lnTo>
                <a:lnTo>
                  <a:pt x="937262" y="454422"/>
                </a:lnTo>
                <a:lnTo>
                  <a:pt x="934880" y="432197"/>
                </a:lnTo>
                <a:lnTo>
                  <a:pt x="933291" y="410766"/>
                </a:lnTo>
                <a:lnTo>
                  <a:pt x="932100" y="389334"/>
                </a:lnTo>
                <a:lnTo>
                  <a:pt x="931703" y="368300"/>
                </a:lnTo>
                <a:lnTo>
                  <a:pt x="932100" y="348059"/>
                </a:lnTo>
                <a:lnTo>
                  <a:pt x="932894" y="328613"/>
                </a:lnTo>
                <a:lnTo>
                  <a:pt x="934483" y="309563"/>
                </a:lnTo>
                <a:lnTo>
                  <a:pt x="936468" y="290909"/>
                </a:lnTo>
                <a:lnTo>
                  <a:pt x="939247" y="273447"/>
                </a:lnTo>
                <a:lnTo>
                  <a:pt x="942423" y="255984"/>
                </a:lnTo>
                <a:lnTo>
                  <a:pt x="946394" y="239713"/>
                </a:lnTo>
                <a:lnTo>
                  <a:pt x="950761" y="223441"/>
                </a:lnTo>
                <a:lnTo>
                  <a:pt x="956320" y="207566"/>
                </a:lnTo>
                <a:lnTo>
                  <a:pt x="961482" y="193278"/>
                </a:lnTo>
                <a:lnTo>
                  <a:pt x="967437" y="178991"/>
                </a:lnTo>
                <a:lnTo>
                  <a:pt x="973790" y="165497"/>
                </a:lnTo>
                <a:lnTo>
                  <a:pt x="980937" y="152400"/>
                </a:lnTo>
                <a:lnTo>
                  <a:pt x="988481" y="140494"/>
                </a:lnTo>
                <a:lnTo>
                  <a:pt x="996421" y="129381"/>
                </a:lnTo>
                <a:lnTo>
                  <a:pt x="1004362" y="118269"/>
                </a:lnTo>
                <a:lnTo>
                  <a:pt x="1013494" y="108347"/>
                </a:lnTo>
                <a:lnTo>
                  <a:pt x="1022229" y="99219"/>
                </a:lnTo>
                <a:lnTo>
                  <a:pt x="1031758" y="90091"/>
                </a:lnTo>
                <a:lnTo>
                  <a:pt x="1041685" y="82550"/>
                </a:lnTo>
                <a:lnTo>
                  <a:pt x="1051611" y="75406"/>
                </a:lnTo>
                <a:lnTo>
                  <a:pt x="1061934" y="68659"/>
                </a:lnTo>
                <a:lnTo>
                  <a:pt x="1073051" y="63103"/>
                </a:lnTo>
                <a:lnTo>
                  <a:pt x="1084168" y="58341"/>
                </a:lnTo>
                <a:lnTo>
                  <a:pt x="1095683" y="53975"/>
                </a:lnTo>
                <a:lnTo>
                  <a:pt x="1112358" y="47228"/>
                </a:lnTo>
                <a:lnTo>
                  <a:pt x="1131019" y="40084"/>
                </a:lnTo>
                <a:lnTo>
                  <a:pt x="1150872" y="32544"/>
                </a:lnTo>
                <a:lnTo>
                  <a:pt x="1171915" y="25400"/>
                </a:lnTo>
                <a:lnTo>
                  <a:pt x="1194547" y="18653"/>
                </a:lnTo>
                <a:lnTo>
                  <a:pt x="1206458" y="15875"/>
                </a:lnTo>
                <a:lnTo>
                  <a:pt x="1218369" y="12303"/>
                </a:lnTo>
                <a:lnTo>
                  <a:pt x="1230281" y="9525"/>
                </a:lnTo>
                <a:lnTo>
                  <a:pt x="1242986" y="7144"/>
                </a:lnTo>
                <a:lnTo>
                  <a:pt x="1255294" y="5159"/>
                </a:lnTo>
                <a:lnTo>
                  <a:pt x="1268397" y="3175"/>
                </a:lnTo>
                <a:lnTo>
                  <a:pt x="1281102" y="1588"/>
                </a:lnTo>
                <a:lnTo>
                  <a:pt x="1294602" y="794"/>
                </a:lnTo>
                <a:lnTo>
                  <a:pt x="1307704" y="0"/>
                </a:lnTo>
                <a:close/>
              </a:path>
            </a:pathLst>
          </a:custGeom>
          <a:noFill/>
          <a:ln>
            <a:solidFill>
              <a:srgbClr val="D7B388"/>
            </a:solid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22" name="文本框 21">
            <a:extLst>
              <a:ext uri="{FF2B5EF4-FFF2-40B4-BE49-F238E27FC236}">
                <a16:creationId xmlns:a16="http://schemas.microsoft.com/office/drawing/2014/main" xmlns="" id="{77709C3E-B2DB-44E7-BA2B-E97444A52945}"/>
              </a:ext>
            </a:extLst>
          </p:cNvPr>
          <p:cNvSpPr txBox="1"/>
          <p:nvPr/>
        </p:nvSpPr>
        <p:spPr>
          <a:xfrm>
            <a:off x="7378800" y="4617865"/>
            <a:ext cx="4400576" cy="1291700"/>
          </a:xfrm>
          <a:prstGeom prst="rect">
            <a:avLst/>
          </a:prstGeom>
          <a:noFill/>
        </p:spPr>
        <p:txBody>
          <a:bodyPr wrap="square" rtlCol="0">
            <a:spAutoFit/>
          </a:bodyPr>
          <a:lstStyle/>
          <a:p>
            <a:pPr>
              <a:lnSpc>
                <a:spcPct val="150000"/>
              </a:lnSpc>
            </a:pPr>
            <a:r>
              <a:rPr lang="zh-CN" altLang="en-US" dirty="0">
                <a:solidFill>
                  <a:schemeClr val="bg1">
                    <a:alpha val="70000"/>
                  </a:schemeClr>
                </a:solidFill>
                <a:latin typeface="微软雅黑 Light" panose="020B0502040204020203" pitchFamily="34" charset="-122"/>
                <a:ea typeface="微软雅黑 Light" panose="020B0502040204020203" pitchFamily="34" charset="-122"/>
              </a:rPr>
              <a:t>请输入你的标题请输入你的标题请输入你的标题请输入你的标题请输入你的标题请输入你的标题请输入你的标题</a:t>
            </a:r>
          </a:p>
        </p:txBody>
      </p:sp>
      <p:sp>
        <p:nvSpPr>
          <p:cNvPr id="24" name="KSO_Shape">
            <a:extLst>
              <a:ext uri="{FF2B5EF4-FFF2-40B4-BE49-F238E27FC236}">
                <a16:creationId xmlns:a16="http://schemas.microsoft.com/office/drawing/2014/main" xmlns="" id="{B26A1A15-C8F4-482B-9140-B971239E89C8}"/>
              </a:ext>
            </a:extLst>
          </p:cNvPr>
          <p:cNvSpPr>
            <a:spLocks/>
          </p:cNvSpPr>
          <p:nvPr/>
        </p:nvSpPr>
        <p:spPr bwMode="auto">
          <a:xfrm>
            <a:off x="6142968" y="4952193"/>
            <a:ext cx="803932" cy="623046"/>
          </a:xfrm>
          <a:custGeom>
            <a:avLst/>
            <a:gdLst>
              <a:gd name="T0" fmla="*/ 525261 w 5393"/>
              <a:gd name="T1" fmla="*/ 1467150 h 4185"/>
              <a:gd name="T2" fmla="*/ 1362430 w 5393"/>
              <a:gd name="T3" fmla="*/ 1472800 h 4185"/>
              <a:gd name="T4" fmla="*/ 1404112 w 5393"/>
              <a:gd name="T5" fmla="*/ 1416656 h 4185"/>
              <a:gd name="T6" fmla="*/ 1246922 w 5393"/>
              <a:gd name="T7" fmla="*/ 1134525 h 4185"/>
              <a:gd name="T8" fmla="*/ 663023 w 5393"/>
              <a:gd name="T9" fmla="*/ 1158536 h 4185"/>
              <a:gd name="T10" fmla="*/ 652780 w 5393"/>
              <a:gd name="T11" fmla="*/ 1134525 h 4185"/>
              <a:gd name="T12" fmla="*/ 1240917 w 5393"/>
              <a:gd name="T13" fmla="*/ 1194200 h 4185"/>
              <a:gd name="T14" fmla="*/ 1242683 w 5393"/>
              <a:gd name="T15" fmla="*/ 1224920 h 4185"/>
              <a:gd name="T16" fmla="*/ 652073 w 5393"/>
              <a:gd name="T17" fmla="*/ 1213974 h 4185"/>
              <a:gd name="T18" fmla="*/ 663023 w 5393"/>
              <a:gd name="T19" fmla="*/ 1255287 h 4185"/>
              <a:gd name="T20" fmla="*/ 1247628 w 5393"/>
              <a:gd name="T21" fmla="*/ 1276120 h 4185"/>
              <a:gd name="T22" fmla="*/ 656665 w 5393"/>
              <a:gd name="T23" fmla="*/ 1287066 h 4185"/>
              <a:gd name="T24" fmla="*/ 658431 w 5393"/>
              <a:gd name="T25" fmla="*/ 1256699 h 4185"/>
              <a:gd name="T26" fmla="*/ 1246922 w 5393"/>
              <a:gd name="T27" fmla="*/ 1335089 h 4185"/>
              <a:gd name="T28" fmla="*/ 663023 w 5393"/>
              <a:gd name="T29" fmla="*/ 1359100 h 4185"/>
              <a:gd name="T30" fmla="*/ 652780 w 5393"/>
              <a:gd name="T31" fmla="*/ 1335089 h 4185"/>
              <a:gd name="T32" fmla="*/ 1240917 w 5393"/>
              <a:gd name="T33" fmla="*/ 1394763 h 4185"/>
              <a:gd name="T34" fmla="*/ 1242683 w 5393"/>
              <a:gd name="T35" fmla="*/ 1425484 h 4185"/>
              <a:gd name="T36" fmla="*/ 652073 w 5393"/>
              <a:gd name="T37" fmla="*/ 1414184 h 4185"/>
              <a:gd name="T38" fmla="*/ 1404112 w 5393"/>
              <a:gd name="T39" fmla="*/ 61087 h 4185"/>
              <a:gd name="T40" fmla="*/ 1368082 w 5393"/>
              <a:gd name="T41" fmla="*/ 7415 h 4185"/>
              <a:gd name="T42" fmla="*/ 531266 w 5393"/>
              <a:gd name="T43" fmla="*/ 7415 h 4185"/>
              <a:gd name="T44" fmla="*/ 495236 w 5393"/>
              <a:gd name="T45" fmla="*/ 397596 h 4185"/>
              <a:gd name="T46" fmla="*/ 1392455 w 5393"/>
              <a:gd name="T47" fmla="*/ 676195 h 4185"/>
              <a:gd name="T48" fmla="*/ 563764 w 5393"/>
              <a:gd name="T49" fmla="*/ 703384 h 4185"/>
              <a:gd name="T50" fmla="*/ 500535 w 5393"/>
              <a:gd name="T51" fmla="*/ 665955 h 4185"/>
              <a:gd name="T52" fmla="*/ 109856 w 5393"/>
              <a:gd name="T53" fmla="*/ 406070 h 4185"/>
              <a:gd name="T54" fmla="*/ 46274 w 5393"/>
              <a:gd name="T55" fmla="*/ 501762 h 4185"/>
              <a:gd name="T56" fmla="*/ 2473 w 5393"/>
              <a:gd name="T57" fmla="*/ 712212 h 4185"/>
              <a:gd name="T58" fmla="*/ 15189 w 5393"/>
              <a:gd name="T59" fmla="*/ 960445 h 4185"/>
              <a:gd name="T60" fmla="*/ 72767 w 5393"/>
              <a:gd name="T61" fmla="*/ 1129229 h 4185"/>
              <a:gd name="T62" fmla="*/ 131050 w 5393"/>
              <a:gd name="T63" fmla="*/ 1184666 h 4185"/>
              <a:gd name="T64" fmla="*/ 333101 w 5393"/>
              <a:gd name="T65" fmla="*/ 1004230 h 4185"/>
              <a:gd name="T66" fmla="*/ 1528451 w 5393"/>
              <a:gd name="T67" fmla="*/ 988693 h 4185"/>
              <a:gd name="T68" fmla="*/ 1579317 w 5393"/>
              <a:gd name="T69" fmla="*/ 1020472 h 4185"/>
              <a:gd name="T70" fmla="*/ 1790552 w 5393"/>
              <a:gd name="T71" fmla="*/ 1179370 h 4185"/>
              <a:gd name="T72" fmla="*/ 1854134 w 5393"/>
              <a:gd name="T73" fmla="*/ 1092859 h 4185"/>
              <a:gd name="T74" fmla="*/ 1901114 w 5393"/>
              <a:gd name="T75" fmla="*/ 892295 h 4185"/>
              <a:gd name="T76" fmla="*/ 1892990 w 5393"/>
              <a:gd name="T77" fmla="*/ 641238 h 4185"/>
              <a:gd name="T78" fmla="*/ 1834353 w 5393"/>
              <a:gd name="T79" fmla="*/ 462920 h 4185"/>
              <a:gd name="T80" fmla="*/ 1772183 w 5393"/>
              <a:gd name="T81" fmla="*/ 397949 h 4185"/>
              <a:gd name="T82" fmla="*/ 196399 w 5393"/>
              <a:gd name="T83" fmla="*/ 502468 h 4185"/>
              <a:gd name="T84" fmla="*/ 180503 w 5393"/>
              <a:gd name="T85" fmla="*/ 479163 h 4185"/>
              <a:gd name="T86" fmla="*/ 236315 w 5393"/>
              <a:gd name="T87" fmla="*/ 463273 h 4185"/>
              <a:gd name="T88" fmla="*/ 297778 w 5393"/>
              <a:gd name="T89" fmla="*/ 473513 h 4185"/>
              <a:gd name="T90" fmla="*/ 300957 w 5393"/>
              <a:gd name="T91" fmla="*/ 497171 h 4185"/>
              <a:gd name="T92" fmla="*/ 243026 w 5393"/>
              <a:gd name="T93" fmla="*/ 509177 h 4185"/>
              <a:gd name="T94" fmla="*/ 1521739 w 5393"/>
              <a:gd name="T95" fmla="*/ 503527 h 4185"/>
              <a:gd name="T96" fmla="*/ 1519620 w 5393"/>
              <a:gd name="T97" fmla="*/ 466451 h 4185"/>
              <a:gd name="T98" fmla="*/ 1554943 w 5393"/>
              <a:gd name="T99" fmla="*/ 447737 h 4185"/>
              <a:gd name="T100" fmla="*/ 1592033 w 5393"/>
              <a:gd name="T101" fmla="*/ 469982 h 4185"/>
              <a:gd name="T102" fmla="*/ 1586028 w 5393"/>
              <a:gd name="T103" fmla="*/ 506352 h 4185"/>
              <a:gd name="T104" fmla="*/ 1669392 w 5393"/>
              <a:gd name="T105" fmla="*/ 519417 h 4185"/>
              <a:gd name="T106" fmla="*/ 1632302 w 5393"/>
              <a:gd name="T107" fmla="*/ 497524 h 4185"/>
              <a:gd name="T108" fmla="*/ 1638307 w 5393"/>
              <a:gd name="T109" fmla="*/ 460802 h 4185"/>
              <a:gd name="T110" fmla="*/ 1677163 w 5393"/>
              <a:gd name="T111" fmla="*/ 448443 h 4185"/>
              <a:gd name="T112" fmla="*/ 1708248 w 5393"/>
              <a:gd name="T113" fmla="*/ 476691 h 4185"/>
              <a:gd name="T114" fmla="*/ 1694472 w 5393"/>
              <a:gd name="T115" fmla="*/ 511296 h 418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5393" h="4185">
                <a:moveTo>
                  <a:pt x="1402" y="4012"/>
                </a:moveTo>
                <a:lnTo>
                  <a:pt x="1402" y="4012"/>
                </a:lnTo>
                <a:lnTo>
                  <a:pt x="1403" y="4030"/>
                </a:lnTo>
                <a:lnTo>
                  <a:pt x="1406" y="4047"/>
                </a:lnTo>
                <a:lnTo>
                  <a:pt x="1411" y="4063"/>
                </a:lnTo>
                <a:lnTo>
                  <a:pt x="1417" y="4080"/>
                </a:lnTo>
                <a:lnTo>
                  <a:pt x="1425" y="4095"/>
                </a:lnTo>
                <a:lnTo>
                  <a:pt x="1436" y="4109"/>
                </a:lnTo>
                <a:lnTo>
                  <a:pt x="1447" y="4122"/>
                </a:lnTo>
                <a:lnTo>
                  <a:pt x="1459" y="4135"/>
                </a:lnTo>
                <a:lnTo>
                  <a:pt x="1473" y="4146"/>
                </a:lnTo>
                <a:lnTo>
                  <a:pt x="1487" y="4155"/>
                </a:lnTo>
                <a:lnTo>
                  <a:pt x="1504" y="4164"/>
                </a:lnTo>
                <a:lnTo>
                  <a:pt x="1521" y="4171"/>
                </a:lnTo>
                <a:lnTo>
                  <a:pt x="1538" y="4177"/>
                </a:lnTo>
                <a:lnTo>
                  <a:pt x="1557" y="4182"/>
                </a:lnTo>
                <a:lnTo>
                  <a:pt x="1576" y="4185"/>
                </a:lnTo>
                <a:lnTo>
                  <a:pt x="1596" y="4185"/>
                </a:lnTo>
                <a:lnTo>
                  <a:pt x="3782" y="4185"/>
                </a:lnTo>
                <a:lnTo>
                  <a:pt x="3801" y="4185"/>
                </a:lnTo>
                <a:lnTo>
                  <a:pt x="3820" y="4182"/>
                </a:lnTo>
                <a:lnTo>
                  <a:pt x="3839" y="4177"/>
                </a:lnTo>
                <a:lnTo>
                  <a:pt x="3857" y="4171"/>
                </a:lnTo>
                <a:lnTo>
                  <a:pt x="3873" y="4164"/>
                </a:lnTo>
                <a:lnTo>
                  <a:pt x="3890" y="4155"/>
                </a:lnTo>
                <a:lnTo>
                  <a:pt x="3905" y="4146"/>
                </a:lnTo>
                <a:lnTo>
                  <a:pt x="3918" y="4135"/>
                </a:lnTo>
                <a:lnTo>
                  <a:pt x="3930" y="4122"/>
                </a:lnTo>
                <a:lnTo>
                  <a:pt x="3942" y="4109"/>
                </a:lnTo>
                <a:lnTo>
                  <a:pt x="3952" y="4095"/>
                </a:lnTo>
                <a:lnTo>
                  <a:pt x="3960" y="4080"/>
                </a:lnTo>
                <a:lnTo>
                  <a:pt x="3966" y="4063"/>
                </a:lnTo>
                <a:lnTo>
                  <a:pt x="3971" y="4047"/>
                </a:lnTo>
                <a:lnTo>
                  <a:pt x="3974" y="4030"/>
                </a:lnTo>
                <a:lnTo>
                  <a:pt x="3975" y="4012"/>
                </a:lnTo>
                <a:lnTo>
                  <a:pt x="3975" y="3060"/>
                </a:lnTo>
                <a:lnTo>
                  <a:pt x="1402" y="3060"/>
                </a:lnTo>
                <a:lnTo>
                  <a:pt x="1402" y="4012"/>
                </a:lnTo>
                <a:close/>
                <a:moveTo>
                  <a:pt x="1877" y="3183"/>
                </a:moveTo>
                <a:lnTo>
                  <a:pt x="3500" y="3183"/>
                </a:lnTo>
                <a:lnTo>
                  <a:pt x="3507" y="3184"/>
                </a:lnTo>
                <a:lnTo>
                  <a:pt x="3513" y="3187"/>
                </a:lnTo>
                <a:lnTo>
                  <a:pt x="3518" y="3191"/>
                </a:lnTo>
                <a:lnTo>
                  <a:pt x="3523" y="3198"/>
                </a:lnTo>
                <a:lnTo>
                  <a:pt x="3527" y="3205"/>
                </a:lnTo>
                <a:lnTo>
                  <a:pt x="3530" y="3213"/>
                </a:lnTo>
                <a:lnTo>
                  <a:pt x="3532" y="3222"/>
                </a:lnTo>
                <a:lnTo>
                  <a:pt x="3532" y="3232"/>
                </a:lnTo>
                <a:lnTo>
                  <a:pt x="3532" y="3241"/>
                </a:lnTo>
                <a:lnTo>
                  <a:pt x="3530" y="3251"/>
                </a:lnTo>
                <a:lnTo>
                  <a:pt x="3527" y="3260"/>
                </a:lnTo>
                <a:lnTo>
                  <a:pt x="3523" y="3267"/>
                </a:lnTo>
                <a:lnTo>
                  <a:pt x="3518" y="3273"/>
                </a:lnTo>
                <a:lnTo>
                  <a:pt x="3513" y="3277"/>
                </a:lnTo>
                <a:lnTo>
                  <a:pt x="3507" y="3280"/>
                </a:lnTo>
                <a:lnTo>
                  <a:pt x="3500" y="3281"/>
                </a:lnTo>
                <a:lnTo>
                  <a:pt x="1877" y="3281"/>
                </a:lnTo>
                <a:lnTo>
                  <a:pt x="1871" y="3280"/>
                </a:lnTo>
                <a:lnTo>
                  <a:pt x="1864" y="3277"/>
                </a:lnTo>
                <a:lnTo>
                  <a:pt x="1859" y="3273"/>
                </a:lnTo>
                <a:lnTo>
                  <a:pt x="1854" y="3267"/>
                </a:lnTo>
                <a:lnTo>
                  <a:pt x="1851" y="3260"/>
                </a:lnTo>
                <a:lnTo>
                  <a:pt x="1848" y="3251"/>
                </a:lnTo>
                <a:lnTo>
                  <a:pt x="1846" y="3241"/>
                </a:lnTo>
                <a:lnTo>
                  <a:pt x="1845" y="3232"/>
                </a:lnTo>
                <a:lnTo>
                  <a:pt x="1846" y="3222"/>
                </a:lnTo>
                <a:lnTo>
                  <a:pt x="1848" y="3213"/>
                </a:lnTo>
                <a:lnTo>
                  <a:pt x="1851" y="3205"/>
                </a:lnTo>
                <a:lnTo>
                  <a:pt x="1854" y="3198"/>
                </a:lnTo>
                <a:lnTo>
                  <a:pt x="1859" y="3191"/>
                </a:lnTo>
                <a:lnTo>
                  <a:pt x="1864" y="3187"/>
                </a:lnTo>
                <a:lnTo>
                  <a:pt x="1871" y="3184"/>
                </a:lnTo>
                <a:lnTo>
                  <a:pt x="1877" y="3183"/>
                </a:lnTo>
                <a:close/>
                <a:moveTo>
                  <a:pt x="1877" y="3379"/>
                </a:moveTo>
                <a:lnTo>
                  <a:pt x="3500" y="3379"/>
                </a:lnTo>
                <a:lnTo>
                  <a:pt x="3507" y="3380"/>
                </a:lnTo>
                <a:lnTo>
                  <a:pt x="3513" y="3382"/>
                </a:lnTo>
                <a:lnTo>
                  <a:pt x="3518" y="3387"/>
                </a:lnTo>
                <a:lnTo>
                  <a:pt x="3523" y="3393"/>
                </a:lnTo>
                <a:lnTo>
                  <a:pt x="3527" y="3400"/>
                </a:lnTo>
                <a:lnTo>
                  <a:pt x="3530" y="3408"/>
                </a:lnTo>
                <a:lnTo>
                  <a:pt x="3532" y="3418"/>
                </a:lnTo>
                <a:lnTo>
                  <a:pt x="3532" y="3428"/>
                </a:lnTo>
                <a:lnTo>
                  <a:pt x="3532" y="3438"/>
                </a:lnTo>
                <a:lnTo>
                  <a:pt x="3530" y="3447"/>
                </a:lnTo>
                <a:lnTo>
                  <a:pt x="3527" y="3455"/>
                </a:lnTo>
                <a:lnTo>
                  <a:pt x="3523" y="3462"/>
                </a:lnTo>
                <a:lnTo>
                  <a:pt x="3518" y="3469"/>
                </a:lnTo>
                <a:lnTo>
                  <a:pt x="3513" y="3473"/>
                </a:lnTo>
                <a:lnTo>
                  <a:pt x="3507" y="3476"/>
                </a:lnTo>
                <a:lnTo>
                  <a:pt x="3500" y="3477"/>
                </a:lnTo>
                <a:lnTo>
                  <a:pt x="1877" y="3477"/>
                </a:lnTo>
                <a:lnTo>
                  <a:pt x="1871" y="3476"/>
                </a:lnTo>
                <a:lnTo>
                  <a:pt x="1864" y="3473"/>
                </a:lnTo>
                <a:lnTo>
                  <a:pt x="1859" y="3469"/>
                </a:lnTo>
                <a:lnTo>
                  <a:pt x="1854" y="3462"/>
                </a:lnTo>
                <a:lnTo>
                  <a:pt x="1851" y="3455"/>
                </a:lnTo>
                <a:lnTo>
                  <a:pt x="1848" y="3447"/>
                </a:lnTo>
                <a:lnTo>
                  <a:pt x="1846" y="3438"/>
                </a:lnTo>
                <a:lnTo>
                  <a:pt x="1845" y="3428"/>
                </a:lnTo>
                <a:lnTo>
                  <a:pt x="1846" y="3418"/>
                </a:lnTo>
                <a:lnTo>
                  <a:pt x="1848" y="3408"/>
                </a:lnTo>
                <a:lnTo>
                  <a:pt x="1851" y="3400"/>
                </a:lnTo>
                <a:lnTo>
                  <a:pt x="1854" y="3393"/>
                </a:lnTo>
                <a:lnTo>
                  <a:pt x="1859" y="3387"/>
                </a:lnTo>
                <a:lnTo>
                  <a:pt x="1864" y="3382"/>
                </a:lnTo>
                <a:lnTo>
                  <a:pt x="1871" y="3380"/>
                </a:lnTo>
                <a:lnTo>
                  <a:pt x="1877" y="3379"/>
                </a:lnTo>
                <a:close/>
                <a:moveTo>
                  <a:pt x="1877" y="3555"/>
                </a:moveTo>
                <a:lnTo>
                  <a:pt x="3500" y="3555"/>
                </a:lnTo>
                <a:lnTo>
                  <a:pt x="3507" y="3556"/>
                </a:lnTo>
                <a:lnTo>
                  <a:pt x="3513" y="3559"/>
                </a:lnTo>
                <a:lnTo>
                  <a:pt x="3518" y="3563"/>
                </a:lnTo>
                <a:lnTo>
                  <a:pt x="3523" y="3569"/>
                </a:lnTo>
                <a:lnTo>
                  <a:pt x="3527" y="3576"/>
                </a:lnTo>
                <a:lnTo>
                  <a:pt x="3530" y="3586"/>
                </a:lnTo>
                <a:lnTo>
                  <a:pt x="3532" y="3595"/>
                </a:lnTo>
                <a:lnTo>
                  <a:pt x="3532" y="3604"/>
                </a:lnTo>
                <a:lnTo>
                  <a:pt x="3532" y="3614"/>
                </a:lnTo>
                <a:lnTo>
                  <a:pt x="3530" y="3623"/>
                </a:lnTo>
                <a:lnTo>
                  <a:pt x="3527" y="3631"/>
                </a:lnTo>
                <a:lnTo>
                  <a:pt x="3523" y="3639"/>
                </a:lnTo>
                <a:lnTo>
                  <a:pt x="3518" y="3645"/>
                </a:lnTo>
                <a:lnTo>
                  <a:pt x="3513" y="3650"/>
                </a:lnTo>
                <a:lnTo>
                  <a:pt x="3507" y="3652"/>
                </a:lnTo>
                <a:lnTo>
                  <a:pt x="3500" y="3653"/>
                </a:lnTo>
                <a:lnTo>
                  <a:pt x="1877" y="3653"/>
                </a:lnTo>
                <a:lnTo>
                  <a:pt x="1871" y="3652"/>
                </a:lnTo>
                <a:lnTo>
                  <a:pt x="1864" y="3650"/>
                </a:lnTo>
                <a:lnTo>
                  <a:pt x="1859" y="3645"/>
                </a:lnTo>
                <a:lnTo>
                  <a:pt x="1854" y="3639"/>
                </a:lnTo>
                <a:lnTo>
                  <a:pt x="1851" y="3631"/>
                </a:lnTo>
                <a:lnTo>
                  <a:pt x="1848" y="3623"/>
                </a:lnTo>
                <a:lnTo>
                  <a:pt x="1846" y="3614"/>
                </a:lnTo>
                <a:lnTo>
                  <a:pt x="1845" y="3604"/>
                </a:lnTo>
                <a:lnTo>
                  <a:pt x="1846" y="3595"/>
                </a:lnTo>
                <a:lnTo>
                  <a:pt x="1848" y="3586"/>
                </a:lnTo>
                <a:lnTo>
                  <a:pt x="1851" y="3576"/>
                </a:lnTo>
                <a:lnTo>
                  <a:pt x="1854" y="3569"/>
                </a:lnTo>
                <a:lnTo>
                  <a:pt x="1859" y="3563"/>
                </a:lnTo>
                <a:lnTo>
                  <a:pt x="1864" y="3559"/>
                </a:lnTo>
                <a:lnTo>
                  <a:pt x="1871" y="3556"/>
                </a:lnTo>
                <a:lnTo>
                  <a:pt x="1877" y="3555"/>
                </a:lnTo>
                <a:close/>
                <a:moveTo>
                  <a:pt x="1877" y="3752"/>
                </a:moveTo>
                <a:lnTo>
                  <a:pt x="3500" y="3752"/>
                </a:lnTo>
                <a:lnTo>
                  <a:pt x="3507" y="3753"/>
                </a:lnTo>
                <a:lnTo>
                  <a:pt x="3513" y="3755"/>
                </a:lnTo>
                <a:lnTo>
                  <a:pt x="3518" y="3760"/>
                </a:lnTo>
                <a:lnTo>
                  <a:pt x="3523" y="3766"/>
                </a:lnTo>
                <a:lnTo>
                  <a:pt x="3527" y="3773"/>
                </a:lnTo>
                <a:lnTo>
                  <a:pt x="3530" y="3781"/>
                </a:lnTo>
                <a:lnTo>
                  <a:pt x="3532" y="3790"/>
                </a:lnTo>
                <a:lnTo>
                  <a:pt x="3532" y="3800"/>
                </a:lnTo>
                <a:lnTo>
                  <a:pt x="3532" y="3810"/>
                </a:lnTo>
                <a:lnTo>
                  <a:pt x="3530" y="3819"/>
                </a:lnTo>
                <a:lnTo>
                  <a:pt x="3527" y="3827"/>
                </a:lnTo>
                <a:lnTo>
                  <a:pt x="3523" y="3835"/>
                </a:lnTo>
                <a:lnTo>
                  <a:pt x="3518" y="3840"/>
                </a:lnTo>
                <a:lnTo>
                  <a:pt x="3513" y="3845"/>
                </a:lnTo>
                <a:lnTo>
                  <a:pt x="3507" y="3848"/>
                </a:lnTo>
                <a:lnTo>
                  <a:pt x="3500" y="3849"/>
                </a:lnTo>
                <a:lnTo>
                  <a:pt x="1877" y="3849"/>
                </a:lnTo>
                <a:lnTo>
                  <a:pt x="1871" y="3848"/>
                </a:lnTo>
                <a:lnTo>
                  <a:pt x="1864" y="3845"/>
                </a:lnTo>
                <a:lnTo>
                  <a:pt x="1859" y="3840"/>
                </a:lnTo>
                <a:lnTo>
                  <a:pt x="1854" y="3835"/>
                </a:lnTo>
                <a:lnTo>
                  <a:pt x="1851" y="3827"/>
                </a:lnTo>
                <a:lnTo>
                  <a:pt x="1848" y="3819"/>
                </a:lnTo>
                <a:lnTo>
                  <a:pt x="1846" y="3810"/>
                </a:lnTo>
                <a:lnTo>
                  <a:pt x="1845" y="3800"/>
                </a:lnTo>
                <a:lnTo>
                  <a:pt x="1846" y="3790"/>
                </a:lnTo>
                <a:lnTo>
                  <a:pt x="1848" y="3781"/>
                </a:lnTo>
                <a:lnTo>
                  <a:pt x="1851" y="3773"/>
                </a:lnTo>
                <a:lnTo>
                  <a:pt x="1854" y="3766"/>
                </a:lnTo>
                <a:lnTo>
                  <a:pt x="1859" y="3760"/>
                </a:lnTo>
                <a:lnTo>
                  <a:pt x="1864" y="3755"/>
                </a:lnTo>
                <a:lnTo>
                  <a:pt x="1871" y="3753"/>
                </a:lnTo>
                <a:lnTo>
                  <a:pt x="1877" y="3752"/>
                </a:lnTo>
                <a:close/>
                <a:moveTo>
                  <a:pt x="1877" y="3947"/>
                </a:moveTo>
                <a:lnTo>
                  <a:pt x="3500" y="3947"/>
                </a:lnTo>
                <a:lnTo>
                  <a:pt x="3507" y="3948"/>
                </a:lnTo>
                <a:lnTo>
                  <a:pt x="3513" y="3950"/>
                </a:lnTo>
                <a:lnTo>
                  <a:pt x="3518" y="3955"/>
                </a:lnTo>
                <a:lnTo>
                  <a:pt x="3523" y="3961"/>
                </a:lnTo>
                <a:lnTo>
                  <a:pt x="3527" y="3969"/>
                </a:lnTo>
                <a:lnTo>
                  <a:pt x="3530" y="3977"/>
                </a:lnTo>
                <a:lnTo>
                  <a:pt x="3532" y="3986"/>
                </a:lnTo>
                <a:lnTo>
                  <a:pt x="3532" y="3996"/>
                </a:lnTo>
                <a:lnTo>
                  <a:pt x="3532" y="4005"/>
                </a:lnTo>
                <a:lnTo>
                  <a:pt x="3530" y="4014"/>
                </a:lnTo>
                <a:lnTo>
                  <a:pt x="3527" y="4024"/>
                </a:lnTo>
                <a:lnTo>
                  <a:pt x="3523" y="4031"/>
                </a:lnTo>
                <a:lnTo>
                  <a:pt x="3518" y="4037"/>
                </a:lnTo>
                <a:lnTo>
                  <a:pt x="3513" y="4041"/>
                </a:lnTo>
                <a:lnTo>
                  <a:pt x="3507" y="4044"/>
                </a:lnTo>
                <a:lnTo>
                  <a:pt x="3500" y="4045"/>
                </a:lnTo>
                <a:lnTo>
                  <a:pt x="1877" y="4045"/>
                </a:lnTo>
                <a:lnTo>
                  <a:pt x="1871" y="4044"/>
                </a:lnTo>
                <a:lnTo>
                  <a:pt x="1864" y="4041"/>
                </a:lnTo>
                <a:lnTo>
                  <a:pt x="1859" y="4037"/>
                </a:lnTo>
                <a:lnTo>
                  <a:pt x="1854" y="4031"/>
                </a:lnTo>
                <a:lnTo>
                  <a:pt x="1851" y="4024"/>
                </a:lnTo>
                <a:lnTo>
                  <a:pt x="1848" y="4014"/>
                </a:lnTo>
                <a:lnTo>
                  <a:pt x="1846" y="4005"/>
                </a:lnTo>
                <a:lnTo>
                  <a:pt x="1845" y="3996"/>
                </a:lnTo>
                <a:lnTo>
                  <a:pt x="1846" y="3986"/>
                </a:lnTo>
                <a:lnTo>
                  <a:pt x="1848" y="3977"/>
                </a:lnTo>
                <a:lnTo>
                  <a:pt x="1851" y="3969"/>
                </a:lnTo>
                <a:lnTo>
                  <a:pt x="1854" y="3961"/>
                </a:lnTo>
                <a:lnTo>
                  <a:pt x="1859" y="3955"/>
                </a:lnTo>
                <a:lnTo>
                  <a:pt x="1864" y="3950"/>
                </a:lnTo>
                <a:lnTo>
                  <a:pt x="1871" y="3948"/>
                </a:lnTo>
                <a:lnTo>
                  <a:pt x="1877" y="3947"/>
                </a:lnTo>
                <a:close/>
                <a:moveTo>
                  <a:pt x="3975" y="173"/>
                </a:moveTo>
                <a:lnTo>
                  <a:pt x="3975" y="173"/>
                </a:lnTo>
                <a:lnTo>
                  <a:pt x="3974" y="155"/>
                </a:lnTo>
                <a:lnTo>
                  <a:pt x="3971" y="139"/>
                </a:lnTo>
                <a:lnTo>
                  <a:pt x="3966" y="121"/>
                </a:lnTo>
                <a:lnTo>
                  <a:pt x="3960" y="106"/>
                </a:lnTo>
                <a:lnTo>
                  <a:pt x="3952" y="91"/>
                </a:lnTo>
                <a:lnTo>
                  <a:pt x="3942" y="77"/>
                </a:lnTo>
                <a:lnTo>
                  <a:pt x="3930" y="63"/>
                </a:lnTo>
                <a:lnTo>
                  <a:pt x="3918" y="51"/>
                </a:lnTo>
                <a:lnTo>
                  <a:pt x="3905" y="40"/>
                </a:lnTo>
                <a:lnTo>
                  <a:pt x="3890" y="30"/>
                </a:lnTo>
                <a:lnTo>
                  <a:pt x="3873" y="21"/>
                </a:lnTo>
                <a:lnTo>
                  <a:pt x="3857" y="13"/>
                </a:lnTo>
                <a:lnTo>
                  <a:pt x="3839" y="7"/>
                </a:lnTo>
                <a:lnTo>
                  <a:pt x="3820" y="3"/>
                </a:lnTo>
                <a:lnTo>
                  <a:pt x="3801" y="1"/>
                </a:lnTo>
                <a:lnTo>
                  <a:pt x="3782" y="0"/>
                </a:lnTo>
                <a:lnTo>
                  <a:pt x="1596" y="0"/>
                </a:lnTo>
                <a:lnTo>
                  <a:pt x="1576" y="1"/>
                </a:lnTo>
                <a:lnTo>
                  <a:pt x="1557" y="3"/>
                </a:lnTo>
                <a:lnTo>
                  <a:pt x="1538" y="7"/>
                </a:lnTo>
                <a:lnTo>
                  <a:pt x="1521" y="13"/>
                </a:lnTo>
                <a:lnTo>
                  <a:pt x="1504" y="21"/>
                </a:lnTo>
                <a:lnTo>
                  <a:pt x="1487" y="30"/>
                </a:lnTo>
                <a:lnTo>
                  <a:pt x="1473" y="40"/>
                </a:lnTo>
                <a:lnTo>
                  <a:pt x="1459" y="51"/>
                </a:lnTo>
                <a:lnTo>
                  <a:pt x="1447" y="63"/>
                </a:lnTo>
                <a:lnTo>
                  <a:pt x="1436" y="77"/>
                </a:lnTo>
                <a:lnTo>
                  <a:pt x="1425" y="91"/>
                </a:lnTo>
                <a:lnTo>
                  <a:pt x="1417" y="106"/>
                </a:lnTo>
                <a:lnTo>
                  <a:pt x="1411" y="121"/>
                </a:lnTo>
                <a:lnTo>
                  <a:pt x="1406" y="139"/>
                </a:lnTo>
                <a:lnTo>
                  <a:pt x="1403" y="155"/>
                </a:lnTo>
                <a:lnTo>
                  <a:pt x="1402" y="173"/>
                </a:lnTo>
                <a:lnTo>
                  <a:pt x="1402" y="1126"/>
                </a:lnTo>
                <a:lnTo>
                  <a:pt x="3975" y="1126"/>
                </a:lnTo>
                <a:lnTo>
                  <a:pt x="3975" y="173"/>
                </a:lnTo>
                <a:close/>
                <a:moveTo>
                  <a:pt x="5006" y="1126"/>
                </a:moveTo>
                <a:lnTo>
                  <a:pt x="3975" y="1126"/>
                </a:lnTo>
                <a:lnTo>
                  <a:pt x="3975" y="1818"/>
                </a:lnTo>
                <a:lnTo>
                  <a:pt x="3974" y="1836"/>
                </a:lnTo>
                <a:lnTo>
                  <a:pt x="3971" y="1853"/>
                </a:lnTo>
                <a:lnTo>
                  <a:pt x="3966" y="1870"/>
                </a:lnTo>
                <a:lnTo>
                  <a:pt x="3960" y="1886"/>
                </a:lnTo>
                <a:lnTo>
                  <a:pt x="3952" y="1901"/>
                </a:lnTo>
                <a:lnTo>
                  <a:pt x="3942" y="1915"/>
                </a:lnTo>
                <a:lnTo>
                  <a:pt x="3930" y="1928"/>
                </a:lnTo>
                <a:lnTo>
                  <a:pt x="3918" y="1941"/>
                </a:lnTo>
                <a:lnTo>
                  <a:pt x="3905" y="1952"/>
                </a:lnTo>
                <a:lnTo>
                  <a:pt x="3890" y="1962"/>
                </a:lnTo>
                <a:lnTo>
                  <a:pt x="3873" y="1970"/>
                </a:lnTo>
                <a:lnTo>
                  <a:pt x="3857" y="1978"/>
                </a:lnTo>
                <a:lnTo>
                  <a:pt x="3839" y="1983"/>
                </a:lnTo>
                <a:lnTo>
                  <a:pt x="3820" y="1987"/>
                </a:lnTo>
                <a:lnTo>
                  <a:pt x="3801" y="1991"/>
                </a:lnTo>
                <a:lnTo>
                  <a:pt x="3782" y="1992"/>
                </a:lnTo>
                <a:lnTo>
                  <a:pt x="1596" y="1992"/>
                </a:lnTo>
                <a:lnTo>
                  <a:pt x="1576" y="1991"/>
                </a:lnTo>
                <a:lnTo>
                  <a:pt x="1557" y="1987"/>
                </a:lnTo>
                <a:lnTo>
                  <a:pt x="1538" y="1983"/>
                </a:lnTo>
                <a:lnTo>
                  <a:pt x="1521" y="1978"/>
                </a:lnTo>
                <a:lnTo>
                  <a:pt x="1504" y="1970"/>
                </a:lnTo>
                <a:lnTo>
                  <a:pt x="1487" y="1962"/>
                </a:lnTo>
                <a:lnTo>
                  <a:pt x="1473" y="1952"/>
                </a:lnTo>
                <a:lnTo>
                  <a:pt x="1459" y="1941"/>
                </a:lnTo>
                <a:lnTo>
                  <a:pt x="1447" y="1928"/>
                </a:lnTo>
                <a:lnTo>
                  <a:pt x="1436" y="1915"/>
                </a:lnTo>
                <a:lnTo>
                  <a:pt x="1425" y="1901"/>
                </a:lnTo>
                <a:lnTo>
                  <a:pt x="1417" y="1886"/>
                </a:lnTo>
                <a:lnTo>
                  <a:pt x="1411" y="1870"/>
                </a:lnTo>
                <a:lnTo>
                  <a:pt x="1406" y="1853"/>
                </a:lnTo>
                <a:lnTo>
                  <a:pt x="1403" y="1836"/>
                </a:lnTo>
                <a:lnTo>
                  <a:pt x="1402" y="1818"/>
                </a:lnTo>
                <a:lnTo>
                  <a:pt x="1402" y="1126"/>
                </a:lnTo>
                <a:lnTo>
                  <a:pt x="371" y="1126"/>
                </a:lnTo>
                <a:lnTo>
                  <a:pt x="360" y="1127"/>
                </a:lnTo>
                <a:lnTo>
                  <a:pt x="349" y="1130"/>
                </a:lnTo>
                <a:lnTo>
                  <a:pt x="336" y="1135"/>
                </a:lnTo>
                <a:lnTo>
                  <a:pt x="324" y="1142"/>
                </a:lnTo>
                <a:lnTo>
                  <a:pt x="311" y="1150"/>
                </a:lnTo>
                <a:lnTo>
                  <a:pt x="297" y="1161"/>
                </a:lnTo>
                <a:lnTo>
                  <a:pt x="282" y="1175"/>
                </a:lnTo>
                <a:lnTo>
                  <a:pt x="267" y="1190"/>
                </a:lnTo>
                <a:lnTo>
                  <a:pt x="253" y="1206"/>
                </a:lnTo>
                <a:lnTo>
                  <a:pt x="238" y="1226"/>
                </a:lnTo>
                <a:lnTo>
                  <a:pt x="222" y="1247"/>
                </a:lnTo>
                <a:lnTo>
                  <a:pt x="206" y="1270"/>
                </a:lnTo>
                <a:lnTo>
                  <a:pt x="191" y="1297"/>
                </a:lnTo>
                <a:lnTo>
                  <a:pt x="175" y="1324"/>
                </a:lnTo>
                <a:lnTo>
                  <a:pt x="160" y="1355"/>
                </a:lnTo>
                <a:lnTo>
                  <a:pt x="145" y="1387"/>
                </a:lnTo>
                <a:lnTo>
                  <a:pt x="131" y="1421"/>
                </a:lnTo>
                <a:lnTo>
                  <a:pt x="116" y="1458"/>
                </a:lnTo>
                <a:lnTo>
                  <a:pt x="102" y="1498"/>
                </a:lnTo>
                <a:lnTo>
                  <a:pt x="89" y="1538"/>
                </a:lnTo>
                <a:lnTo>
                  <a:pt x="77" y="1582"/>
                </a:lnTo>
                <a:lnTo>
                  <a:pt x="64" y="1628"/>
                </a:lnTo>
                <a:lnTo>
                  <a:pt x="53" y="1677"/>
                </a:lnTo>
                <a:lnTo>
                  <a:pt x="43" y="1728"/>
                </a:lnTo>
                <a:lnTo>
                  <a:pt x="34" y="1781"/>
                </a:lnTo>
                <a:lnTo>
                  <a:pt x="26" y="1836"/>
                </a:lnTo>
                <a:lnTo>
                  <a:pt x="19" y="1894"/>
                </a:lnTo>
                <a:lnTo>
                  <a:pt x="11" y="1954"/>
                </a:lnTo>
                <a:lnTo>
                  <a:pt x="7" y="2017"/>
                </a:lnTo>
                <a:lnTo>
                  <a:pt x="3" y="2082"/>
                </a:lnTo>
                <a:lnTo>
                  <a:pt x="1" y="2150"/>
                </a:lnTo>
                <a:lnTo>
                  <a:pt x="0" y="2221"/>
                </a:lnTo>
                <a:lnTo>
                  <a:pt x="1" y="2291"/>
                </a:lnTo>
                <a:lnTo>
                  <a:pt x="3" y="2358"/>
                </a:lnTo>
                <a:lnTo>
                  <a:pt x="7" y="2424"/>
                </a:lnTo>
                <a:lnTo>
                  <a:pt x="11" y="2488"/>
                </a:lnTo>
                <a:lnTo>
                  <a:pt x="19" y="2550"/>
                </a:lnTo>
                <a:lnTo>
                  <a:pt x="26" y="2609"/>
                </a:lnTo>
                <a:lnTo>
                  <a:pt x="34" y="2665"/>
                </a:lnTo>
                <a:lnTo>
                  <a:pt x="43" y="2720"/>
                </a:lnTo>
                <a:lnTo>
                  <a:pt x="53" y="2772"/>
                </a:lnTo>
                <a:lnTo>
                  <a:pt x="64" y="2822"/>
                </a:lnTo>
                <a:lnTo>
                  <a:pt x="77" y="2870"/>
                </a:lnTo>
                <a:lnTo>
                  <a:pt x="89" y="2914"/>
                </a:lnTo>
                <a:lnTo>
                  <a:pt x="102" y="2958"/>
                </a:lnTo>
                <a:lnTo>
                  <a:pt x="116" y="2999"/>
                </a:lnTo>
                <a:lnTo>
                  <a:pt x="131" y="3038"/>
                </a:lnTo>
                <a:lnTo>
                  <a:pt x="145" y="3074"/>
                </a:lnTo>
                <a:lnTo>
                  <a:pt x="160" y="3108"/>
                </a:lnTo>
                <a:lnTo>
                  <a:pt x="175" y="3141"/>
                </a:lnTo>
                <a:lnTo>
                  <a:pt x="191" y="3170"/>
                </a:lnTo>
                <a:lnTo>
                  <a:pt x="206" y="3198"/>
                </a:lnTo>
                <a:lnTo>
                  <a:pt x="222" y="3223"/>
                </a:lnTo>
                <a:lnTo>
                  <a:pt x="238" y="3245"/>
                </a:lnTo>
                <a:lnTo>
                  <a:pt x="253" y="3267"/>
                </a:lnTo>
                <a:lnTo>
                  <a:pt x="267" y="3285"/>
                </a:lnTo>
                <a:lnTo>
                  <a:pt x="282" y="3301"/>
                </a:lnTo>
                <a:lnTo>
                  <a:pt x="297" y="3316"/>
                </a:lnTo>
                <a:lnTo>
                  <a:pt x="311" y="3328"/>
                </a:lnTo>
                <a:lnTo>
                  <a:pt x="324" y="3338"/>
                </a:lnTo>
                <a:lnTo>
                  <a:pt x="336" y="3345"/>
                </a:lnTo>
                <a:lnTo>
                  <a:pt x="349" y="3351"/>
                </a:lnTo>
                <a:lnTo>
                  <a:pt x="360" y="3354"/>
                </a:lnTo>
                <a:lnTo>
                  <a:pt x="371" y="3355"/>
                </a:lnTo>
                <a:lnTo>
                  <a:pt x="901" y="3355"/>
                </a:lnTo>
                <a:lnTo>
                  <a:pt x="901" y="2939"/>
                </a:lnTo>
                <a:lnTo>
                  <a:pt x="901" y="2927"/>
                </a:lnTo>
                <a:lnTo>
                  <a:pt x="903" y="2913"/>
                </a:lnTo>
                <a:lnTo>
                  <a:pt x="907" y="2901"/>
                </a:lnTo>
                <a:lnTo>
                  <a:pt x="911" y="2888"/>
                </a:lnTo>
                <a:lnTo>
                  <a:pt x="917" y="2877"/>
                </a:lnTo>
                <a:lnTo>
                  <a:pt x="925" y="2864"/>
                </a:lnTo>
                <a:lnTo>
                  <a:pt x="933" y="2854"/>
                </a:lnTo>
                <a:lnTo>
                  <a:pt x="943" y="2844"/>
                </a:lnTo>
                <a:lnTo>
                  <a:pt x="954" y="2834"/>
                </a:lnTo>
                <a:lnTo>
                  <a:pt x="966" y="2826"/>
                </a:lnTo>
                <a:lnTo>
                  <a:pt x="980" y="2819"/>
                </a:lnTo>
                <a:lnTo>
                  <a:pt x="994" y="2812"/>
                </a:lnTo>
                <a:lnTo>
                  <a:pt x="1010" y="2806"/>
                </a:lnTo>
                <a:lnTo>
                  <a:pt x="1027" y="2803"/>
                </a:lnTo>
                <a:lnTo>
                  <a:pt x="1044" y="2800"/>
                </a:lnTo>
                <a:lnTo>
                  <a:pt x="1064" y="2800"/>
                </a:lnTo>
                <a:lnTo>
                  <a:pt x="4303" y="2800"/>
                </a:lnTo>
                <a:lnTo>
                  <a:pt x="4327" y="2800"/>
                </a:lnTo>
                <a:lnTo>
                  <a:pt x="4347" y="2801"/>
                </a:lnTo>
                <a:lnTo>
                  <a:pt x="4366" y="2804"/>
                </a:lnTo>
                <a:lnTo>
                  <a:pt x="4384" y="2807"/>
                </a:lnTo>
                <a:lnTo>
                  <a:pt x="4400" y="2813"/>
                </a:lnTo>
                <a:lnTo>
                  <a:pt x="4414" y="2819"/>
                </a:lnTo>
                <a:lnTo>
                  <a:pt x="4426" y="2825"/>
                </a:lnTo>
                <a:lnTo>
                  <a:pt x="4438" y="2833"/>
                </a:lnTo>
                <a:lnTo>
                  <a:pt x="4447" y="2842"/>
                </a:lnTo>
                <a:lnTo>
                  <a:pt x="4455" y="2852"/>
                </a:lnTo>
                <a:lnTo>
                  <a:pt x="4462" y="2863"/>
                </a:lnTo>
                <a:lnTo>
                  <a:pt x="4467" y="2877"/>
                </a:lnTo>
                <a:lnTo>
                  <a:pt x="4471" y="2890"/>
                </a:lnTo>
                <a:lnTo>
                  <a:pt x="4474" y="2905"/>
                </a:lnTo>
                <a:lnTo>
                  <a:pt x="4476" y="2922"/>
                </a:lnTo>
                <a:lnTo>
                  <a:pt x="4476" y="2939"/>
                </a:lnTo>
                <a:lnTo>
                  <a:pt x="4477" y="3186"/>
                </a:lnTo>
                <a:lnTo>
                  <a:pt x="4476" y="3355"/>
                </a:lnTo>
                <a:lnTo>
                  <a:pt x="5023" y="3355"/>
                </a:lnTo>
                <a:lnTo>
                  <a:pt x="5034" y="3354"/>
                </a:lnTo>
                <a:lnTo>
                  <a:pt x="5045" y="3351"/>
                </a:lnTo>
                <a:lnTo>
                  <a:pt x="5057" y="3346"/>
                </a:lnTo>
                <a:lnTo>
                  <a:pt x="5069" y="3340"/>
                </a:lnTo>
                <a:lnTo>
                  <a:pt x="5084" y="3331"/>
                </a:lnTo>
                <a:lnTo>
                  <a:pt x="5097" y="3320"/>
                </a:lnTo>
                <a:lnTo>
                  <a:pt x="5111" y="3307"/>
                </a:lnTo>
                <a:lnTo>
                  <a:pt x="5126" y="3291"/>
                </a:lnTo>
                <a:lnTo>
                  <a:pt x="5142" y="3275"/>
                </a:lnTo>
                <a:lnTo>
                  <a:pt x="5157" y="3256"/>
                </a:lnTo>
                <a:lnTo>
                  <a:pt x="5172" y="3234"/>
                </a:lnTo>
                <a:lnTo>
                  <a:pt x="5187" y="3211"/>
                </a:lnTo>
                <a:lnTo>
                  <a:pt x="5203" y="3184"/>
                </a:lnTo>
                <a:lnTo>
                  <a:pt x="5218" y="3157"/>
                </a:lnTo>
                <a:lnTo>
                  <a:pt x="5233" y="3126"/>
                </a:lnTo>
                <a:lnTo>
                  <a:pt x="5249" y="3095"/>
                </a:lnTo>
                <a:lnTo>
                  <a:pt x="5263" y="3060"/>
                </a:lnTo>
                <a:lnTo>
                  <a:pt x="5277" y="3023"/>
                </a:lnTo>
                <a:lnTo>
                  <a:pt x="5291" y="2984"/>
                </a:lnTo>
                <a:lnTo>
                  <a:pt x="5305" y="2943"/>
                </a:lnTo>
                <a:lnTo>
                  <a:pt x="5317" y="2899"/>
                </a:lnTo>
                <a:lnTo>
                  <a:pt x="5329" y="2853"/>
                </a:lnTo>
                <a:lnTo>
                  <a:pt x="5340" y="2804"/>
                </a:lnTo>
                <a:lnTo>
                  <a:pt x="5350" y="2753"/>
                </a:lnTo>
                <a:lnTo>
                  <a:pt x="5361" y="2700"/>
                </a:lnTo>
                <a:lnTo>
                  <a:pt x="5369" y="2645"/>
                </a:lnTo>
                <a:lnTo>
                  <a:pt x="5376" y="2587"/>
                </a:lnTo>
                <a:lnTo>
                  <a:pt x="5382" y="2527"/>
                </a:lnTo>
                <a:lnTo>
                  <a:pt x="5387" y="2464"/>
                </a:lnTo>
                <a:lnTo>
                  <a:pt x="5390" y="2399"/>
                </a:lnTo>
                <a:lnTo>
                  <a:pt x="5393" y="2331"/>
                </a:lnTo>
                <a:lnTo>
                  <a:pt x="5393" y="2260"/>
                </a:lnTo>
                <a:lnTo>
                  <a:pt x="5392" y="2190"/>
                </a:lnTo>
                <a:lnTo>
                  <a:pt x="5390" y="2122"/>
                </a:lnTo>
                <a:lnTo>
                  <a:pt x="5386" y="2057"/>
                </a:lnTo>
                <a:lnTo>
                  <a:pt x="5381" y="1993"/>
                </a:lnTo>
                <a:lnTo>
                  <a:pt x="5375" y="1931"/>
                </a:lnTo>
                <a:lnTo>
                  <a:pt x="5367" y="1872"/>
                </a:lnTo>
                <a:lnTo>
                  <a:pt x="5359" y="1816"/>
                </a:lnTo>
                <a:lnTo>
                  <a:pt x="5348" y="1761"/>
                </a:lnTo>
                <a:lnTo>
                  <a:pt x="5337" y="1709"/>
                </a:lnTo>
                <a:lnTo>
                  <a:pt x="5325" y="1660"/>
                </a:lnTo>
                <a:lnTo>
                  <a:pt x="5313" y="1612"/>
                </a:lnTo>
                <a:lnTo>
                  <a:pt x="5299" y="1567"/>
                </a:lnTo>
                <a:lnTo>
                  <a:pt x="5285" y="1523"/>
                </a:lnTo>
                <a:lnTo>
                  <a:pt x="5271" y="1482"/>
                </a:lnTo>
                <a:lnTo>
                  <a:pt x="5256" y="1444"/>
                </a:lnTo>
                <a:lnTo>
                  <a:pt x="5240" y="1407"/>
                </a:lnTo>
                <a:lnTo>
                  <a:pt x="5224" y="1373"/>
                </a:lnTo>
                <a:lnTo>
                  <a:pt x="5209" y="1341"/>
                </a:lnTo>
                <a:lnTo>
                  <a:pt x="5193" y="1311"/>
                </a:lnTo>
                <a:lnTo>
                  <a:pt x="5176" y="1284"/>
                </a:lnTo>
                <a:lnTo>
                  <a:pt x="5160" y="1258"/>
                </a:lnTo>
                <a:lnTo>
                  <a:pt x="5144" y="1236"/>
                </a:lnTo>
                <a:lnTo>
                  <a:pt x="5128" y="1214"/>
                </a:lnTo>
                <a:lnTo>
                  <a:pt x="5112" y="1196"/>
                </a:lnTo>
                <a:lnTo>
                  <a:pt x="5097" y="1180"/>
                </a:lnTo>
                <a:lnTo>
                  <a:pt x="5082" y="1165"/>
                </a:lnTo>
                <a:lnTo>
                  <a:pt x="5068" y="1153"/>
                </a:lnTo>
                <a:lnTo>
                  <a:pt x="5054" y="1143"/>
                </a:lnTo>
                <a:lnTo>
                  <a:pt x="5041" y="1136"/>
                </a:lnTo>
                <a:lnTo>
                  <a:pt x="5028" y="1130"/>
                </a:lnTo>
                <a:lnTo>
                  <a:pt x="5017" y="1127"/>
                </a:lnTo>
                <a:lnTo>
                  <a:pt x="5006" y="1126"/>
                </a:lnTo>
                <a:close/>
                <a:moveTo>
                  <a:pt x="688" y="1442"/>
                </a:moveTo>
                <a:lnTo>
                  <a:pt x="688" y="1442"/>
                </a:lnTo>
                <a:lnTo>
                  <a:pt x="669" y="1442"/>
                </a:lnTo>
                <a:lnTo>
                  <a:pt x="650" y="1441"/>
                </a:lnTo>
                <a:lnTo>
                  <a:pt x="633" y="1438"/>
                </a:lnTo>
                <a:lnTo>
                  <a:pt x="615" y="1436"/>
                </a:lnTo>
                <a:lnTo>
                  <a:pt x="599" y="1434"/>
                </a:lnTo>
                <a:lnTo>
                  <a:pt x="584" y="1430"/>
                </a:lnTo>
                <a:lnTo>
                  <a:pt x="570" y="1427"/>
                </a:lnTo>
                <a:lnTo>
                  <a:pt x="556" y="1423"/>
                </a:lnTo>
                <a:lnTo>
                  <a:pt x="544" y="1418"/>
                </a:lnTo>
                <a:lnTo>
                  <a:pt x="534" y="1413"/>
                </a:lnTo>
                <a:lnTo>
                  <a:pt x="525" y="1408"/>
                </a:lnTo>
                <a:lnTo>
                  <a:pt x="517" y="1402"/>
                </a:lnTo>
                <a:lnTo>
                  <a:pt x="511" y="1396"/>
                </a:lnTo>
                <a:lnTo>
                  <a:pt x="505" y="1390"/>
                </a:lnTo>
                <a:lnTo>
                  <a:pt x="503" y="1383"/>
                </a:lnTo>
                <a:lnTo>
                  <a:pt x="502" y="1376"/>
                </a:lnTo>
                <a:lnTo>
                  <a:pt x="503" y="1370"/>
                </a:lnTo>
                <a:lnTo>
                  <a:pt x="505" y="1364"/>
                </a:lnTo>
                <a:lnTo>
                  <a:pt x="511" y="1357"/>
                </a:lnTo>
                <a:lnTo>
                  <a:pt x="517" y="1352"/>
                </a:lnTo>
                <a:lnTo>
                  <a:pt x="525" y="1346"/>
                </a:lnTo>
                <a:lnTo>
                  <a:pt x="534" y="1341"/>
                </a:lnTo>
                <a:lnTo>
                  <a:pt x="544" y="1336"/>
                </a:lnTo>
                <a:lnTo>
                  <a:pt x="556" y="1331"/>
                </a:lnTo>
                <a:lnTo>
                  <a:pt x="570" y="1326"/>
                </a:lnTo>
                <a:lnTo>
                  <a:pt x="584" y="1322"/>
                </a:lnTo>
                <a:lnTo>
                  <a:pt x="599" y="1319"/>
                </a:lnTo>
                <a:lnTo>
                  <a:pt x="615" y="1317"/>
                </a:lnTo>
                <a:lnTo>
                  <a:pt x="633" y="1314"/>
                </a:lnTo>
                <a:lnTo>
                  <a:pt x="650" y="1313"/>
                </a:lnTo>
                <a:lnTo>
                  <a:pt x="669" y="1312"/>
                </a:lnTo>
                <a:lnTo>
                  <a:pt x="688" y="1312"/>
                </a:lnTo>
                <a:lnTo>
                  <a:pt x="707" y="1312"/>
                </a:lnTo>
                <a:lnTo>
                  <a:pt x="725" y="1313"/>
                </a:lnTo>
                <a:lnTo>
                  <a:pt x="744" y="1314"/>
                </a:lnTo>
                <a:lnTo>
                  <a:pt x="760" y="1317"/>
                </a:lnTo>
                <a:lnTo>
                  <a:pt x="776" y="1319"/>
                </a:lnTo>
                <a:lnTo>
                  <a:pt x="792" y="1322"/>
                </a:lnTo>
                <a:lnTo>
                  <a:pt x="807" y="1326"/>
                </a:lnTo>
                <a:lnTo>
                  <a:pt x="820" y="1331"/>
                </a:lnTo>
                <a:lnTo>
                  <a:pt x="831" y="1336"/>
                </a:lnTo>
                <a:lnTo>
                  <a:pt x="843" y="1341"/>
                </a:lnTo>
                <a:lnTo>
                  <a:pt x="852" y="1346"/>
                </a:lnTo>
                <a:lnTo>
                  <a:pt x="860" y="1352"/>
                </a:lnTo>
                <a:lnTo>
                  <a:pt x="866" y="1357"/>
                </a:lnTo>
                <a:lnTo>
                  <a:pt x="870" y="1364"/>
                </a:lnTo>
                <a:lnTo>
                  <a:pt x="873" y="1370"/>
                </a:lnTo>
                <a:lnTo>
                  <a:pt x="874" y="1376"/>
                </a:lnTo>
                <a:lnTo>
                  <a:pt x="873" y="1383"/>
                </a:lnTo>
                <a:lnTo>
                  <a:pt x="870" y="1390"/>
                </a:lnTo>
                <a:lnTo>
                  <a:pt x="866" y="1396"/>
                </a:lnTo>
                <a:lnTo>
                  <a:pt x="860" y="1402"/>
                </a:lnTo>
                <a:lnTo>
                  <a:pt x="852" y="1408"/>
                </a:lnTo>
                <a:lnTo>
                  <a:pt x="843" y="1413"/>
                </a:lnTo>
                <a:lnTo>
                  <a:pt x="831" y="1418"/>
                </a:lnTo>
                <a:lnTo>
                  <a:pt x="820" y="1423"/>
                </a:lnTo>
                <a:lnTo>
                  <a:pt x="807" y="1427"/>
                </a:lnTo>
                <a:lnTo>
                  <a:pt x="792" y="1430"/>
                </a:lnTo>
                <a:lnTo>
                  <a:pt x="776" y="1434"/>
                </a:lnTo>
                <a:lnTo>
                  <a:pt x="760" y="1436"/>
                </a:lnTo>
                <a:lnTo>
                  <a:pt x="744" y="1438"/>
                </a:lnTo>
                <a:lnTo>
                  <a:pt x="725" y="1441"/>
                </a:lnTo>
                <a:lnTo>
                  <a:pt x="707" y="1442"/>
                </a:lnTo>
                <a:lnTo>
                  <a:pt x="688" y="1442"/>
                </a:lnTo>
                <a:close/>
                <a:moveTo>
                  <a:pt x="4402" y="1471"/>
                </a:moveTo>
                <a:lnTo>
                  <a:pt x="4402" y="1471"/>
                </a:lnTo>
                <a:lnTo>
                  <a:pt x="4391" y="1470"/>
                </a:lnTo>
                <a:lnTo>
                  <a:pt x="4380" y="1469"/>
                </a:lnTo>
                <a:lnTo>
                  <a:pt x="4368" y="1466"/>
                </a:lnTo>
                <a:lnTo>
                  <a:pt x="4358" y="1463"/>
                </a:lnTo>
                <a:lnTo>
                  <a:pt x="4348" y="1459"/>
                </a:lnTo>
                <a:lnTo>
                  <a:pt x="4339" y="1454"/>
                </a:lnTo>
                <a:lnTo>
                  <a:pt x="4330" y="1448"/>
                </a:lnTo>
                <a:lnTo>
                  <a:pt x="4322" y="1442"/>
                </a:lnTo>
                <a:lnTo>
                  <a:pt x="4314" y="1434"/>
                </a:lnTo>
                <a:lnTo>
                  <a:pt x="4308" y="1426"/>
                </a:lnTo>
                <a:lnTo>
                  <a:pt x="4302" y="1418"/>
                </a:lnTo>
                <a:lnTo>
                  <a:pt x="4297" y="1409"/>
                </a:lnTo>
                <a:lnTo>
                  <a:pt x="4294" y="1400"/>
                </a:lnTo>
                <a:lnTo>
                  <a:pt x="4291" y="1391"/>
                </a:lnTo>
                <a:lnTo>
                  <a:pt x="4289" y="1380"/>
                </a:lnTo>
                <a:lnTo>
                  <a:pt x="4289" y="1370"/>
                </a:lnTo>
                <a:lnTo>
                  <a:pt x="4289" y="1359"/>
                </a:lnTo>
                <a:lnTo>
                  <a:pt x="4291" y="1350"/>
                </a:lnTo>
                <a:lnTo>
                  <a:pt x="4294" y="1340"/>
                </a:lnTo>
                <a:lnTo>
                  <a:pt x="4297" y="1331"/>
                </a:lnTo>
                <a:lnTo>
                  <a:pt x="4302" y="1321"/>
                </a:lnTo>
                <a:lnTo>
                  <a:pt x="4308" y="1313"/>
                </a:lnTo>
                <a:lnTo>
                  <a:pt x="4314" y="1305"/>
                </a:lnTo>
                <a:lnTo>
                  <a:pt x="4322" y="1298"/>
                </a:lnTo>
                <a:lnTo>
                  <a:pt x="4330" y="1292"/>
                </a:lnTo>
                <a:lnTo>
                  <a:pt x="4339" y="1286"/>
                </a:lnTo>
                <a:lnTo>
                  <a:pt x="4348" y="1281"/>
                </a:lnTo>
                <a:lnTo>
                  <a:pt x="4358" y="1277"/>
                </a:lnTo>
                <a:lnTo>
                  <a:pt x="4368" y="1273"/>
                </a:lnTo>
                <a:lnTo>
                  <a:pt x="4380" y="1270"/>
                </a:lnTo>
                <a:lnTo>
                  <a:pt x="4391" y="1269"/>
                </a:lnTo>
                <a:lnTo>
                  <a:pt x="4402" y="1268"/>
                </a:lnTo>
                <a:lnTo>
                  <a:pt x="4413" y="1269"/>
                </a:lnTo>
                <a:lnTo>
                  <a:pt x="4424" y="1270"/>
                </a:lnTo>
                <a:lnTo>
                  <a:pt x="4436" y="1273"/>
                </a:lnTo>
                <a:lnTo>
                  <a:pt x="4446" y="1277"/>
                </a:lnTo>
                <a:lnTo>
                  <a:pt x="4456" y="1281"/>
                </a:lnTo>
                <a:lnTo>
                  <a:pt x="4465" y="1286"/>
                </a:lnTo>
                <a:lnTo>
                  <a:pt x="4474" y="1292"/>
                </a:lnTo>
                <a:lnTo>
                  <a:pt x="4482" y="1298"/>
                </a:lnTo>
                <a:lnTo>
                  <a:pt x="4490" y="1305"/>
                </a:lnTo>
                <a:lnTo>
                  <a:pt x="4496" y="1313"/>
                </a:lnTo>
                <a:lnTo>
                  <a:pt x="4502" y="1321"/>
                </a:lnTo>
                <a:lnTo>
                  <a:pt x="4507" y="1331"/>
                </a:lnTo>
                <a:lnTo>
                  <a:pt x="4510" y="1340"/>
                </a:lnTo>
                <a:lnTo>
                  <a:pt x="4513" y="1350"/>
                </a:lnTo>
                <a:lnTo>
                  <a:pt x="4515" y="1359"/>
                </a:lnTo>
                <a:lnTo>
                  <a:pt x="4515" y="1370"/>
                </a:lnTo>
                <a:lnTo>
                  <a:pt x="4515" y="1380"/>
                </a:lnTo>
                <a:lnTo>
                  <a:pt x="4513" y="1391"/>
                </a:lnTo>
                <a:lnTo>
                  <a:pt x="4510" y="1400"/>
                </a:lnTo>
                <a:lnTo>
                  <a:pt x="4507" y="1409"/>
                </a:lnTo>
                <a:lnTo>
                  <a:pt x="4502" y="1418"/>
                </a:lnTo>
                <a:lnTo>
                  <a:pt x="4496" y="1426"/>
                </a:lnTo>
                <a:lnTo>
                  <a:pt x="4490" y="1434"/>
                </a:lnTo>
                <a:lnTo>
                  <a:pt x="4482" y="1442"/>
                </a:lnTo>
                <a:lnTo>
                  <a:pt x="4474" y="1448"/>
                </a:lnTo>
                <a:lnTo>
                  <a:pt x="4465" y="1454"/>
                </a:lnTo>
                <a:lnTo>
                  <a:pt x="4456" y="1459"/>
                </a:lnTo>
                <a:lnTo>
                  <a:pt x="4446" y="1463"/>
                </a:lnTo>
                <a:lnTo>
                  <a:pt x="4436" y="1466"/>
                </a:lnTo>
                <a:lnTo>
                  <a:pt x="4424" y="1469"/>
                </a:lnTo>
                <a:lnTo>
                  <a:pt x="4413" y="1470"/>
                </a:lnTo>
                <a:lnTo>
                  <a:pt x="4402" y="1471"/>
                </a:lnTo>
                <a:close/>
                <a:moveTo>
                  <a:pt x="4726" y="1471"/>
                </a:moveTo>
                <a:lnTo>
                  <a:pt x="4726" y="1471"/>
                </a:lnTo>
                <a:lnTo>
                  <a:pt x="4714" y="1470"/>
                </a:lnTo>
                <a:lnTo>
                  <a:pt x="4703" y="1469"/>
                </a:lnTo>
                <a:lnTo>
                  <a:pt x="4692" y="1466"/>
                </a:lnTo>
                <a:lnTo>
                  <a:pt x="4681" y="1463"/>
                </a:lnTo>
                <a:lnTo>
                  <a:pt x="4672" y="1459"/>
                </a:lnTo>
                <a:lnTo>
                  <a:pt x="4662" y="1454"/>
                </a:lnTo>
                <a:lnTo>
                  <a:pt x="4654" y="1448"/>
                </a:lnTo>
                <a:lnTo>
                  <a:pt x="4645" y="1442"/>
                </a:lnTo>
                <a:lnTo>
                  <a:pt x="4638" y="1434"/>
                </a:lnTo>
                <a:lnTo>
                  <a:pt x="4631" y="1426"/>
                </a:lnTo>
                <a:lnTo>
                  <a:pt x="4626" y="1418"/>
                </a:lnTo>
                <a:lnTo>
                  <a:pt x="4621" y="1409"/>
                </a:lnTo>
                <a:lnTo>
                  <a:pt x="4617" y="1400"/>
                </a:lnTo>
                <a:lnTo>
                  <a:pt x="4615" y="1391"/>
                </a:lnTo>
                <a:lnTo>
                  <a:pt x="4613" y="1380"/>
                </a:lnTo>
                <a:lnTo>
                  <a:pt x="4612" y="1370"/>
                </a:lnTo>
                <a:lnTo>
                  <a:pt x="4613" y="1359"/>
                </a:lnTo>
                <a:lnTo>
                  <a:pt x="4615" y="1350"/>
                </a:lnTo>
                <a:lnTo>
                  <a:pt x="4617" y="1340"/>
                </a:lnTo>
                <a:lnTo>
                  <a:pt x="4621" y="1331"/>
                </a:lnTo>
                <a:lnTo>
                  <a:pt x="4626" y="1321"/>
                </a:lnTo>
                <a:lnTo>
                  <a:pt x="4631" y="1313"/>
                </a:lnTo>
                <a:lnTo>
                  <a:pt x="4638" y="1305"/>
                </a:lnTo>
                <a:lnTo>
                  <a:pt x="4645" y="1298"/>
                </a:lnTo>
                <a:lnTo>
                  <a:pt x="4654" y="1292"/>
                </a:lnTo>
                <a:lnTo>
                  <a:pt x="4662" y="1286"/>
                </a:lnTo>
                <a:lnTo>
                  <a:pt x="4672" y="1281"/>
                </a:lnTo>
                <a:lnTo>
                  <a:pt x="4681" y="1277"/>
                </a:lnTo>
                <a:lnTo>
                  <a:pt x="4692" y="1273"/>
                </a:lnTo>
                <a:lnTo>
                  <a:pt x="4703" y="1270"/>
                </a:lnTo>
                <a:lnTo>
                  <a:pt x="4714" y="1269"/>
                </a:lnTo>
                <a:lnTo>
                  <a:pt x="4726" y="1268"/>
                </a:lnTo>
                <a:lnTo>
                  <a:pt x="4737" y="1269"/>
                </a:lnTo>
                <a:lnTo>
                  <a:pt x="4748" y="1270"/>
                </a:lnTo>
                <a:lnTo>
                  <a:pt x="4760" y="1273"/>
                </a:lnTo>
                <a:lnTo>
                  <a:pt x="4770" y="1277"/>
                </a:lnTo>
                <a:lnTo>
                  <a:pt x="4780" y="1281"/>
                </a:lnTo>
                <a:lnTo>
                  <a:pt x="4789" y="1286"/>
                </a:lnTo>
                <a:lnTo>
                  <a:pt x="4797" y="1292"/>
                </a:lnTo>
                <a:lnTo>
                  <a:pt x="4805" y="1298"/>
                </a:lnTo>
                <a:lnTo>
                  <a:pt x="4813" y="1305"/>
                </a:lnTo>
                <a:lnTo>
                  <a:pt x="4820" y="1313"/>
                </a:lnTo>
                <a:lnTo>
                  <a:pt x="4825" y="1321"/>
                </a:lnTo>
                <a:lnTo>
                  <a:pt x="4830" y="1331"/>
                </a:lnTo>
                <a:lnTo>
                  <a:pt x="4834" y="1340"/>
                </a:lnTo>
                <a:lnTo>
                  <a:pt x="4836" y="1350"/>
                </a:lnTo>
                <a:lnTo>
                  <a:pt x="4838" y="1359"/>
                </a:lnTo>
                <a:lnTo>
                  <a:pt x="4839" y="1370"/>
                </a:lnTo>
                <a:lnTo>
                  <a:pt x="4838" y="1380"/>
                </a:lnTo>
                <a:lnTo>
                  <a:pt x="4836" y="1391"/>
                </a:lnTo>
                <a:lnTo>
                  <a:pt x="4834" y="1400"/>
                </a:lnTo>
                <a:lnTo>
                  <a:pt x="4830" y="1409"/>
                </a:lnTo>
                <a:lnTo>
                  <a:pt x="4825" y="1418"/>
                </a:lnTo>
                <a:lnTo>
                  <a:pt x="4820" y="1426"/>
                </a:lnTo>
                <a:lnTo>
                  <a:pt x="4813" y="1434"/>
                </a:lnTo>
                <a:lnTo>
                  <a:pt x="4805" y="1442"/>
                </a:lnTo>
                <a:lnTo>
                  <a:pt x="4797" y="1448"/>
                </a:lnTo>
                <a:lnTo>
                  <a:pt x="4789" y="1454"/>
                </a:lnTo>
                <a:lnTo>
                  <a:pt x="4780" y="1459"/>
                </a:lnTo>
                <a:lnTo>
                  <a:pt x="4770" y="1463"/>
                </a:lnTo>
                <a:lnTo>
                  <a:pt x="4760" y="1466"/>
                </a:lnTo>
                <a:lnTo>
                  <a:pt x="4748" y="1469"/>
                </a:lnTo>
                <a:lnTo>
                  <a:pt x="4737" y="1470"/>
                </a:lnTo>
                <a:lnTo>
                  <a:pt x="4726" y="1471"/>
                </a:lnTo>
                <a:close/>
              </a:path>
            </a:pathLst>
          </a:custGeom>
          <a:noFill/>
          <a:ln>
            <a:solidFill>
              <a:srgbClr val="D7B388"/>
            </a:solid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endParaRPr lang="zh-CN" altLang="en-US">
              <a:solidFill>
                <a:srgbClr val="FFFFFF"/>
              </a:solidFill>
            </a:endParaRPr>
          </a:p>
        </p:txBody>
      </p:sp>
    </p:spTree>
    <p:extLst>
      <p:ext uri="{BB962C8B-B14F-4D97-AF65-F5344CB8AC3E}">
        <p14:creationId xmlns:p14="http://schemas.microsoft.com/office/powerpoint/2010/main" val="427375649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1D273B"/>
        </a:solidFill>
        <a:effectLst/>
      </p:bgPr>
    </p:bg>
    <p:spTree>
      <p:nvGrpSpPr>
        <p:cNvPr id="1" name=""/>
        <p:cNvGrpSpPr/>
        <p:nvPr/>
      </p:nvGrpSpPr>
      <p:grpSpPr>
        <a:xfrm>
          <a:off x="0" y="0"/>
          <a:ext cx="0" cy="0"/>
          <a:chOff x="0" y="0"/>
          <a:chExt cx="0" cy="0"/>
        </a:xfrm>
      </p:grpSpPr>
      <p:sp>
        <p:nvSpPr>
          <p:cNvPr id="14" name="任意多边形: 形状 13">
            <a:extLst>
              <a:ext uri="{FF2B5EF4-FFF2-40B4-BE49-F238E27FC236}">
                <a16:creationId xmlns:a16="http://schemas.microsoft.com/office/drawing/2014/main" xmlns="" id="{C3B8F0BE-02D9-4367-848E-148125D33CAA}"/>
              </a:ext>
            </a:extLst>
          </p:cNvPr>
          <p:cNvSpPr/>
          <p:nvPr/>
        </p:nvSpPr>
        <p:spPr>
          <a:xfrm>
            <a:off x="1" y="5065842"/>
            <a:ext cx="12191999" cy="1797074"/>
          </a:xfrm>
          <a:custGeom>
            <a:avLst/>
            <a:gdLst>
              <a:gd name="connsiteX0" fmla="*/ 5781849 w 12191999"/>
              <a:gd name="connsiteY0" fmla="*/ 1179 h 1797074"/>
              <a:gd name="connsiteX1" fmla="*/ 6679813 w 12191999"/>
              <a:gd name="connsiteY1" fmla="*/ 20508 h 1797074"/>
              <a:gd name="connsiteX2" fmla="*/ 11650832 w 12191999"/>
              <a:gd name="connsiteY2" fmla="*/ 839658 h 1797074"/>
              <a:gd name="connsiteX3" fmla="*/ 11950941 w 12191999"/>
              <a:gd name="connsiteY3" fmla="*/ 874735 h 1797074"/>
              <a:gd name="connsiteX4" fmla="*/ 12191999 w 12191999"/>
              <a:gd name="connsiteY4" fmla="*/ 879589 h 1797074"/>
              <a:gd name="connsiteX5" fmla="*/ 12191999 w 12191999"/>
              <a:gd name="connsiteY5" fmla="*/ 1797074 h 1797074"/>
              <a:gd name="connsiteX6" fmla="*/ 0 w 12191999"/>
              <a:gd name="connsiteY6" fmla="*/ 1797074 h 1797074"/>
              <a:gd name="connsiteX7" fmla="*/ 0 w 12191999"/>
              <a:gd name="connsiteY7" fmla="*/ 674759 h 1797074"/>
              <a:gd name="connsiteX8" fmla="*/ 214916 w 12191999"/>
              <a:gd name="connsiteY8" fmla="*/ 631441 h 1797074"/>
              <a:gd name="connsiteX9" fmla="*/ 5781849 w 12191999"/>
              <a:gd name="connsiteY9" fmla="*/ 1179 h 1797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1999" h="1797074">
                <a:moveTo>
                  <a:pt x="5781849" y="1179"/>
                </a:moveTo>
                <a:cubicBezTo>
                  <a:pt x="6101651" y="-2759"/>
                  <a:pt x="6403631" y="3046"/>
                  <a:pt x="6679813" y="20508"/>
                </a:cubicBezTo>
                <a:cubicBezTo>
                  <a:pt x="8889269" y="160208"/>
                  <a:pt x="9993825" y="566608"/>
                  <a:pt x="11650832" y="839658"/>
                </a:cubicBezTo>
                <a:cubicBezTo>
                  <a:pt x="11754395" y="856724"/>
                  <a:pt x="11854387" y="868184"/>
                  <a:pt x="11950941" y="874735"/>
                </a:cubicBezTo>
                <a:lnTo>
                  <a:pt x="12191999" y="879589"/>
                </a:lnTo>
                <a:lnTo>
                  <a:pt x="12191999" y="1797074"/>
                </a:lnTo>
                <a:lnTo>
                  <a:pt x="0" y="1797074"/>
                </a:lnTo>
                <a:lnTo>
                  <a:pt x="0" y="674759"/>
                </a:lnTo>
                <a:lnTo>
                  <a:pt x="214916" y="631441"/>
                </a:lnTo>
                <a:cubicBezTo>
                  <a:pt x="1724933" y="339191"/>
                  <a:pt x="4022941" y="22837"/>
                  <a:pt x="5781849" y="1179"/>
                </a:cubicBezTo>
                <a:close/>
              </a:path>
            </a:pathLst>
          </a:custGeom>
          <a:gradFill>
            <a:gsLst>
              <a:gs pos="0">
                <a:srgbClr val="D7B388">
                  <a:alpha val="80000"/>
                </a:srgbClr>
              </a:gs>
              <a:gs pos="100000">
                <a:srgbClr val="D7B388">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a:extLst>
              <a:ext uri="{FF2B5EF4-FFF2-40B4-BE49-F238E27FC236}">
                <a16:creationId xmlns:a16="http://schemas.microsoft.com/office/drawing/2014/main" xmlns="" id="{CE79DF80-7C9B-49E6-B05D-EDED2EB9EE9E}"/>
              </a:ext>
            </a:extLst>
          </p:cNvPr>
          <p:cNvPicPr>
            <a:picLocks noChangeAspect="1"/>
          </p:cNvPicPr>
          <p:nvPr/>
        </p:nvPicPr>
        <p:blipFill rotWithShape="1">
          <a:blip r:embed="rId2">
            <a:extLst>
              <a:ext uri="{28A0092B-C50C-407E-A947-70E740481C1C}">
                <a14:useLocalDpi xmlns:a14="http://schemas.microsoft.com/office/drawing/2010/main" val="0"/>
              </a:ext>
            </a:extLst>
          </a:blip>
          <a:srcRect l="15931" r="46725"/>
          <a:stretch/>
        </p:blipFill>
        <p:spPr>
          <a:xfrm>
            <a:off x="1111375" y="1157519"/>
            <a:ext cx="2605219" cy="4653345"/>
          </a:xfrm>
          <a:prstGeom prst="rect">
            <a:avLst/>
          </a:prstGeom>
        </p:spPr>
      </p:pic>
      <p:pic>
        <p:nvPicPr>
          <p:cNvPr id="17" name="图片 16">
            <a:extLst>
              <a:ext uri="{FF2B5EF4-FFF2-40B4-BE49-F238E27FC236}">
                <a16:creationId xmlns:a16="http://schemas.microsoft.com/office/drawing/2014/main" xmlns="" id="{4C039656-D471-4A94-A52F-737FC99356E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27019" y="397579"/>
            <a:ext cx="3214039" cy="6278741"/>
          </a:xfrm>
          <a:prstGeom prst="rect">
            <a:avLst/>
          </a:prstGeom>
        </p:spPr>
      </p:pic>
      <p:sp>
        <p:nvSpPr>
          <p:cNvPr id="19" name="文本框 18">
            <a:extLst>
              <a:ext uri="{FF2B5EF4-FFF2-40B4-BE49-F238E27FC236}">
                <a16:creationId xmlns:a16="http://schemas.microsoft.com/office/drawing/2014/main" xmlns="" id="{A87D5DF2-EF48-44EE-A4E1-783E9D707259}"/>
              </a:ext>
            </a:extLst>
          </p:cNvPr>
          <p:cNvSpPr txBox="1"/>
          <p:nvPr/>
        </p:nvSpPr>
        <p:spPr>
          <a:xfrm>
            <a:off x="6534157" y="1377748"/>
            <a:ext cx="4400576" cy="1291700"/>
          </a:xfrm>
          <a:prstGeom prst="rect">
            <a:avLst/>
          </a:prstGeom>
          <a:noFill/>
        </p:spPr>
        <p:txBody>
          <a:bodyPr wrap="square" rtlCol="0">
            <a:spAutoFit/>
          </a:bodyPr>
          <a:lstStyle/>
          <a:p>
            <a:pPr>
              <a:lnSpc>
                <a:spcPct val="150000"/>
              </a:lnSpc>
            </a:pPr>
            <a:r>
              <a:rPr lang="zh-CN" altLang="en-US" dirty="0">
                <a:solidFill>
                  <a:schemeClr val="bg1">
                    <a:alpha val="70000"/>
                  </a:schemeClr>
                </a:solidFill>
                <a:latin typeface="微软雅黑 Light" panose="020B0502040204020203" pitchFamily="34" charset="-122"/>
                <a:ea typeface="微软雅黑 Light" panose="020B0502040204020203" pitchFamily="34" charset="-122"/>
              </a:rPr>
              <a:t>请输入你的标题请输入你的标题请输入你的标题请输入你的标题请输入你的标题请输入你的标题请输入你的标题</a:t>
            </a:r>
          </a:p>
        </p:txBody>
      </p:sp>
      <p:sp>
        <p:nvSpPr>
          <p:cNvPr id="23" name="文本框 22">
            <a:extLst>
              <a:ext uri="{FF2B5EF4-FFF2-40B4-BE49-F238E27FC236}">
                <a16:creationId xmlns:a16="http://schemas.microsoft.com/office/drawing/2014/main" xmlns="" id="{BC3DD3C8-1B23-48FE-A7B5-3256F2D0A161}"/>
              </a:ext>
            </a:extLst>
          </p:cNvPr>
          <p:cNvSpPr txBox="1"/>
          <p:nvPr/>
        </p:nvSpPr>
        <p:spPr>
          <a:xfrm>
            <a:off x="6534157" y="3553913"/>
            <a:ext cx="4400576" cy="1291700"/>
          </a:xfrm>
          <a:prstGeom prst="rect">
            <a:avLst/>
          </a:prstGeom>
          <a:noFill/>
        </p:spPr>
        <p:txBody>
          <a:bodyPr wrap="square" rtlCol="0">
            <a:spAutoFit/>
          </a:bodyPr>
          <a:lstStyle/>
          <a:p>
            <a:pPr>
              <a:lnSpc>
                <a:spcPct val="150000"/>
              </a:lnSpc>
            </a:pPr>
            <a:r>
              <a:rPr lang="zh-CN" altLang="en-US" dirty="0">
                <a:solidFill>
                  <a:schemeClr val="bg1">
                    <a:alpha val="70000"/>
                  </a:schemeClr>
                </a:solidFill>
                <a:latin typeface="微软雅黑 Light" panose="020B0502040204020203" pitchFamily="34" charset="-122"/>
                <a:ea typeface="微软雅黑 Light" panose="020B0502040204020203" pitchFamily="34" charset="-122"/>
              </a:rPr>
              <a:t>请输入你的标题请输入你的标题请输入你的标题请输入你的标题请输入你的标题请输入你的标题请输入你的标题</a:t>
            </a:r>
          </a:p>
        </p:txBody>
      </p:sp>
      <p:sp>
        <p:nvSpPr>
          <p:cNvPr id="26" name="KSO_Shape">
            <a:extLst>
              <a:ext uri="{FF2B5EF4-FFF2-40B4-BE49-F238E27FC236}">
                <a16:creationId xmlns:a16="http://schemas.microsoft.com/office/drawing/2014/main" xmlns="" id="{328E1E48-E306-43EA-9243-E00079954B9A}"/>
              </a:ext>
            </a:extLst>
          </p:cNvPr>
          <p:cNvSpPr>
            <a:spLocks/>
          </p:cNvSpPr>
          <p:nvPr/>
        </p:nvSpPr>
        <p:spPr bwMode="auto">
          <a:xfrm>
            <a:off x="5504608" y="1656692"/>
            <a:ext cx="391368" cy="733812"/>
          </a:xfrm>
          <a:custGeom>
            <a:avLst/>
            <a:gdLst>
              <a:gd name="T0" fmla="*/ 134485 w 2938"/>
              <a:gd name="T1" fmla="*/ 2420 h 5511"/>
              <a:gd name="T2" fmla="*/ 89887 w 2938"/>
              <a:gd name="T3" fmla="*/ 15901 h 5511"/>
              <a:gd name="T4" fmla="*/ 51858 w 2938"/>
              <a:gd name="T5" fmla="*/ 41481 h 5511"/>
              <a:gd name="T6" fmla="*/ 22817 w 2938"/>
              <a:gd name="T7" fmla="*/ 77085 h 5511"/>
              <a:gd name="T8" fmla="*/ 4840 w 2938"/>
              <a:gd name="T9" fmla="*/ 119257 h 5511"/>
              <a:gd name="T10" fmla="*/ 0 w 2938"/>
              <a:gd name="T11" fmla="*/ 1746336 h 5511"/>
              <a:gd name="T12" fmla="*/ 4840 w 2938"/>
              <a:gd name="T13" fmla="*/ 1786089 h 5511"/>
              <a:gd name="T14" fmla="*/ 22817 w 2938"/>
              <a:gd name="T15" fmla="*/ 1828606 h 5511"/>
              <a:gd name="T16" fmla="*/ 51858 w 2938"/>
              <a:gd name="T17" fmla="*/ 1863865 h 5511"/>
              <a:gd name="T18" fmla="*/ 89887 w 2938"/>
              <a:gd name="T19" fmla="*/ 1889445 h 5511"/>
              <a:gd name="T20" fmla="*/ 134485 w 2938"/>
              <a:gd name="T21" fmla="*/ 1903272 h 5511"/>
              <a:gd name="T22" fmla="*/ 864989 w 2938"/>
              <a:gd name="T23" fmla="*/ 1905000 h 5511"/>
              <a:gd name="T24" fmla="*/ 911316 w 2938"/>
              <a:gd name="T25" fmla="*/ 1895667 h 5511"/>
              <a:gd name="T26" fmla="*/ 952111 w 2938"/>
              <a:gd name="T27" fmla="*/ 1873544 h 5511"/>
              <a:gd name="T28" fmla="*/ 984263 w 2938"/>
              <a:gd name="T29" fmla="*/ 1841396 h 5511"/>
              <a:gd name="T30" fmla="*/ 1006043 w 2938"/>
              <a:gd name="T31" fmla="*/ 1800953 h 5511"/>
              <a:gd name="T32" fmla="*/ 1015377 w 2938"/>
              <a:gd name="T33" fmla="*/ 1754633 h 5511"/>
              <a:gd name="T34" fmla="*/ 1013994 w 2938"/>
              <a:gd name="T35" fmla="*/ 134812 h 5511"/>
              <a:gd name="T36" fmla="*/ 999820 w 2938"/>
              <a:gd name="T37" fmla="*/ 90220 h 5511"/>
              <a:gd name="T38" fmla="*/ 974237 w 2938"/>
              <a:gd name="T39" fmla="*/ 52542 h 5511"/>
              <a:gd name="T40" fmla="*/ 938973 w 2938"/>
              <a:gd name="T41" fmla="*/ 23160 h 5511"/>
              <a:gd name="T42" fmla="*/ 896450 w 2938"/>
              <a:gd name="T43" fmla="*/ 5531 h 5511"/>
              <a:gd name="T44" fmla="*/ 412789 w 2938"/>
              <a:gd name="T45" fmla="*/ 127553 h 5511"/>
              <a:gd name="T46" fmla="*/ 615380 w 2938"/>
              <a:gd name="T47" fmla="*/ 129973 h 5511"/>
              <a:gd name="T48" fmla="*/ 629209 w 2938"/>
              <a:gd name="T49" fmla="*/ 141034 h 5511"/>
              <a:gd name="T50" fmla="*/ 635086 w 2938"/>
              <a:gd name="T51" fmla="*/ 159009 h 5511"/>
              <a:gd name="T52" fmla="*/ 630938 w 2938"/>
              <a:gd name="T53" fmla="*/ 174219 h 5511"/>
              <a:gd name="T54" fmla="*/ 618146 w 2938"/>
              <a:gd name="T55" fmla="*/ 187009 h 5511"/>
              <a:gd name="T56" fmla="*/ 412789 w 2938"/>
              <a:gd name="T57" fmla="*/ 190811 h 5511"/>
              <a:gd name="T58" fmla="*/ 397577 w 2938"/>
              <a:gd name="T59" fmla="*/ 187009 h 5511"/>
              <a:gd name="T60" fmla="*/ 384440 w 2938"/>
              <a:gd name="T61" fmla="*/ 174219 h 5511"/>
              <a:gd name="T62" fmla="*/ 380637 w 2938"/>
              <a:gd name="T63" fmla="*/ 159009 h 5511"/>
              <a:gd name="T64" fmla="*/ 386168 w 2938"/>
              <a:gd name="T65" fmla="*/ 141034 h 5511"/>
              <a:gd name="T66" fmla="*/ 400343 w 2938"/>
              <a:gd name="T67" fmla="*/ 129973 h 5511"/>
              <a:gd name="T68" fmla="*/ 507516 w 2938"/>
              <a:gd name="T69" fmla="*/ 1841742 h 5511"/>
              <a:gd name="T70" fmla="*/ 479513 w 2938"/>
              <a:gd name="T71" fmla="*/ 1837594 h 5511"/>
              <a:gd name="T72" fmla="*/ 454275 w 2938"/>
              <a:gd name="T73" fmla="*/ 1825495 h 5511"/>
              <a:gd name="T74" fmla="*/ 434223 w 2938"/>
              <a:gd name="T75" fmla="*/ 1806829 h 5511"/>
              <a:gd name="T76" fmla="*/ 420049 w 2938"/>
              <a:gd name="T77" fmla="*/ 1783323 h 5511"/>
              <a:gd name="T78" fmla="*/ 413134 w 2938"/>
              <a:gd name="T79" fmla="*/ 1756015 h 5511"/>
              <a:gd name="T80" fmla="*/ 413826 w 2938"/>
              <a:gd name="T81" fmla="*/ 1731818 h 5511"/>
              <a:gd name="T82" fmla="*/ 422123 w 2938"/>
              <a:gd name="T83" fmla="*/ 1704856 h 5511"/>
              <a:gd name="T84" fmla="*/ 437335 w 2938"/>
              <a:gd name="T85" fmla="*/ 1682387 h 5511"/>
              <a:gd name="T86" fmla="*/ 458078 w 2938"/>
              <a:gd name="T87" fmla="*/ 1665103 h 5511"/>
              <a:gd name="T88" fmla="*/ 483661 w 2938"/>
              <a:gd name="T89" fmla="*/ 1654042 h 5511"/>
              <a:gd name="T90" fmla="*/ 507516 w 2938"/>
              <a:gd name="T91" fmla="*/ 1651277 h 5511"/>
              <a:gd name="T92" fmla="*/ 536210 w 2938"/>
              <a:gd name="T93" fmla="*/ 1655425 h 5511"/>
              <a:gd name="T94" fmla="*/ 561102 w 2938"/>
              <a:gd name="T95" fmla="*/ 1667523 h 5511"/>
              <a:gd name="T96" fmla="*/ 581154 w 2938"/>
              <a:gd name="T97" fmla="*/ 1685498 h 5511"/>
              <a:gd name="T98" fmla="*/ 595674 w 2938"/>
              <a:gd name="T99" fmla="*/ 1709349 h 5511"/>
              <a:gd name="T100" fmla="*/ 602589 w 2938"/>
              <a:gd name="T101" fmla="*/ 1737003 h 5511"/>
              <a:gd name="T102" fmla="*/ 601897 w 2938"/>
              <a:gd name="T103" fmla="*/ 1761200 h 5511"/>
              <a:gd name="T104" fmla="*/ 593600 w 2938"/>
              <a:gd name="T105" fmla="*/ 1787817 h 5511"/>
              <a:gd name="T106" fmla="*/ 578388 w 2938"/>
              <a:gd name="T107" fmla="*/ 1810631 h 5511"/>
              <a:gd name="T108" fmla="*/ 556954 w 2938"/>
              <a:gd name="T109" fmla="*/ 1827915 h 5511"/>
              <a:gd name="T110" fmla="*/ 531370 w 2938"/>
              <a:gd name="T111" fmla="*/ 1838631 h 5511"/>
              <a:gd name="T112" fmla="*/ 952456 w 2938"/>
              <a:gd name="T113" fmla="*/ 1587673 h 551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938" h="5511">
                <a:moveTo>
                  <a:pt x="2479" y="0"/>
                </a:moveTo>
                <a:lnTo>
                  <a:pt x="458" y="0"/>
                </a:lnTo>
                <a:lnTo>
                  <a:pt x="435" y="1"/>
                </a:lnTo>
                <a:lnTo>
                  <a:pt x="412" y="3"/>
                </a:lnTo>
                <a:lnTo>
                  <a:pt x="389" y="7"/>
                </a:lnTo>
                <a:lnTo>
                  <a:pt x="366" y="11"/>
                </a:lnTo>
                <a:lnTo>
                  <a:pt x="345" y="16"/>
                </a:lnTo>
                <a:lnTo>
                  <a:pt x="322" y="22"/>
                </a:lnTo>
                <a:lnTo>
                  <a:pt x="301" y="29"/>
                </a:lnTo>
                <a:lnTo>
                  <a:pt x="281" y="37"/>
                </a:lnTo>
                <a:lnTo>
                  <a:pt x="260" y="46"/>
                </a:lnTo>
                <a:lnTo>
                  <a:pt x="240" y="56"/>
                </a:lnTo>
                <a:lnTo>
                  <a:pt x="221" y="67"/>
                </a:lnTo>
                <a:lnTo>
                  <a:pt x="203" y="80"/>
                </a:lnTo>
                <a:lnTo>
                  <a:pt x="184" y="93"/>
                </a:lnTo>
                <a:lnTo>
                  <a:pt x="167" y="106"/>
                </a:lnTo>
                <a:lnTo>
                  <a:pt x="150" y="120"/>
                </a:lnTo>
                <a:lnTo>
                  <a:pt x="135" y="135"/>
                </a:lnTo>
                <a:lnTo>
                  <a:pt x="119" y="152"/>
                </a:lnTo>
                <a:lnTo>
                  <a:pt x="104" y="169"/>
                </a:lnTo>
                <a:lnTo>
                  <a:pt x="91" y="186"/>
                </a:lnTo>
                <a:lnTo>
                  <a:pt x="78" y="203"/>
                </a:lnTo>
                <a:lnTo>
                  <a:pt x="66" y="223"/>
                </a:lnTo>
                <a:lnTo>
                  <a:pt x="55" y="242"/>
                </a:lnTo>
                <a:lnTo>
                  <a:pt x="45" y="261"/>
                </a:lnTo>
                <a:lnTo>
                  <a:pt x="35" y="281"/>
                </a:lnTo>
                <a:lnTo>
                  <a:pt x="27" y="303"/>
                </a:lnTo>
                <a:lnTo>
                  <a:pt x="20" y="324"/>
                </a:lnTo>
                <a:lnTo>
                  <a:pt x="14" y="345"/>
                </a:lnTo>
                <a:lnTo>
                  <a:pt x="9" y="368"/>
                </a:lnTo>
                <a:lnTo>
                  <a:pt x="5" y="390"/>
                </a:lnTo>
                <a:lnTo>
                  <a:pt x="2" y="413"/>
                </a:lnTo>
                <a:lnTo>
                  <a:pt x="0" y="437"/>
                </a:lnTo>
                <a:lnTo>
                  <a:pt x="0" y="460"/>
                </a:lnTo>
                <a:lnTo>
                  <a:pt x="0" y="5052"/>
                </a:lnTo>
                <a:lnTo>
                  <a:pt x="0" y="5076"/>
                </a:lnTo>
                <a:lnTo>
                  <a:pt x="2" y="5099"/>
                </a:lnTo>
                <a:lnTo>
                  <a:pt x="5" y="5122"/>
                </a:lnTo>
                <a:lnTo>
                  <a:pt x="9" y="5144"/>
                </a:lnTo>
                <a:lnTo>
                  <a:pt x="14" y="5167"/>
                </a:lnTo>
                <a:lnTo>
                  <a:pt x="20" y="5189"/>
                </a:lnTo>
                <a:lnTo>
                  <a:pt x="27" y="5210"/>
                </a:lnTo>
                <a:lnTo>
                  <a:pt x="35" y="5230"/>
                </a:lnTo>
                <a:lnTo>
                  <a:pt x="45" y="5251"/>
                </a:lnTo>
                <a:lnTo>
                  <a:pt x="55" y="5271"/>
                </a:lnTo>
                <a:lnTo>
                  <a:pt x="66" y="5290"/>
                </a:lnTo>
                <a:lnTo>
                  <a:pt x="78" y="5309"/>
                </a:lnTo>
                <a:lnTo>
                  <a:pt x="91" y="5327"/>
                </a:lnTo>
                <a:lnTo>
                  <a:pt x="104" y="5344"/>
                </a:lnTo>
                <a:lnTo>
                  <a:pt x="119" y="5360"/>
                </a:lnTo>
                <a:lnTo>
                  <a:pt x="135" y="5377"/>
                </a:lnTo>
                <a:lnTo>
                  <a:pt x="150" y="5392"/>
                </a:lnTo>
                <a:lnTo>
                  <a:pt x="167" y="5406"/>
                </a:lnTo>
                <a:lnTo>
                  <a:pt x="184" y="5420"/>
                </a:lnTo>
                <a:lnTo>
                  <a:pt x="203" y="5433"/>
                </a:lnTo>
                <a:lnTo>
                  <a:pt x="221" y="5445"/>
                </a:lnTo>
                <a:lnTo>
                  <a:pt x="240" y="5456"/>
                </a:lnTo>
                <a:lnTo>
                  <a:pt x="260" y="5466"/>
                </a:lnTo>
                <a:lnTo>
                  <a:pt x="281" y="5475"/>
                </a:lnTo>
                <a:lnTo>
                  <a:pt x="301" y="5484"/>
                </a:lnTo>
                <a:lnTo>
                  <a:pt x="322" y="5491"/>
                </a:lnTo>
                <a:lnTo>
                  <a:pt x="345" y="5497"/>
                </a:lnTo>
                <a:lnTo>
                  <a:pt x="366" y="5502"/>
                </a:lnTo>
                <a:lnTo>
                  <a:pt x="389" y="5506"/>
                </a:lnTo>
                <a:lnTo>
                  <a:pt x="412" y="5509"/>
                </a:lnTo>
                <a:lnTo>
                  <a:pt x="435" y="5511"/>
                </a:lnTo>
                <a:lnTo>
                  <a:pt x="458" y="5511"/>
                </a:lnTo>
                <a:lnTo>
                  <a:pt x="2479" y="5511"/>
                </a:lnTo>
                <a:lnTo>
                  <a:pt x="2502" y="5511"/>
                </a:lnTo>
                <a:lnTo>
                  <a:pt x="2525" y="5509"/>
                </a:lnTo>
                <a:lnTo>
                  <a:pt x="2549" y="5506"/>
                </a:lnTo>
                <a:lnTo>
                  <a:pt x="2571" y="5502"/>
                </a:lnTo>
                <a:lnTo>
                  <a:pt x="2593" y="5497"/>
                </a:lnTo>
                <a:lnTo>
                  <a:pt x="2615" y="5491"/>
                </a:lnTo>
                <a:lnTo>
                  <a:pt x="2636" y="5484"/>
                </a:lnTo>
                <a:lnTo>
                  <a:pt x="2657" y="5475"/>
                </a:lnTo>
                <a:lnTo>
                  <a:pt x="2677" y="5466"/>
                </a:lnTo>
                <a:lnTo>
                  <a:pt x="2698" y="5456"/>
                </a:lnTo>
                <a:lnTo>
                  <a:pt x="2716" y="5445"/>
                </a:lnTo>
                <a:lnTo>
                  <a:pt x="2735" y="5433"/>
                </a:lnTo>
                <a:lnTo>
                  <a:pt x="2754" y="5420"/>
                </a:lnTo>
                <a:lnTo>
                  <a:pt x="2771" y="5406"/>
                </a:lnTo>
                <a:lnTo>
                  <a:pt x="2787" y="5392"/>
                </a:lnTo>
                <a:lnTo>
                  <a:pt x="2803" y="5377"/>
                </a:lnTo>
                <a:lnTo>
                  <a:pt x="2818" y="5360"/>
                </a:lnTo>
                <a:lnTo>
                  <a:pt x="2833" y="5344"/>
                </a:lnTo>
                <a:lnTo>
                  <a:pt x="2847" y="5327"/>
                </a:lnTo>
                <a:lnTo>
                  <a:pt x="2859" y="5309"/>
                </a:lnTo>
                <a:lnTo>
                  <a:pt x="2871" y="5290"/>
                </a:lnTo>
                <a:lnTo>
                  <a:pt x="2882" y="5271"/>
                </a:lnTo>
                <a:lnTo>
                  <a:pt x="2892" y="5251"/>
                </a:lnTo>
                <a:lnTo>
                  <a:pt x="2902" y="5230"/>
                </a:lnTo>
                <a:lnTo>
                  <a:pt x="2910" y="5210"/>
                </a:lnTo>
                <a:lnTo>
                  <a:pt x="2918" y="5189"/>
                </a:lnTo>
                <a:lnTo>
                  <a:pt x="2924" y="5167"/>
                </a:lnTo>
                <a:lnTo>
                  <a:pt x="2929" y="5144"/>
                </a:lnTo>
                <a:lnTo>
                  <a:pt x="2933" y="5122"/>
                </a:lnTo>
                <a:lnTo>
                  <a:pt x="2936" y="5099"/>
                </a:lnTo>
                <a:lnTo>
                  <a:pt x="2937" y="5076"/>
                </a:lnTo>
                <a:lnTo>
                  <a:pt x="2938" y="5052"/>
                </a:lnTo>
                <a:lnTo>
                  <a:pt x="2938" y="460"/>
                </a:lnTo>
                <a:lnTo>
                  <a:pt x="2937" y="437"/>
                </a:lnTo>
                <a:lnTo>
                  <a:pt x="2936" y="413"/>
                </a:lnTo>
                <a:lnTo>
                  <a:pt x="2933" y="390"/>
                </a:lnTo>
                <a:lnTo>
                  <a:pt x="2929" y="368"/>
                </a:lnTo>
                <a:lnTo>
                  <a:pt x="2924" y="345"/>
                </a:lnTo>
                <a:lnTo>
                  <a:pt x="2918" y="324"/>
                </a:lnTo>
                <a:lnTo>
                  <a:pt x="2910" y="303"/>
                </a:lnTo>
                <a:lnTo>
                  <a:pt x="2902" y="281"/>
                </a:lnTo>
                <a:lnTo>
                  <a:pt x="2892" y="261"/>
                </a:lnTo>
                <a:lnTo>
                  <a:pt x="2882" y="242"/>
                </a:lnTo>
                <a:lnTo>
                  <a:pt x="2871" y="223"/>
                </a:lnTo>
                <a:lnTo>
                  <a:pt x="2859" y="203"/>
                </a:lnTo>
                <a:lnTo>
                  <a:pt x="2847" y="186"/>
                </a:lnTo>
                <a:lnTo>
                  <a:pt x="2833" y="169"/>
                </a:lnTo>
                <a:lnTo>
                  <a:pt x="2818" y="152"/>
                </a:lnTo>
                <a:lnTo>
                  <a:pt x="2803" y="135"/>
                </a:lnTo>
                <a:lnTo>
                  <a:pt x="2787" y="120"/>
                </a:lnTo>
                <a:lnTo>
                  <a:pt x="2771" y="106"/>
                </a:lnTo>
                <a:lnTo>
                  <a:pt x="2754" y="93"/>
                </a:lnTo>
                <a:lnTo>
                  <a:pt x="2735" y="80"/>
                </a:lnTo>
                <a:lnTo>
                  <a:pt x="2716" y="67"/>
                </a:lnTo>
                <a:lnTo>
                  <a:pt x="2698" y="56"/>
                </a:lnTo>
                <a:lnTo>
                  <a:pt x="2677" y="46"/>
                </a:lnTo>
                <a:lnTo>
                  <a:pt x="2657" y="37"/>
                </a:lnTo>
                <a:lnTo>
                  <a:pt x="2636" y="29"/>
                </a:lnTo>
                <a:lnTo>
                  <a:pt x="2615" y="22"/>
                </a:lnTo>
                <a:lnTo>
                  <a:pt x="2593" y="16"/>
                </a:lnTo>
                <a:lnTo>
                  <a:pt x="2571" y="11"/>
                </a:lnTo>
                <a:lnTo>
                  <a:pt x="2549" y="7"/>
                </a:lnTo>
                <a:lnTo>
                  <a:pt x="2525" y="3"/>
                </a:lnTo>
                <a:lnTo>
                  <a:pt x="2502" y="1"/>
                </a:lnTo>
                <a:lnTo>
                  <a:pt x="2479" y="0"/>
                </a:lnTo>
                <a:close/>
                <a:moveTo>
                  <a:pt x="1194" y="369"/>
                </a:moveTo>
                <a:lnTo>
                  <a:pt x="1744" y="369"/>
                </a:lnTo>
                <a:lnTo>
                  <a:pt x="1753" y="369"/>
                </a:lnTo>
                <a:lnTo>
                  <a:pt x="1763" y="370"/>
                </a:lnTo>
                <a:lnTo>
                  <a:pt x="1772" y="373"/>
                </a:lnTo>
                <a:lnTo>
                  <a:pt x="1780" y="376"/>
                </a:lnTo>
                <a:lnTo>
                  <a:pt x="1788" y="379"/>
                </a:lnTo>
                <a:lnTo>
                  <a:pt x="1796" y="384"/>
                </a:lnTo>
                <a:lnTo>
                  <a:pt x="1803" y="389"/>
                </a:lnTo>
                <a:lnTo>
                  <a:pt x="1809" y="395"/>
                </a:lnTo>
                <a:lnTo>
                  <a:pt x="1815" y="401"/>
                </a:lnTo>
                <a:lnTo>
                  <a:pt x="1820" y="408"/>
                </a:lnTo>
                <a:lnTo>
                  <a:pt x="1825" y="416"/>
                </a:lnTo>
                <a:lnTo>
                  <a:pt x="1828" y="424"/>
                </a:lnTo>
                <a:lnTo>
                  <a:pt x="1833" y="433"/>
                </a:lnTo>
                <a:lnTo>
                  <a:pt x="1835" y="442"/>
                </a:lnTo>
                <a:lnTo>
                  <a:pt x="1836" y="451"/>
                </a:lnTo>
                <a:lnTo>
                  <a:pt x="1837" y="460"/>
                </a:lnTo>
                <a:lnTo>
                  <a:pt x="1836" y="469"/>
                </a:lnTo>
                <a:lnTo>
                  <a:pt x="1835" y="478"/>
                </a:lnTo>
                <a:lnTo>
                  <a:pt x="1833" y="487"/>
                </a:lnTo>
                <a:lnTo>
                  <a:pt x="1828" y="495"/>
                </a:lnTo>
                <a:lnTo>
                  <a:pt x="1825" y="504"/>
                </a:lnTo>
                <a:lnTo>
                  <a:pt x="1820" y="512"/>
                </a:lnTo>
                <a:lnTo>
                  <a:pt x="1815" y="519"/>
                </a:lnTo>
                <a:lnTo>
                  <a:pt x="1809" y="525"/>
                </a:lnTo>
                <a:lnTo>
                  <a:pt x="1803" y="531"/>
                </a:lnTo>
                <a:lnTo>
                  <a:pt x="1796" y="536"/>
                </a:lnTo>
                <a:lnTo>
                  <a:pt x="1788" y="541"/>
                </a:lnTo>
                <a:lnTo>
                  <a:pt x="1780" y="545"/>
                </a:lnTo>
                <a:lnTo>
                  <a:pt x="1772" y="548"/>
                </a:lnTo>
                <a:lnTo>
                  <a:pt x="1763" y="550"/>
                </a:lnTo>
                <a:lnTo>
                  <a:pt x="1753" y="551"/>
                </a:lnTo>
                <a:lnTo>
                  <a:pt x="1744" y="552"/>
                </a:lnTo>
                <a:lnTo>
                  <a:pt x="1194" y="552"/>
                </a:lnTo>
                <a:lnTo>
                  <a:pt x="1184" y="551"/>
                </a:lnTo>
                <a:lnTo>
                  <a:pt x="1175" y="550"/>
                </a:lnTo>
                <a:lnTo>
                  <a:pt x="1166" y="548"/>
                </a:lnTo>
                <a:lnTo>
                  <a:pt x="1158" y="545"/>
                </a:lnTo>
                <a:lnTo>
                  <a:pt x="1150" y="541"/>
                </a:lnTo>
                <a:lnTo>
                  <a:pt x="1142" y="536"/>
                </a:lnTo>
                <a:lnTo>
                  <a:pt x="1135" y="531"/>
                </a:lnTo>
                <a:lnTo>
                  <a:pt x="1129" y="525"/>
                </a:lnTo>
                <a:lnTo>
                  <a:pt x="1123" y="519"/>
                </a:lnTo>
                <a:lnTo>
                  <a:pt x="1117" y="512"/>
                </a:lnTo>
                <a:lnTo>
                  <a:pt x="1112" y="504"/>
                </a:lnTo>
                <a:lnTo>
                  <a:pt x="1108" y="495"/>
                </a:lnTo>
                <a:lnTo>
                  <a:pt x="1105" y="487"/>
                </a:lnTo>
                <a:lnTo>
                  <a:pt x="1103" y="478"/>
                </a:lnTo>
                <a:lnTo>
                  <a:pt x="1102" y="469"/>
                </a:lnTo>
                <a:lnTo>
                  <a:pt x="1101" y="460"/>
                </a:lnTo>
                <a:lnTo>
                  <a:pt x="1102" y="451"/>
                </a:lnTo>
                <a:lnTo>
                  <a:pt x="1103" y="442"/>
                </a:lnTo>
                <a:lnTo>
                  <a:pt x="1105" y="433"/>
                </a:lnTo>
                <a:lnTo>
                  <a:pt x="1108" y="424"/>
                </a:lnTo>
                <a:lnTo>
                  <a:pt x="1112" y="416"/>
                </a:lnTo>
                <a:lnTo>
                  <a:pt x="1117" y="408"/>
                </a:lnTo>
                <a:lnTo>
                  <a:pt x="1123" y="401"/>
                </a:lnTo>
                <a:lnTo>
                  <a:pt x="1129" y="395"/>
                </a:lnTo>
                <a:lnTo>
                  <a:pt x="1135" y="389"/>
                </a:lnTo>
                <a:lnTo>
                  <a:pt x="1142" y="384"/>
                </a:lnTo>
                <a:lnTo>
                  <a:pt x="1150" y="379"/>
                </a:lnTo>
                <a:lnTo>
                  <a:pt x="1158" y="376"/>
                </a:lnTo>
                <a:lnTo>
                  <a:pt x="1166" y="373"/>
                </a:lnTo>
                <a:lnTo>
                  <a:pt x="1175" y="370"/>
                </a:lnTo>
                <a:lnTo>
                  <a:pt x="1184" y="369"/>
                </a:lnTo>
                <a:lnTo>
                  <a:pt x="1194" y="369"/>
                </a:lnTo>
                <a:close/>
                <a:moveTo>
                  <a:pt x="1468" y="5328"/>
                </a:moveTo>
                <a:lnTo>
                  <a:pt x="1468" y="5328"/>
                </a:lnTo>
                <a:lnTo>
                  <a:pt x="1454" y="5328"/>
                </a:lnTo>
                <a:lnTo>
                  <a:pt x="1441" y="5327"/>
                </a:lnTo>
                <a:lnTo>
                  <a:pt x="1427" y="5325"/>
                </a:lnTo>
                <a:lnTo>
                  <a:pt x="1414" y="5322"/>
                </a:lnTo>
                <a:lnTo>
                  <a:pt x="1399" y="5319"/>
                </a:lnTo>
                <a:lnTo>
                  <a:pt x="1387" y="5316"/>
                </a:lnTo>
                <a:lnTo>
                  <a:pt x="1374" y="5312"/>
                </a:lnTo>
                <a:lnTo>
                  <a:pt x="1362" y="5307"/>
                </a:lnTo>
                <a:lnTo>
                  <a:pt x="1350" y="5300"/>
                </a:lnTo>
                <a:lnTo>
                  <a:pt x="1338" y="5294"/>
                </a:lnTo>
                <a:lnTo>
                  <a:pt x="1325" y="5288"/>
                </a:lnTo>
                <a:lnTo>
                  <a:pt x="1314" y="5281"/>
                </a:lnTo>
                <a:lnTo>
                  <a:pt x="1304" y="5273"/>
                </a:lnTo>
                <a:lnTo>
                  <a:pt x="1294" y="5265"/>
                </a:lnTo>
                <a:lnTo>
                  <a:pt x="1284" y="5257"/>
                </a:lnTo>
                <a:lnTo>
                  <a:pt x="1274" y="5248"/>
                </a:lnTo>
                <a:lnTo>
                  <a:pt x="1265" y="5238"/>
                </a:lnTo>
                <a:lnTo>
                  <a:pt x="1256" y="5227"/>
                </a:lnTo>
                <a:lnTo>
                  <a:pt x="1248" y="5217"/>
                </a:lnTo>
                <a:lnTo>
                  <a:pt x="1240" y="5206"/>
                </a:lnTo>
                <a:lnTo>
                  <a:pt x="1233" y="5195"/>
                </a:lnTo>
                <a:lnTo>
                  <a:pt x="1227" y="5184"/>
                </a:lnTo>
                <a:lnTo>
                  <a:pt x="1221" y="5172"/>
                </a:lnTo>
                <a:lnTo>
                  <a:pt x="1215" y="5159"/>
                </a:lnTo>
                <a:lnTo>
                  <a:pt x="1210" y="5147"/>
                </a:lnTo>
                <a:lnTo>
                  <a:pt x="1206" y="5134"/>
                </a:lnTo>
                <a:lnTo>
                  <a:pt x="1202" y="5121"/>
                </a:lnTo>
                <a:lnTo>
                  <a:pt x="1199" y="5108"/>
                </a:lnTo>
                <a:lnTo>
                  <a:pt x="1197" y="5095"/>
                </a:lnTo>
                <a:lnTo>
                  <a:pt x="1195" y="5080"/>
                </a:lnTo>
                <a:lnTo>
                  <a:pt x="1194" y="5066"/>
                </a:lnTo>
                <a:lnTo>
                  <a:pt x="1194" y="5052"/>
                </a:lnTo>
                <a:lnTo>
                  <a:pt x="1194" y="5038"/>
                </a:lnTo>
                <a:lnTo>
                  <a:pt x="1195" y="5025"/>
                </a:lnTo>
                <a:lnTo>
                  <a:pt x="1197" y="5010"/>
                </a:lnTo>
                <a:lnTo>
                  <a:pt x="1199" y="4997"/>
                </a:lnTo>
                <a:lnTo>
                  <a:pt x="1202" y="4983"/>
                </a:lnTo>
                <a:lnTo>
                  <a:pt x="1206" y="4970"/>
                </a:lnTo>
                <a:lnTo>
                  <a:pt x="1210" y="4958"/>
                </a:lnTo>
                <a:lnTo>
                  <a:pt x="1215" y="4945"/>
                </a:lnTo>
                <a:lnTo>
                  <a:pt x="1221" y="4932"/>
                </a:lnTo>
                <a:lnTo>
                  <a:pt x="1227" y="4921"/>
                </a:lnTo>
                <a:lnTo>
                  <a:pt x="1233" y="4909"/>
                </a:lnTo>
                <a:lnTo>
                  <a:pt x="1240" y="4898"/>
                </a:lnTo>
                <a:lnTo>
                  <a:pt x="1248" y="4888"/>
                </a:lnTo>
                <a:lnTo>
                  <a:pt x="1256" y="4876"/>
                </a:lnTo>
                <a:lnTo>
                  <a:pt x="1265" y="4867"/>
                </a:lnTo>
                <a:lnTo>
                  <a:pt x="1274" y="4857"/>
                </a:lnTo>
                <a:lnTo>
                  <a:pt x="1284" y="4848"/>
                </a:lnTo>
                <a:lnTo>
                  <a:pt x="1294" y="4840"/>
                </a:lnTo>
                <a:lnTo>
                  <a:pt x="1304" y="4832"/>
                </a:lnTo>
                <a:lnTo>
                  <a:pt x="1314" y="4824"/>
                </a:lnTo>
                <a:lnTo>
                  <a:pt x="1325" y="4817"/>
                </a:lnTo>
                <a:lnTo>
                  <a:pt x="1338" y="4810"/>
                </a:lnTo>
                <a:lnTo>
                  <a:pt x="1350" y="4803"/>
                </a:lnTo>
                <a:lnTo>
                  <a:pt x="1362" y="4798"/>
                </a:lnTo>
                <a:lnTo>
                  <a:pt x="1374" y="4793"/>
                </a:lnTo>
                <a:lnTo>
                  <a:pt x="1387" y="4789"/>
                </a:lnTo>
                <a:lnTo>
                  <a:pt x="1399" y="4785"/>
                </a:lnTo>
                <a:lnTo>
                  <a:pt x="1414" y="4782"/>
                </a:lnTo>
                <a:lnTo>
                  <a:pt x="1427" y="4780"/>
                </a:lnTo>
                <a:lnTo>
                  <a:pt x="1441" y="4778"/>
                </a:lnTo>
                <a:lnTo>
                  <a:pt x="1454" y="4777"/>
                </a:lnTo>
                <a:lnTo>
                  <a:pt x="1468" y="4777"/>
                </a:lnTo>
                <a:lnTo>
                  <a:pt x="1483" y="4777"/>
                </a:lnTo>
                <a:lnTo>
                  <a:pt x="1497" y="4778"/>
                </a:lnTo>
                <a:lnTo>
                  <a:pt x="1511" y="4780"/>
                </a:lnTo>
                <a:lnTo>
                  <a:pt x="1524" y="4782"/>
                </a:lnTo>
                <a:lnTo>
                  <a:pt x="1537" y="4785"/>
                </a:lnTo>
                <a:lnTo>
                  <a:pt x="1551" y="4789"/>
                </a:lnTo>
                <a:lnTo>
                  <a:pt x="1564" y="4793"/>
                </a:lnTo>
                <a:lnTo>
                  <a:pt x="1576" y="4798"/>
                </a:lnTo>
                <a:lnTo>
                  <a:pt x="1588" y="4803"/>
                </a:lnTo>
                <a:lnTo>
                  <a:pt x="1600" y="4810"/>
                </a:lnTo>
                <a:lnTo>
                  <a:pt x="1611" y="4817"/>
                </a:lnTo>
                <a:lnTo>
                  <a:pt x="1623" y="4824"/>
                </a:lnTo>
                <a:lnTo>
                  <a:pt x="1634" y="4832"/>
                </a:lnTo>
                <a:lnTo>
                  <a:pt x="1644" y="4840"/>
                </a:lnTo>
                <a:lnTo>
                  <a:pt x="1654" y="4848"/>
                </a:lnTo>
                <a:lnTo>
                  <a:pt x="1664" y="4857"/>
                </a:lnTo>
                <a:lnTo>
                  <a:pt x="1673" y="4867"/>
                </a:lnTo>
                <a:lnTo>
                  <a:pt x="1681" y="4876"/>
                </a:lnTo>
                <a:lnTo>
                  <a:pt x="1690" y="4888"/>
                </a:lnTo>
                <a:lnTo>
                  <a:pt x="1698" y="4898"/>
                </a:lnTo>
                <a:lnTo>
                  <a:pt x="1705" y="4909"/>
                </a:lnTo>
                <a:lnTo>
                  <a:pt x="1711" y="4921"/>
                </a:lnTo>
                <a:lnTo>
                  <a:pt x="1717" y="4932"/>
                </a:lnTo>
                <a:lnTo>
                  <a:pt x="1723" y="4945"/>
                </a:lnTo>
                <a:lnTo>
                  <a:pt x="1728" y="4958"/>
                </a:lnTo>
                <a:lnTo>
                  <a:pt x="1732" y="4970"/>
                </a:lnTo>
                <a:lnTo>
                  <a:pt x="1736" y="4983"/>
                </a:lnTo>
                <a:lnTo>
                  <a:pt x="1739" y="4997"/>
                </a:lnTo>
                <a:lnTo>
                  <a:pt x="1741" y="5010"/>
                </a:lnTo>
                <a:lnTo>
                  <a:pt x="1743" y="5025"/>
                </a:lnTo>
                <a:lnTo>
                  <a:pt x="1744" y="5038"/>
                </a:lnTo>
                <a:lnTo>
                  <a:pt x="1744" y="5052"/>
                </a:lnTo>
                <a:lnTo>
                  <a:pt x="1744" y="5066"/>
                </a:lnTo>
                <a:lnTo>
                  <a:pt x="1743" y="5080"/>
                </a:lnTo>
                <a:lnTo>
                  <a:pt x="1741" y="5095"/>
                </a:lnTo>
                <a:lnTo>
                  <a:pt x="1739" y="5108"/>
                </a:lnTo>
                <a:lnTo>
                  <a:pt x="1736" y="5121"/>
                </a:lnTo>
                <a:lnTo>
                  <a:pt x="1732" y="5134"/>
                </a:lnTo>
                <a:lnTo>
                  <a:pt x="1728" y="5147"/>
                </a:lnTo>
                <a:lnTo>
                  <a:pt x="1723" y="5159"/>
                </a:lnTo>
                <a:lnTo>
                  <a:pt x="1717" y="5172"/>
                </a:lnTo>
                <a:lnTo>
                  <a:pt x="1711" y="5184"/>
                </a:lnTo>
                <a:lnTo>
                  <a:pt x="1705" y="5195"/>
                </a:lnTo>
                <a:lnTo>
                  <a:pt x="1698" y="5206"/>
                </a:lnTo>
                <a:lnTo>
                  <a:pt x="1690" y="5217"/>
                </a:lnTo>
                <a:lnTo>
                  <a:pt x="1681" y="5227"/>
                </a:lnTo>
                <a:lnTo>
                  <a:pt x="1673" y="5238"/>
                </a:lnTo>
                <a:lnTo>
                  <a:pt x="1664" y="5248"/>
                </a:lnTo>
                <a:lnTo>
                  <a:pt x="1654" y="5257"/>
                </a:lnTo>
                <a:lnTo>
                  <a:pt x="1644" y="5265"/>
                </a:lnTo>
                <a:lnTo>
                  <a:pt x="1634" y="5273"/>
                </a:lnTo>
                <a:lnTo>
                  <a:pt x="1623" y="5281"/>
                </a:lnTo>
                <a:lnTo>
                  <a:pt x="1611" y="5288"/>
                </a:lnTo>
                <a:lnTo>
                  <a:pt x="1600" y="5294"/>
                </a:lnTo>
                <a:lnTo>
                  <a:pt x="1588" y="5300"/>
                </a:lnTo>
                <a:lnTo>
                  <a:pt x="1576" y="5307"/>
                </a:lnTo>
                <a:lnTo>
                  <a:pt x="1564" y="5312"/>
                </a:lnTo>
                <a:lnTo>
                  <a:pt x="1551" y="5316"/>
                </a:lnTo>
                <a:lnTo>
                  <a:pt x="1537" y="5319"/>
                </a:lnTo>
                <a:lnTo>
                  <a:pt x="1524" y="5322"/>
                </a:lnTo>
                <a:lnTo>
                  <a:pt x="1511" y="5325"/>
                </a:lnTo>
                <a:lnTo>
                  <a:pt x="1497" y="5327"/>
                </a:lnTo>
                <a:lnTo>
                  <a:pt x="1483" y="5328"/>
                </a:lnTo>
                <a:lnTo>
                  <a:pt x="1468" y="5328"/>
                </a:lnTo>
                <a:close/>
                <a:moveTo>
                  <a:pt x="2755" y="4593"/>
                </a:moveTo>
                <a:lnTo>
                  <a:pt x="183" y="4593"/>
                </a:lnTo>
                <a:lnTo>
                  <a:pt x="183" y="919"/>
                </a:lnTo>
                <a:lnTo>
                  <a:pt x="2755" y="919"/>
                </a:lnTo>
                <a:lnTo>
                  <a:pt x="2755" y="4593"/>
                </a:lnTo>
                <a:close/>
              </a:path>
            </a:pathLst>
          </a:custGeom>
          <a:noFill/>
          <a:ln>
            <a:solidFill>
              <a:srgbClr val="D7B388"/>
            </a:solid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endParaRPr lang="zh-CN" altLang="en-US" dirty="0">
              <a:solidFill>
                <a:srgbClr val="FFFFFF"/>
              </a:solidFill>
            </a:endParaRPr>
          </a:p>
        </p:txBody>
      </p:sp>
      <p:sp>
        <p:nvSpPr>
          <p:cNvPr id="27" name="KSO_Shape">
            <a:extLst>
              <a:ext uri="{FF2B5EF4-FFF2-40B4-BE49-F238E27FC236}">
                <a16:creationId xmlns:a16="http://schemas.microsoft.com/office/drawing/2014/main" xmlns="" id="{E5463AE1-DDCD-44FE-94DE-0FB89796DC2B}"/>
              </a:ext>
            </a:extLst>
          </p:cNvPr>
          <p:cNvSpPr>
            <a:spLocks/>
          </p:cNvSpPr>
          <p:nvPr/>
        </p:nvSpPr>
        <p:spPr bwMode="auto">
          <a:xfrm>
            <a:off x="5371218" y="3888241"/>
            <a:ext cx="658147" cy="623046"/>
          </a:xfrm>
          <a:custGeom>
            <a:avLst/>
            <a:gdLst>
              <a:gd name="T0" fmla="*/ 576551976 w 5778"/>
              <a:gd name="T1" fmla="*/ 0 h 5471"/>
              <a:gd name="T2" fmla="*/ 587313346 w 5778"/>
              <a:gd name="T3" fmla="*/ 1630345 h 5471"/>
              <a:gd name="T4" fmla="*/ 597313772 w 5778"/>
              <a:gd name="T5" fmla="*/ 5326145 h 5471"/>
              <a:gd name="T6" fmla="*/ 606227510 w 5778"/>
              <a:gd name="T7" fmla="*/ 10761067 h 5471"/>
              <a:gd name="T8" fmla="*/ 613836301 w 5778"/>
              <a:gd name="T9" fmla="*/ 17717886 h 5471"/>
              <a:gd name="T10" fmla="*/ 620141132 w 5778"/>
              <a:gd name="T11" fmla="*/ 26087495 h 5471"/>
              <a:gd name="T12" fmla="*/ 624815273 w 5778"/>
              <a:gd name="T13" fmla="*/ 35544220 h 5471"/>
              <a:gd name="T14" fmla="*/ 627424180 w 5778"/>
              <a:gd name="T15" fmla="*/ 45979283 h 5471"/>
              <a:gd name="T16" fmla="*/ 628076324 w 5778"/>
              <a:gd name="T17" fmla="*/ 382291463 h 5471"/>
              <a:gd name="T18" fmla="*/ 627424180 w 5778"/>
              <a:gd name="T19" fmla="*/ 390552294 h 5471"/>
              <a:gd name="T20" fmla="*/ 624815273 w 5778"/>
              <a:gd name="T21" fmla="*/ 400987358 h 5471"/>
              <a:gd name="T22" fmla="*/ 620141132 w 5778"/>
              <a:gd name="T23" fmla="*/ 410444083 h 5471"/>
              <a:gd name="T24" fmla="*/ 613836301 w 5778"/>
              <a:gd name="T25" fmla="*/ 418814021 h 5471"/>
              <a:gd name="T26" fmla="*/ 606227510 w 5778"/>
              <a:gd name="T27" fmla="*/ 425770511 h 5471"/>
              <a:gd name="T28" fmla="*/ 597313772 w 5778"/>
              <a:gd name="T29" fmla="*/ 431205433 h 5471"/>
              <a:gd name="T30" fmla="*/ 587313346 w 5778"/>
              <a:gd name="T31" fmla="*/ 434901233 h 5471"/>
              <a:gd name="T32" fmla="*/ 576551976 w 5778"/>
              <a:gd name="T33" fmla="*/ 436531907 h 5471"/>
              <a:gd name="T34" fmla="*/ 51633149 w 5778"/>
              <a:gd name="T35" fmla="*/ 436531907 h 5471"/>
              <a:gd name="T36" fmla="*/ 40871778 w 5778"/>
              <a:gd name="T37" fmla="*/ 434901233 h 5471"/>
              <a:gd name="T38" fmla="*/ 30871023 w 5778"/>
              <a:gd name="T39" fmla="*/ 431205433 h 5471"/>
              <a:gd name="T40" fmla="*/ 21957614 w 5778"/>
              <a:gd name="T41" fmla="*/ 425770511 h 5471"/>
              <a:gd name="T42" fmla="*/ 14131223 w 5778"/>
              <a:gd name="T43" fmla="*/ 418814021 h 5471"/>
              <a:gd name="T44" fmla="*/ 7826391 w 5778"/>
              <a:gd name="T45" fmla="*/ 410444083 h 5471"/>
              <a:gd name="T46" fmla="*/ 3369852 w 5778"/>
              <a:gd name="T47" fmla="*/ 400987358 h 5471"/>
              <a:gd name="T48" fmla="*/ 652144 w 5778"/>
              <a:gd name="T49" fmla="*/ 390552294 h 5471"/>
              <a:gd name="T50" fmla="*/ 0 w 5778"/>
              <a:gd name="T51" fmla="*/ 54240444 h 5471"/>
              <a:gd name="T52" fmla="*/ 652144 w 5778"/>
              <a:gd name="T53" fmla="*/ 45979283 h 5471"/>
              <a:gd name="T54" fmla="*/ 3369852 w 5778"/>
              <a:gd name="T55" fmla="*/ 35544220 h 5471"/>
              <a:gd name="T56" fmla="*/ 7826391 w 5778"/>
              <a:gd name="T57" fmla="*/ 26087495 h 5471"/>
              <a:gd name="T58" fmla="*/ 14131223 w 5778"/>
              <a:gd name="T59" fmla="*/ 17717886 h 5471"/>
              <a:gd name="T60" fmla="*/ 21957614 w 5778"/>
              <a:gd name="T61" fmla="*/ 10761067 h 5471"/>
              <a:gd name="T62" fmla="*/ 30871023 w 5778"/>
              <a:gd name="T63" fmla="*/ 5326145 h 5471"/>
              <a:gd name="T64" fmla="*/ 40871778 w 5778"/>
              <a:gd name="T65" fmla="*/ 1630345 h 5471"/>
              <a:gd name="T66" fmla="*/ 51633149 w 5778"/>
              <a:gd name="T67" fmla="*/ 0 h 5471"/>
              <a:gd name="T68" fmla="*/ 154355774 w 5778"/>
              <a:gd name="T69" fmla="*/ 556643094 h 5471"/>
              <a:gd name="T70" fmla="*/ 206749868 w 5778"/>
              <a:gd name="T71" fmla="*/ 548382263 h 5471"/>
              <a:gd name="T72" fmla="*/ 259143962 w 5778"/>
              <a:gd name="T73" fmla="*/ 543273344 h 5471"/>
              <a:gd name="T74" fmla="*/ 384150602 w 5778"/>
              <a:gd name="T75" fmla="*/ 543925679 h 5471"/>
              <a:gd name="T76" fmla="*/ 434370662 w 5778"/>
              <a:gd name="T77" fmla="*/ 549034269 h 5471"/>
              <a:gd name="T78" fmla="*/ 484699193 w 5778"/>
              <a:gd name="T79" fmla="*/ 556643094 h 5471"/>
              <a:gd name="T80" fmla="*/ 154355774 w 5778"/>
              <a:gd name="T81" fmla="*/ 556643094 h 5471"/>
              <a:gd name="T82" fmla="*/ 577856264 w 5778"/>
              <a:gd name="T83" fmla="*/ 339681647 h 5471"/>
              <a:gd name="T84" fmla="*/ 524049081 w 5778"/>
              <a:gd name="T85" fmla="*/ 365117135 h 5471"/>
              <a:gd name="T86" fmla="*/ 517309707 w 5778"/>
              <a:gd name="T87" fmla="*/ 366203922 h 5471"/>
              <a:gd name="T88" fmla="*/ 509700587 w 5778"/>
              <a:gd name="T89" fmla="*/ 370334502 h 5471"/>
              <a:gd name="T90" fmla="*/ 504156700 w 5778"/>
              <a:gd name="T91" fmla="*/ 376965318 h 5471"/>
              <a:gd name="T92" fmla="*/ 501548123 w 5778"/>
              <a:gd name="T93" fmla="*/ 385334927 h 5471"/>
              <a:gd name="T94" fmla="*/ 501874195 w 5778"/>
              <a:gd name="T95" fmla="*/ 392182969 h 5471"/>
              <a:gd name="T96" fmla="*/ 505243718 w 5778"/>
              <a:gd name="T97" fmla="*/ 400226574 h 5471"/>
              <a:gd name="T98" fmla="*/ 511439748 w 5778"/>
              <a:gd name="T99" fmla="*/ 406422280 h 5471"/>
              <a:gd name="T100" fmla="*/ 519483741 w 5778"/>
              <a:gd name="T101" fmla="*/ 409792077 h 5471"/>
              <a:gd name="T102" fmla="*/ 526331916 w 5778"/>
              <a:gd name="T103" fmla="*/ 410009302 h 5471"/>
              <a:gd name="T104" fmla="*/ 534701981 w 5778"/>
              <a:gd name="T105" fmla="*/ 407509396 h 5471"/>
              <a:gd name="T106" fmla="*/ 541441355 w 5778"/>
              <a:gd name="T107" fmla="*/ 402074474 h 5471"/>
              <a:gd name="T108" fmla="*/ 545572152 w 5778"/>
              <a:gd name="T109" fmla="*/ 394465649 h 5471"/>
              <a:gd name="T110" fmla="*/ 546659169 w 5778"/>
              <a:gd name="T111" fmla="*/ 387617608 h 5471"/>
              <a:gd name="T112" fmla="*/ 544811207 w 5778"/>
              <a:gd name="T113" fmla="*/ 378921666 h 5471"/>
              <a:gd name="T114" fmla="*/ 539919465 w 5778"/>
              <a:gd name="T115" fmla="*/ 371747622 h 5471"/>
              <a:gd name="T116" fmla="*/ 532854019 w 5778"/>
              <a:gd name="T117" fmla="*/ 366965035 h 5471"/>
              <a:gd name="T118" fmla="*/ 524049081 w 5778"/>
              <a:gd name="T119" fmla="*/ 365117135 h 547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778" h="5471">
                <a:moveTo>
                  <a:pt x="500" y="0"/>
                </a:moveTo>
                <a:lnTo>
                  <a:pt x="5278" y="0"/>
                </a:lnTo>
                <a:lnTo>
                  <a:pt x="5304" y="0"/>
                </a:lnTo>
                <a:lnTo>
                  <a:pt x="5328" y="2"/>
                </a:lnTo>
                <a:lnTo>
                  <a:pt x="5354" y="5"/>
                </a:lnTo>
                <a:lnTo>
                  <a:pt x="5379" y="10"/>
                </a:lnTo>
                <a:lnTo>
                  <a:pt x="5403" y="15"/>
                </a:lnTo>
                <a:lnTo>
                  <a:pt x="5427" y="22"/>
                </a:lnTo>
                <a:lnTo>
                  <a:pt x="5450" y="30"/>
                </a:lnTo>
                <a:lnTo>
                  <a:pt x="5472" y="39"/>
                </a:lnTo>
                <a:lnTo>
                  <a:pt x="5495" y="49"/>
                </a:lnTo>
                <a:lnTo>
                  <a:pt x="5516" y="60"/>
                </a:lnTo>
                <a:lnTo>
                  <a:pt x="5537" y="72"/>
                </a:lnTo>
                <a:lnTo>
                  <a:pt x="5557" y="85"/>
                </a:lnTo>
                <a:lnTo>
                  <a:pt x="5577" y="99"/>
                </a:lnTo>
                <a:lnTo>
                  <a:pt x="5596" y="113"/>
                </a:lnTo>
                <a:lnTo>
                  <a:pt x="5614" y="130"/>
                </a:lnTo>
                <a:lnTo>
                  <a:pt x="5631" y="146"/>
                </a:lnTo>
                <a:lnTo>
                  <a:pt x="5647" y="163"/>
                </a:lnTo>
                <a:lnTo>
                  <a:pt x="5663" y="181"/>
                </a:lnTo>
                <a:lnTo>
                  <a:pt x="5679" y="200"/>
                </a:lnTo>
                <a:lnTo>
                  <a:pt x="5692" y="220"/>
                </a:lnTo>
                <a:lnTo>
                  <a:pt x="5705" y="240"/>
                </a:lnTo>
                <a:lnTo>
                  <a:pt x="5718" y="261"/>
                </a:lnTo>
                <a:lnTo>
                  <a:pt x="5729" y="283"/>
                </a:lnTo>
                <a:lnTo>
                  <a:pt x="5739" y="305"/>
                </a:lnTo>
                <a:lnTo>
                  <a:pt x="5748" y="327"/>
                </a:lnTo>
                <a:lnTo>
                  <a:pt x="5755" y="351"/>
                </a:lnTo>
                <a:lnTo>
                  <a:pt x="5762" y="374"/>
                </a:lnTo>
                <a:lnTo>
                  <a:pt x="5768" y="399"/>
                </a:lnTo>
                <a:lnTo>
                  <a:pt x="5772" y="423"/>
                </a:lnTo>
                <a:lnTo>
                  <a:pt x="5775" y="448"/>
                </a:lnTo>
                <a:lnTo>
                  <a:pt x="5778" y="473"/>
                </a:lnTo>
                <a:lnTo>
                  <a:pt x="5778" y="499"/>
                </a:lnTo>
                <a:lnTo>
                  <a:pt x="5778" y="3517"/>
                </a:lnTo>
                <a:lnTo>
                  <a:pt x="5778" y="3543"/>
                </a:lnTo>
                <a:lnTo>
                  <a:pt x="5775" y="3568"/>
                </a:lnTo>
                <a:lnTo>
                  <a:pt x="5772" y="3593"/>
                </a:lnTo>
                <a:lnTo>
                  <a:pt x="5768" y="3617"/>
                </a:lnTo>
                <a:lnTo>
                  <a:pt x="5762" y="3642"/>
                </a:lnTo>
                <a:lnTo>
                  <a:pt x="5755" y="3665"/>
                </a:lnTo>
                <a:lnTo>
                  <a:pt x="5748" y="3689"/>
                </a:lnTo>
                <a:lnTo>
                  <a:pt x="5739" y="3711"/>
                </a:lnTo>
                <a:lnTo>
                  <a:pt x="5729" y="3733"/>
                </a:lnTo>
                <a:lnTo>
                  <a:pt x="5718" y="3754"/>
                </a:lnTo>
                <a:lnTo>
                  <a:pt x="5705" y="3776"/>
                </a:lnTo>
                <a:lnTo>
                  <a:pt x="5692" y="3796"/>
                </a:lnTo>
                <a:lnTo>
                  <a:pt x="5679" y="3816"/>
                </a:lnTo>
                <a:lnTo>
                  <a:pt x="5663" y="3835"/>
                </a:lnTo>
                <a:lnTo>
                  <a:pt x="5647" y="3853"/>
                </a:lnTo>
                <a:lnTo>
                  <a:pt x="5631" y="3870"/>
                </a:lnTo>
                <a:lnTo>
                  <a:pt x="5614" y="3887"/>
                </a:lnTo>
                <a:lnTo>
                  <a:pt x="5596" y="3903"/>
                </a:lnTo>
                <a:lnTo>
                  <a:pt x="5577" y="3917"/>
                </a:lnTo>
                <a:lnTo>
                  <a:pt x="5557" y="3932"/>
                </a:lnTo>
                <a:lnTo>
                  <a:pt x="5537" y="3944"/>
                </a:lnTo>
                <a:lnTo>
                  <a:pt x="5516" y="3956"/>
                </a:lnTo>
                <a:lnTo>
                  <a:pt x="5495" y="3967"/>
                </a:lnTo>
                <a:lnTo>
                  <a:pt x="5472" y="3977"/>
                </a:lnTo>
                <a:lnTo>
                  <a:pt x="5450" y="3986"/>
                </a:lnTo>
                <a:lnTo>
                  <a:pt x="5427" y="3994"/>
                </a:lnTo>
                <a:lnTo>
                  <a:pt x="5403" y="4001"/>
                </a:lnTo>
                <a:lnTo>
                  <a:pt x="5379" y="4006"/>
                </a:lnTo>
                <a:lnTo>
                  <a:pt x="5354" y="4011"/>
                </a:lnTo>
                <a:lnTo>
                  <a:pt x="5328" y="4014"/>
                </a:lnTo>
                <a:lnTo>
                  <a:pt x="5304" y="4016"/>
                </a:lnTo>
                <a:lnTo>
                  <a:pt x="5278" y="4016"/>
                </a:lnTo>
                <a:lnTo>
                  <a:pt x="500" y="4016"/>
                </a:lnTo>
                <a:lnTo>
                  <a:pt x="475" y="4016"/>
                </a:lnTo>
                <a:lnTo>
                  <a:pt x="449" y="4014"/>
                </a:lnTo>
                <a:lnTo>
                  <a:pt x="425" y="4011"/>
                </a:lnTo>
                <a:lnTo>
                  <a:pt x="400" y="4006"/>
                </a:lnTo>
                <a:lnTo>
                  <a:pt x="376" y="4001"/>
                </a:lnTo>
                <a:lnTo>
                  <a:pt x="352" y="3994"/>
                </a:lnTo>
                <a:lnTo>
                  <a:pt x="329" y="3986"/>
                </a:lnTo>
                <a:lnTo>
                  <a:pt x="305" y="3977"/>
                </a:lnTo>
                <a:lnTo>
                  <a:pt x="284" y="3967"/>
                </a:lnTo>
                <a:lnTo>
                  <a:pt x="262" y="3956"/>
                </a:lnTo>
                <a:lnTo>
                  <a:pt x="242" y="3944"/>
                </a:lnTo>
                <a:lnTo>
                  <a:pt x="221" y="3932"/>
                </a:lnTo>
                <a:lnTo>
                  <a:pt x="202" y="3917"/>
                </a:lnTo>
                <a:lnTo>
                  <a:pt x="183" y="3903"/>
                </a:lnTo>
                <a:lnTo>
                  <a:pt x="165" y="3887"/>
                </a:lnTo>
                <a:lnTo>
                  <a:pt x="147" y="3870"/>
                </a:lnTo>
                <a:lnTo>
                  <a:pt x="130" y="3853"/>
                </a:lnTo>
                <a:lnTo>
                  <a:pt x="115" y="3835"/>
                </a:lnTo>
                <a:lnTo>
                  <a:pt x="100" y="3816"/>
                </a:lnTo>
                <a:lnTo>
                  <a:pt x="86" y="3796"/>
                </a:lnTo>
                <a:lnTo>
                  <a:pt x="72" y="3776"/>
                </a:lnTo>
                <a:lnTo>
                  <a:pt x="61" y="3754"/>
                </a:lnTo>
                <a:lnTo>
                  <a:pt x="50" y="3733"/>
                </a:lnTo>
                <a:lnTo>
                  <a:pt x="40" y="3711"/>
                </a:lnTo>
                <a:lnTo>
                  <a:pt x="31" y="3689"/>
                </a:lnTo>
                <a:lnTo>
                  <a:pt x="22" y="3665"/>
                </a:lnTo>
                <a:lnTo>
                  <a:pt x="16" y="3642"/>
                </a:lnTo>
                <a:lnTo>
                  <a:pt x="10" y="3617"/>
                </a:lnTo>
                <a:lnTo>
                  <a:pt x="6" y="3593"/>
                </a:lnTo>
                <a:lnTo>
                  <a:pt x="3" y="3568"/>
                </a:lnTo>
                <a:lnTo>
                  <a:pt x="1" y="3543"/>
                </a:lnTo>
                <a:lnTo>
                  <a:pt x="0" y="3517"/>
                </a:lnTo>
                <a:lnTo>
                  <a:pt x="0" y="499"/>
                </a:lnTo>
                <a:lnTo>
                  <a:pt x="1" y="473"/>
                </a:lnTo>
                <a:lnTo>
                  <a:pt x="3" y="448"/>
                </a:lnTo>
                <a:lnTo>
                  <a:pt x="6" y="423"/>
                </a:lnTo>
                <a:lnTo>
                  <a:pt x="10" y="399"/>
                </a:lnTo>
                <a:lnTo>
                  <a:pt x="16" y="374"/>
                </a:lnTo>
                <a:lnTo>
                  <a:pt x="22" y="351"/>
                </a:lnTo>
                <a:lnTo>
                  <a:pt x="31" y="327"/>
                </a:lnTo>
                <a:lnTo>
                  <a:pt x="40" y="305"/>
                </a:lnTo>
                <a:lnTo>
                  <a:pt x="50" y="283"/>
                </a:lnTo>
                <a:lnTo>
                  <a:pt x="61" y="261"/>
                </a:lnTo>
                <a:lnTo>
                  <a:pt x="72" y="240"/>
                </a:lnTo>
                <a:lnTo>
                  <a:pt x="86" y="220"/>
                </a:lnTo>
                <a:lnTo>
                  <a:pt x="100" y="200"/>
                </a:lnTo>
                <a:lnTo>
                  <a:pt x="115" y="181"/>
                </a:lnTo>
                <a:lnTo>
                  <a:pt x="130" y="163"/>
                </a:lnTo>
                <a:lnTo>
                  <a:pt x="147" y="146"/>
                </a:lnTo>
                <a:lnTo>
                  <a:pt x="165" y="130"/>
                </a:lnTo>
                <a:lnTo>
                  <a:pt x="183" y="113"/>
                </a:lnTo>
                <a:lnTo>
                  <a:pt x="202" y="99"/>
                </a:lnTo>
                <a:lnTo>
                  <a:pt x="221" y="85"/>
                </a:lnTo>
                <a:lnTo>
                  <a:pt x="242" y="72"/>
                </a:lnTo>
                <a:lnTo>
                  <a:pt x="262" y="60"/>
                </a:lnTo>
                <a:lnTo>
                  <a:pt x="284" y="49"/>
                </a:lnTo>
                <a:lnTo>
                  <a:pt x="305" y="39"/>
                </a:lnTo>
                <a:lnTo>
                  <a:pt x="329" y="30"/>
                </a:lnTo>
                <a:lnTo>
                  <a:pt x="352" y="22"/>
                </a:lnTo>
                <a:lnTo>
                  <a:pt x="376" y="15"/>
                </a:lnTo>
                <a:lnTo>
                  <a:pt x="400" y="10"/>
                </a:lnTo>
                <a:lnTo>
                  <a:pt x="425" y="5"/>
                </a:lnTo>
                <a:lnTo>
                  <a:pt x="449" y="2"/>
                </a:lnTo>
                <a:lnTo>
                  <a:pt x="475" y="0"/>
                </a:lnTo>
                <a:lnTo>
                  <a:pt x="500" y="0"/>
                </a:lnTo>
                <a:close/>
                <a:moveTo>
                  <a:pt x="1420" y="5121"/>
                </a:moveTo>
                <a:lnTo>
                  <a:pt x="1420" y="5121"/>
                </a:lnTo>
                <a:lnTo>
                  <a:pt x="1541" y="5100"/>
                </a:lnTo>
                <a:lnTo>
                  <a:pt x="1661" y="5080"/>
                </a:lnTo>
                <a:lnTo>
                  <a:pt x="1781" y="5061"/>
                </a:lnTo>
                <a:lnTo>
                  <a:pt x="1902" y="5045"/>
                </a:lnTo>
                <a:lnTo>
                  <a:pt x="2022" y="5031"/>
                </a:lnTo>
                <a:lnTo>
                  <a:pt x="2144" y="5018"/>
                </a:lnTo>
                <a:lnTo>
                  <a:pt x="2264" y="5007"/>
                </a:lnTo>
                <a:lnTo>
                  <a:pt x="2384" y="4998"/>
                </a:lnTo>
                <a:lnTo>
                  <a:pt x="2384" y="4304"/>
                </a:lnTo>
                <a:lnTo>
                  <a:pt x="3534" y="4304"/>
                </a:lnTo>
                <a:lnTo>
                  <a:pt x="3534" y="5004"/>
                </a:lnTo>
                <a:lnTo>
                  <a:pt x="3650" y="5014"/>
                </a:lnTo>
                <a:lnTo>
                  <a:pt x="3766" y="5025"/>
                </a:lnTo>
                <a:lnTo>
                  <a:pt x="3880" y="5037"/>
                </a:lnTo>
                <a:lnTo>
                  <a:pt x="3996" y="5051"/>
                </a:lnTo>
                <a:lnTo>
                  <a:pt x="4112" y="5066"/>
                </a:lnTo>
                <a:lnTo>
                  <a:pt x="4227" y="5083"/>
                </a:lnTo>
                <a:lnTo>
                  <a:pt x="4343" y="5102"/>
                </a:lnTo>
                <a:lnTo>
                  <a:pt x="4459" y="5121"/>
                </a:lnTo>
                <a:lnTo>
                  <a:pt x="4459" y="5471"/>
                </a:lnTo>
                <a:lnTo>
                  <a:pt x="1420" y="5471"/>
                </a:lnTo>
                <a:lnTo>
                  <a:pt x="1420" y="5121"/>
                </a:lnTo>
                <a:close/>
                <a:moveTo>
                  <a:pt x="443" y="467"/>
                </a:moveTo>
                <a:lnTo>
                  <a:pt x="443" y="3125"/>
                </a:lnTo>
                <a:lnTo>
                  <a:pt x="5316" y="3125"/>
                </a:lnTo>
                <a:lnTo>
                  <a:pt x="5316" y="467"/>
                </a:lnTo>
                <a:lnTo>
                  <a:pt x="443" y="467"/>
                </a:lnTo>
                <a:close/>
                <a:moveTo>
                  <a:pt x="4821" y="3359"/>
                </a:moveTo>
                <a:lnTo>
                  <a:pt x="4821" y="3359"/>
                </a:lnTo>
                <a:lnTo>
                  <a:pt x="4800" y="3360"/>
                </a:lnTo>
                <a:lnTo>
                  <a:pt x="4779" y="3363"/>
                </a:lnTo>
                <a:lnTo>
                  <a:pt x="4759" y="3369"/>
                </a:lnTo>
                <a:lnTo>
                  <a:pt x="4740" y="3376"/>
                </a:lnTo>
                <a:lnTo>
                  <a:pt x="4722" y="3384"/>
                </a:lnTo>
                <a:lnTo>
                  <a:pt x="4705" y="3394"/>
                </a:lnTo>
                <a:lnTo>
                  <a:pt x="4689" y="3407"/>
                </a:lnTo>
                <a:lnTo>
                  <a:pt x="4674" y="3420"/>
                </a:lnTo>
                <a:lnTo>
                  <a:pt x="4661" y="3435"/>
                </a:lnTo>
                <a:lnTo>
                  <a:pt x="4648" y="3450"/>
                </a:lnTo>
                <a:lnTo>
                  <a:pt x="4638" y="3468"/>
                </a:lnTo>
                <a:lnTo>
                  <a:pt x="4630" y="3486"/>
                </a:lnTo>
                <a:lnTo>
                  <a:pt x="4623" y="3505"/>
                </a:lnTo>
                <a:lnTo>
                  <a:pt x="4617" y="3525"/>
                </a:lnTo>
                <a:lnTo>
                  <a:pt x="4614" y="3545"/>
                </a:lnTo>
                <a:lnTo>
                  <a:pt x="4613" y="3566"/>
                </a:lnTo>
                <a:lnTo>
                  <a:pt x="4614" y="3587"/>
                </a:lnTo>
                <a:lnTo>
                  <a:pt x="4617" y="3608"/>
                </a:lnTo>
                <a:lnTo>
                  <a:pt x="4623" y="3629"/>
                </a:lnTo>
                <a:lnTo>
                  <a:pt x="4630" y="3647"/>
                </a:lnTo>
                <a:lnTo>
                  <a:pt x="4638" y="3665"/>
                </a:lnTo>
                <a:lnTo>
                  <a:pt x="4648" y="3682"/>
                </a:lnTo>
                <a:lnTo>
                  <a:pt x="4661" y="3699"/>
                </a:lnTo>
                <a:lnTo>
                  <a:pt x="4674" y="3713"/>
                </a:lnTo>
                <a:lnTo>
                  <a:pt x="4689" y="3727"/>
                </a:lnTo>
                <a:lnTo>
                  <a:pt x="4705" y="3739"/>
                </a:lnTo>
                <a:lnTo>
                  <a:pt x="4722" y="3749"/>
                </a:lnTo>
                <a:lnTo>
                  <a:pt x="4740" y="3758"/>
                </a:lnTo>
                <a:lnTo>
                  <a:pt x="4759" y="3765"/>
                </a:lnTo>
                <a:lnTo>
                  <a:pt x="4779" y="3770"/>
                </a:lnTo>
                <a:lnTo>
                  <a:pt x="4800" y="3772"/>
                </a:lnTo>
                <a:lnTo>
                  <a:pt x="4821" y="3773"/>
                </a:lnTo>
                <a:lnTo>
                  <a:pt x="4842" y="3772"/>
                </a:lnTo>
                <a:lnTo>
                  <a:pt x="4863" y="3770"/>
                </a:lnTo>
                <a:lnTo>
                  <a:pt x="4883" y="3765"/>
                </a:lnTo>
                <a:lnTo>
                  <a:pt x="4902" y="3758"/>
                </a:lnTo>
                <a:lnTo>
                  <a:pt x="4919" y="3749"/>
                </a:lnTo>
                <a:lnTo>
                  <a:pt x="4937" y="3739"/>
                </a:lnTo>
                <a:lnTo>
                  <a:pt x="4953" y="3727"/>
                </a:lnTo>
                <a:lnTo>
                  <a:pt x="4967" y="3713"/>
                </a:lnTo>
                <a:lnTo>
                  <a:pt x="4981" y="3699"/>
                </a:lnTo>
                <a:lnTo>
                  <a:pt x="4993" y="3682"/>
                </a:lnTo>
                <a:lnTo>
                  <a:pt x="5003" y="3665"/>
                </a:lnTo>
                <a:lnTo>
                  <a:pt x="5012" y="3647"/>
                </a:lnTo>
                <a:lnTo>
                  <a:pt x="5019" y="3629"/>
                </a:lnTo>
                <a:lnTo>
                  <a:pt x="5024" y="3608"/>
                </a:lnTo>
                <a:lnTo>
                  <a:pt x="5027" y="3587"/>
                </a:lnTo>
                <a:lnTo>
                  <a:pt x="5029" y="3566"/>
                </a:lnTo>
                <a:lnTo>
                  <a:pt x="5027" y="3545"/>
                </a:lnTo>
                <a:lnTo>
                  <a:pt x="5024" y="3525"/>
                </a:lnTo>
                <a:lnTo>
                  <a:pt x="5019" y="3505"/>
                </a:lnTo>
                <a:lnTo>
                  <a:pt x="5012" y="3486"/>
                </a:lnTo>
                <a:lnTo>
                  <a:pt x="5003" y="3468"/>
                </a:lnTo>
                <a:lnTo>
                  <a:pt x="4993" y="3450"/>
                </a:lnTo>
                <a:lnTo>
                  <a:pt x="4981" y="3435"/>
                </a:lnTo>
                <a:lnTo>
                  <a:pt x="4967" y="3420"/>
                </a:lnTo>
                <a:lnTo>
                  <a:pt x="4953" y="3407"/>
                </a:lnTo>
                <a:lnTo>
                  <a:pt x="4937" y="3394"/>
                </a:lnTo>
                <a:lnTo>
                  <a:pt x="4919" y="3384"/>
                </a:lnTo>
                <a:lnTo>
                  <a:pt x="4902" y="3376"/>
                </a:lnTo>
                <a:lnTo>
                  <a:pt x="4883" y="3369"/>
                </a:lnTo>
                <a:lnTo>
                  <a:pt x="4863" y="3363"/>
                </a:lnTo>
                <a:lnTo>
                  <a:pt x="4842" y="3360"/>
                </a:lnTo>
                <a:lnTo>
                  <a:pt x="4821" y="3359"/>
                </a:lnTo>
                <a:close/>
              </a:path>
            </a:pathLst>
          </a:custGeom>
          <a:noFill/>
          <a:ln>
            <a:solidFill>
              <a:srgbClr val="D7B388"/>
            </a:solid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endParaRPr lang="zh-CN" altLang="en-US">
              <a:solidFill>
                <a:srgbClr val="FFFFFF"/>
              </a:solidFill>
            </a:endParaRPr>
          </a:p>
        </p:txBody>
      </p:sp>
    </p:spTree>
    <p:extLst>
      <p:ext uri="{BB962C8B-B14F-4D97-AF65-F5344CB8AC3E}">
        <p14:creationId xmlns:p14="http://schemas.microsoft.com/office/powerpoint/2010/main" val="87397361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1D273B"/>
        </a:solidFill>
        <a:effectLst/>
      </p:bgPr>
    </p:bg>
    <p:spTree>
      <p:nvGrpSpPr>
        <p:cNvPr id="1" name=""/>
        <p:cNvGrpSpPr/>
        <p:nvPr/>
      </p:nvGrpSpPr>
      <p:grpSpPr>
        <a:xfrm>
          <a:off x="0" y="0"/>
          <a:ext cx="0" cy="0"/>
          <a:chOff x="0" y="0"/>
          <a:chExt cx="0" cy="0"/>
        </a:xfrm>
      </p:grpSpPr>
      <p:sp>
        <p:nvSpPr>
          <p:cNvPr id="16" name="平行四边形 15">
            <a:extLst>
              <a:ext uri="{FF2B5EF4-FFF2-40B4-BE49-F238E27FC236}">
                <a16:creationId xmlns:a16="http://schemas.microsoft.com/office/drawing/2014/main" xmlns="" id="{3CD5C2C0-9D29-4C7D-BC56-9DB03438BB5D}"/>
              </a:ext>
            </a:extLst>
          </p:cNvPr>
          <p:cNvSpPr/>
          <p:nvPr/>
        </p:nvSpPr>
        <p:spPr>
          <a:xfrm>
            <a:off x="-188686" y="-1143000"/>
            <a:ext cx="6395331" cy="6858000"/>
          </a:xfrm>
          <a:prstGeom prst="parallelogram">
            <a:avLst>
              <a:gd name="adj" fmla="val 29993"/>
            </a:avLst>
          </a:prstGeom>
          <a:noFill/>
          <a:ln>
            <a:solidFill>
              <a:srgbClr val="D7B38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a:extLst>
              <a:ext uri="{FF2B5EF4-FFF2-40B4-BE49-F238E27FC236}">
                <a16:creationId xmlns:a16="http://schemas.microsoft.com/office/drawing/2014/main" xmlns="" id="{5A45C18C-0EA9-4835-B310-4162710AD289}"/>
              </a:ext>
            </a:extLst>
          </p:cNvPr>
          <p:cNvPicPr>
            <a:picLocks noChangeAspect="1"/>
          </p:cNvPicPr>
          <p:nvPr/>
        </p:nvPicPr>
        <p:blipFill>
          <a:blip r:embed="rId2">
            <a:extLst>
              <a:ext uri="{28A0092B-C50C-407E-A947-70E740481C1C}">
                <a14:useLocalDpi xmlns:a14="http://schemas.microsoft.com/office/drawing/2010/main" val="0"/>
              </a:ext>
            </a:extLst>
          </a:blip>
          <a:srcRect l="18899" r="18899"/>
          <a:stretch>
            <a:fillRect/>
          </a:stretch>
        </p:blipFill>
        <p:spPr>
          <a:xfrm>
            <a:off x="0" y="0"/>
            <a:ext cx="6395331" cy="6858000"/>
          </a:xfrm>
          <a:custGeom>
            <a:avLst/>
            <a:gdLst>
              <a:gd name="connsiteX0" fmla="*/ 1918152 w 6395331"/>
              <a:gd name="connsiteY0" fmla="*/ 0 h 6858000"/>
              <a:gd name="connsiteX1" fmla="*/ 6395331 w 6395331"/>
              <a:gd name="connsiteY1" fmla="*/ 0 h 6858000"/>
              <a:gd name="connsiteX2" fmla="*/ 4477179 w 6395331"/>
              <a:gd name="connsiteY2" fmla="*/ 6858000 h 6858000"/>
              <a:gd name="connsiteX3" fmla="*/ 0 w 639533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395331" h="6858000">
                <a:moveTo>
                  <a:pt x="1918152" y="0"/>
                </a:moveTo>
                <a:lnTo>
                  <a:pt x="6395331" y="0"/>
                </a:lnTo>
                <a:lnTo>
                  <a:pt x="4477179" y="6858000"/>
                </a:lnTo>
                <a:lnTo>
                  <a:pt x="0" y="6858000"/>
                </a:lnTo>
                <a:close/>
              </a:path>
            </a:pathLst>
          </a:custGeom>
        </p:spPr>
      </p:pic>
      <p:sp>
        <p:nvSpPr>
          <p:cNvPr id="20" name="任意多边形: 形状 19">
            <a:extLst>
              <a:ext uri="{FF2B5EF4-FFF2-40B4-BE49-F238E27FC236}">
                <a16:creationId xmlns:a16="http://schemas.microsoft.com/office/drawing/2014/main" xmlns="" id="{CB42CA86-051E-41CE-8319-885182AF7C6E}"/>
              </a:ext>
            </a:extLst>
          </p:cNvPr>
          <p:cNvSpPr/>
          <p:nvPr/>
        </p:nvSpPr>
        <p:spPr>
          <a:xfrm>
            <a:off x="3125430" y="2286000"/>
            <a:ext cx="9066571" cy="2286000"/>
          </a:xfrm>
          <a:custGeom>
            <a:avLst/>
            <a:gdLst>
              <a:gd name="connsiteX0" fmla="*/ 617220 w 9066571"/>
              <a:gd name="connsiteY0" fmla="*/ 0 h 2286000"/>
              <a:gd name="connsiteX1" fmla="*/ 9066571 w 9066571"/>
              <a:gd name="connsiteY1" fmla="*/ 0 h 2286000"/>
              <a:gd name="connsiteX2" fmla="*/ 9066571 w 9066571"/>
              <a:gd name="connsiteY2" fmla="*/ 2286000 h 2286000"/>
              <a:gd name="connsiteX3" fmla="*/ 0 w 9066571"/>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9066571" h="2286000">
                <a:moveTo>
                  <a:pt x="617220" y="0"/>
                </a:moveTo>
                <a:lnTo>
                  <a:pt x="9066571" y="0"/>
                </a:lnTo>
                <a:lnTo>
                  <a:pt x="9066571" y="2286000"/>
                </a:lnTo>
                <a:lnTo>
                  <a:pt x="0" y="2286000"/>
                </a:lnTo>
                <a:close/>
              </a:path>
            </a:pathLst>
          </a:custGeom>
          <a:solidFill>
            <a:srgbClr val="D7B3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a16="http://schemas.microsoft.com/office/drawing/2014/main" xmlns="" id="{A70D7ACF-2AEC-4035-93EE-5FD6CF0DDB90}"/>
              </a:ext>
            </a:extLst>
          </p:cNvPr>
          <p:cNvSpPr/>
          <p:nvPr/>
        </p:nvSpPr>
        <p:spPr>
          <a:xfrm>
            <a:off x="4400550" y="2525953"/>
            <a:ext cx="1806095" cy="1806095"/>
          </a:xfrm>
          <a:prstGeom prst="rect">
            <a:avLst/>
          </a:prstGeom>
          <a:noFill/>
          <a:ln>
            <a:solidFill>
              <a:srgbClr val="1D27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a:extLst>
              <a:ext uri="{FF2B5EF4-FFF2-40B4-BE49-F238E27FC236}">
                <a16:creationId xmlns:a16="http://schemas.microsoft.com/office/drawing/2014/main" xmlns="" id="{33F23898-0290-4744-BA5E-E295732A9397}"/>
              </a:ext>
            </a:extLst>
          </p:cNvPr>
          <p:cNvSpPr txBox="1"/>
          <p:nvPr/>
        </p:nvSpPr>
        <p:spPr>
          <a:xfrm>
            <a:off x="4538970" y="2828836"/>
            <a:ext cx="1529254" cy="1200329"/>
          </a:xfrm>
          <a:prstGeom prst="rect">
            <a:avLst/>
          </a:prstGeom>
          <a:noFill/>
        </p:spPr>
        <p:txBody>
          <a:bodyPr wrap="square" rtlCol="0">
            <a:spAutoFit/>
          </a:bodyPr>
          <a:lstStyle/>
          <a:p>
            <a:pPr algn="ctr"/>
            <a:r>
              <a:rPr lang="en-US" altLang="zh-CN" sz="7200" dirty="0">
                <a:latin typeface="微软雅黑 Light" panose="020B0502040204020203" pitchFamily="34" charset="-122"/>
                <a:ea typeface="微软雅黑 Light" panose="020B0502040204020203" pitchFamily="34" charset="-122"/>
              </a:rPr>
              <a:t>03</a:t>
            </a:r>
            <a:endParaRPr lang="zh-CN" altLang="en-US" sz="7200" dirty="0">
              <a:latin typeface="微软雅黑 Light" panose="020B0502040204020203" pitchFamily="34" charset="-122"/>
              <a:ea typeface="微软雅黑 Light" panose="020B0502040204020203" pitchFamily="34" charset="-122"/>
            </a:endParaRPr>
          </a:p>
        </p:txBody>
      </p:sp>
      <p:sp>
        <p:nvSpPr>
          <p:cNvPr id="21" name="文本框 20">
            <a:extLst>
              <a:ext uri="{FF2B5EF4-FFF2-40B4-BE49-F238E27FC236}">
                <a16:creationId xmlns:a16="http://schemas.microsoft.com/office/drawing/2014/main" xmlns="" id="{316A233D-239E-4A76-93E1-53102BCFB9A4}"/>
              </a:ext>
            </a:extLst>
          </p:cNvPr>
          <p:cNvSpPr txBox="1"/>
          <p:nvPr/>
        </p:nvSpPr>
        <p:spPr>
          <a:xfrm>
            <a:off x="7048474" y="2687536"/>
            <a:ext cx="2798323" cy="646331"/>
          </a:xfrm>
          <a:prstGeom prst="rect">
            <a:avLst/>
          </a:prstGeom>
          <a:noFill/>
        </p:spPr>
        <p:txBody>
          <a:bodyPr wrap="square" rtlCol="0">
            <a:spAutoFit/>
          </a:bodyPr>
          <a:lstStyle/>
          <a:p>
            <a:r>
              <a:rPr lang="en-US" altLang="zh-CN" sz="3600" dirty="0">
                <a:solidFill>
                  <a:srgbClr val="1D273B"/>
                </a:solidFill>
                <a:latin typeface="微软雅黑 Light" panose="020B0502040204020203" pitchFamily="34" charset="-122"/>
                <a:ea typeface="微软雅黑 Light" panose="020B0502040204020203" pitchFamily="34" charset="-122"/>
              </a:rPr>
              <a:t>PART THREE</a:t>
            </a:r>
            <a:endParaRPr lang="zh-CN" altLang="en-US" sz="3600" dirty="0">
              <a:solidFill>
                <a:srgbClr val="1D273B"/>
              </a:solidFill>
              <a:latin typeface="微软雅黑 Light" panose="020B0502040204020203" pitchFamily="34" charset="-122"/>
              <a:ea typeface="微软雅黑 Light" panose="020B0502040204020203" pitchFamily="34" charset="-122"/>
            </a:endParaRPr>
          </a:p>
        </p:txBody>
      </p:sp>
      <p:sp>
        <p:nvSpPr>
          <p:cNvPr id="22" name="文本框 21">
            <a:extLst>
              <a:ext uri="{FF2B5EF4-FFF2-40B4-BE49-F238E27FC236}">
                <a16:creationId xmlns:a16="http://schemas.microsoft.com/office/drawing/2014/main" xmlns="" id="{787B3F9B-8644-488B-B3D1-B72EA6F3AD93}"/>
              </a:ext>
            </a:extLst>
          </p:cNvPr>
          <p:cNvSpPr txBox="1"/>
          <p:nvPr/>
        </p:nvSpPr>
        <p:spPr>
          <a:xfrm>
            <a:off x="7048474" y="3524134"/>
            <a:ext cx="4113012" cy="646331"/>
          </a:xfrm>
          <a:prstGeom prst="rect">
            <a:avLst/>
          </a:prstGeom>
          <a:noFill/>
        </p:spPr>
        <p:txBody>
          <a:bodyPr wrap="square" rtlCol="0">
            <a:spAutoFit/>
          </a:bodyPr>
          <a:lstStyle/>
          <a:p>
            <a:r>
              <a:rPr lang="zh-CN" altLang="en-US" sz="3600" dirty="0">
                <a:latin typeface="微软雅黑 Light" panose="020B0502040204020203" pitchFamily="34" charset="-122"/>
                <a:ea typeface="微软雅黑 Light" panose="020B0502040204020203" pitchFamily="34" charset="-122"/>
              </a:rPr>
              <a:t>请输入你的标题</a:t>
            </a:r>
          </a:p>
        </p:txBody>
      </p:sp>
    </p:spTree>
    <p:extLst>
      <p:ext uri="{BB962C8B-B14F-4D97-AF65-F5344CB8AC3E}">
        <p14:creationId xmlns:p14="http://schemas.microsoft.com/office/powerpoint/2010/main" val="247962904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1D273B"/>
        </a:solidFill>
        <a:effectLst/>
      </p:bgPr>
    </p:bg>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3D098216-C76B-443C-99FA-27C1D57B4093}"/>
              </a:ext>
            </a:extLst>
          </p:cNvPr>
          <p:cNvSpPr/>
          <p:nvPr/>
        </p:nvSpPr>
        <p:spPr>
          <a:xfrm>
            <a:off x="7049729" y="0"/>
            <a:ext cx="5142271" cy="6858000"/>
          </a:xfrm>
          <a:prstGeom prst="rect">
            <a:avLst/>
          </a:prstGeom>
          <a:solidFill>
            <a:srgbClr val="D7B3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a:extLst>
              <a:ext uri="{FF2B5EF4-FFF2-40B4-BE49-F238E27FC236}">
                <a16:creationId xmlns:a16="http://schemas.microsoft.com/office/drawing/2014/main" xmlns="" id="{5D1A74BD-C5F0-4D24-85C2-ADDC89CECC26}"/>
              </a:ext>
            </a:extLst>
          </p:cNvPr>
          <p:cNvGrpSpPr/>
          <p:nvPr/>
        </p:nvGrpSpPr>
        <p:grpSpPr>
          <a:xfrm>
            <a:off x="7462684" y="682420"/>
            <a:ext cx="4453916" cy="5303487"/>
            <a:chOff x="6709384" y="1143000"/>
            <a:chExt cx="4453916" cy="5303487"/>
          </a:xfrm>
        </p:grpSpPr>
        <p:sp>
          <p:nvSpPr>
            <p:cNvPr id="11" name="文本框 10">
              <a:extLst>
                <a:ext uri="{FF2B5EF4-FFF2-40B4-BE49-F238E27FC236}">
                  <a16:creationId xmlns:a16="http://schemas.microsoft.com/office/drawing/2014/main" xmlns="" id="{DF29273A-CB14-4BB8-AF20-AF298E6BCF52}"/>
                </a:ext>
              </a:extLst>
            </p:cNvPr>
            <p:cNvSpPr txBox="1"/>
            <p:nvPr/>
          </p:nvSpPr>
          <p:spPr>
            <a:xfrm>
              <a:off x="6709384" y="1371484"/>
              <a:ext cx="4113012" cy="646331"/>
            </a:xfrm>
            <a:prstGeom prst="rect">
              <a:avLst/>
            </a:prstGeom>
            <a:noFill/>
          </p:spPr>
          <p:txBody>
            <a:bodyPr wrap="square" rtlCol="0">
              <a:spAutoFit/>
            </a:bodyPr>
            <a:lstStyle/>
            <a:p>
              <a:r>
                <a:rPr lang="zh-CN" altLang="en-US" sz="3600" b="1" dirty="0">
                  <a:solidFill>
                    <a:srgbClr val="1D273B"/>
                  </a:solidFill>
                  <a:latin typeface="微软雅黑 Light" panose="020B0502040204020203" pitchFamily="34" charset="-122"/>
                  <a:ea typeface="微软雅黑 Light" panose="020B0502040204020203" pitchFamily="34" charset="-122"/>
                </a:rPr>
                <a:t>请输入你的标题</a:t>
              </a:r>
            </a:p>
          </p:txBody>
        </p:sp>
        <p:cxnSp>
          <p:nvCxnSpPr>
            <p:cNvPr id="12" name="直接连接符 11">
              <a:extLst>
                <a:ext uri="{FF2B5EF4-FFF2-40B4-BE49-F238E27FC236}">
                  <a16:creationId xmlns:a16="http://schemas.microsoft.com/office/drawing/2014/main" xmlns="" id="{C95893BC-51DE-40CB-9A70-A4B34E0E94FD}"/>
                </a:ext>
              </a:extLst>
            </p:cNvPr>
            <p:cNvCxnSpPr/>
            <p:nvPr/>
          </p:nvCxnSpPr>
          <p:spPr>
            <a:xfrm>
              <a:off x="6838924" y="1143000"/>
              <a:ext cx="1066826" cy="0"/>
            </a:xfrm>
            <a:prstGeom prst="line">
              <a:avLst/>
            </a:prstGeom>
            <a:ln w="38100">
              <a:solidFill>
                <a:srgbClr val="1D273B"/>
              </a:solidFill>
            </a:ln>
          </p:spPr>
          <p:style>
            <a:lnRef idx="1">
              <a:schemeClr val="accent1"/>
            </a:lnRef>
            <a:fillRef idx="0">
              <a:schemeClr val="accent1"/>
            </a:fillRef>
            <a:effectRef idx="0">
              <a:schemeClr val="accent1"/>
            </a:effectRef>
            <a:fontRef idx="minor">
              <a:schemeClr val="tx1"/>
            </a:fontRef>
          </p:style>
        </p:cxnSp>
        <p:sp>
          <p:nvSpPr>
            <p:cNvPr id="13" name="文本框 12">
              <a:extLst>
                <a:ext uri="{FF2B5EF4-FFF2-40B4-BE49-F238E27FC236}">
                  <a16:creationId xmlns:a16="http://schemas.microsoft.com/office/drawing/2014/main" xmlns="" id="{B34809D9-0CC1-49E9-9C0A-7DF870B1A651}"/>
                </a:ext>
              </a:extLst>
            </p:cNvPr>
            <p:cNvSpPr txBox="1"/>
            <p:nvPr/>
          </p:nvSpPr>
          <p:spPr>
            <a:xfrm>
              <a:off x="6762724" y="2246298"/>
              <a:ext cx="4400576" cy="4200189"/>
            </a:xfrm>
            <a:prstGeom prst="rect">
              <a:avLst/>
            </a:prstGeom>
            <a:noFill/>
          </p:spPr>
          <p:txBody>
            <a:bodyPr wrap="square" rtlCol="0">
              <a:spAutoFit/>
            </a:bodyPr>
            <a:lstStyle/>
            <a:p>
              <a:pPr>
                <a:lnSpc>
                  <a:spcPct val="150000"/>
                </a:lnSpc>
              </a:pPr>
              <a:r>
                <a:rPr lang="zh-CN" altLang="en-US" dirty="0">
                  <a:solidFill>
                    <a:srgbClr val="1D273B"/>
                  </a:solidFill>
                  <a:latin typeface="微软雅黑 Light" panose="020B0502040204020203" pitchFamily="34" charset="-122"/>
                  <a:ea typeface="微软雅黑 Light" panose="020B0502040204020203" pitchFamily="34" charset="-122"/>
                </a:rPr>
                <a:t>请输入你的标题请输入你的标题请输入你的标题请输入你的标题请输入你的标题请输入你的标题请输入你的标题请输入你的标题请输入你的标题请输入你的标题请输入你的标题请输入你的标题请输入你的标题请输入你的标题请输入你的标题请输入你的标题请输入你的标题请输入你的标题请输入你的标题请输入你的标题请输入你的标题请输入你的标题请输入你的标题请输入你的标题</a:t>
              </a:r>
            </a:p>
          </p:txBody>
        </p:sp>
      </p:grpSp>
      <p:graphicFrame>
        <p:nvGraphicFramePr>
          <p:cNvPr id="6" name="图表 5">
            <a:extLst>
              <a:ext uri="{FF2B5EF4-FFF2-40B4-BE49-F238E27FC236}">
                <a16:creationId xmlns:a16="http://schemas.microsoft.com/office/drawing/2014/main" xmlns="" id="{33643F77-BF9D-438B-A35E-E1151C4E3A8D}"/>
              </a:ext>
            </a:extLst>
          </p:cNvPr>
          <p:cNvGraphicFramePr/>
          <p:nvPr>
            <p:extLst>
              <p:ext uri="{D42A27DB-BD31-4B8C-83A1-F6EECF244321}">
                <p14:modId xmlns:p14="http://schemas.microsoft.com/office/powerpoint/2010/main" val="553566347"/>
              </p:ext>
            </p:extLst>
          </p:nvPr>
        </p:nvGraphicFramePr>
        <p:xfrm>
          <a:off x="470025" y="1136595"/>
          <a:ext cx="6304304" cy="458481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81758022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1D273B"/>
        </a:solidFill>
        <a:effectLst/>
      </p:bgPr>
    </p:bg>
    <p:spTree>
      <p:nvGrpSpPr>
        <p:cNvPr id="1" name=""/>
        <p:cNvGrpSpPr/>
        <p:nvPr/>
      </p:nvGrpSpPr>
      <p:grpSpPr>
        <a:xfrm>
          <a:off x="0" y="0"/>
          <a:ext cx="0" cy="0"/>
          <a:chOff x="0" y="0"/>
          <a:chExt cx="0" cy="0"/>
        </a:xfrm>
      </p:grpSpPr>
      <p:pic>
        <p:nvPicPr>
          <p:cNvPr id="23" name="图片 22">
            <a:extLst>
              <a:ext uri="{FF2B5EF4-FFF2-40B4-BE49-F238E27FC236}">
                <a16:creationId xmlns:a16="http://schemas.microsoft.com/office/drawing/2014/main" xmlns="" id="{D7499B4F-508E-43CE-8072-4D4C30F6C688}"/>
              </a:ext>
            </a:extLst>
          </p:cNvPr>
          <p:cNvPicPr>
            <a:picLocks noChangeAspect="1"/>
          </p:cNvPicPr>
          <p:nvPr/>
        </p:nvPicPr>
        <p:blipFill>
          <a:blip r:embed="rId2">
            <a:extLst>
              <a:ext uri="{28A0092B-C50C-407E-A947-70E740481C1C}">
                <a14:useLocalDpi xmlns:a14="http://schemas.microsoft.com/office/drawing/2010/main" val="0"/>
              </a:ext>
            </a:extLst>
          </a:blip>
          <a:srcRect l="30384" r="23825"/>
          <a:stretch>
            <a:fillRect/>
          </a:stretch>
        </p:blipFill>
        <p:spPr>
          <a:xfrm>
            <a:off x="9470822" y="3233566"/>
            <a:ext cx="2013835" cy="2933457"/>
          </a:xfrm>
          <a:custGeom>
            <a:avLst/>
            <a:gdLst>
              <a:gd name="connsiteX0" fmla="*/ 0 w 2013835"/>
              <a:gd name="connsiteY0" fmla="*/ 0 h 2933457"/>
              <a:gd name="connsiteX1" fmla="*/ 2013835 w 2013835"/>
              <a:gd name="connsiteY1" fmla="*/ 0 h 2933457"/>
              <a:gd name="connsiteX2" fmla="*/ 2013835 w 2013835"/>
              <a:gd name="connsiteY2" fmla="*/ 2933457 h 2933457"/>
              <a:gd name="connsiteX3" fmla="*/ 0 w 2013835"/>
              <a:gd name="connsiteY3" fmla="*/ 2933457 h 2933457"/>
            </a:gdLst>
            <a:ahLst/>
            <a:cxnLst>
              <a:cxn ang="0">
                <a:pos x="connsiteX0" y="connsiteY0"/>
              </a:cxn>
              <a:cxn ang="0">
                <a:pos x="connsiteX1" y="connsiteY1"/>
              </a:cxn>
              <a:cxn ang="0">
                <a:pos x="connsiteX2" y="connsiteY2"/>
              </a:cxn>
              <a:cxn ang="0">
                <a:pos x="connsiteX3" y="connsiteY3"/>
              </a:cxn>
            </a:cxnLst>
            <a:rect l="l" t="t" r="r" b="b"/>
            <a:pathLst>
              <a:path w="2013835" h="2933457">
                <a:moveTo>
                  <a:pt x="0" y="0"/>
                </a:moveTo>
                <a:lnTo>
                  <a:pt x="2013835" y="0"/>
                </a:lnTo>
                <a:lnTo>
                  <a:pt x="2013835" y="2933457"/>
                </a:lnTo>
                <a:lnTo>
                  <a:pt x="0" y="2933457"/>
                </a:lnTo>
                <a:close/>
              </a:path>
            </a:pathLst>
          </a:custGeom>
        </p:spPr>
      </p:pic>
      <p:pic>
        <p:nvPicPr>
          <p:cNvPr id="22" name="图片 21">
            <a:extLst>
              <a:ext uri="{FF2B5EF4-FFF2-40B4-BE49-F238E27FC236}">
                <a16:creationId xmlns:a16="http://schemas.microsoft.com/office/drawing/2014/main" xmlns="" id="{FAE127BF-8BA2-460C-9DD6-D903198DA699}"/>
              </a:ext>
            </a:extLst>
          </p:cNvPr>
          <p:cNvPicPr>
            <a:picLocks noChangeAspect="1"/>
          </p:cNvPicPr>
          <p:nvPr/>
        </p:nvPicPr>
        <p:blipFill>
          <a:blip r:embed="rId3">
            <a:extLst>
              <a:ext uri="{28A0092B-C50C-407E-A947-70E740481C1C}">
                <a14:useLocalDpi xmlns:a14="http://schemas.microsoft.com/office/drawing/2010/main" val="0"/>
              </a:ext>
            </a:extLst>
          </a:blip>
          <a:srcRect l="22104" r="31827"/>
          <a:stretch>
            <a:fillRect/>
          </a:stretch>
        </p:blipFill>
        <p:spPr>
          <a:xfrm>
            <a:off x="6024563" y="2323891"/>
            <a:ext cx="3131617" cy="4534109"/>
          </a:xfrm>
          <a:custGeom>
            <a:avLst/>
            <a:gdLst>
              <a:gd name="connsiteX0" fmla="*/ 0 w 3131617"/>
              <a:gd name="connsiteY0" fmla="*/ 0 h 4534109"/>
              <a:gd name="connsiteX1" fmla="*/ 3131617 w 3131617"/>
              <a:gd name="connsiteY1" fmla="*/ 0 h 4534109"/>
              <a:gd name="connsiteX2" fmla="*/ 3131617 w 3131617"/>
              <a:gd name="connsiteY2" fmla="*/ 4534109 h 4534109"/>
              <a:gd name="connsiteX3" fmla="*/ 0 w 3131617"/>
              <a:gd name="connsiteY3" fmla="*/ 4534109 h 4534109"/>
            </a:gdLst>
            <a:ahLst/>
            <a:cxnLst>
              <a:cxn ang="0">
                <a:pos x="connsiteX0" y="connsiteY0"/>
              </a:cxn>
              <a:cxn ang="0">
                <a:pos x="connsiteX1" y="connsiteY1"/>
              </a:cxn>
              <a:cxn ang="0">
                <a:pos x="connsiteX2" y="connsiteY2"/>
              </a:cxn>
              <a:cxn ang="0">
                <a:pos x="connsiteX3" y="connsiteY3"/>
              </a:cxn>
            </a:cxnLst>
            <a:rect l="l" t="t" r="r" b="b"/>
            <a:pathLst>
              <a:path w="3131617" h="4534109">
                <a:moveTo>
                  <a:pt x="0" y="0"/>
                </a:moveTo>
                <a:lnTo>
                  <a:pt x="3131617" y="0"/>
                </a:lnTo>
                <a:lnTo>
                  <a:pt x="3131617" y="4534109"/>
                </a:lnTo>
                <a:lnTo>
                  <a:pt x="0" y="4534109"/>
                </a:lnTo>
                <a:close/>
              </a:path>
            </a:pathLst>
          </a:custGeom>
        </p:spPr>
      </p:pic>
      <p:pic>
        <p:nvPicPr>
          <p:cNvPr id="21" name="图片 20">
            <a:extLst>
              <a:ext uri="{FF2B5EF4-FFF2-40B4-BE49-F238E27FC236}">
                <a16:creationId xmlns:a16="http://schemas.microsoft.com/office/drawing/2014/main" xmlns="" id="{3225CBF7-E0E3-47D6-BCEB-D9FE7C823387}"/>
              </a:ext>
            </a:extLst>
          </p:cNvPr>
          <p:cNvPicPr>
            <a:picLocks noChangeAspect="1"/>
          </p:cNvPicPr>
          <p:nvPr/>
        </p:nvPicPr>
        <p:blipFill>
          <a:blip r:embed="rId4">
            <a:extLst>
              <a:ext uri="{28A0092B-C50C-407E-A947-70E740481C1C}">
                <a14:useLocalDpi xmlns:a14="http://schemas.microsoft.com/office/drawing/2010/main" val="0"/>
              </a:ext>
            </a:extLst>
          </a:blip>
          <a:srcRect l="15382" r="33150"/>
          <a:stretch>
            <a:fillRect/>
          </a:stretch>
        </p:blipFill>
        <p:spPr>
          <a:xfrm>
            <a:off x="9470822" y="2"/>
            <a:ext cx="2013835" cy="2933457"/>
          </a:xfrm>
          <a:custGeom>
            <a:avLst/>
            <a:gdLst>
              <a:gd name="connsiteX0" fmla="*/ 0 w 2013835"/>
              <a:gd name="connsiteY0" fmla="*/ 0 h 2933457"/>
              <a:gd name="connsiteX1" fmla="*/ 2013835 w 2013835"/>
              <a:gd name="connsiteY1" fmla="*/ 0 h 2933457"/>
              <a:gd name="connsiteX2" fmla="*/ 2013835 w 2013835"/>
              <a:gd name="connsiteY2" fmla="*/ 2933457 h 2933457"/>
              <a:gd name="connsiteX3" fmla="*/ 0 w 2013835"/>
              <a:gd name="connsiteY3" fmla="*/ 2933457 h 2933457"/>
            </a:gdLst>
            <a:ahLst/>
            <a:cxnLst>
              <a:cxn ang="0">
                <a:pos x="connsiteX0" y="connsiteY0"/>
              </a:cxn>
              <a:cxn ang="0">
                <a:pos x="connsiteX1" y="connsiteY1"/>
              </a:cxn>
              <a:cxn ang="0">
                <a:pos x="connsiteX2" y="connsiteY2"/>
              </a:cxn>
              <a:cxn ang="0">
                <a:pos x="connsiteX3" y="connsiteY3"/>
              </a:cxn>
            </a:cxnLst>
            <a:rect l="l" t="t" r="r" b="b"/>
            <a:pathLst>
              <a:path w="2013835" h="2933457">
                <a:moveTo>
                  <a:pt x="0" y="0"/>
                </a:moveTo>
                <a:lnTo>
                  <a:pt x="2013835" y="0"/>
                </a:lnTo>
                <a:lnTo>
                  <a:pt x="2013835" y="2933457"/>
                </a:lnTo>
                <a:lnTo>
                  <a:pt x="0" y="2933457"/>
                </a:lnTo>
                <a:close/>
              </a:path>
            </a:pathLst>
          </a:custGeom>
        </p:spPr>
      </p:pic>
      <p:grpSp>
        <p:nvGrpSpPr>
          <p:cNvPr id="15" name="组合 14">
            <a:extLst>
              <a:ext uri="{FF2B5EF4-FFF2-40B4-BE49-F238E27FC236}">
                <a16:creationId xmlns:a16="http://schemas.microsoft.com/office/drawing/2014/main" xmlns="" id="{33321CD9-E143-44F3-8FD2-2194958E9FFF}"/>
              </a:ext>
            </a:extLst>
          </p:cNvPr>
          <p:cNvGrpSpPr/>
          <p:nvPr/>
        </p:nvGrpSpPr>
        <p:grpSpPr>
          <a:xfrm>
            <a:off x="1020309" y="777257"/>
            <a:ext cx="4453916" cy="5303487"/>
            <a:chOff x="6709384" y="1143000"/>
            <a:chExt cx="4453916" cy="5303487"/>
          </a:xfrm>
        </p:grpSpPr>
        <p:sp>
          <p:nvSpPr>
            <p:cNvPr id="16" name="文本框 15">
              <a:extLst>
                <a:ext uri="{FF2B5EF4-FFF2-40B4-BE49-F238E27FC236}">
                  <a16:creationId xmlns:a16="http://schemas.microsoft.com/office/drawing/2014/main" xmlns="" id="{F9357317-38C7-4579-83C3-D3790E5C5E3D}"/>
                </a:ext>
              </a:extLst>
            </p:cNvPr>
            <p:cNvSpPr txBox="1"/>
            <p:nvPr/>
          </p:nvSpPr>
          <p:spPr>
            <a:xfrm>
              <a:off x="6709384" y="1371484"/>
              <a:ext cx="4113012" cy="646331"/>
            </a:xfrm>
            <a:prstGeom prst="rect">
              <a:avLst/>
            </a:prstGeom>
            <a:noFill/>
          </p:spPr>
          <p:txBody>
            <a:bodyPr wrap="square" rtlCol="0">
              <a:spAutoFit/>
            </a:bodyPr>
            <a:lstStyle/>
            <a:p>
              <a:r>
                <a:rPr lang="zh-CN" altLang="en-US" sz="3600" b="1" dirty="0">
                  <a:solidFill>
                    <a:schemeClr val="bg1"/>
                  </a:solidFill>
                  <a:latin typeface="微软雅黑 Light" panose="020B0502040204020203" pitchFamily="34" charset="-122"/>
                  <a:ea typeface="微软雅黑 Light" panose="020B0502040204020203" pitchFamily="34" charset="-122"/>
                </a:rPr>
                <a:t>请输入你的标题</a:t>
              </a:r>
            </a:p>
          </p:txBody>
        </p:sp>
        <p:cxnSp>
          <p:nvCxnSpPr>
            <p:cNvPr id="17" name="直接连接符 16">
              <a:extLst>
                <a:ext uri="{FF2B5EF4-FFF2-40B4-BE49-F238E27FC236}">
                  <a16:creationId xmlns:a16="http://schemas.microsoft.com/office/drawing/2014/main" xmlns="" id="{A6B0552B-688B-41EF-AD1F-7E4EDB5B5B1B}"/>
                </a:ext>
              </a:extLst>
            </p:cNvPr>
            <p:cNvCxnSpPr/>
            <p:nvPr/>
          </p:nvCxnSpPr>
          <p:spPr>
            <a:xfrm>
              <a:off x="6838924" y="1143000"/>
              <a:ext cx="1066826" cy="0"/>
            </a:xfrm>
            <a:prstGeom prst="line">
              <a:avLst/>
            </a:prstGeom>
            <a:ln w="38100">
              <a:solidFill>
                <a:srgbClr val="D7B388"/>
              </a:solidFill>
            </a:ln>
          </p:spPr>
          <p:style>
            <a:lnRef idx="1">
              <a:schemeClr val="accent1"/>
            </a:lnRef>
            <a:fillRef idx="0">
              <a:schemeClr val="accent1"/>
            </a:fillRef>
            <a:effectRef idx="0">
              <a:schemeClr val="accent1"/>
            </a:effectRef>
            <a:fontRef idx="minor">
              <a:schemeClr val="tx1"/>
            </a:fontRef>
          </p:style>
        </p:cxnSp>
        <p:sp>
          <p:nvSpPr>
            <p:cNvPr id="18" name="文本框 17">
              <a:extLst>
                <a:ext uri="{FF2B5EF4-FFF2-40B4-BE49-F238E27FC236}">
                  <a16:creationId xmlns:a16="http://schemas.microsoft.com/office/drawing/2014/main" xmlns="" id="{0206F829-994D-4B66-9BFB-E6D0C377DEB5}"/>
                </a:ext>
              </a:extLst>
            </p:cNvPr>
            <p:cNvSpPr txBox="1"/>
            <p:nvPr/>
          </p:nvSpPr>
          <p:spPr>
            <a:xfrm>
              <a:off x="6762724" y="2246298"/>
              <a:ext cx="4400576" cy="4200189"/>
            </a:xfrm>
            <a:prstGeom prst="rect">
              <a:avLst/>
            </a:prstGeom>
            <a:noFill/>
          </p:spPr>
          <p:txBody>
            <a:bodyPr wrap="square" rtlCol="0">
              <a:spAutoFit/>
            </a:bodyPr>
            <a:lstStyle/>
            <a:p>
              <a:pPr>
                <a:lnSpc>
                  <a:spcPct val="150000"/>
                </a:lnSpc>
              </a:pPr>
              <a:r>
                <a:rPr lang="zh-CN" altLang="en-US" dirty="0">
                  <a:solidFill>
                    <a:schemeClr val="bg1">
                      <a:alpha val="70000"/>
                    </a:schemeClr>
                  </a:solidFill>
                  <a:latin typeface="微软雅黑 Light" panose="020B0502040204020203" pitchFamily="34" charset="-122"/>
                  <a:ea typeface="微软雅黑 Light" panose="020B0502040204020203" pitchFamily="34" charset="-122"/>
                </a:rPr>
                <a:t>请输入你的标题请输入你的标题请输入你的标题请输入你的标题请输入你的标题请输入你的标题请输入你的标题请输入你的标题请输入你的标题请输入你的标题请输入你的标题请输入你的标题请输入你的标题请输入你的标题请输入你的标题请输入你的标题请输入你的标题请输入你的标题请输入你的标题请输入你的标题请输入你的标题请输入你的标题请输入你的标题请输入你的标题</a:t>
              </a:r>
            </a:p>
          </p:txBody>
        </p:sp>
      </p:grpSp>
    </p:spTree>
    <p:extLst>
      <p:ext uri="{BB962C8B-B14F-4D97-AF65-F5344CB8AC3E}">
        <p14:creationId xmlns:p14="http://schemas.microsoft.com/office/powerpoint/2010/main" val="13924475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1D273B"/>
        </a:solidFill>
        <a:effectLst/>
      </p:bgPr>
    </p:bg>
    <p:spTree>
      <p:nvGrpSpPr>
        <p:cNvPr id="1" name=""/>
        <p:cNvGrpSpPr/>
        <p:nvPr/>
      </p:nvGrpSpPr>
      <p:grpSpPr>
        <a:xfrm>
          <a:off x="0" y="0"/>
          <a:ext cx="0" cy="0"/>
          <a:chOff x="0" y="0"/>
          <a:chExt cx="0" cy="0"/>
        </a:xfrm>
      </p:grpSpPr>
      <p:cxnSp>
        <p:nvCxnSpPr>
          <p:cNvPr id="10" name="直接连接符 9">
            <a:extLst>
              <a:ext uri="{FF2B5EF4-FFF2-40B4-BE49-F238E27FC236}">
                <a16:creationId xmlns:a16="http://schemas.microsoft.com/office/drawing/2014/main" xmlns="" id="{F630FE3E-E5D9-48D9-ADE6-E10F6597DE30}"/>
              </a:ext>
            </a:extLst>
          </p:cNvPr>
          <p:cNvCxnSpPr/>
          <p:nvPr/>
        </p:nvCxnSpPr>
        <p:spPr>
          <a:xfrm>
            <a:off x="0" y="770910"/>
            <a:ext cx="1066826" cy="0"/>
          </a:xfrm>
          <a:prstGeom prst="line">
            <a:avLst/>
          </a:prstGeom>
          <a:ln w="38100">
            <a:solidFill>
              <a:srgbClr val="D7B388"/>
            </a:solidFill>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a16="http://schemas.microsoft.com/office/drawing/2014/main" xmlns="" id="{A07763DF-BA0A-428F-B417-0F6A696DC7E4}"/>
              </a:ext>
            </a:extLst>
          </p:cNvPr>
          <p:cNvSpPr txBox="1"/>
          <p:nvPr/>
        </p:nvSpPr>
        <p:spPr>
          <a:xfrm>
            <a:off x="705449" y="1042501"/>
            <a:ext cx="2425527" cy="1200329"/>
          </a:xfrm>
          <a:prstGeom prst="rect">
            <a:avLst/>
          </a:prstGeom>
          <a:noFill/>
        </p:spPr>
        <p:txBody>
          <a:bodyPr wrap="square" rtlCol="0">
            <a:spAutoFit/>
          </a:bodyPr>
          <a:lstStyle/>
          <a:p>
            <a:r>
              <a:rPr lang="zh-CN" altLang="en-US" sz="3600" b="1" dirty="0">
                <a:solidFill>
                  <a:schemeClr val="bg1"/>
                </a:solidFill>
                <a:latin typeface="微软雅黑 Light" panose="020B0502040204020203" pitchFamily="34" charset="-122"/>
                <a:ea typeface="微软雅黑 Light" panose="020B0502040204020203" pitchFamily="34" charset="-122"/>
              </a:rPr>
              <a:t>请输入</a:t>
            </a:r>
            <a:endParaRPr lang="en-US" altLang="zh-CN" sz="3600" b="1" dirty="0">
              <a:solidFill>
                <a:schemeClr val="bg1"/>
              </a:solidFill>
              <a:latin typeface="微软雅黑 Light" panose="020B0502040204020203" pitchFamily="34" charset="-122"/>
              <a:ea typeface="微软雅黑 Light" panose="020B0502040204020203" pitchFamily="34" charset="-122"/>
            </a:endParaRPr>
          </a:p>
          <a:p>
            <a:r>
              <a:rPr lang="zh-CN" altLang="en-US" sz="3600" b="1" dirty="0">
                <a:solidFill>
                  <a:srgbClr val="D7B388"/>
                </a:solidFill>
                <a:latin typeface="微软雅黑 Light" panose="020B0502040204020203" pitchFamily="34" charset="-122"/>
                <a:ea typeface="微软雅黑 Light" panose="020B0502040204020203" pitchFamily="34" charset="-122"/>
              </a:rPr>
              <a:t>你的标题</a:t>
            </a:r>
          </a:p>
        </p:txBody>
      </p:sp>
      <p:sp>
        <p:nvSpPr>
          <p:cNvPr id="2" name="矩形 1">
            <a:extLst>
              <a:ext uri="{FF2B5EF4-FFF2-40B4-BE49-F238E27FC236}">
                <a16:creationId xmlns:a16="http://schemas.microsoft.com/office/drawing/2014/main" xmlns="" id="{0E992428-57F6-43F4-8CDB-19A7714065FF}"/>
              </a:ext>
            </a:extLst>
          </p:cNvPr>
          <p:cNvSpPr/>
          <p:nvPr/>
        </p:nvSpPr>
        <p:spPr>
          <a:xfrm>
            <a:off x="868697" y="2635512"/>
            <a:ext cx="1049516" cy="104951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KSO_Shape">
            <a:extLst>
              <a:ext uri="{FF2B5EF4-FFF2-40B4-BE49-F238E27FC236}">
                <a16:creationId xmlns:a16="http://schemas.microsoft.com/office/drawing/2014/main" xmlns="" id="{C146B7D1-924B-4B8D-A8D1-9D1177A9DF15}"/>
              </a:ext>
            </a:extLst>
          </p:cNvPr>
          <p:cNvSpPr>
            <a:spLocks/>
          </p:cNvSpPr>
          <p:nvPr/>
        </p:nvSpPr>
        <p:spPr bwMode="auto">
          <a:xfrm>
            <a:off x="1197772" y="2793364"/>
            <a:ext cx="391368" cy="733812"/>
          </a:xfrm>
          <a:custGeom>
            <a:avLst/>
            <a:gdLst>
              <a:gd name="T0" fmla="*/ 134485 w 2938"/>
              <a:gd name="T1" fmla="*/ 2420 h 5511"/>
              <a:gd name="T2" fmla="*/ 89887 w 2938"/>
              <a:gd name="T3" fmla="*/ 15901 h 5511"/>
              <a:gd name="T4" fmla="*/ 51858 w 2938"/>
              <a:gd name="T5" fmla="*/ 41481 h 5511"/>
              <a:gd name="T6" fmla="*/ 22817 w 2938"/>
              <a:gd name="T7" fmla="*/ 77085 h 5511"/>
              <a:gd name="T8" fmla="*/ 4840 w 2938"/>
              <a:gd name="T9" fmla="*/ 119257 h 5511"/>
              <a:gd name="T10" fmla="*/ 0 w 2938"/>
              <a:gd name="T11" fmla="*/ 1746336 h 5511"/>
              <a:gd name="T12" fmla="*/ 4840 w 2938"/>
              <a:gd name="T13" fmla="*/ 1786089 h 5511"/>
              <a:gd name="T14" fmla="*/ 22817 w 2938"/>
              <a:gd name="T15" fmla="*/ 1828606 h 5511"/>
              <a:gd name="T16" fmla="*/ 51858 w 2938"/>
              <a:gd name="T17" fmla="*/ 1863865 h 5511"/>
              <a:gd name="T18" fmla="*/ 89887 w 2938"/>
              <a:gd name="T19" fmla="*/ 1889445 h 5511"/>
              <a:gd name="T20" fmla="*/ 134485 w 2938"/>
              <a:gd name="T21" fmla="*/ 1903272 h 5511"/>
              <a:gd name="T22" fmla="*/ 864989 w 2938"/>
              <a:gd name="T23" fmla="*/ 1905000 h 5511"/>
              <a:gd name="T24" fmla="*/ 911316 w 2938"/>
              <a:gd name="T25" fmla="*/ 1895667 h 5511"/>
              <a:gd name="T26" fmla="*/ 952111 w 2938"/>
              <a:gd name="T27" fmla="*/ 1873544 h 5511"/>
              <a:gd name="T28" fmla="*/ 984263 w 2938"/>
              <a:gd name="T29" fmla="*/ 1841396 h 5511"/>
              <a:gd name="T30" fmla="*/ 1006043 w 2938"/>
              <a:gd name="T31" fmla="*/ 1800953 h 5511"/>
              <a:gd name="T32" fmla="*/ 1015377 w 2938"/>
              <a:gd name="T33" fmla="*/ 1754633 h 5511"/>
              <a:gd name="T34" fmla="*/ 1013994 w 2938"/>
              <a:gd name="T35" fmla="*/ 134812 h 5511"/>
              <a:gd name="T36" fmla="*/ 999820 w 2938"/>
              <a:gd name="T37" fmla="*/ 90220 h 5511"/>
              <a:gd name="T38" fmla="*/ 974237 w 2938"/>
              <a:gd name="T39" fmla="*/ 52542 h 5511"/>
              <a:gd name="T40" fmla="*/ 938973 w 2938"/>
              <a:gd name="T41" fmla="*/ 23160 h 5511"/>
              <a:gd name="T42" fmla="*/ 896450 w 2938"/>
              <a:gd name="T43" fmla="*/ 5531 h 5511"/>
              <a:gd name="T44" fmla="*/ 412789 w 2938"/>
              <a:gd name="T45" fmla="*/ 127553 h 5511"/>
              <a:gd name="T46" fmla="*/ 615380 w 2938"/>
              <a:gd name="T47" fmla="*/ 129973 h 5511"/>
              <a:gd name="T48" fmla="*/ 629209 w 2938"/>
              <a:gd name="T49" fmla="*/ 141034 h 5511"/>
              <a:gd name="T50" fmla="*/ 635086 w 2938"/>
              <a:gd name="T51" fmla="*/ 159009 h 5511"/>
              <a:gd name="T52" fmla="*/ 630938 w 2938"/>
              <a:gd name="T53" fmla="*/ 174219 h 5511"/>
              <a:gd name="T54" fmla="*/ 618146 w 2938"/>
              <a:gd name="T55" fmla="*/ 187009 h 5511"/>
              <a:gd name="T56" fmla="*/ 412789 w 2938"/>
              <a:gd name="T57" fmla="*/ 190811 h 5511"/>
              <a:gd name="T58" fmla="*/ 397577 w 2938"/>
              <a:gd name="T59" fmla="*/ 187009 h 5511"/>
              <a:gd name="T60" fmla="*/ 384440 w 2938"/>
              <a:gd name="T61" fmla="*/ 174219 h 5511"/>
              <a:gd name="T62" fmla="*/ 380637 w 2938"/>
              <a:gd name="T63" fmla="*/ 159009 h 5511"/>
              <a:gd name="T64" fmla="*/ 386168 w 2938"/>
              <a:gd name="T65" fmla="*/ 141034 h 5511"/>
              <a:gd name="T66" fmla="*/ 400343 w 2938"/>
              <a:gd name="T67" fmla="*/ 129973 h 5511"/>
              <a:gd name="T68" fmla="*/ 507516 w 2938"/>
              <a:gd name="T69" fmla="*/ 1841742 h 5511"/>
              <a:gd name="T70" fmla="*/ 479513 w 2938"/>
              <a:gd name="T71" fmla="*/ 1837594 h 5511"/>
              <a:gd name="T72" fmla="*/ 454275 w 2938"/>
              <a:gd name="T73" fmla="*/ 1825495 h 5511"/>
              <a:gd name="T74" fmla="*/ 434223 w 2938"/>
              <a:gd name="T75" fmla="*/ 1806829 h 5511"/>
              <a:gd name="T76" fmla="*/ 420049 w 2938"/>
              <a:gd name="T77" fmla="*/ 1783323 h 5511"/>
              <a:gd name="T78" fmla="*/ 413134 w 2938"/>
              <a:gd name="T79" fmla="*/ 1756015 h 5511"/>
              <a:gd name="T80" fmla="*/ 413826 w 2938"/>
              <a:gd name="T81" fmla="*/ 1731818 h 5511"/>
              <a:gd name="T82" fmla="*/ 422123 w 2938"/>
              <a:gd name="T83" fmla="*/ 1704856 h 5511"/>
              <a:gd name="T84" fmla="*/ 437335 w 2938"/>
              <a:gd name="T85" fmla="*/ 1682387 h 5511"/>
              <a:gd name="T86" fmla="*/ 458078 w 2938"/>
              <a:gd name="T87" fmla="*/ 1665103 h 5511"/>
              <a:gd name="T88" fmla="*/ 483661 w 2938"/>
              <a:gd name="T89" fmla="*/ 1654042 h 5511"/>
              <a:gd name="T90" fmla="*/ 507516 w 2938"/>
              <a:gd name="T91" fmla="*/ 1651277 h 5511"/>
              <a:gd name="T92" fmla="*/ 536210 w 2938"/>
              <a:gd name="T93" fmla="*/ 1655425 h 5511"/>
              <a:gd name="T94" fmla="*/ 561102 w 2938"/>
              <a:gd name="T95" fmla="*/ 1667523 h 5511"/>
              <a:gd name="T96" fmla="*/ 581154 w 2938"/>
              <a:gd name="T97" fmla="*/ 1685498 h 5511"/>
              <a:gd name="T98" fmla="*/ 595674 w 2938"/>
              <a:gd name="T99" fmla="*/ 1709349 h 5511"/>
              <a:gd name="T100" fmla="*/ 602589 w 2938"/>
              <a:gd name="T101" fmla="*/ 1737003 h 5511"/>
              <a:gd name="T102" fmla="*/ 601897 w 2938"/>
              <a:gd name="T103" fmla="*/ 1761200 h 5511"/>
              <a:gd name="T104" fmla="*/ 593600 w 2938"/>
              <a:gd name="T105" fmla="*/ 1787817 h 5511"/>
              <a:gd name="T106" fmla="*/ 578388 w 2938"/>
              <a:gd name="T107" fmla="*/ 1810631 h 5511"/>
              <a:gd name="T108" fmla="*/ 556954 w 2938"/>
              <a:gd name="T109" fmla="*/ 1827915 h 5511"/>
              <a:gd name="T110" fmla="*/ 531370 w 2938"/>
              <a:gd name="T111" fmla="*/ 1838631 h 5511"/>
              <a:gd name="T112" fmla="*/ 952456 w 2938"/>
              <a:gd name="T113" fmla="*/ 1587673 h 551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938" h="5511">
                <a:moveTo>
                  <a:pt x="2479" y="0"/>
                </a:moveTo>
                <a:lnTo>
                  <a:pt x="458" y="0"/>
                </a:lnTo>
                <a:lnTo>
                  <a:pt x="435" y="1"/>
                </a:lnTo>
                <a:lnTo>
                  <a:pt x="412" y="3"/>
                </a:lnTo>
                <a:lnTo>
                  <a:pt x="389" y="7"/>
                </a:lnTo>
                <a:lnTo>
                  <a:pt x="366" y="11"/>
                </a:lnTo>
                <a:lnTo>
                  <a:pt x="345" y="16"/>
                </a:lnTo>
                <a:lnTo>
                  <a:pt x="322" y="22"/>
                </a:lnTo>
                <a:lnTo>
                  <a:pt x="301" y="29"/>
                </a:lnTo>
                <a:lnTo>
                  <a:pt x="281" y="37"/>
                </a:lnTo>
                <a:lnTo>
                  <a:pt x="260" y="46"/>
                </a:lnTo>
                <a:lnTo>
                  <a:pt x="240" y="56"/>
                </a:lnTo>
                <a:lnTo>
                  <a:pt x="221" y="67"/>
                </a:lnTo>
                <a:lnTo>
                  <a:pt x="203" y="80"/>
                </a:lnTo>
                <a:lnTo>
                  <a:pt x="184" y="93"/>
                </a:lnTo>
                <a:lnTo>
                  <a:pt x="167" y="106"/>
                </a:lnTo>
                <a:lnTo>
                  <a:pt x="150" y="120"/>
                </a:lnTo>
                <a:lnTo>
                  <a:pt x="135" y="135"/>
                </a:lnTo>
                <a:lnTo>
                  <a:pt x="119" y="152"/>
                </a:lnTo>
                <a:lnTo>
                  <a:pt x="104" y="169"/>
                </a:lnTo>
                <a:lnTo>
                  <a:pt x="91" y="186"/>
                </a:lnTo>
                <a:lnTo>
                  <a:pt x="78" y="203"/>
                </a:lnTo>
                <a:lnTo>
                  <a:pt x="66" y="223"/>
                </a:lnTo>
                <a:lnTo>
                  <a:pt x="55" y="242"/>
                </a:lnTo>
                <a:lnTo>
                  <a:pt x="45" y="261"/>
                </a:lnTo>
                <a:lnTo>
                  <a:pt x="35" y="281"/>
                </a:lnTo>
                <a:lnTo>
                  <a:pt x="27" y="303"/>
                </a:lnTo>
                <a:lnTo>
                  <a:pt x="20" y="324"/>
                </a:lnTo>
                <a:lnTo>
                  <a:pt x="14" y="345"/>
                </a:lnTo>
                <a:lnTo>
                  <a:pt x="9" y="368"/>
                </a:lnTo>
                <a:lnTo>
                  <a:pt x="5" y="390"/>
                </a:lnTo>
                <a:lnTo>
                  <a:pt x="2" y="413"/>
                </a:lnTo>
                <a:lnTo>
                  <a:pt x="0" y="437"/>
                </a:lnTo>
                <a:lnTo>
                  <a:pt x="0" y="460"/>
                </a:lnTo>
                <a:lnTo>
                  <a:pt x="0" y="5052"/>
                </a:lnTo>
                <a:lnTo>
                  <a:pt x="0" y="5076"/>
                </a:lnTo>
                <a:lnTo>
                  <a:pt x="2" y="5099"/>
                </a:lnTo>
                <a:lnTo>
                  <a:pt x="5" y="5122"/>
                </a:lnTo>
                <a:lnTo>
                  <a:pt x="9" y="5144"/>
                </a:lnTo>
                <a:lnTo>
                  <a:pt x="14" y="5167"/>
                </a:lnTo>
                <a:lnTo>
                  <a:pt x="20" y="5189"/>
                </a:lnTo>
                <a:lnTo>
                  <a:pt x="27" y="5210"/>
                </a:lnTo>
                <a:lnTo>
                  <a:pt x="35" y="5230"/>
                </a:lnTo>
                <a:lnTo>
                  <a:pt x="45" y="5251"/>
                </a:lnTo>
                <a:lnTo>
                  <a:pt x="55" y="5271"/>
                </a:lnTo>
                <a:lnTo>
                  <a:pt x="66" y="5290"/>
                </a:lnTo>
                <a:lnTo>
                  <a:pt x="78" y="5309"/>
                </a:lnTo>
                <a:lnTo>
                  <a:pt x="91" y="5327"/>
                </a:lnTo>
                <a:lnTo>
                  <a:pt x="104" y="5344"/>
                </a:lnTo>
                <a:lnTo>
                  <a:pt x="119" y="5360"/>
                </a:lnTo>
                <a:lnTo>
                  <a:pt x="135" y="5377"/>
                </a:lnTo>
                <a:lnTo>
                  <a:pt x="150" y="5392"/>
                </a:lnTo>
                <a:lnTo>
                  <a:pt x="167" y="5406"/>
                </a:lnTo>
                <a:lnTo>
                  <a:pt x="184" y="5420"/>
                </a:lnTo>
                <a:lnTo>
                  <a:pt x="203" y="5433"/>
                </a:lnTo>
                <a:lnTo>
                  <a:pt x="221" y="5445"/>
                </a:lnTo>
                <a:lnTo>
                  <a:pt x="240" y="5456"/>
                </a:lnTo>
                <a:lnTo>
                  <a:pt x="260" y="5466"/>
                </a:lnTo>
                <a:lnTo>
                  <a:pt x="281" y="5475"/>
                </a:lnTo>
                <a:lnTo>
                  <a:pt x="301" y="5484"/>
                </a:lnTo>
                <a:lnTo>
                  <a:pt x="322" y="5491"/>
                </a:lnTo>
                <a:lnTo>
                  <a:pt x="345" y="5497"/>
                </a:lnTo>
                <a:lnTo>
                  <a:pt x="366" y="5502"/>
                </a:lnTo>
                <a:lnTo>
                  <a:pt x="389" y="5506"/>
                </a:lnTo>
                <a:lnTo>
                  <a:pt x="412" y="5509"/>
                </a:lnTo>
                <a:lnTo>
                  <a:pt x="435" y="5511"/>
                </a:lnTo>
                <a:lnTo>
                  <a:pt x="458" y="5511"/>
                </a:lnTo>
                <a:lnTo>
                  <a:pt x="2479" y="5511"/>
                </a:lnTo>
                <a:lnTo>
                  <a:pt x="2502" y="5511"/>
                </a:lnTo>
                <a:lnTo>
                  <a:pt x="2525" y="5509"/>
                </a:lnTo>
                <a:lnTo>
                  <a:pt x="2549" y="5506"/>
                </a:lnTo>
                <a:lnTo>
                  <a:pt x="2571" y="5502"/>
                </a:lnTo>
                <a:lnTo>
                  <a:pt x="2593" y="5497"/>
                </a:lnTo>
                <a:lnTo>
                  <a:pt x="2615" y="5491"/>
                </a:lnTo>
                <a:lnTo>
                  <a:pt x="2636" y="5484"/>
                </a:lnTo>
                <a:lnTo>
                  <a:pt x="2657" y="5475"/>
                </a:lnTo>
                <a:lnTo>
                  <a:pt x="2677" y="5466"/>
                </a:lnTo>
                <a:lnTo>
                  <a:pt x="2698" y="5456"/>
                </a:lnTo>
                <a:lnTo>
                  <a:pt x="2716" y="5445"/>
                </a:lnTo>
                <a:lnTo>
                  <a:pt x="2735" y="5433"/>
                </a:lnTo>
                <a:lnTo>
                  <a:pt x="2754" y="5420"/>
                </a:lnTo>
                <a:lnTo>
                  <a:pt x="2771" y="5406"/>
                </a:lnTo>
                <a:lnTo>
                  <a:pt x="2787" y="5392"/>
                </a:lnTo>
                <a:lnTo>
                  <a:pt x="2803" y="5377"/>
                </a:lnTo>
                <a:lnTo>
                  <a:pt x="2818" y="5360"/>
                </a:lnTo>
                <a:lnTo>
                  <a:pt x="2833" y="5344"/>
                </a:lnTo>
                <a:lnTo>
                  <a:pt x="2847" y="5327"/>
                </a:lnTo>
                <a:lnTo>
                  <a:pt x="2859" y="5309"/>
                </a:lnTo>
                <a:lnTo>
                  <a:pt x="2871" y="5290"/>
                </a:lnTo>
                <a:lnTo>
                  <a:pt x="2882" y="5271"/>
                </a:lnTo>
                <a:lnTo>
                  <a:pt x="2892" y="5251"/>
                </a:lnTo>
                <a:lnTo>
                  <a:pt x="2902" y="5230"/>
                </a:lnTo>
                <a:lnTo>
                  <a:pt x="2910" y="5210"/>
                </a:lnTo>
                <a:lnTo>
                  <a:pt x="2918" y="5189"/>
                </a:lnTo>
                <a:lnTo>
                  <a:pt x="2924" y="5167"/>
                </a:lnTo>
                <a:lnTo>
                  <a:pt x="2929" y="5144"/>
                </a:lnTo>
                <a:lnTo>
                  <a:pt x="2933" y="5122"/>
                </a:lnTo>
                <a:lnTo>
                  <a:pt x="2936" y="5099"/>
                </a:lnTo>
                <a:lnTo>
                  <a:pt x="2937" y="5076"/>
                </a:lnTo>
                <a:lnTo>
                  <a:pt x="2938" y="5052"/>
                </a:lnTo>
                <a:lnTo>
                  <a:pt x="2938" y="460"/>
                </a:lnTo>
                <a:lnTo>
                  <a:pt x="2937" y="437"/>
                </a:lnTo>
                <a:lnTo>
                  <a:pt x="2936" y="413"/>
                </a:lnTo>
                <a:lnTo>
                  <a:pt x="2933" y="390"/>
                </a:lnTo>
                <a:lnTo>
                  <a:pt x="2929" y="368"/>
                </a:lnTo>
                <a:lnTo>
                  <a:pt x="2924" y="345"/>
                </a:lnTo>
                <a:lnTo>
                  <a:pt x="2918" y="324"/>
                </a:lnTo>
                <a:lnTo>
                  <a:pt x="2910" y="303"/>
                </a:lnTo>
                <a:lnTo>
                  <a:pt x="2902" y="281"/>
                </a:lnTo>
                <a:lnTo>
                  <a:pt x="2892" y="261"/>
                </a:lnTo>
                <a:lnTo>
                  <a:pt x="2882" y="242"/>
                </a:lnTo>
                <a:lnTo>
                  <a:pt x="2871" y="223"/>
                </a:lnTo>
                <a:lnTo>
                  <a:pt x="2859" y="203"/>
                </a:lnTo>
                <a:lnTo>
                  <a:pt x="2847" y="186"/>
                </a:lnTo>
                <a:lnTo>
                  <a:pt x="2833" y="169"/>
                </a:lnTo>
                <a:lnTo>
                  <a:pt x="2818" y="152"/>
                </a:lnTo>
                <a:lnTo>
                  <a:pt x="2803" y="135"/>
                </a:lnTo>
                <a:lnTo>
                  <a:pt x="2787" y="120"/>
                </a:lnTo>
                <a:lnTo>
                  <a:pt x="2771" y="106"/>
                </a:lnTo>
                <a:lnTo>
                  <a:pt x="2754" y="93"/>
                </a:lnTo>
                <a:lnTo>
                  <a:pt x="2735" y="80"/>
                </a:lnTo>
                <a:lnTo>
                  <a:pt x="2716" y="67"/>
                </a:lnTo>
                <a:lnTo>
                  <a:pt x="2698" y="56"/>
                </a:lnTo>
                <a:lnTo>
                  <a:pt x="2677" y="46"/>
                </a:lnTo>
                <a:lnTo>
                  <a:pt x="2657" y="37"/>
                </a:lnTo>
                <a:lnTo>
                  <a:pt x="2636" y="29"/>
                </a:lnTo>
                <a:lnTo>
                  <a:pt x="2615" y="22"/>
                </a:lnTo>
                <a:lnTo>
                  <a:pt x="2593" y="16"/>
                </a:lnTo>
                <a:lnTo>
                  <a:pt x="2571" y="11"/>
                </a:lnTo>
                <a:lnTo>
                  <a:pt x="2549" y="7"/>
                </a:lnTo>
                <a:lnTo>
                  <a:pt x="2525" y="3"/>
                </a:lnTo>
                <a:lnTo>
                  <a:pt x="2502" y="1"/>
                </a:lnTo>
                <a:lnTo>
                  <a:pt x="2479" y="0"/>
                </a:lnTo>
                <a:close/>
                <a:moveTo>
                  <a:pt x="1194" y="369"/>
                </a:moveTo>
                <a:lnTo>
                  <a:pt x="1744" y="369"/>
                </a:lnTo>
                <a:lnTo>
                  <a:pt x="1753" y="369"/>
                </a:lnTo>
                <a:lnTo>
                  <a:pt x="1763" y="370"/>
                </a:lnTo>
                <a:lnTo>
                  <a:pt x="1772" y="373"/>
                </a:lnTo>
                <a:lnTo>
                  <a:pt x="1780" y="376"/>
                </a:lnTo>
                <a:lnTo>
                  <a:pt x="1788" y="379"/>
                </a:lnTo>
                <a:lnTo>
                  <a:pt x="1796" y="384"/>
                </a:lnTo>
                <a:lnTo>
                  <a:pt x="1803" y="389"/>
                </a:lnTo>
                <a:lnTo>
                  <a:pt x="1809" y="395"/>
                </a:lnTo>
                <a:lnTo>
                  <a:pt x="1815" y="401"/>
                </a:lnTo>
                <a:lnTo>
                  <a:pt x="1820" y="408"/>
                </a:lnTo>
                <a:lnTo>
                  <a:pt x="1825" y="416"/>
                </a:lnTo>
                <a:lnTo>
                  <a:pt x="1828" y="424"/>
                </a:lnTo>
                <a:lnTo>
                  <a:pt x="1833" y="433"/>
                </a:lnTo>
                <a:lnTo>
                  <a:pt x="1835" y="442"/>
                </a:lnTo>
                <a:lnTo>
                  <a:pt x="1836" y="451"/>
                </a:lnTo>
                <a:lnTo>
                  <a:pt x="1837" y="460"/>
                </a:lnTo>
                <a:lnTo>
                  <a:pt x="1836" y="469"/>
                </a:lnTo>
                <a:lnTo>
                  <a:pt x="1835" y="478"/>
                </a:lnTo>
                <a:lnTo>
                  <a:pt x="1833" y="487"/>
                </a:lnTo>
                <a:lnTo>
                  <a:pt x="1828" y="495"/>
                </a:lnTo>
                <a:lnTo>
                  <a:pt x="1825" y="504"/>
                </a:lnTo>
                <a:lnTo>
                  <a:pt x="1820" y="512"/>
                </a:lnTo>
                <a:lnTo>
                  <a:pt x="1815" y="519"/>
                </a:lnTo>
                <a:lnTo>
                  <a:pt x="1809" y="525"/>
                </a:lnTo>
                <a:lnTo>
                  <a:pt x="1803" y="531"/>
                </a:lnTo>
                <a:lnTo>
                  <a:pt x="1796" y="536"/>
                </a:lnTo>
                <a:lnTo>
                  <a:pt x="1788" y="541"/>
                </a:lnTo>
                <a:lnTo>
                  <a:pt x="1780" y="545"/>
                </a:lnTo>
                <a:lnTo>
                  <a:pt x="1772" y="548"/>
                </a:lnTo>
                <a:lnTo>
                  <a:pt x="1763" y="550"/>
                </a:lnTo>
                <a:lnTo>
                  <a:pt x="1753" y="551"/>
                </a:lnTo>
                <a:lnTo>
                  <a:pt x="1744" y="552"/>
                </a:lnTo>
                <a:lnTo>
                  <a:pt x="1194" y="552"/>
                </a:lnTo>
                <a:lnTo>
                  <a:pt x="1184" y="551"/>
                </a:lnTo>
                <a:lnTo>
                  <a:pt x="1175" y="550"/>
                </a:lnTo>
                <a:lnTo>
                  <a:pt x="1166" y="548"/>
                </a:lnTo>
                <a:lnTo>
                  <a:pt x="1158" y="545"/>
                </a:lnTo>
                <a:lnTo>
                  <a:pt x="1150" y="541"/>
                </a:lnTo>
                <a:lnTo>
                  <a:pt x="1142" y="536"/>
                </a:lnTo>
                <a:lnTo>
                  <a:pt x="1135" y="531"/>
                </a:lnTo>
                <a:lnTo>
                  <a:pt x="1129" y="525"/>
                </a:lnTo>
                <a:lnTo>
                  <a:pt x="1123" y="519"/>
                </a:lnTo>
                <a:lnTo>
                  <a:pt x="1117" y="512"/>
                </a:lnTo>
                <a:lnTo>
                  <a:pt x="1112" y="504"/>
                </a:lnTo>
                <a:lnTo>
                  <a:pt x="1108" y="495"/>
                </a:lnTo>
                <a:lnTo>
                  <a:pt x="1105" y="487"/>
                </a:lnTo>
                <a:lnTo>
                  <a:pt x="1103" y="478"/>
                </a:lnTo>
                <a:lnTo>
                  <a:pt x="1102" y="469"/>
                </a:lnTo>
                <a:lnTo>
                  <a:pt x="1101" y="460"/>
                </a:lnTo>
                <a:lnTo>
                  <a:pt x="1102" y="451"/>
                </a:lnTo>
                <a:lnTo>
                  <a:pt x="1103" y="442"/>
                </a:lnTo>
                <a:lnTo>
                  <a:pt x="1105" y="433"/>
                </a:lnTo>
                <a:lnTo>
                  <a:pt x="1108" y="424"/>
                </a:lnTo>
                <a:lnTo>
                  <a:pt x="1112" y="416"/>
                </a:lnTo>
                <a:lnTo>
                  <a:pt x="1117" y="408"/>
                </a:lnTo>
                <a:lnTo>
                  <a:pt x="1123" y="401"/>
                </a:lnTo>
                <a:lnTo>
                  <a:pt x="1129" y="395"/>
                </a:lnTo>
                <a:lnTo>
                  <a:pt x="1135" y="389"/>
                </a:lnTo>
                <a:lnTo>
                  <a:pt x="1142" y="384"/>
                </a:lnTo>
                <a:lnTo>
                  <a:pt x="1150" y="379"/>
                </a:lnTo>
                <a:lnTo>
                  <a:pt x="1158" y="376"/>
                </a:lnTo>
                <a:lnTo>
                  <a:pt x="1166" y="373"/>
                </a:lnTo>
                <a:lnTo>
                  <a:pt x="1175" y="370"/>
                </a:lnTo>
                <a:lnTo>
                  <a:pt x="1184" y="369"/>
                </a:lnTo>
                <a:lnTo>
                  <a:pt x="1194" y="369"/>
                </a:lnTo>
                <a:close/>
                <a:moveTo>
                  <a:pt x="1468" y="5328"/>
                </a:moveTo>
                <a:lnTo>
                  <a:pt x="1468" y="5328"/>
                </a:lnTo>
                <a:lnTo>
                  <a:pt x="1454" y="5328"/>
                </a:lnTo>
                <a:lnTo>
                  <a:pt x="1441" y="5327"/>
                </a:lnTo>
                <a:lnTo>
                  <a:pt x="1427" y="5325"/>
                </a:lnTo>
                <a:lnTo>
                  <a:pt x="1414" y="5322"/>
                </a:lnTo>
                <a:lnTo>
                  <a:pt x="1399" y="5319"/>
                </a:lnTo>
                <a:lnTo>
                  <a:pt x="1387" y="5316"/>
                </a:lnTo>
                <a:lnTo>
                  <a:pt x="1374" y="5312"/>
                </a:lnTo>
                <a:lnTo>
                  <a:pt x="1362" y="5307"/>
                </a:lnTo>
                <a:lnTo>
                  <a:pt x="1350" y="5300"/>
                </a:lnTo>
                <a:lnTo>
                  <a:pt x="1338" y="5294"/>
                </a:lnTo>
                <a:lnTo>
                  <a:pt x="1325" y="5288"/>
                </a:lnTo>
                <a:lnTo>
                  <a:pt x="1314" y="5281"/>
                </a:lnTo>
                <a:lnTo>
                  <a:pt x="1304" y="5273"/>
                </a:lnTo>
                <a:lnTo>
                  <a:pt x="1294" y="5265"/>
                </a:lnTo>
                <a:lnTo>
                  <a:pt x="1284" y="5257"/>
                </a:lnTo>
                <a:lnTo>
                  <a:pt x="1274" y="5248"/>
                </a:lnTo>
                <a:lnTo>
                  <a:pt x="1265" y="5238"/>
                </a:lnTo>
                <a:lnTo>
                  <a:pt x="1256" y="5227"/>
                </a:lnTo>
                <a:lnTo>
                  <a:pt x="1248" y="5217"/>
                </a:lnTo>
                <a:lnTo>
                  <a:pt x="1240" y="5206"/>
                </a:lnTo>
                <a:lnTo>
                  <a:pt x="1233" y="5195"/>
                </a:lnTo>
                <a:lnTo>
                  <a:pt x="1227" y="5184"/>
                </a:lnTo>
                <a:lnTo>
                  <a:pt x="1221" y="5172"/>
                </a:lnTo>
                <a:lnTo>
                  <a:pt x="1215" y="5159"/>
                </a:lnTo>
                <a:lnTo>
                  <a:pt x="1210" y="5147"/>
                </a:lnTo>
                <a:lnTo>
                  <a:pt x="1206" y="5134"/>
                </a:lnTo>
                <a:lnTo>
                  <a:pt x="1202" y="5121"/>
                </a:lnTo>
                <a:lnTo>
                  <a:pt x="1199" y="5108"/>
                </a:lnTo>
                <a:lnTo>
                  <a:pt x="1197" y="5095"/>
                </a:lnTo>
                <a:lnTo>
                  <a:pt x="1195" y="5080"/>
                </a:lnTo>
                <a:lnTo>
                  <a:pt x="1194" y="5066"/>
                </a:lnTo>
                <a:lnTo>
                  <a:pt x="1194" y="5052"/>
                </a:lnTo>
                <a:lnTo>
                  <a:pt x="1194" y="5038"/>
                </a:lnTo>
                <a:lnTo>
                  <a:pt x="1195" y="5025"/>
                </a:lnTo>
                <a:lnTo>
                  <a:pt x="1197" y="5010"/>
                </a:lnTo>
                <a:lnTo>
                  <a:pt x="1199" y="4997"/>
                </a:lnTo>
                <a:lnTo>
                  <a:pt x="1202" y="4983"/>
                </a:lnTo>
                <a:lnTo>
                  <a:pt x="1206" y="4970"/>
                </a:lnTo>
                <a:lnTo>
                  <a:pt x="1210" y="4958"/>
                </a:lnTo>
                <a:lnTo>
                  <a:pt x="1215" y="4945"/>
                </a:lnTo>
                <a:lnTo>
                  <a:pt x="1221" y="4932"/>
                </a:lnTo>
                <a:lnTo>
                  <a:pt x="1227" y="4921"/>
                </a:lnTo>
                <a:lnTo>
                  <a:pt x="1233" y="4909"/>
                </a:lnTo>
                <a:lnTo>
                  <a:pt x="1240" y="4898"/>
                </a:lnTo>
                <a:lnTo>
                  <a:pt x="1248" y="4888"/>
                </a:lnTo>
                <a:lnTo>
                  <a:pt x="1256" y="4876"/>
                </a:lnTo>
                <a:lnTo>
                  <a:pt x="1265" y="4867"/>
                </a:lnTo>
                <a:lnTo>
                  <a:pt x="1274" y="4857"/>
                </a:lnTo>
                <a:lnTo>
                  <a:pt x="1284" y="4848"/>
                </a:lnTo>
                <a:lnTo>
                  <a:pt x="1294" y="4840"/>
                </a:lnTo>
                <a:lnTo>
                  <a:pt x="1304" y="4832"/>
                </a:lnTo>
                <a:lnTo>
                  <a:pt x="1314" y="4824"/>
                </a:lnTo>
                <a:lnTo>
                  <a:pt x="1325" y="4817"/>
                </a:lnTo>
                <a:lnTo>
                  <a:pt x="1338" y="4810"/>
                </a:lnTo>
                <a:lnTo>
                  <a:pt x="1350" y="4803"/>
                </a:lnTo>
                <a:lnTo>
                  <a:pt x="1362" y="4798"/>
                </a:lnTo>
                <a:lnTo>
                  <a:pt x="1374" y="4793"/>
                </a:lnTo>
                <a:lnTo>
                  <a:pt x="1387" y="4789"/>
                </a:lnTo>
                <a:lnTo>
                  <a:pt x="1399" y="4785"/>
                </a:lnTo>
                <a:lnTo>
                  <a:pt x="1414" y="4782"/>
                </a:lnTo>
                <a:lnTo>
                  <a:pt x="1427" y="4780"/>
                </a:lnTo>
                <a:lnTo>
                  <a:pt x="1441" y="4778"/>
                </a:lnTo>
                <a:lnTo>
                  <a:pt x="1454" y="4777"/>
                </a:lnTo>
                <a:lnTo>
                  <a:pt x="1468" y="4777"/>
                </a:lnTo>
                <a:lnTo>
                  <a:pt x="1483" y="4777"/>
                </a:lnTo>
                <a:lnTo>
                  <a:pt x="1497" y="4778"/>
                </a:lnTo>
                <a:lnTo>
                  <a:pt x="1511" y="4780"/>
                </a:lnTo>
                <a:lnTo>
                  <a:pt x="1524" y="4782"/>
                </a:lnTo>
                <a:lnTo>
                  <a:pt x="1537" y="4785"/>
                </a:lnTo>
                <a:lnTo>
                  <a:pt x="1551" y="4789"/>
                </a:lnTo>
                <a:lnTo>
                  <a:pt x="1564" y="4793"/>
                </a:lnTo>
                <a:lnTo>
                  <a:pt x="1576" y="4798"/>
                </a:lnTo>
                <a:lnTo>
                  <a:pt x="1588" y="4803"/>
                </a:lnTo>
                <a:lnTo>
                  <a:pt x="1600" y="4810"/>
                </a:lnTo>
                <a:lnTo>
                  <a:pt x="1611" y="4817"/>
                </a:lnTo>
                <a:lnTo>
                  <a:pt x="1623" y="4824"/>
                </a:lnTo>
                <a:lnTo>
                  <a:pt x="1634" y="4832"/>
                </a:lnTo>
                <a:lnTo>
                  <a:pt x="1644" y="4840"/>
                </a:lnTo>
                <a:lnTo>
                  <a:pt x="1654" y="4848"/>
                </a:lnTo>
                <a:lnTo>
                  <a:pt x="1664" y="4857"/>
                </a:lnTo>
                <a:lnTo>
                  <a:pt x="1673" y="4867"/>
                </a:lnTo>
                <a:lnTo>
                  <a:pt x="1681" y="4876"/>
                </a:lnTo>
                <a:lnTo>
                  <a:pt x="1690" y="4888"/>
                </a:lnTo>
                <a:lnTo>
                  <a:pt x="1698" y="4898"/>
                </a:lnTo>
                <a:lnTo>
                  <a:pt x="1705" y="4909"/>
                </a:lnTo>
                <a:lnTo>
                  <a:pt x="1711" y="4921"/>
                </a:lnTo>
                <a:lnTo>
                  <a:pt x="1717" y="4932"/>
                </a:lnTo>
                <a:lnTo>
                  <a:pt x="1723" y="4945"/>
                </a:lnTo>
                <a:lnTo>
                  <a:pt x="1728" y="4958"/>
                </a:lnTo>
                <a:lnTo>
                  <a:pt x="1732" y="4970"/>
                </a:lnTo>
                <a:lnTo>
                  <a:pt x="1736" y="4983"/>
                </a:lnTo>
                <a:lnTo>
                  <a:pt x="1739" y="4997"/>
                </a:lnTo>
                <a:lnTo>
                  <a:pt x="1741" y="5010"/>
                </a:lnTo>
                <a:lnTo>
                  <a:pt x="1743" y="5025"/>
                </a:lnTo>
                <a:lnTo>
                  <a:pt x="1744" y="5038"/>
                </a:lnTo>
                <a:lnTo>
                  <a:pt x="1744" y="5052"/>
                </a:lnTo>
                <a:lnTo>
                  <a:pt x="1744" y="5066"/>
                </a:lnTo>
                <a:lnTo>
                  <a:pt x="1743" y="5080"/>
                </a:lnTo>
                <a:lnTo>
                  <a:pt x="1741" y="5095"/>
                </a:lnTo>
                <a:lnTo>
                  <a:pt x="1739" y="5108"/>
                </a:lnTo>
                <a:lnTo>
                  <a:pt x="1736" y="5121"/>
                </a:lnTo>
                <a:lnTo>
                  <a:pt x="1732" y="5134"/>
                </a:lnTo>
                <a:lnTo>
                  <a:pt x="1728" y="5147"/>
                </a:lnTo>
                <a:lnTo>
                  <a:pt x="1723" y="5159"/>
                </a:lnTo>
                <a:lnTo>
                  <a:pt x="1717" y="5172"/>
                </a:lnTo>
                <a:lnTo>
                  <a:pt x="1711" y="5184"/>
                </a:lnTo>
                <a:lnTo>
                  <a:pt x="1705" y="5195"/>
                </a:lnTo>
                <a:lnTo>
                  <a:pt x="1698" y="5206"/>
                </a:lnTo>
                <a:lnTo>
                  <a:pt x="1690" y="5217"/>
                </a:lnTo>
                <a:lnTo>
                  <a:pt x="1681" y="5227"/>
                </a:lnTo>
                <a:lnTo>
                  <a:pt x="1673" y="5238"/>
                </a:lnTo>
                <a:lnTo>
                  <a:pt x="1664" y="5248"/>
                </a:lnTo>
                <a:lnTo>
                  <a:pt x="1654" y="5257"/>
                </a:lnTo>
                <a:lnTo>
                  <a:pt x="1644" y="5265"/>
                </a:lnTo>
                <a:lnTo>
                  <a:pt x="1634" y="5273"/>
                </a:lnTo>
                <a:lnTo>
                  <a:pt x="1623" y="5281"/>
                </a:lnTo>
                <a:lnTo>
                  <a:pt x="1611" y="5288"/>
                </a:lnTo>
                <a:lnTo>
                  <a:pt x="1600" y="5294"/>
                </a:lnTo>
                <a:lnTo>
                  <a:pt x="1588" y="5300"/>
                </a:lnTo>
                <a:lnTo>
                  <a:pt x="1576" y="5307"/>
                </a:lnTo>
                <a:lnTo>
                  <a:pt x="1564" y="5312"/>
                </a:lnTo>
                <a:lnTo>
                  <a:pt x="1551" y="5316"/>
                </a:lnTo>
                <a:lnTo>
                  <a:pt x="1537" y="5319"/>
                </a:lnTo>
                <a:lnTo>
                  <a:pt x="1524" y="5322"/>
                </a:lnTo>
                <a:lnTo>
                  <a:pt x="1511" y="5325"/>
                </a:lnTo>
                <a:lnTo>
                  <a:pt x="1497" y="5327"/>
                </a:lnTo>
                <a:lnTo>
                  <a:pt x="1483" y="5328"/>
                </a:lnTo>
                <a:lnTo>
                  <a:pt x="1468" y="5328"/>
                </a:lnTo>
                <a:close/>
                <a:moveTo>
                  <a:pt x="2755" y="4593"/>
                </a:moveTo>
                <a:lnTo>
                  <a:pt x="183" y="4593"/>
                </a:lnTo>
                <a:lnTo>
                  <a:pt x="183" y="919"/>
                </a:lnTo>
                <a:lnTo>
                  <a:pt x="2755" y="919"/>
                </a:lnTo>
                <a:lnTo>
                  <a:pt x="2755" y="4593"/>
                </a:lnTo>
                <a:close/>
              </a:path>
            </a:pathLst>
          </a:custGeom>
          <a:noFill/>
          <a:ln>
            <a:solidFill>
              <a:srgbClr val="D7B388"/>
            </a:solid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endParaRPr lang="zh-CN" altLang="en-US" dirty="0">
              <a:solidFill>
                <a:srgbClr val="FFFFFF"/>
              </a:solidFill>
            </a:endParaRPr>
          </a:p>
        </p:txBody>
      </p:sp>
      <p:sp>
        <p:nvSpPr>
          <p:cNvPr id="11" name="文本框 10">
            <a:extLst>
              <a:ext uri="{FF2B5EF4-FFF2-40B4-BE49-F238E27FC236}">
                <a16:creationId xmlns:a16="http://schemas.microsoft.com/office/drawing/2014/main" xmlns="" id="{26F3FD4B-2541-4065-A57F-4B6E878DC6B1}"/>
              </a:ext>
            </a:extLst>
          </p:cNvPr>
          <p:cNvSpPr txBox="1"/>
          <p:nvPr/>
        </p:nvSpPr>
        <p:spPr>
          <a:xfrm>
            <a:off x="2227321" y="2918142"/>
            <a:ext cx="3633683" cy="923330"/>
          </a:xfrm>
          <a:prstGeom prst="rect">
            <a:avLst/>
          </a:prstGeom>
          <a:noFill/>
        </p:spPr>
        <p:txBody>
          <a:bodyPr wrap="square" rtlCol="0">
            <a:spAutoFit/>
          </a:bodyPr>
          <a:lstStyle/>
          <a:p>
            <a:pPr>
              <a:lnSpc>
                <a:spcPct val="150000"/>
              </a:lnSpc>
            </a:pPr>
            <a:r>
              <a:rPr lang="zh-CN" altLang="en-US" dirty="0">
                <a:solidFill>
                  <a:schemeClr val="bg1">
                    <a:alpha val="70000"/>
                  </a:schemeClr>
                </a:solidFill>
                <a:latin typeface="微软雅黑 Light" panose="020B0502040204020203" pitchFamily="34" charset="-122"/>
                <a:ea typeface="微软雅黑 Light" panose="020B0502040204020203" pitchFamily="34" charset="-122"/>
              </a:rPr>
              <a:t>请输入你的标题请输入你的标题请输入你的标题请输入你的标题</a:t>
            </a:r>
          </a:p>
        </p:txBody>
      </p:sp>
      <p:sp>
        <p:nvSpPr>
          <p:cNvPr id="3" name="文本框 2">
            <a:extLst>
              <a:ext uri="{FF2B5EF4-FFF2-40B4-BE49-F238E27FC236}">
                <a16:creationId xmlns:a16="http://schemas.microsoft.com/office/drawing/2014/main" xmlns="" id="{E87ED46C-19B2-46BC-B63D-892205D1C0DC}"/>
              </a:ext>
            </a:extLst>
          </p:cNvPr>
          <p:cNvSpPr txBox="1"/>
          <p:nvPr/>
        </p:nvSpPr>
        <p:spPr>
          <a:xfrm>
            <a:off x="2227321" y="2583814"/>
            <a:ext cx="2425527" cy="369332"/>
          </a:xfrm>
          <a:prstGeom prst="rect">
            <a:avLst/>
          </a:prstGeom>
          <a:noFill/>
        </p:spPr>
        <p:txBody>
          <a:bodyPr wrap="square" rtlCol="0">
            <a:spAutoFit/>
          </a:bodyPr>
          <a:lstStyle/>
          <a:p>
            <a:pPr algn="l"/>
            <a:r>
              <a:rPr lang="zh-CN" altLang="en-US" b="1" dirty="0">
                <a:solidFill>
                  <a:schemeClr val="bg1"/>
                </a:solidFill>
                <a:latin typeface="微软雅黑 Light" panose="020B0502040204020203" pitchFamily="34" charset="-122"/>
                <a:ea typeface="微软雅黑 Light" panose="020B0502040204020203" pitchFamily="34" charset="-122"/>
              </a:rPr>
              <a:t>请输入你的标题</a:t>
            </a:r>
          </a:p>
        </p:txBody>
      </p:sp>
      <p:sp>
        <p:nvSpPr>
          <p:cNvPr id="30" name="矩形 29">
            <a:extLst>
              <a:ext uri="{FF2B5EF4-FFF2-40B4-BE49-F238E27FC236}">
                <a16:creationId xmlns:a16="http://schemas.microsoft.com/office/drawing/2014/main" xmlns="" id="{3784B665-BB33-485C-8538-413BE4C8252B}"/>
              </a:ext>
            </a:extLst>
          </p:cNvPr>
          <p:cNvSpPr/>
          <p:nvPr/>
        </p:nvSpPr>
        <p:spPr>
          <a:xfrm>
            <a:off x="868697" y="4609539"/>
            <a:ext cx="1049516" cy="104951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a:extLst>
              <a:ext uri="{FF2B5EF4-FFF2-40B4-BE49-F238E27FC236}">
                <a16:creationId xmlns:a16="http://schemas.microsoft.com/office/drawing/2014/main" xmlns="" id="{F84CF8B8-2A20-4FE5-8625-6F16EB86D861}"/>
              </a:ext>
            </a:extLst>
          </p:cNvPr>
          <p:cNvSpPr txBox="1"/>
          <p:nvPr/>
        </p:nvSpPr>
        <p:spPr>
          <a:xfrm>
            <a:off x="2227321" y="4892169"/>
            <a:ext cx="3633683" cy="923330"/>
          </a:xfrm>
          <a:prstGeom prst="rect">
            <a:avLst/>
          </a:prstGeom>
          <a:noFill/>
        </p:spPr>
        <p:txBody>
          <a:bodyPr wrap="square" rtlCol="0">
            <a:spAutoFit/>
          </a:bodyPr>
          <a:lstStyle/>
          <a:p>
            <a:pPr>
              <a:lnSpc>
                <a:spcPct val="150000"/>
              </a:lnSpc>
            </a:pPr>
            <a:r>
              <a:rPr lang="zh-CN" altLang="en-US" dirty="0">
                <a:solidFill>
                  <a:schemeClr val="bg1">
                    <a:alpha val="70000"/>
                  </a:schemeClr>
                </a:solidFill>
                <a:latin typeface="微软雅黑 Light" panose="020B0502040204020203" pitchFamily="34" charset="-122"/>
                <a:ea typeface="微软雅黑 Light" panose="020B0502040204020203" pitchFamily="34" charset="-122"/>
              </a:rPr>
              <a:t>请输入你的标题请输入你的标题请输入你的标题请输入你的标题</a:t>
            </a:r>
          </a:p>
        </p:txBody>
      </p:sp>
      <p:sp>
        <p:nvSpPr>
          <p:cNvPr id="34" name="文本框 33">
            <a:extLst>
              <a:ext uri="{FF2B5EF4-FFF2-40B4-BE49-F238E27FC236}">
                <a16:creationId xmlns:a16="http://schemas.microsoft.com/office/drawing/2014/main" xmlns="" id="{F57A65A7-143E-4AB4-A973-138C47CDB865}"/>
              </a:ext>
            </a:extLst>
          </p:cNvPr>
          <p:cNvSpPr txBox="1"/>
          <p:nvPr/>
        </p:nvSpPr>
        <p:spPr>
          <a:xfrm>
            <a:off x="2227321" y="4557841"/>
            <a:ext cx="2425527" cy="369332"/>
          </a:xfrm>
          <a:prstGeom prst="rect">
            <a:avLst/>
          </a:prstGeom>
          <a:noFill/>
        </p:spPr>
        <p:txBody>
          <a:bodyPr wrap="square" rtlCol="0">
            <a:spAutoFit/>
          </a:bodyPr>
          <a:lstStyle/>
          <a:p>
            <a:pPr algn="l"/>
            <a:r>
              <a:rPr lang="zh-CN" altLang="en-US" b="1" dirty="0">
                <a:solidFill>
                  <a:schemeClr val="bg1"/>
                </a:solidFill>
                <a:latin typeface="微软雅黑 Light" panose="020B0502040204020203" pitchFamily="34" charset="-122"/>
                <a:ea typeface="微软雅黑 Light" panose="020B0502040204020203" pitchFamily="34" charset="-122"/>
              </a:rPr>
              <a:t>请输入你的标题</a:t>
            </a:r>
          </a:p>
        </p:txBody>
      </p:sp>
      <p:sp>
        <p:nvSpPr>
          <p:cNvPr id="36" name="矩形 35">
            <a:extLst>
              <a:ext uri="{FF2B5EF4-FFF2-40B4-BE49-F238E27FC236}">
                <a16:creationId xmlns:a16="http://schemas.microsoft.com/office/drawing/2014/main" xmlns="" id="{2A53B995-CBC2-425D-8B31-F9C77F6A0F5E}"/>
              </a:ext>
            </a:extLst>
          </p:cNvPr>
          <p:cNvSpPr/>
          <p:nvPr/>
        </p:nvSpPr>
        <p:spPr>
          <a:xfrm>
            <a:off x="6494245" y="2635512"/>
            <a:ext cx="1049516" cy="104951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a:extLst>
              <a:ext uri="{FF2B5EF4-FFF2-40B4-BE49-F238E27FC236}">
                <a16:creationId xmlns:a16="http://schemas.microsoft.com/office/drawing/2014/main" xmlns="" id="{54111A7E-7A66-4C32-BAA6-3686F7BF3C44}"/>
              </a:ext>
            </a:extLst>
          </p:cNvPr>
          <p:cNvSpPr txBox="1"/>
          <p:nvPr/>
        </p:nvSpPr>
        <p:spPr>
          <a:xfrm>
            <a:off x="7852869" y="2918142"/>
            <a:ext cx="3633683" cy="923330"/>
          </a:xfrm>
          <a:prstGeom prst="rect">
            <a:avLst/>
          </a:prstGeom>
          <a:noFill/>
        </p:spPr>
        <p:txBody>
          <a:bodyPr wrap="square" rtlCol="0">
            <a:spAutoFit/>
          </a:bodyPr>
          <a:lstStyle/>
          <a:p>
            <a:pPr>
              <a:lnSpc>
                <a:spcPct val="150000"/>
              </a:lnSpc>
            </a:pPr>
            <a:r>
              <a:rPr lang="zh-CN" altLang="en-US" dirty="0">
                <a:solidFill>
                  <a:schemeClr val="bg1">
                    <a:alpha val="70000"/>
                  </a:schemeClr>
                </a:solidFill>
                <a:latin typeface="微软雅黑 Light" panose="020B0502040204020203" pitchFamily="34" charset="-122"/>
                <a:ea typeface="微软雅黑 Light" panose="020B0502040204020203" pitchFamily="34" charset="-122"/>
              </a:rPr>
              <a:t>请输入你的标题请输入你的标题请输入你的标题请输入你的标题</a:t>
            </a:r>
          </a:p>
        </p:txBody>
      </p:sp>
      <p:sp>
        <p:nvSpPr>
          <p:cNvPr id="40" name="文本框 39">
            <a:extLst>
              <a:ext uri="{FF2B5EF4-FFF2-40B4-BE49-F238E27FC236}">
                <a16:creationId xmlns:a16="http://schemas.microsoft.com/office/drawing/2014/main" xmlns="" id="{A979AF01-447F-4566-B2E9-BA50A0F4F66C}"/>
              </a:ext>
            </a:extLst>
          </p:cNvPr>
          <p:cNvSpPr txBox="1"/>
          <p:nvPr/>
        </p:nvSpPr>
        <p:spPr>
          <a:xfrm>
            <a:off x="7852869" y="2583814"/>
            <a:ext cx="2425527" cy="369332"/>
          </a:xfrm>
          <a:prstGeom prst="rect">
            <a:avLst/>
          </a:prstGeom>
          <a:noFill/>
        </p:spPr>
        <p:txBody>
          <a:bodyPr wrap="square" rtlCol="0">
            <a:spAutoFit/>
          </a:bodyPr>
          <a:lstStyle/>
          <a:p>
            <a:pPr algn="l"/>
            <a:r>
              <a:rPr lang="zh-CN" altLang="en-US" b="1" dirty="0">
                <a:solidFill>
                  <a:schemeClr val="bg1"/>
                </a:solidFill>
                <a:latin typeface="微软雅黑 Light" panose="020B0502040204020203" pitchFamily="34" charset="-122"/>
                <a:ea typeface="微软雅黑 Light" panose="020B0502040204020203" pitchFamily="34" charset="-122"/>
              </a:rPr>
              <a:t>请输入你的标题</a:t>
            </a:r>
          </a:p>
        </p:txBody>
      </p:sp>
      <p:sp>
        <p:nvSpPr>
          <p:cNvPr id="42" name="矩形 41">
            <a:extLst>
              <a:ext uri="{FF2B5EF4-FFF2-40B4-BE49-F238E27FC236}">
                <a16:creationId xmlns:a16="http://schemas.microsoft.com/office/drawing/2014/main" xmlns="" id="{915DD897-C114-4B62-B6E3-54571DDBFC47}"/>
              </a:ext>
            </a:extLst>
          </p:cNvPr>
          <p:cNvSpPr/>
          <p:nvPr/>
        </p:nvSpPr>
        <p:spPr>
          <a:xfrm>
            <a:off x="6494245" y="4609539"/>
            <a:ext cx="1049516" cy="104951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a:extLst>
              <a:ext uri="{FF2B5EF4-FFF2-40B4-BE49-F238E27FC236}">
                <a16:creationId xmlns:a16="http://schemas.microsoft.com/office/drawing/2014/main" xmlns="" id="{A15DC067-F393-4EA5-B8B5-D1F8F13A17DE}"/>
              </a:ext>
            </a:extLst>
          </p:cNvPr>
          <p:cNvSpPr txBox="1"/>
          <p:nvPr/>
        </p:nvSpPr>
        <p:spPr>
          <a:xfrm>
            <a:off x="7852869" y="4892169"/>
            <a:ext cx="3633683" cy="923330"/>
          </a:xfrm>
          <a:prstGeom prst="rect">
            <a:avLst/>
          </a:prstGeom>
          <a:noFill/>
        </p:spPr>
        <p:txBody>
          <a:bodyPr wrap="square" rtlCol="0">
            <a:spAutoFit/>
          </a:bodyPr>
          <a:lstStyle/>
          <a:p>
            <a:pPr>
              <a:lnSpc>
                <a:spcPct val="150000"/>
              </a:lnSpc>
            </a:pPr>
            <a:r>
              <a:rPr lang="zh-CN" altLang="en-US" dirty="0">
                <a:solidFill>
                  <a:schemeClr val="bg1">
                    <a:alpha val="70000"/>
                  </a:schemeClr>
                </a:solidFill>
                <a:latin typeface="微软雅黑 Light" panose="020B0502040204020203" pitchFamily="34" charset="-122"/>
                <a:ea typeface="微软雅黑 Light" panose="020B0502040204020203" pitchFamily="34" charset="-122"/>
              </a:rPr>
              <a:t>请输入你的标题请输入你的标题请输入你的标题请输入你的标题</a:t>
            </a:r>
          </a:p>
        </p:txBody>
      </p:sp>
      <p:sp>
        <p:nvSpPr>
          <p:cNvPr id="46" name="文本框 45">
            <a:extLst>
              <a:ext uri="{FF2B5EF4-FFF2-40B4-BE49-F238E27FC236}">
                <a16:creationId xmlns:a16="http://schemas.microsoft.com/office/drawing/2014/main" xmlns="" id="{25ECBB38-1A88-4C37-8F2A-B9A059981F3F}"/>
              </a:ext>
            </a:extLst>
          </p:cNvPr>
          <p:cNvSpPr txBox="1"/>
          <p:nvPr/>
        </p:nvSpPr>
        <p:spPr>
          <a:xfrm>
            <a:off x="7852869" y="4557841"/>
            <a:ext cx="2425527" cy="369332"/>
          </a:xfrm>
          <a:prstGeom prst="rect">
            <a:avLst/>
          </a:prstGeom>
          <a:noFill/>
        </p:spPr>
        <p:txBody>
          <a:bodyPr wrap="square" rtlCol="0">
            <a:spAutoFit/>
          </a:bodyPr>
          <a:lstStyle/>
          <a:p>
            <a:pPr algn="l"/>
            <a:r>
              <a:rPr lang="zh-CN" altLang="en-US" b="1" dirty="0">
                <a:solidFill>
                  <a:schemeClr val="bg1"/>
                </a:solidFill>
                <a:latin typeface="微软雅黑 Light" panose="020B0502040204020203" pitchFamily="34" charset="-122"/>
                <a:ea typeface="微软雅黑 Light" panose="020B0502040204020203" pitchFamily="34" charset="-122"/>
              </a:rPr>
              <a:t>请输入你的标题</a:t>
            </a:r>
          </a:p>
        </p:txBody>
      </p:sp>
      <p:sp>
        <p:nvSpPr>
          <p:cNvPr id="47" name="KSO_Shape">
            <a:extLst>
              <a:ext uri="{FF2B5EF4-FFF2-40B4-BE49-F238E27FC236}">
                <a16:creationId xmlns:a16="http://schemas.microsoft.com/office/drawing/2014/main" xmlns="" id="{1FEB1A4F-A9F5-439A-AB8B-871F3DB4C901}"/>
              </a:ext>
            </a:extLst>
          </p:cNvPr>
          <p:cNvSpPr>
            <a:spLocks/>
          </p:cNvSpPr>
          <p:nvPr/>
        </p:nvSpPr>
        <p:spPr bwMode="auto">
          <a:xfrm>
            <a:off x="1197772" y="4928314"/>
            <a:ext cx="391368" cy="411966"/>
          </a:xfrm>
          <a:custGeom>
            <a:avLst/>
            <a:gdLst>
              <a:gd name="T0" fmla="*/ 68306812 w 5831"/>
              <a:gd name="T1" fmla="*/ 194929901 h 6140"/>
              <a:gd name="T2" fmla="*/ 84877616 w 5831"/>
              <a:gd name="T3" fmla="*/ 273864227 h 6140"/>
              <a:gd name="T4" fmla="*/ 84877616 w 5831"/>
              <a:gd name="T5" fmla="*/ 0 h 6140"/>
              <a:gd name="T6" fmla="*/ 368221276 w 5831"/>
              <a:gd name="T7" fmla="*/ 0 h 6140"/>
              <a:gd name="T8" fmla="*/ 374387027 w 5831"/>
              <a:gd name="T9" fmla="*/ 1540134 h 6140"/>
              <a:gd name="T10" fmla="*/ 478918634 w 5831"/>
              <a:gd name="T11" fmla="*/ 55157817 h 6140"/>
              <a:gd name="T12" fmla="*/ 478918634 w 5831"/>
              <a:gd name="T13" fmla="*/ 273864227 h 6140"/>
              <a:gd name="T14" fmla="*/ 495200487 w 5831"/>
              <a:gd name="T15" fmla="*/ 194929901 h 6140"/>
              <a:gd name="T16" fmla="*/ 548863252 w 5831"/>
              <a:gd name="T17" fmla="*/ 194929901 h 6140"/>
              <a:gd name="T18" fmla="*/ 551657176 w 5831"/>
              <a:gd name="T19" fmla="*/ 212642057 h 6140"/>
              <a:gd name="T20" fmla="*/ 554162148 w 5831"/>
              <a:gd name="T21" fmla="*/ 230257722 h 6140"/>
              <a:gd name="T22" fmla="*/ 556281644 w 5831"/>
              <a:gd name="T23" fmla="*/ 247969879 h 6140"/>
              <a:gd name="T24" fmla="*/ 558112189 w 5831"/>
              <a:gd name="T25" fmla="*/ 265585854 h 6140"/>
              <a:gd name="T26" fmla="*/ 559653782 w 5831"/>
              <a:gd name="T27" fmla="*/ 283201830 h 6140"/>
              <a:gd name="T28" fmla="*/ 560713374 w 5831"/>
              <a:gd name="T29" fmla="*/ 300817495 h 6140"/>
              <a:gd name="T30" fmla="*/ 561387802 w 5831"/>
              <a:gd name="T31" fmla="*/ 318433471 h 6140"/>
              <a:gd name="T32" fmla="*/ 561773278 w 5831"/>
              <a:gd name="T33" fmla="*/ 336145627 h 6140"/>
              <a:gd name="T34" fmla="*/ 561773278 w 5831"/>
              <a:gd name="T35" fmla="*/ 353761603 h 6140"/>
              <a:gd name="T36" fmla="*/ 561195374 w 5831"/>
              <a:gd name="T37" fmla="*/ 371377268 h 6140"/>
              <a:gd name="T38" fmla="*/ 560328209 w 5831"/>
              <a:gd name="T39" fmla="*/ 389089424 h 6140"/>
              <a:gd name="T40" fmla="*/ 558979354 w 5831"/>
              <a:gd name="T41" fmla="*/ 406609219 h 6140"/>
              <a:gd name="T42" fmla="*/ 557148809 w 5831"/>
              <a:gd name="T43" fmla="*/ 424321375 h 6140"/>
              <a:gd name="T44" fmla="*/ 554836575 w 5831"/>
              <a:gd name="T45" fmla="*/ 441937041 h 6140"/>
              <a:gd name="T46" fmla="*/ 552042651 w 5831"/>
              <a:gd name="T47" fmla="*/ 459553016 h 6140"/>
              <a:gd name="T48" fmla="*/ 548863252 w 5831"/>
              <a:gd name="T49" fmla="*/ 477265173 h 6140"/>
              <a:gd name="T50" fmla="*/ 478918634 w 5831"/>
              <a:gd name="T51" fmla="*/ 591046417 h 6140"/>
              <a:gd name="T52" fmla="*/ 84877616 w 5831"/>
              <a:gd name="T53" fmla="*/ 591046417 h 6140"/>
              <a:gd name="T54" fmla="*/ 16474591 w 5831"/>
              <a:gd name="T55" fmla="*/ 477265173 h 6140"/>
              <a:gd name="T56" fmla="*/ 14451308 w 5831"/>
              <a:gd name="T57" fmla="*/ 468505275 h 6140"/>
              <a:gd name="T58" fmla="*/ 10886743 w 5831"/>
              <a:gd name="T59" fmla="*/ 451178152 h 6140"/>
              <a:gd name="T60" fmla="*/ 7803868 w 5831"/>
              <a:gd name="T61" fmla="*/ 433754849 h 6140"/>
              <a:gd name="T62" fmla="*/ 5202372 w 5831"/>
              <a:gd name="T63" fmla="*/ 416331545 h 6140"/>
              <a:gd name="T64" fmla="*/ 3179400 w 5831"/>
              <a:gd name="T65" fmla="*/ 398812060 h 6140"/>
              <a:gd name="T66" fmla="*/ 1637807 w 5831"/>
              <a:gd name="T67" fmla="*/ 381196085 h 6140"/>
              <a:gd name="T68" fmla="*/ 577903 w 5831"/>
              <a:gd name="T69" fmla="*/ 363772781 h 6140"/>
              <a:gd name="T70" fmla="*/ 96214 w 5831"/>
              <a:gd name="T71" fmla="*/ 346156805 h 6140"/>
              <a:gd name="T72" fmla="*/ 96214 w 5831"/>
              <a:gd name="T73" fmla="*/ 328444649 h 6140"/>
              <a:gd name="T74" fmla="*/ 577903 w 5831"/>
              <a:gd name="T75" fmla="*/ 310828673 h 6140"/>
              <a:gd name="T76" fmla="*/ 1541593 w 5831"/>
              <a:gd name="T77" fmla="*/ 293020336 h 6140"/>
              <a:gd name="T78" fmla="*/ 3082875 w 5831"/>
              <a:gd name="T79" fmla="*/ 275308180 h 6140"/>
              <a:gd name="T80" fmla="*/ 5202372 w 5831"/>
              <a:gd name="T81" fmla="*/ 257499843 h 6140"/>
              <a:gd name="T82" fmla="*/ 7803868 w 5831"/>
              <a:gd name="T83" fmla="*/ 239691506 h 6140"/>
              <a:gd name="T84" fmla="*/ 10790219 w 5831"/>
              <a:gd name="T85" fmla="*/ 221883169 h 6140"/>
              <a:gd name="T86" fmla="*/ 14451308 w 5831"/>
              <a:gd name="T87" fmla="*/ 203978340 h 6140"/>
              <a:gd name="T88" fmla="*/ 16474591 w 5831"/>
              <a:gd name="T89" fmla="*/ 194929901 h 6140"/>
              <a:gd name="T90" fmla="*/ 123607384 w 5831"/>
              <a:gd name="T91" fmla="*/ 420855765 h 6140"/>
              <a:gd name="T92" fmla="*/ 440285390 w 5831"/>
              <a:gd name="T93" fmla="*/ 552541837 h 6140"/>
              <a:gd name="T94" fmla="*/ 440285390 w 5831"/>
              <a:gd name="T95" fmla="*/ 420855765 h 6140"/>
              <a:gd name="T96" fmla="*/ 442212149 w 5831"/>
              <a:gd name="T97" fmla="*/ 273864227 h 6140"/>
              <a:gd name="T98" fmla="*/ 365138090 w 5831"/>
              <a:gd name="T99" fmla="*/ 38504580 h 6140"/>
              <a:gd name="T100" fmla="*/ 123607384 w 5831"/>
              <a:gd name="T101" fmla="*/ 273864227 h 6140"/>
              <a:gd name="T102" fmla="*/ 433155950 w 5831"/>
              <a:gd name="T103" fmla="*/ 319588571 h 6140"/>
              <a:gd name="T104" fmla="*/ 452231727 w 5831"/>
              <a:gd name="T105" fmla="*/ 345482919 h 6140"/>
              <a:gd name="T106" fmla="*/ 495200487 w 5831"/>
              <a:gd name="T107" fmla="*/ 345482919 h 6140"/>
              <a:gd name="T108" fmla="*/ 478918634 w 5831"/>
              <a:gd name="T109" fmla="*/ 319588571 h 6140"/>
              <a:gd name="T110" fmla="*/ 433155950 w 5831"/>
              <a:gd name="T111" fmla="*/ 319588571 h 614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831" h="6140">
                <a:moveTo>
                  <a:pt x="171" y="2025"/>
                </a:moveTo>
                <a:lnTo>
                  <a:pt x="709" y="2025"/>
                </a:lnTo>
                <a:lnTo>
                  <a:pt x="709" y="2845"/>
                </a:lnTo>
                <a:lnTo>
                  <a:pt x="881" y="2845"/>
                </a:lnTo>
                <a:lnTo>
                  <a:pt x="881" y="138"/>
                </a:lnTo>
                <a:lnTo>
                  <a:pt x="881" y="0"/>
                </a:lnTo>
                <a:lnTo>
                  <a:pt x="1021" y="0"/>
                </a:lnTo>
                <a:lnTo>
                  <a:pt x="3822" y="0"/>
                </a:lnTo>
                <a:lnTo>
                  <a:pt x="3855" y="0"/>
                </a:lnTo>
                <a:lnTo>
                  <a:pt x="3886" y="16"/>
                </a:lnTo>
                <a:lnTo>
                  <a:pt x="4896" y="535"/>
                </a:lnTo>
                <a:lnTo>
                  <a:pt x="4971" y="573"/>
                </a:lnTo>
                <a:lnTo>
                  <a:pt x="4971" y="658"/>
                </a:lnTo>
                <a:lnTo>
                  <a:pt x="4971" y="2845"/>
                </a:lnTo>
                <a:lnTo>
                  <a:pt x="5140" y="2845"/>
                </a:lnTo>
                <a:lnTo>
                  <a:pt x="5140" y="2025"/>
                </a:lnTo>
                <a:lnTo>
                  <a:pt x="5697" y="2025"/>
                </a:lnTo>
                <a:lnTo>
                  <a:pt x="5712" y="2117"/>
                </a:lnTo>
                <a:lnTo>
                  <a:pt x="5726" y="2209"/>
                </a:lnTo>
                <a:lnTo>
                  <a:pt x="5739" y="2301"/>
                </a:lnTo>
                <a:lnTo>
                  <a:pt x="5752" y="2392"/>
                </a:lnTo>
                <a:lnTo>
                  <a:pt x="5764" y="2483"/>
                </a:lnTo>
                <a:lnTo>
                  <a:pt x="5774" y="2576"/>
                </a:lnTo>
                <a:lnTo>
                  <a:pt x="5784" y="2667"/>
                </a:lnTo>
                <a:lnTo>
                  <a:pt x="5793" y="2759"/>
                </a:lnTo>
                <a:lnTo>
                  <a:pt x="5802" y="2850"/>
                </a:lnTo>
                <a:lnTo>
                  <a:pt x="5809" y="2942"/>
                </a:lnTo>
                <a:lnTo>
                  <a:pt x="5815" y="3034"/>
                </a:lnTo>
                <a:lnTo>
                  <a:pt x="5820" y="3125"/>
                </a:lnTo>
                <a:lnTo>
                  <a:pt x="5824" y="3217"/>
                </a:lnTo>
                <a:lnTo>
                  <a:pt x="5827" y="3308"/>
                </a:lnTo>
                <a:lnTo>
                  <a:pt x="5830" y="3400"/>
                </a:lnTo>
                <a:lnTo>
                  <a:pt x="5831" y="3492"/>
                </a:lnTo>
                <a:lnTo>
                  <a:pt x="5831" y="3584"/>
                </a:lnTo>
                <a:lnTo>
                  <a:pt x="5831" y="3675"/>
                </a:lnTo>
                <a:lnTo>
                  <a:pt x="5829" y="3766"/>
                </a:lnTo>
                <a:lnTo>
                  <a:pt x="5825" y="3858"/>
                </a:lnTo>
                <a:lnTo>
                  <a:pt x="5821" y="3950"/>
                </a:lnTo>
                <a:lnTo>
                  <a:pt x="5816" y="4042"/>
                </a:lnTo>
                <a:lnTo>
                  <a:pt x="5810" y="4133"/>
                </a:lnTo>
                <a:lnTo>
                  <a:pt x="5802" y="4224"/>
                </a:lnTo>
                <a:lnTo>
                  <a:pt x="5793" y="4316"/>
                </a:lnTo>
                <a:lnTo>
                  <a:pt x="5783" y="4408"/>
                </a:lnTo>
                <a:lnTo>
                  <a:pt x="5772" y="4500"/>
                </a:lnTo>
                <a:lnTo>
                  <a:pt x="5759" y="4591"/>
                </a:lnTo>
                <a:lnTo>
                  <a:pt x="5745" y="4682"/>
                </a:lnTo>
                <a:lnTo>
                  <a:pt x="5730" y="4774"/>
                </a:lnTo>
                <a:lnTo>
                  <a:pt x="5714" y="4866"/>
                </a:lnTo>
                <a:lnTo>
                  <a:pt x="5697" y="4958"/>
                </a:lnTo>
                <a:lnTo>
                  <a:pt x="4971" y="4958"/>
                </a:lnTo>
                <a:lnTo>
                  <a:pt x="4971" y="6140"/>
                </a:lnTo>
                <a:lnTo>
                  <a:pt x="881" y="6140"/>
                </a:lnTo>
                <a:lnTo>
                  <a:pt x="881" y="4958"/>
                </a:lnTo>
                <a:lnTo>
                  <a:pt x="171" y="4958"/>
                </a:lnTo>
                <a:lnTo>
                  <a:pt x="150" y="4867"/>
                </a:lnTo>
                <a:lnTo>
                  <a:pt x="131" y="4777"/>
                </a:lnTo>
                <a:lnTo>
                  <a:pt x="113" y="4687"/>
                </a:lnTo>
                <a:lnTo>
                  <a:pt x="97" y="4597"/>
                </a:lnTo>
                <a:lnTo>
                  <a:pt x="81" y="4506"/>
                </a:lnTo>
                <a:lnTo>
                  <a:pt x="68" y="4415"/>
                </a:lnTo>
                <a:lnTo>
                  <a:pt x="54" y="4325"/>
                </a:lnTo>
                <a:lnTo>
                  <a:pt x="43" y="4233"/>
                </a:lnTo>
                <a:lnTo>
                  <a:pt x="33" y="4143"/>
                </a:lnTo>
                <a:lnTo>
                  <a:pt x="24" y="4052"/>
                </a:lnTo>
                <a:lnTo>
                  <a:pt x="17" y="3960"/>
                </a:lnTo>
                <a:lnTo>
                  <a:pt x="11" y="3870"/>
                </a:lnTo>
                <a:lnTo>
                  <a:pt x="6" y="3779"/>
                </a:lnTo>
                <a:lnTo>
                  <a:pt x="3" y="3687"/>
                </a:lnTo>
                <a:lnTo>
                  <a:pt x="1" y="3596"/>
                </a:lnTo>
                <a:lnTo>
                  <a:pt x="0" y="3504"/>
                </a:lnTo>
                <a:lnTo>
                  <a:pt x="1" y="3412"/>
                </a:lnTo>
                <a:lnTo>
                  <a:pt x="3" y="3320"/>
                </a:lnTo>
                <a:lnTo>
                  <a:pt x="6" y="3229"/>
                </a:lnTo>
                <a:lnTo>
                  <a:pt x="11" y="3137"/>
                </a:lnTo>
                <a:lnTo>
                  <a:pt x="16" y="3044"/>
                </a:lnTo>
                <a:lnTo>
                  <a:pt x="24" y="2953"/>
                </a:lnTo>
                <a:lnTo>
                  <a:pt x="32" y="2860"/>
                </a:lnTo>
                <a:lnTo>
                  <a:pt x="42" y="2768"/>
                </a:lnTo>
                <a:lnTo>
                  <a:pt x="54" y="2675"/>
                </a:lnTo>
                <a:lnTo>
                  <a:pt x="66" y="2583"/>
                </a:lnTo>
                <a:lnTo>
                  <a:pt x="81" y="2490"/>
                </a:lnTo>
                <a:lnTo>
                  <a:pt x="95" y="2398"/>
                </a:lnTo>
                <a:lnTo>
                  <a:pt x="112" y="2305"/>
                </a:lnTo>
                <a:lnTo>
                  <a:pt x="131" y="2212"/>
                </a:lnTo>
                <a:lnTo>
                  <a:pt x="150" y="2119"/>
                </a:lnTo>
                <a:lnTo>
                  <a:pt x="171" y="2025"/>
                </a:lnTo>
                <a:close/>
                <a:moveTo>
                  <a:pt x="4570" y="4372"/>
                </a:moveTo>
                <a:lnTo>
                  <a:pt x="1283" y="4372"/>
                </a:lnTo>
                <a:lnTo>
                  <a:pt x="1283" y="5740"/>
                </a:lnTo>
                <a:lnTo>
                  <a:pt x="4570" y="5740"/>
                </a:lnTo>
                <a:lnTo>
                  <a:pt x="4570" y="4372"/>
                </a:lnTo>
                <a:close/>
                <a:moveTo>
                  <a:pt x="1283" y="2845"/>
                </a:moveTo>
                <a:lnTo>
                  <a:pt x="4590" y="2845"/>
                </a:lnTo>
                <a:lnTo>
                  <a:pt x="4590" y="845"/>
                </a:lnTo>
                <a:lnTo>
                  <a:pt x="3790" y="400"/>
                </a:lnTo>
                <a:lnTo>
                  <a:pt x="1283" y="400"/>
                </a:lnTo>
                <a:lnTo>
                  <a:pt x="1283" y="2845"/>
                </a:lnTo>
                <a:close/>
                <a:moveTo>
                  <a:pt x="4496" y="3320"/>
                </a:moveTo>
                <a:lnTo>
                  <a:pt x="4496" y="3589"/>
                </a:lnTo>
                <a:lnTo>
                  <a:pt x="4694" y="3589"/>
                </a:lnTo>
                <a:lnTo>
                  <a:pt x="4971" y="3589"/>
                </a:lnTo>
                <a:lnTo>
                  <a:pt x="5140" y="3589"/>
                </a:lnTo>
                <a:lnTo>
                  <a:pt x="5140" y="3320"/>
                </a:lnTo>
                <a:lnTo>
                  <a:pt x="4971" y="3320"/>
                </a:lnTo>
                <a:lnTo>
                  <a:pt x="4694" y="3320"/>
                </a:lnTo>
                <a:lnTo>
                  <a:pt x="4496" y="3320"/>
                </a:lnTo>
                <a:close/>
              </a:path>
            </a:pathLst>
          </a:custGeom>
          <a:noFill/>
          <a:ln>
            <a:solidFill>
              <a:srgbClr val="D7B388"/>
            </a:solid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endParaRPr lang="zh-CN" altLang="en-US">
              <a:solidFill>
                <a:srgbClr val="FFFFFF"/>
              </a:solidFill>
            </a:endParaRPr>
          </a:p>
        </p:txBody>
      </p:sp>
      <p:sp>
        <p:nvSpPr>
          <p:cNvPr id="48" name="KSO_Shape">
            <a:extLst>
              <a:ext uri="{FF2B5EF4-FFF2-40B4-BE49-F238E27FC236}">
                <a16:creationId xmlns:a16="http://schemas.microsoft.com/office/drawing/2014/main" xmlns="" id="{200FE61D-373B-4EA4-8458-20950655F2A5}"/>
              </a:ext>
            </a:extLst>
          </p:cNvPr>
          <p:cNvSpPr>
            <a:spLocks/>
          </p:cNvSpPr>
          <p:nvPr/>
        </p:nvSpPr>
        <p:spPr bwMode="auto">
          <a:xfrm>
            <a:off x="6823320" y="4901340"/>
            <a:ext cx="391368" cy="465914"/>
          </a:xfrm>
          <a:custGeom>
            <a:avLst/>
            <a:gdLst>
              <a:gd name="T0" fmla="*/ 564497097 w 4340"/>
              <a:gd name="T1" fmla="*/ 4619846 h 5168"/>
              <a:gd name="T2" fmla="*/ 584623852 w 4340"/>
              <a:gd name="T3" fmla="*/ 23642569 h 5168"/>
              <a:gd name="T4" fmla="*/ 590063426 w 4340"/>
              <a:gd name="T5" fmla="*/ 659545429 h 5168"/>
              <a:gd name="T6" fmla="*/ 579864179 w 4340"/>
              <a:gd name="T7" fmla="*/ 685769774 h 5168"/>
              <a:gd name="T8" fmla="*/ 556337921 w 4340"/>
              <a:gd name="T9" fmla="*/ 700715988 h 5168"/>
              <a:gd name="T10" fmla="*/ 31821857 w 4340"/>
              <a:gd name="T11" fmla="*/ 700172650 h 5168"/>
              <a:gd name="T12" fmla="*/ 9111554 w 4340"/>
              <a:gd name="T13" fmla="*/ 684003373 h 5168"/>
              <a:gd name="T14" fmla="*/ 0 w 4340"/>
              <a:gd name="T15" fmla="*/ 657235690 h 5168"/>
              <a:gd name="T16" fmla="*/ 6527636 w 4340"/>
              <a:gd name="T17" fmla="*/ 171883859 h 5168"/>
              <a:gd name="T18" fmla="*/ 45148869 w 4340"/>
              <a:gd name="T19" fmla="*/ 130577650 h 5168"/>
              <a:gd name="T20" fmla="*/ 127967330 w 4340"/>
              <a:gd name="T21" fmla="*/ 567556930 h 5168"/>
              <a:gd name="T22" fmla="*/ 159789188 w 4340"/>
              <a:gd name="T23" fmla="*/ 577611629 h 5168"/>
              <a:gd name="T24" fmla="*/ 191202884 w 4340"/>
              <a:gd name="T25" fmla="*/ 566605905 h 5168"/>
              <a:gd name="T26" fmla="*/ 197322358 w 4340"/>
              <a:gd name="T27" fmla="*/ 520679480 h 5168"/>
              <a:gd name="T28" fmla="*/ 183723239 w 4340"/>
              <a:gd name="T29" fmla="*/ 496900893 h 5168"/>
              <a:gd name="T30" fmla="*/ 194602755 w 4340"/>
              <a:gd name="T31" fmla="*/ 482905704 h 5168"/>
              <a:gd name="T32" fmla="*/ 195826503 w 4340"/>
              <a:gd name="T33" fmla="*/ 442006814 h 5168"/>
              <a:gd name="T34" fmla="*/ 183043338 w 4340"/>
              <a:gd name="T35" fmla="*/ 428147276 h 5168"/>
              <a:gd name="T36" fmla="*/ 140206279 w 4340"/>
              <a:gd name="T37" fmla="*/ 425837537 h 5168"/>
              <a:gd name="T38" fmla="*/ 122663442 w 4340"/>
              <a:gd name="T39" fmla="*/ 446762679 h 5168"/>
              <a:gd name="T40" fmla="*/ 158429018 w 4340"/>
              <a:gd name="T41" fmla="*/ 445811285 h 5168"/>
              <a:gd name="T42" fmla="*/ 164276753 w 4340"/>
              <a:gd name="T43" fmla="*/ 479372902 h 5168"/>
              <a:gd name="T44" fmla="*/ 150133787 w 4340"/>
              <a:gd name="T45" fmla="*/ 503151490 h 5168"/>
              <a:gd name="T46" fmla="*/ 163596853 w 4340"/>
              <a:gd name="T47" fmla="*/ 508450693 h 5168"/>
              <a:gd name="T48" fmla="*/ 159653134 w 4340"/>
              <a:gd name="T49" fmla="*/ 554241098 h 5168"/>
              <a:gd name="T50" fmla="*/ 121711802 w 4340"/>
              <a:gd name="T51" fmla="*/ 512662851 h 5168"/>
              <a:gd name="T52" fmla="*/ 279052757 w 4340"/>
              <a:gd name="T53" fmla="*/ 469318203 h 5168"/>
              <a:gd name="T54" fmla="*/ 271573482 w 4340"/>
              <a:gd name="T55" fmla="*/ 433854166 h 5168"/>
              <a:gd name="T56" fmla="*/ 248726755 w 4340"/>
              <a:gd name="T57" fmla="*/ 423527798 h 5168"/>
              <a:gd name="T58" fmla="*/ 212281278 w 4340"/>
              <a:gd name="T59" fmla="*/ 430457383 h 5168"/>
              <a:gd name="T60" fmla="*/ 202897986 w 4340"/>
              <a:gd name="T61" fmla="*/ 452469201 h 5168"/>
              <a:gd name="T62" fmla="*/ 239751624 w 4340"/>
              <a:gd name="T63" fmla="*/ 446490641 h 5168"/>
              <a:gd name="T64" fmla="*/ 246414945 w 4340"/>
              <a:gd name="T65" fmla="*/ 461573243 h 5168"/>
              <a:gd name="T66" fmla="*/ 397228634 w 4340"/>
              <a:gd name="T67" fmla="*/ 501113051 h 5168"/>
              <a:gd name="T68" fmla="*/ 362007273 w 4340"/>
              <a:gd name="T69" fmla="*/ 556550837 h 5168"/>
              <a:gd name="T70" fmla="*/ 357383285 w 4340"/>
              <a:gd name="T71" fmla="*/ 445947304 h 5168"/>
              <a:gd name="T72" fmla="*/ 366766946 w 4340"/>
              <a:gd name="T73" fmla="*/ 445947304 h 5168"/>
              <a:gd name="T74" fmla="*/ 390293205 w 4340"/>
              <a:gd name="T75" fmla="*/ 431680077 h 5168"/>
              <a:gd name="T76" fmla="*/ 348679893 w 4340"/>
              <a:gd name="T77" fmla="*/ 424207155 h 5168"/>
              <a:gd name="T78" fmla="*/ 326785544 w 4340"/>
              <a:gd name="T79" fmla="*/ 438338362 h 5168"/>
              <a:gd name="T80" fmla="*/ 326649490 w 4340"/>
              <a:gd name="T81" fmla="*/ 564703485 h 5168"/>
              <a:gd name="T82" fmla="*/ 345008282 w 4340"/>
              <a:gd name="T83" fmla="*/ 576796622 h 5168"/>
              <a:gd name="T84" fmla="*/ 381317705 w 4340"/>
              <a:gd name="T85" fmla="*/ 576388935 h 5168"/>
              <a:gd name="T86" fmla="*/ 469439686 w 4340"/>
              <a:gd name="T87" fmla="*/ 568915643 h 5168"/>
              <a:gd name="T88" fmla="*/ 478687294 w 4340"/>
              <a:gd name="T89" fmla="*/ 553425723 h 5168"/>
              <a:gd name="T90" fmla="*/ 472839558 w 4340"/>
              <a:gd name="T91" fmla="*/ 501792777 h 5168"/>
              <a:gd name="T92" fmla="*/ 469031894 w 4340"/>
              <a:gd name="T93" fmla="*/ 490107327 h 5168"/>
              <a:gd name="T94" fmla="*/ 478279132 w 4340"/>
              <a:gd name="T95" fmla="*/ 451518175 h 5168"/>
              <a:gd name="T96" fmla="*/ 470391695 w 4340"/>
              <a:gd name="T97" fmla="*/ 432631472 h 5168"/>
              <a:gd name="T98" fmla="*/ 404164431 w 4340"/>
              <a:gd name="T99" fmla="*/ 576388935 h 5168"/>
              <a:gd name="T100" fmla="*/ 441425863 w 4340"/>
              <a:gd name="T101" fmla="*/ 444588590 h 5168"/>
              <a:gd name="T102" fmla="*/ 446185536 w 4340"/>
              <a:gd name="T103" fmla="*/ 481410972 h 5168"/>
              <a:gd name="T104" fmla="*/ 443873357 w 4340"/>
              <a:gd name="T105" fmla="*/ 503966497 h 5168"/>
              <a:gd name="T106" fmla="*/ 445369581 w 4340"/>
              <a:gd name="T107" fmla="*/ 553697392 h 5168"/>
              <a:gd name="T108" fmla="*/ 108928637 w 4340"/>
              <a:gd name="T109" fmla="*/ 362111453 h 5168"/>
              <a:gd name="T110" fmla="*/ 80914445 w 4340"/>
              <a:gd name="T111" fmla="*/ 382628908 h 5168"/>
              <a:gd name="T112" fmla="*/ 88258035 w 4340"/>
              <a:gd name="T113" fmla="*/ 625712142 h 5168"/>
              <a:gd name="T114" fmla="*/ 493510160 w 4340"/>
              <a:gd name="T115" fmla="*/ 632913765 h 5168"/>
              <a:gd name="T116" fmla="*/ 514044708 w 4340"/>
              <a:gd name="T117" fmla="*/ 605059037 h 5168"/>
              <a:gd name="T118" fmla="*/ 498813680 w 4340"/>
              <a:gd name="T119" fmla="*/ 365508236 h 5168"/>
              <a:gd name="T120" fmla="*/ 212417332 w 4340"/>
              <a:gd name="T121" fmla="*/ 24729613 h 516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4340" h="5168">
                <a:moveTo>
                  <a:pt x="332" y="961"/>
                </a:moveTo>
                <a:lnTo>
                  <a:pt x="1480" y="0"/>
                </a:lnTo>
                <a:lnTo>
                  <a:pt x="4009" y="0"/>
                </a:lnTo>
                <a:lnTo>
                  <a:pt x="4025" y="0"/>
                </a:lnTo>
                <a:lnTo>
                  <a:pt x="4042" y="3"/>
                </a:lnTo>
                <a:lnTo>
                  <a:pt x="4058" y="5"/>
                </a:lnTo>
                <a:lnTo>
                  <a:pt x="4075" y="7"/>
                </a:lnTo>
                <a:lnTo>
                  <a:pt x="4091" y="11"/>
                </a:lnTo>
                <a:lnTo>
                  <a:pt x="4106" y="15"/>
                </a:lnTo>
                <a:lnTo>
                  <a:pt x="4122" y="21"/>
                </a:lnTo>
                <a:lnTo>
                  <a:pt x="4137" y="26"/>
                </a:lnTo>
                <a:lnTo>
                  <a:pt x="4151" y="34"/>
                </a:lnTo>
                <a:lnTo>
                  <a:pt x="4166" y="40"/>
                </a:lnTo>
                <a:lnTo>
                  <a:pt x="4180" y="49"/>
                </a:lnTo>
                <a:lnTo>
                  <a:pt x="4193" y="57"/>
                </a:lnTo>
                <a:lnTo>
                  <a:pt x="4206" y="67"/>
                </a:lnTo>
                <a:lnTo>
                  <a:pt x="4219" y="77"/>
                </a:lnTo>
                <a:lnTo>
                  <a:pt x="4231" y="87"/>
                </a:lnTo>
                <a:lnTo>
                  <a:pt x="4242" y="98"/>
                </a:lnTo>
                <a:lnTo>
                  <a:pt x="4253" y="110"/>
                </a:lnTo>
                <a:lnTo>
                  <a:pt x="4264" y="122"/>
                </a:lnTo>
                <a:lnTo>
                  <a:pt x="4273" y="133"/>
                </a:lnTo>
                <a:lnTo>
                  <a:pt x="4283" y="147"/>
                </a:lnTo>
                <a:lnTo>
                  <a:pt x="4292" y="160"/>
                </a:lnTo>
                <a:lnTo>
                  <a:pt x="4299" y="174"/>
                </a:lnTo>
                <a:lnTo>
                  <a:pt x="4307" y="188"/>
                </a:lnTo>
                <a:lnTo>
                  <a:pt x="4313" y="203"/>
                </a:lnTo>
                <a:lnTo>
                  <a:pt x="4320" y="218"/>
                </a:lnTo>
                <a:lnTo>
                  <a:pt x="4325" y="233"/>
                </a:lnTo>
                <a:lnTo>
                  <a:pt x="4329" y="249"/>
                </a:lnTo>
                <a:lnTo>
                  <a:pt x="4332" y="265"/>
                </a:lnTo>
                <a:lnTo>
                  <a:pt x="4336" y="281"/>
                </a:lnTo>
                <a:lnTo>
                  <a:pt x="4338" y="298"/>
                </a:lnTo>
                <a:lnTo>
                  <a:pt x="4339" y="315"/>
                </a:lnTo>
                <a:lnTo>
                  <a:pt x="4340" y="332"/>
                </a:lnTo>
                <a:lnTo>
                  <a:pt x="4340" y="4837"/>
                </a:lnTo>
                <a:lnTo>
                  <a:pt x="4339" y="4854"/>
                </a:lnTo>
                <a:lnTo>
                  <a:pt x="4338" y="4870"/>
                </a:lnTo>
                <a:lnTo>
                  <a:pt x="4336" y="4887"/>
                </a:lnTo>
                <a:lnTo>
                  <a:pt x="4332" y="4903"/>
                </a:lnTo>
                <a:lnTo>
                  <a:pt x="4329" y="4919"/>
                </a:lnTo>
                <a:lnTo>
                  <a:pt x="4325" y="4934"/>
                </a:lnTo>
                <a:lnTo>
                  <a:pt x="4320" y="4950"/>
                </a:lnTo>
                <a:lnTo>
                  <a:pt x="4313" y="4965"/>
                </a:lnTo>
                <a:lnTo>
                  <a:pt x="4307" y="4979"/>
                </a:lnTo>
                <a:lnTo>
                  <a:pt x="4299" y="4994"/>
                </a:lnTo>
                <a:lnTo>
                  <a:pt x="4292" y="5008"/>
                </a:lnTo>
                <a:lnTo>
                  <a:pt x="4283" y="5021"/>
                </a:lnTo>
                <a:lnTo>
                  <a:pt x="4273" y="5034"/>
                </a:lnTo>
                <a:lnTo>
                  <a:pt x="4264" y="5047"/>
                </a:lnTo>
                <a:lnTo>
                  <a:pt x="4253" y="5058"/>
                </a:lnTo>
                <a:lnTo>
                  <a:pt x="4242" y="5070"/>
                </a:lnTo>
                <a:lnTo>
                  <a:pt x="4231" y="5081"/>
                </a:lnTo>
                <a:lnTo>
                  <a:pt x="4219" y="5092"/>
                </a:lnTo>
                <a:lnTo>
                  <a:pt x="4206" y="5101"/>
                </a:lnTo>
                <a:lnTo>
                  <a:pt x="4193" y="5111"/>
                </a:lnTo>
                <a:lnTo>
                  <a:pt x="4180" y="5120"/>
                </a:lnTo>
                <a:lnTo>
                  <a:pt x="4166" y="5127"/>
                </a:lnTo>
                <a:lnTo>
                  <a:pt x="4151" y="5135"/>
                </a:lnTo>
                <a:lnTo>
                  <a:pt x="4137" y="5141"/>
                </a:lnTo>
                <a:lnTo>
                  <a:pt x="4122" y="5147"/>
                </a:lnTo>
                <a:lnTo>
                  <a:pt x="4106" y="5153"/>
                </a:lnTo>
                <a:lnTo>
                  <a:pt x="4091" y="5157"/>
                </a:lnTo>
                <a:lnTo>
                  <a:pt x="4075" y="5160"/>
                </a:lnTo>
                <a:lnTo>
                  <a:pt x="4058" y="5164"/>
                </a:lnTo>
                <a:lnTo>
                  <a:pt x="4042" y="5166"/>
                </a:lnTo>
                <a:lnTo>
                  <a:pt x="4025" y="5167"/>
                </a:lnTo>
                <a:lnTo>
                  <a:pt x="4009" y="5168"/>
                </a:lnTo>
                <a:lnTo>
                  <a:pt x="332" y="5168"/>
                </a:lnTo>
                <a:lnTo>
                  <a:pt x="316" y="5167"/>
                </a:lnTo>
                <a:lnTo>
                  <a:pt x="299" y="5166"/>
                </a:lnTo>
                <a:lnTo>
                  <a:pt x="281" y="5164"/>
                </a:lnTo>
                <a:lnTo>
                  <a:pt x="265" y="5160"/>
                </a:lnTo>
                <a:lnTo>
                  <a:pt x="249" y="5157"/>
                </a:lnTo>
                <a:lnTo>
                  <a:pt x="234" y="5153"/>
                </a:lnTo>
                <a:lnTo>
                  <a:pt x="218" y="5147"/>
                </a:lnTo>
                <a:lnTo>
                  <a:pt x="203" y="5141"/>
                </a:lnTo>
                <a:lnTo>
                  <a:pt x="189" y="5135"/>
                </a:lnTo>
                <a:lnTo>
                  <a:pt x="174" y="5127"/>
                </a:lnTo>
                <a:lnTo>
                  <a:pt x="160" y="5120"/>
                </a:lnTo>
                <a:lnTo>
                  <a:pt x="147" y="5111"/>
                </a:lnTo>
                <a:lnTo>
                  <a:pt x="134" y="5101"/>
                </a:lnTo>
                <a:lnTo>
                  <a:pt x="122" y="5092"/>
                </a:lnTo>
                <a:lnTo>
                  <a:pt x="110" y="5081"/>
                </a:lnTo>
                <a:lnTo>
                  <a:pt x="98" y="5070"/>
                </a:lnTo>
                <a:lnTo>
                  <a:pt x="87" y="5058"/>
                </a:lnTo>
                <a:lnTo>
                  <a:pt x="77" y="5047"/>
                </a:lnTo>
                <a:lnTo>
                  <a:pt x="67" y="5034"/>
                </a:lnTo>
                <a:lnTo>
                  <a:pt x="57" y="5021"/>
                </a:lnTo>
                <a:lnTo>
                  <a:pt x="49" y="5008"/>
                </a:lnTo>
                <a:lnTo>
                  <a:pt x="41" y="4994"/>
                </a:lnTo>
                <a:lnTo>
                  <a:pt x="34" y="4979"/>
                </a:lnTo>
                <a:lnTo>
                  <a:pt x="27" y="4965"/>
                </a:lnTo>
                <a:lnTo>
                  <a:pt x="21" y="4950"/>
                </a:lnTo>
                <a:lnTo>
                  <a:pt x="16" y="4934"/>
                </a:lnTo>
                <a:lnTo>
                  <a:pt x="11" y="4919"/>
                </a:lnTo>
                <a:lnTo>
                  <a:pt x="8" y="4903"/>
                </a:lnTo>
                <a:lnTo>
                  <a:pt x="5" y="4887"/>
                </a:lnTo>
                <a:lnTo>
                  <a:pt x="3" y="4870"/>
                </a:lnTo>
                <a:lnTo>
                  <a:pt x="2" y="4854"/>
                </a:lnTo>
                <a:lnTo>
                  <a:pt x="0" y="4837"/>
                </a:lnTo>
                <a:lnTo>
                  <a:pt x="0" y="1552"/>
                </a:lnTo>
                <a:lnTo>
                  <a:pt x="2" y="1497"/>
                </a:lnTo>
                <a:lnTo>
                  <a:pt x="5" y="1446"/>
                </a:lnTo>
                <a:lnTo>
                  <a:pt x="7" y="1422"/>
                </a:lnTo>
                <a:lnTo>
                  <a:pt x="10" y="1399"/>
                </a:lnTo>
                <a:lnTo>
                  <a:pt x="13" y="1378"/>
                </a:lnTo>
                <a:lnTo>
                  <a:pt x="18" y="1358"/>
                </a:lnTo>
                <a:lnTo>
                  <a:pt x="23" y="1338"/>
                </a:lnTo>
                <a:lnTo>
                  <a:pt x="28" y="1319"/>
                </a:lnTo>
                <a:lnTo>
                  <a:pt x="34" y="1301"/>
                </a:lnTo>
                <a:lnTo>
                  <a:pt x="40" y="1283"/>
                </a:lnTo>
                <a:lnTo>
                  <a:pt x="48" y="1265"/>
                </a:lnTo>
                <a:lnTo>
                  <a:pt x="56" y="1249"/>
                </a:lnTo>
                <a:lnTo>
                  <a:pt x="65" y="1233"/>
                </a:lnTo>
                <a:lnTo>
                  <a:pt x="73" y="1217"/>
                </a:lnTo>
                <a:lnTo>
                  <a:pt x="84" y="1202"/>
                </a:lnTo>
                <a:lnTo>
                  <a:pt x="95" y="1187"/>
                </a:lnTo>
                <a:lnTo>
                  <a:pt x="107" y="1171"/>
                </a:lnTo>
                <a:lnTo>
                  <a:pt x="118" y="1157"/>
                </a:lnTo>
                <a:lnTo>
                  <a:pt x="146" y="1127"/>
                </a:lnTo>
                <a:lnTo>
                  <a:pt x="176" y="1096"/>
                </a:lnTo>
                <a:lnTo>
                  <a:pt x="210" y="1065"/>
                </a:lnTo>
                <a:lnTo>
                  <a:pt x="247" y="1033"/>
                </a:lnTo>
                <a:lnTo>
                  <a:pt x="332" y="961"/>
                </a:lnTo>
                <a:close/>
                <a:moveTo>
                  <a:pt x="895" y="3773"/>
                </a:moveTo>
                <a:lnTo>
                  <a:pt x="895" y="4040"/>
                </a:lnTo>
                <a:lnTo>
                  <a:pt x="896" y="4066"/>
                </a:lnTo>
                <a:lnTo>
                  <a:pt x="899" y="4089"/>
                </a:lnTo>
                <a:lnTo>
                  <a:pt x="904" y="4112"/>
                </a:lnTo>
                <a:lnTo>
                  <a:pt x="908" y="4123"/>
                </a:lnTo>
                <a:lnTo>
                  <a:pt x="913" y="4132"/>
                </a:lnTo>
                <a:lnTo>
                  <a:pt x="917" y="4142"/>
                </a:lnTo>
                <a:lnTo>
                  <a:pt x="922" y="4151"/>
                </a:lnTo>
                <a:lnTo>
                  <a:pt x="928" y="4160"/>
                </a:lnTo>
                <a:lnTo>
                  <a:pt x="934" y="4169"/>
                </a:lnTo>
                <a:lnTo>
                  <a:pt x="941" y="4177"/>
                </a:lnTo>
                <a:lnTo>
                  <a:pt x="948" y="4185"/>
                </a:lnTo>
                <a:lnTo>
                  <a:pt x="957" y="4192"/>
                </a:lnTo>
                <a:lnTo>
                  <a:pt x="965" y="4199"/>
                </a:lnTo>
                <a:lnTo>
                  <a:pt x="974" y="4205"/>
                </a:lnTo>
                <a:lnTo>
                  <a:pt x="984" y="4210"/>
                </a:lnTo>
                <a:lnTo>
                  <a:pt x="1004" y="4222"/>
                </a:lnTo>
                <a:lnTo>
                  <a:pt x="1027" y="4231"/>
                </a:lnTo>
                <a:lnTo>
                  <a:pt x="1052" y="4238"/>
                </a:lnTo>
                <a:lnTo>
                  <a:pt x="1080" y="4244"/>
                </a:lnTo>
                <a:lnTo>
                  <a:pt x="1110" y="4248"/>
                </a:lnTo>
                <a:lnTo>
                  <a:pt x="1141" y="4251"/>
                </a:lnTo>
                <a:lnTo>
                  <a:pt x="1175" y="4251"/>
                </a:lnTo>
                <a:lnTo>
                  <a:pt x="1209" y="4251"/>
                </a:lnTo>
                <a:lnTo>
                  <a:pt x="1240" y="4248"/>
                </a:lnTo>
                <a:lnTo>
                  <a:pt x="1269" y="4244"/>
                </a:lnTo>
                <a:lnTo>
                  <a:pt x="1297" y="4237"/>
                </a:lnTo>
                <a:lnTo>
                  <a:pt x="1321" y="4229"/>
                </a:lnTo>
                <a:lnTo>
                  <a:pt x="1344" y="4219"/>
                </a:lnTo>
                <a:lnTo>
                  <a:pt x="1354" y="4214"/>
                </a:lnTo>
                <a:lnTo>
                  <a:pt x="1364" y="4207"/>
                </a:lnTo>
                <a:lnTo>
                  <a:pt x="1374" y="4201"/>
                </a:lnTo>
                <a:lnTo>
                  <a:pt x="1382" y="4193"/>
                </a:lnTo>
                <a:lnTo>
                  <a:pt x="1391" y="4186"/>
                </a:lnTo>
                <a:lnTo>
                  <a:pt x="1398" y="4178"/>
                </a:lnTo>
                <a:lnTo>
                  <a:pt x="1406" y="4170"/>
                </a:lnTo>
                <a:lnTo>
                  <a:pt x="1412" y="4161"/>
                </a:lnTo>
                <a:lnTo>
                  <a:pt x="1419" y="4151"/>
                </a:lnTo>
                <a:lnTo>
                  <a:pt x="1425" y="4142"/>
                </a:lnTo>
                <a:lnTo>
                  <a:pt x="1429" y="4131"/>
                </a:lnTo>
                <a:lnTo>
                  <a:pt x="1435" y="4120"/>
                </a:lnTo>
                <a:lnTo>
                  <a:pt x="1438" y="4110"/>
                </a:lnTo>
                <a:lnTo>
                  <a:pt x="1442" y="4098"/>
                </a:lnTo>
                <a:lnTo>
                  <a:pt x="1448" y="4073"/>
                </a:lnTo>
                <a:lnTo>
                  <a:pt x="1451" y="4046"/>
                </a:lnTo>
                <a:lnTo>
                  <a:pt x="1452" y="4019"/>
                </a:lnTo>
                <a:lnTo>
                  <a:pt x="1452" y="3852"/>
                </a:lnTo>
                <a:lnTo>
                  <a:pt x="1451" y="3832"/>
                </a:lnTo>
                <a:lnTo>
                  <a:pt x="1450" y="3813"/>
                </a:lnTo>
                <a:lnTo>
                  <a:pt x="1447" y="3794"/>
                </a:lnTo>
                <a:lnTo>
                  <a:pt x="1443" y="3776"/>
                </a:lnTo>
                <a:lnTo>
                  <a:pt x="1439" y="3760"/>
                </a:lnTo>
                <a:lnTo>
                  <a:pt x="1434" y="3744"/>
                </a:lnTo>
                <a:lnTo>
                  <a:pt x="1426" y="3730"/>
                </a:lnTo>
                <a:lnTo>
                  <a:pt x="1419" y="3716"/>
                </a:lnTo>
                <a:lnTo>
                  <a:pt x="1410" y="3704"/>
                </a:lnTo>
                <a:lnTo>
                  <a:pt x="1401" y="3693"/>
                </a:lnTo>
                <a:lnTo>
                  <a:pt x="1390" y="3682"/>
                </a:lnTo>
                <a:lnTo>
                  <a:pt x="1378" y="3673"/>
                </a:lnTo>
                <a:lnTo>
                  <a:pt x="1365" y="3665"/>
                </a:lnTo>
                <a:lnTo>
                  <a:pt x="1351" y="3657"/>
                </a:lnTo>
                <a:lnTo>
                  <a:pt x="1336" y="3651"/>
                </a:lnTo>
                <a:lnTo>
                  <a:pt x="1321" y="3645"/>
                </a:lnTo>
                <a:lnTo>
                  <a:pt x="1336" y="3640"/>
                </a:lnTo>
                <a:lnTo>
                  <a:pt x="1351" y="3633"/>
                </a:lnTo>
                <a:lnTo>
                  <a:pt x="1364" y="3625"/>
                </a:lnTo>
                <a:lnTo>
                  <a:pt x="1377" y="3618"/>
                </a:lnTo>
                <a:lnTo>
                  <a:pt x="1388" y="3608"/>
                </a:lnTo>
                <a:lnTo>
                  <a:pt x="1398" y="3599"/>
                </a:lnTo>
                <a:lnTo>
                  <a:pt x="1408" y="3589"/>
                </a:lnTo>
                <a:lnTo>
                  <a:pt x="1417" y="3578"/>
                </a:lnTo>
                <a:lnTo>
                  <a:pt x="1424" y="3566"/>
                </a:lnTo>
                <a:lnTo>
                  <a:pt x="1431" y="3554"/>
                </a:lnTo>
                <a:lnTo>
                  <a:pt x="1436" y="3540"/>
                </a:lnTo>
                <a:lnTo>
                  <a:pt x="1440" y="3528"/>
                </a:lnTo>
                <a:lnTo>
                  <a:pt x="1444" y="3513"/>
                </a:lnTo>
                <a:lnTo>
                  <a:pt x="1447" y="3498"/>
                </a:lnTo>
                <a:lnTo>
                  <a:pt x="1448" y="3483"/>
                </a:lnTo>
                <a:lnTo>
                  <a:pt x="1449" y="3465"/>
                </a:lnTo>
                <a:lnTo>
                  <a:pt x="1449" y="3312"/>
                </a:lnTo>
                <a:lnTo>
                  <a:pt x="1449" y="3300"/>
                </a:lnTo>
                <a:lnTo>
                  <a:pt x="1448" y="3287"/>
                </a:lnTo>
                <a:lnTo>
                  <a:pt x="1446" y="3276"/>
                </a:lnTo>
                <a:lnTo>
                  <a:pt x="1443" y="3265"/>
                </a:lnTo>
                <a:lnTo>
                  <a:pt x="1440" y="3253"/>
                </a:lnTo>
                <a:lnTo>
                  <a:pt x="1437" y="3243"/>
                </a:lnTo>
                <a:lnTo>
                  <a:pt x="1433" y="3233"/>
                </a:lnTo>
                <a:lnTo>
                  <a:pt x="1428" y="3223"/>
                </a:lnTo>
                <a:lnTo>
                  <a:pt x="1423" y="3214"/>
                </a:lnTo>
                <a:lnTo>
                  <a:pt x="1417" y="3206"/>
                </a:lnTo>
                <a:lnTo>
                  <a:pt x="1410" y="3197"/>
                </a:lnTo>
                <a:lnTo>
                  <a:pt x="1403" y="3189"/>
                </a:lnTo>
                <a:lnTo>
                  <a:pt x="1394" y="3181"/>
                </a:lnTo>
                <a:lnTo>
                  <a:pt x="1386" y="3175"/>
                </a:lnTo>
                <a:lnTo>
                  <a:pt x="1377" y="3168"/>
                </a:lnTo>
                <a:lnTo>
                  <a:pt x="1366" y="3162"/>
                </a:lnTo>
                <a:lnTo>
                  <a:pt x="1346" y="3151"/>
                </a:lnTo>
                <a:lnTo>
                  <a:pt x="1324" y="3142"/>
                </a:lnTo>
                <a:lnTo>
                  <a:pt x="1302" y="3133"/>
                </a:lnTo>
                <a:lnTo>
                  <a:pt x="1278" y="3127"/>
                </a:lnTo>
                <a:lnTo>
                  <a:pt x="1254" y="3121"/>
                </a:lnTo>
                <a:lnTo>
                  <a:pt x="1228" y="3118"/>
                </a:lnTo>
                <a:lnTo>
                  <a:pt x="1202" y="3116"/>
                </a:lnTo>
                <a:lnTo>
                  <a:pt x="1175" y="3115"/>
                </a:lnTo>
                <a:lnTo>
                  <a:pt x="1142" y="3116"/>
                </a:lnTo>
                <a:lnTo>
                  <a:pt x="1111" y="3118"/>
                </a:lnTo>
                <a:lnTo>
                  <a:pt x="1082" y="3121"/>
                </a:lnTo>
                <a:lnTo>
                  <a:pt x="1055" y="3127"/>
                </a:lnTo>
                <a:lnTo>
                  <a:pt x="1031" y="3134"/>
                </a:lnTo>
                <a:lnTo>
                  <a:pt x="1008" y="3143"/>
                </a:lnTo>
                <a:lnTo>
                  <a:pt x="988" y="3152"/>
                </a:lnTo>
                <a:lnTo>
                  <a:pt x="970" y="3164"/>
                </a:lnTo>
                <a:lnTo>
                  <a:pt x="953" y="3177"/>
                </a:lnTo>
                <a:lnTo>
                  <a:pt x="946" y="3184"/>
                </a:lnTo>
                <a:lnTo>
                  <a:pt x="940" y="3192"/>
                </a:lnTo>
                <a:lnTo>
                  <a:pt x="933" y="3199"/>
                </a:lnTo>
                <a:lnTo>
                  <a:pt x="928" y="3208"/>
                </a:lnTo>
                <a:lnTo>
                  <a:pt x="922" y="3217"/>
                </a:lnTo>
                <a:lnTo>
                  <a:pt x="918" y="3226"/>
                </a:lnTo>
                <a:lnTo>
                  <a:pt x="911" y="3246"/>
                </a:lnTo>
                <a:lnTo>
                  <a:pt x="905" y="3266"/>
                </a:lnTo>
                <a:lnTo>
                  <a:pt x="902" y="3288"/>
                </a:lnTo>
                <a:lnTo>
                  <a:pt x="901" y="3312"/>
                </a:lnTo>
                <a:lnTo>
                  <a:pt x="901" y="3520"/>
                </a:lnTo>
                <a:lnTo>
                  <a:pt x="1119" y="3520"/>
                </a:lnTo>
                <a:lnTo>
                  <a:pt x="1119" y="3314"/>
                </a:lnTo>
                <a:lnTo>
                  <a:pt x="1120" y="3306"/>
                </a:lnTo>
                <a:lnTo>
                  <a:pt x="1122" y="3299"/>
                </a:lnTo>
                <a:lnTo>
                  <a:pt x="1125" y="3294"/>
                </a:lnTo>
                <a:lnTo>
                  <a:pt x="1130" y="3288"/>
                </a:lnTo>
                <a:lnTo>
                  <a:pt x="1137" y="3285"/>
                </a:lnTo>
                <a:lnTo>
                  <a:pt x="1144" y="3283"/>
                </a:lnTo>
                <a:lnTo>
                  <a:pt x="1154" y="3281"/>
                </a:lnTo>
                <a:lnTo>
                  <a:pt x="1165" y="3281"/>
                </a:lnTo>
                <a:lnTo>
                  <a:pt x="1174" y="3281"/>
                </a:lnTo>
                <a:lnTo>
                  <a:pt x="1184" y="3283"/>
                </a:lnTo>
                <a:lnTo>
                  <a:pt x="1191" y="3285"/>
                </a:lnTo>
                <a:lnTo>
                  <a:pt x="1198" y="3288"/>
                </a:lnTo>
                <a:lnTo>
                  <a:pt x="1202" y="3294"/>
                </a:lnTo>
                <a:lnTo>
                  <a:pt x="1205" y="3299"/>
                </a:lnTo>
                <a:lnTo>
                  <a:pt x="1208" y="3306"/>
                </a:lnTo>
                <a:lnTo>
                  <a:pt x="1209" y="3314"/>
                </a:lnTo>
                <a:lnTo>
                  <a:pt x="1209" y="3511"/>
                </a:lnTo>
                <a:lnTo>
                  <a:pt x="1209" y="3520"/>
                </a:lnTo>
                <a:lnTo>
                  <a:pt x="1208" y="3528"/>
                </a:lnTo>
                <a:lnTo>
                  <a:pt x="1205" y="3534"/>
                </a:lnTo>
                <a:lnTo>
                  <a:pt x="1202" y="3540"/>
                </a:lnTo>
                <a:lnTo>
                  <a:pt x="1198" y="3546"/>
                </a:lnTo>
                <a:lnTo>
                  <a:pt x="1194" y="3551"/>
                </a:lnTo>
                <a:lnTo>
                  <a:pt x="1188" y="3556"/>
                </a:lnTo>
                <a:lnTo>
                  <a:pt x="1182" y="3561"/>
                </a:lnTo>
                <a:lnTo>
                  <a:pt x="1175" y="3565"/>
                </a:lnTo>
                <a:lnTo>
                  <a:pt x="1168" y="3568"/>
                </a:lnTo>
                <a:lnTo>
                  <a:pt x="1159" y="3570"/>
                </a:lnTo>
                <a:lnTo>
                  <a:pt x="1150" y="3574"/>
                </a:lnTo>
                <a:lnTo>
                  <a:pt x="1128" y="3576"/>
                </a:lnTo>
                <a:lnTo>
                  <a:pt x="1104" y="3577"/>
                </a:lnTo>
                <a:lnTo>
                  <a:pt x="1104" y="3703"/>
                </a:lnTo>
                <a:lnTo>
                  <a:pt x="1131" y="3704"/>
                </a:lnTo>
                <a:lnTo>
                  <a:pt x="1143" y="3706"/>
                </a:lnTo>
                <a:lnTo>
                  <a:pt x="1155" y="3708"/>
                </a:lnTo>
                <a:lnTo>
                  <a:pt x="1165" y="3710"/>
                </a:lnTo>
                <a:lnTo>
                  <a:pt x="1173" y="3712"/>
                </a:lnTo>
                <a:lnTo>
                  <a:pt x="1181" y="3715"/>
                </a:lnTo>
                <a:lnTo>
                  <a:pt x="1186" y="3719"/>
                </a:lnTo>
                <a:lnTo>
                  <a:pt x="1191" y="3724"/>
                </a:lnTo>
                <a:lnTo>
                  <a:pt x="1196" y="3729"/>
                </a:lnTo>
                <a:lnTo>
                  <a:pt x="1200" y="3736"/>
                </a:lnTo>
                <a:lnTo>
                  <a:pt x="1203" y="3742"/>
                </a:lnTo>
                <a:lnTo>
                  <a:pt x="1205" y="3751"/>
                </a:lnTo>
                <a:lnTo>
                  <a:pt x="1208" y="3759"/>
                </a:lnTo>
                <a:lnTo>
                  <a:pt x="1209" y="3769"/>
                </a:lnTo>
                <a:lnTo>
                  <a:pt x="1209" y="3779"/>
                </a:lnTo>
                <a:lnTo>
                  <a:pt x="1209" y="4038"/>
                </a:lnTo>
                <a:lnTo>
                  <a:pt x="1208" y="4047"/>
                </a:lnTo>
                <a:lnTo>
                  <a:pt x="1205" y="4056"/>
                </a:lnTo>
                <a:lnTo>
                  <a:pt x="1202" y="4064"/>
                </a:lnTo>
                <a:lnTo>
                  <a:pt x="1198" y="4069"/>
                </a:lnTo>
                <a:lnTo>
                  <a:pt x="1191" y="4074"/>
                </a:lnTo>
                <a:lnTo>
                  <a:pt x="1184" y="4078"/>
                </a:lnTo>
                <a:lnTo>
                  <a:pt x="1174" y="4079"/>
                </a:lnTo>
                <a:lnTo>
                  <a:pt x="1165" y="4080"/>
                </a:lnTo>
                <a:lnTo>
                  <a:pt x="1154" y="4079"/>
                </a:lnTo>
                <a:lnTo>
                  <a:pt x="1145" y="4078"/>
                </a:lnTo>
                <a:lnTo>
                  <a:pt x="1137" y="4074"/>
                </a:lnTo>
                <a:lnTo>
                  <a:pt x="1131" y="4069"/>
                </a:lnTo>
                <a:lnTo>
                  <a:pt x="1126" y="4064"/>
                </a:lnTo>
                <a:lnTo>
                  <a:pt x="1123" y="4056"/>
                </a:lnTo>
                <a:lnTo>
                  <a:pt x="1121" y="4047"/>
                </a:lnTo>
                <a:lnTo>
                  <a:pt x="1120" y="4038"/>
                </a:lnTo>
                <a:lnTo>
                  <a:pt x="1120" y="3773"/>
                </a:lnTo>
                <a:lnTo>
                  <a:pt x="895" y="3773"/>
                </a:lnTo>
                <a:close/>
                <a:moveTo>
                  <a:pt x="2052" y="4242"/>
                </a:moveTo>
                <a:lnTo>
                  <a:pt x="2052" y="4098"/>
                </a:lnTo>
                <a:lnTo>
                  <a:pt x="1752" y="4098"/>
                </a:lnTo>
                <a:lnTo>
                  <a:pt x="2028" y="3570"/>
                </a:lnTo>
                <a:lnTo>
                  <a:pt x="2033" y="3559"/>
                </a:lnTo>
                <a:lnTo>
                  <a:pt x="2038" y="3546"/>
                </a:lnTo>
                <a:lnTo>
                  <a:pt x="2043" y="3532"/>
                </a:lnTo>
                <a:lnTo>
                  <a:pt x="2046" y="3518"/>
                </a:lnTo>
                <a:lnTo>
                  <a:pt x="2049" y="3503"/>
                </a:lnTo>
                <a:lnTo>
                  <a:pt x="2050" y="3487"/>
                </a:lnTo>
                <a:lnTo>
                  <a:pt x="2051" y="3471"/>
                </a:lnTo>
                <a:lnTo>
                  <a:pt x="2052" y="3454"/>
                </a:lnTo>
                <a:lnTo>
                  <a:pt x="2051" y="3410"/>
                </a:lnTo>
                <a:lnTo>
                  <a:pt x="2049" y="3369"/>
                </a:lnTo>
                <a:lnTo>
                  <a:pt x="2044" y="3332"/>
                </a:lnTo>
                <a:lnTo>
                  <a:pt x="2038" y="3298"/>
                </a:lnTo>
                <a:lnTo>
                  <a:pt x="2030" y="3267"/>
                </a:lnTo>
                <a:lnTo>
                  <a:pt x="2025" y="3253"/>
                </a:lnTo>
                <a:lnTo>
                  <a:pt x="2021" y="3239"/>
                </a:lnTo>
                <a:lnTo>
                  <a:pt x="2015" y="3226"/>
                </a:lnTo>
                <a:lnTo>
                  <a:pt x="2009" y="3214"/>
                </a:lnTo>
                <a:lnTo>
                  <a:pt x="2003" y="3204"/>
                </a:lnTo>
                <a:lnTo>
                  <a:pt x="1997" y="3193"/>
                </a:lnTo>
                <a:lnTo>
                  <a:pt x="1989" y="3184"/>
                </a:lnTo>
                <a:lnTo>
                  <a:pt x="1980" y="3175"/>
                </a:lnTo>
                <a:lnTo>
                  <a:pt x="1971" y="3166"/>
                </a:lnTo>
                <a:lnTo>
                  <a:pt x="1961" y="3159"/>
                </a:lnTo>
                <a:lnTo>
                  <a:pt x="1950" y="3152"/>
                </a:lnTo>
                <a:lnTo>
                  <a:pt x="1939" y="3146"/>
                </a:lnTo>
                <a:lnTo>
                  <a:pt x="1926" y="3139"/>
                </a:lnTo>
                <a:lnTo>
                  <a:pt x="1912" y="3134"/>
                </a:lnTo>
                <a:lnTo>
                  <a:pt x="1897" y="3130"/>
                </a:lnTo>
                <a:lnTo>
                  <a:pt x="1882" y="3126"/>
                </a:lnTo>
                <a:lnTo>
                  <a:pt x="1865" y="3122"/>
                </a:lnTo>
                <a:lnTo>
                  <a:pt x="1848" y="3119"/>
                </a:lnTo>
                <a:lnTo>
                  <a:pt x="1829" y="3117"/>
                </a:lnTo>
                <a:lnTo>
                  <a:pt x="1810" y="3116"/>
                </a:lnTo>
                <a:lnTo>
                  <a:pt x="1791" y="3115"/>
                </a:lnTo>
                <a:lnTo>
                  <a:pt x="1769" y="3115"/>
                </a:lnTo>
                <a:lnTo>
                  <a:pt x="1736" y="3116"/>
                </a:lnTo>
                <a:lnTo>
                  <a:pt x="1704" y="3118"/>
                </a:lnTo>
                <a:lnTo>
                  <a:pt x="1675" y="3122"/>
                </a:lnTo>
                <a:lnTo>
                  <a:pt x="1648" y="3128"/>
                </a:lnTo>
                <a:lnTo>
                  <a:pt x="1623" y="3135"/>
                </a:lnTo>
                <a:lnTo>
                  <a:pt x="1600" y="3145"/>
                </a:lnTo>
                <a:lnTo>
                  <a:pt x="1580" y="3156"/>
                </a:lnTo>
                <a:lnTo>
                  <a:pt x="1570" y="3162"/>
                </a:lnTo>
                <a:lnTo>
                  <a:pt x="1561" y="3168"/>
                </a:lnTo>
                <a:lnTo>
                  <a:pt x="1553" y="3176"/>
                </a:lnTo>
                <a:lnTo>
                  <a:pt x="1545" y="3182"/>
                </a:lnTo>
                <a:lnTo>
                  <a:pt x="1538" y="3191"/>
                </a:lnTo>
                <a:lnTo>
                  <a:pt x="1531" y="3198"/>
                </a:lnTo>
                <a:lnTo>
                  <a:pt x="1525" y="3207"/>
                </a:lnTo>
                <a:lnTo>
                  <a:pt x="1519" y="3217"/>
                </a:lnTo>
                <a:lnTo>
                  <a:pt x="1514" y="3226"/>
                </a:lnTo>
                <a:lnTo>
                  <a:pt x="1510" y="3236"/>
                </a:lnTo>
                <a:lnTo>
                  <a:pt x="1506" y="3246"/>
                </a:lnTo>
                <a:lnTo>
                  <a:pt x="1502" y="3257"/>
                </a:lnTo>
                <a:lnTo>
                  <a:pt x="1496" y="3280"/>
                </a:lnTo>
                <a:lnTo>
                  <a:pt x="1493" y="3303"/>
                </a:lnTo>
                <a:lnTo>
                  <a:pt x="1492" y="3330"/>
                </a:lnTo>
                <a:lnTo>
                  <a:pt x="1492" y="3525"/>
                </a:lnTo>
                <a:lnTo>
                  <a:pt x="1711" y="3525"/>
                </a:lnTo>
                <a:lnTo>
                  <a:pt x="1711" y="3333"/>
                </a:lnTo>
                <a:lnTo>
                  <a:pt x="1712" y="3323"/>
                </a:lnTo>
                <a:lnTo>
                  <a:pt x="1715" y="3313"/>
                </a:lnTo>
                <a:lnTo>
                  <a:pt x="1719" y="3305"/>
                </a:lnTo>
                <a:lnTo>
                  <a:pt x="1724" y="3298"/>
                </a:lnTo>
                <a:lnTo>
                  <a:pt x="1732" y="3293"/>
                </a:lnTo>
                <a:lnTo>
                  <a:pt x="1740" y="3290"/>
                </a:lnTo>
                <a:lnTo>
                  <a:pt x="1751" y="3287"/>
                </a:lnTo>
                <a:lnTo>
                  <a:pt x="1763" y="3286"/>
                </a:lnTo>
                <a:lnTo>
                  <a:pt x="1775" y="3287"/>
                </a:lnTo>
                <a:lnTo>
                  <a:pt x="1780" y="3290"/>
                </a:lnTo>
                <a:lnTo>
                  <a:pt x="1785" y="3292"/>
                </a:lnTo>
                <a:lnTo>
                  <a:pt x="1790" y="3294"/>
                </a:lnTo>
                <a:lnTo>
                  <a:pt x="1794" y="3297"/>
                </a:lnTo>
                <a:lnTo>
                  <a:pt x="1797" y="3301"/>
                </a:lnTo>
                <a:lnTo>
                  <a:pt x="1800" y="3306"/>
                </a:lnTo>
                <a:lnTo>
                  <a:pt x="1806" y="3316"/>
                </a:lnTo>
                <a:lnTo>
                  <a:pt x="1810" y="3329"/>
                </a:lnTo>
                <a:lnTo>
                  <a:pt x="1812" y="3344"/>
                </a:lnTo>
                <a:lnTo>
                  <a:pt x="1813" y="3361"/>
                </a:lnTo>
                <a:lnTo>
                  <a:pt x="1812" y="3397"/>
                </a:lnTo>
                <a:lnTo>
                  <a:pt x="1810" y="3429"/>
                </a:lnTo>
                <a:lnTo>
                  <a:pt x="1807" y="3460"/>
                </a:lnTo>
                <a:lnTo>
                  <a:pt x="1801" y="3490"/>
                </a:lnTo>
                <a:lnTo>
                  <a:pt x="1795" y="3517"/>
                </a:lnTo>
                <a:lnTo>
                  <a:pt x="1787" y="3543"/>
                </a:lnTo>
                <a:lnTo>
                  <a:pt x="1778" y="3566"/>
                </a:lnTo>
                <a:lnTo>
                  <a:pt x="1768" y="3588"/>
                </a:lnTo>
                <a:lnTo>
                  <a:pt x="1492" y="4094"/>
                </a:lnTo>
                <a:lnTo>
                  <a:pt x="1492" y="4242"/>
                </a:lnTo>
                <a:lnTo>
                  <a:pt x="2052" y="4242"/>
                </a:lnTo>
                <a:close/>
                <a:moveTo>
                  <a:pt x="2921" y="4242"/>
                </a:moveTo>
                <a:lnTo>
                  <a:pt x="2921" y="3688"/>
                </a:lnTo>
                <a:lnTo>
                  <a:pt x="2648" y="3688"/>
                </a:lnTo>
                <a:lnTo>
                  <a:pt x="2648" y="3860"/>
                </a:lnTo>
                <a:lnTo>
                  <a:pt x="2699" y="3860"/>
                </a:lnTo>
                <a:lnTo>
                  <a:pt x="2699" y="4069"/>
                </a:lnTo>
                <a:lnTo>
                  <a:pt x="2699" y="4075"/>
                </a:lnTo>
                <a:lnTo>
                  <a:pt x="2697" y="4081"/>
                </a:lnTo>
                <a:lnTo>
                  <a:pt x="2693" y="4085"/>
                </a:lnTo>
                <a:lnTo>
                  <a:pt x="2690" y="4089"/>
                </a:lnTo>
                <a:lnTo>
                  <a:pt x="2685" y="4093"/>
                </a:lnTo>
                <a:lnTo>
                  <a:pt x="2678" y="4095"/>
                </a:lnTo>
                <a:lnTo>
                  <a:pt x="2671" y="4096"/>
                </a:lnTo>
                <a:lnTo>
                  <a:pt x="2662" y="4096"/>
                </a:lnTo>
                <a:lnTo>
                  <a:pt x="2654" y="4096"/>
                </a:lnTo>
                <a:lnTo>
                  <a:pt x="2646" y="4095"/>
                </a:lnTo>
                <a:lnTo>
                  <a:pt x="2640" y="4093"/>
                </a:lnTo>
                <a:lnTo>
                  <a:pt x="2635" y="4089"/>
                </a:lnTo>
                <a:lnTo>
                  <a:pt x="2631" y="4085"/>
                </a:lnTo>
                <a:lnTo>
                  <a:pt x="2628" y="4081"/>
                </a:lnTo>
                <a:lnTo>
                  <a:pt x="2627" y="4075"/>
                </a:lnTo>
                <a:lnTo>
                  <a:pt x="2626" y="4069"/>
                </a:lnTo>
                <a:lnTo>
                  <a:pt x="2626" y="3294"/>
                </a:lnTo>
                <a:lnTo>
                  <a:pt x="2627" y="3287"/>
                </a:lnTo>
                <a:lnTo>
                  <a:pt x="2628" y="3282"/>
                </a:lnTo>
                <a:lnTo>
                  <a:pt x="2631" y="3277"/>
                </a:lnTo>
                <a:lnTo>
                  <a:pt x="2635" y="3273"/>
                </a:lnTo>
                <a:lnTo>
                  <a:pt x="2640" y="3270"/>
                </a:lnTo>
                <a:lnTo>
                  <a:pt x="2646" y="3268"/>
                </a:lnTo>
                <a:lnTo>
                  <a:pt x="2654" y="3267"/>
                </a:lnTo>
                <a:lnTo>
                  <a:pt x="2662" y="3266"/>
                </a:lnTo>
                <a:lnTo>
                  <a:pt x="2671" y="3267"/>
                </a:lnTo>
                <a:lnTo>
                  <a:pt x="2678" y="3268"/>
                </a:lnTo>
                <a:lnTo>
                  <a:pt x="2685" y="3270"/>
                </a:lnTo>
                <a:lnTo>
                  <a:pt x="2690" y="3273"/>
                </a:lnTo>
                <a:lnTo>
                  <a:pt x="2693" y="3277"/>
                </a:lnTo>
                <a:lnTo>
                  <a:pt x="2697" y="3282"/>
                </a:lnTo>
                <a:lnTo>
                  <a:pt x="2699" y="3287"/>
                </a:lnTo>
                <a:lnTo>
                  <a:pt x="2699" y="3294"/>
                </a:lnTo>
                <a:lnTo>
                  <a:pt x="2699" y="3520"/>
                </a:lnTo>
                <a:lnTo>
                  <a:pt x="2921" y="3520"/>
                </a:lnTo>
                <a:lnTo>
                  <a:pt x="2921" y="3312"/>
                </a:lnTo>
                <a:lnTo>
                  <a:pt x="2920" y="3288"/>
                </a:lnTo>
                <a:lnTo>
                  <a:pt x="2916" y="3266"/>
                </a:lnTo>
                <a:lnTo>
                  <a:pt x="2912" y="3246"/>
                </a:lnTo>
                <a:lnTo>
                  <a:pt x="2904" y="3226"/>
                </a:lnTo>
                <a:lnTo>
                  <a:pt x="2895" y="3208"/>
                </a:lnTo>
                <a:lnTo>
                  <a:pt x="2884" y="3192"/>
                </a:lnTo>
                <a:lnTo>
                  <a:pt x="2870" y="3177"/>
                </a:lnTo>
                <a:lnTo>
                  <a:pt x="2855" y="3164"/>
                </a:lnTo>
                <a:lnTo>
                  <a:pt x="2838" y="3152"/>
                </a:lnTo>
                <a:lnTo>
                  <a:pt x="2818" y="3143"/>
                </a:lnTo>
                <a:lnTo>
                  <a:pt x="2796" y="3134"/>
                </a:lnTo>
                <a:lnTo>
                  <a:pt x="2773" y="3127"/>
                </a:lnTo>
                <a:lnTo>
                  <a:pt x="2747" y="3121"/>
                </a:lnTo>
                <a:lnTo>
                  <a:pt x="2719" y="3118"/>
                </a:lnTo>
                <a:lnTo>
                  <a:pt x="2690" y="3116"/>
                </a:lnTo>
                <a:lnTo>
                  <a:pt x="2658" y="3115"/>
                </a:lnTo>
                <a:lnTo>
                  <a:pt x="2624" y="3116"/>
                </a:lnTo>
                <a:lnTo>
                  <a:pt x="2593" y="3118"/>
                </a:lnTo>
                <a:lnTo>
                  <a:pt x="2564" y="3122"/>
                </a:lnTo>
                <a:lnTo>
                  <a:pt x="2537" y="3129"/>
                </a:lnTo>
                <a:lnTo>
                  <a:pt x="2511" y="3136"/>
                </a:lnTo>
                <a:lnTo>
                  <a:pt x="2489" y="3145"/>
                </a:lnTo>
                <a:lnTo>
                  <a:pt x="2468" y="3157"/>
                </a:lnTo>
                <a:lnTo>
                  <a:pt x="2459" y="3162"/>
                </a:lnTo>
                <a:lnTo>
                  <a:pt x="2450" y="3168"/>
                </a:lnTo>
                <a:lnTo>
                  <a:pt x="2441" y="3176"/>
                </a:lnTo>
                <a:lnTo>
                  <a:pt x="2434" y="3183"/>
                </a:lnTo>
                <a:lnTo>
                  <a:pt x="2426" y="3191"/>
                </a:lnTo>
                <a:lnTo>
                  <a:pt x="2420" y="3199"/>
                </a:lnTo>
                <a:lnTo>
                  <a:pt x="2414" y="3208"/>
                </a:lnTo>
                <a:lnTo>
                  <a:pt x="2407" y="3218"/>
                </a:lnTo>
                <a:lnTo>
                  <a:pt x="2403" y="3226"/>
                </a:lnTo>
                <a:lnTo>
                  <a:pt x="2397" y="3237"/>
                </a:lnTo>
                <a:lnTo>
                  <a:pt x="2394" y="3247"/>
                </a:lnTo>
                <a:lnTo>
                  <a:pt x="2390" y="3258"/>
                </a:lnTo>
                <a:lnTo>
                  <a:pt x="2385" y="3281"/>
                </a:lnTo>
                <a:lnTo>
                  <a:pt x="2381" y="3306"/>
                </a:lnTo>
                <a:lnTo>
                  <a:pt x="2380" y="3332"/>
                </a:lnTo>
                <a:lnTo>
                  <a:pt x="2380" y="4060"/>
                </a:lnTo>
                <a:lnTo>
                  <a:pt x="2381" y="4085"/>
                </a:lnTo>
                <a:lnTo>
                  <a:pt x="2385" y="4108"/>
                </a:lnTo>
                <a:lnTo>
                  <a:pt x="2390" y="4128"/>
                </a:lnTo>
                <a:lnTo>
                  <a:pt x="2397" y="4147"/>
                </a:lnTo>
                <a:lnTo>
                  <a:pt x="2402" y="4156"/>
                </a:lnTo>
                <a:lnTo>
                  <a:pt x="2406" y="4164"/>
                </a:lnTo>
                <a:lnTo>
                  <a:pt x="2411" y="4172"/>
                </a:lnTo>
                <a:lnTo>
                  <a:pt x="2418" y="4179"/>
                </a:lnTo>
                <a:lnTo>
                  <a:pt x="2424" y="4187"/>
                </a:lnTo>
                <a:lnTo>
                  <a:pt x="2431" y="4193"/>
                </a:lnTo>
                <a:lnTo>
                  <a:pt x="2438" y="4200"/>
                </a:lnTo>
                <a:lnTo>
                  <a:pt x="2447" y="4206"/>
                </a:lnTo>
                <a:lnTo>
                  <a:pt x="2463" y="4217"/>
                </a:lnTo>
                <a:lnTo>
                  <a:pt x="2480" y="4225"/>
                </a:lnTo>
                <a:lnTo>
                  <a:pt x="2498" y="4234"/>
                </a:lnTo>
                <a:lnTo>
                  <a:pt x="2518" y="4240"/>
                </a:lnTo>
                <a:lnTo>
                  <a:pt x="2537" y="4245"/>
                </a:lnTo>
                <a:lnTo>
                  <a:pt x="2557" y="4249"/>
                </a:lnTo>
                <a:lnTo>
                  <a:pt x="2579" y="4251"/>
                </a:lnTo>
                <a:lnTo>
                  <a:pt x="2600" y="4251"/>
                </a:lnTo>
                <a:lnTo>
                  <a:pt x="2623" y="4250"/>
                </a:lnTo>
                <a:lnTo>
                  <a:pt x="2645" y="4247"/>
                </a:lnTo>
                <a:lnTo>
                  <a:pt x="2667" y="4242"/>
                </a:lnTo>
                <a:lnTo>
                  <a:pt x="2688" y="4234"/>
                </a:lnTo>
                <a:lnTo>
                  <a:pt x="2709" y="4223"/>
                </a:lnTo>
                <a:lnTo>
                  <a:pt x="2730" y="4212"/>
                </a:lnTo>
                <a:lnTo>
                  <a:pt x="2751" y="4197"/>
                </a:lnTo>
                <a:lnTo>
                  <a:pt x="2772" y="4180"/>
                </a:lnTo>
                <a:lnTo>
                  <a:pt x="2804" y="4242"/>
                </a:lnTo>
                <a:lnTo>
                  <a:pt x="2921" y="4242"/>
                </a:lnTo>
                <a:close/>
                <a:moveTo>
                  <a:pt x="2972" y="4242"/>
                </a:moveTo>
                <a:lnTo>
                  <a:pt x="3281" y="4242"/>
                </a:lnTo>
                <a:lnTo>
                  <a:pt x="3305" y="4240"/>
                </a:lnTo>
                <a:lnTo>
                  <a:pt x="3329" y="4238"/>
                </a:lnTo>
                <a:lnTo>
                  <a:pt x="3352" y="4234"/>
                </a:lnTo>
                <a:lnTo>
                  <a:pt x="3373" y="4228"/>
                </a:lnTo>
                <a:lnTo>
                  <a:pt x="3394" y="4220"/>
                </a:lnTo>
                <a:lnTo>
                  <a:pt x="3415" y="4210"/>
                </a:lnTo>
                <a:lnTo>
                  <a:pt x="3434" y="4200"/>
                </a:lnTo>
                <a:lnTo>
                  <a:pt x="3452" y="4187"/>
                </a:lnTo>
                <a:lnTo>
                  <a:pt x="3461" y="4179"/>
                </a:lnTo>
                <a:lnTo>
                  <a:pt x="3469" y="4172"/>
                </a:lnTo>
                <a:lnTo>
                  <a:pt x="3477" y="4164"/>
                </a:lnTo>
                <a:lnTo>
                  <a:pt x="3483" y="4156"/>
                </a:lnTo>
                <a:lnTo>
                  <a:pt x="3491" y="4147"/>
                </a:lnTo>
                <a:lnTo>
                  <a:pt x="3496" y="4138"/>
                </a:lnTo>
                <a:lnTo>
                  <a:pt x="3502" y="4128"/>
                </a:lnTo>
                <a:lnTo>
                  <a:pt x="3507" y="4117"/>
                </a:lnTo>
                <a:lnTo>
                  <a:pt x="3510" y="4108"/>
                </a:lnTo>
                <a:lnTo>
                  <a:pt x="3514" y="4096"/>
                </a:lnTo>
                <a:lnTo>
                  <a:pt x="3518" y="4085"/>
                </a:lnTo>
                <a:lnTo>
                  <a:pt x="3520" y="4073"/>
                </a:lnTo>
                <a:lnTo>
                  <a:pt x="3523" y="4047"/>
                </a:lnTo>
                <a:lnTo>
                  <a:pt x="3524" y="4021"/>
                </a:lnTo>
                <a:lnTo>
                  <a:pt x="3524" y="3804"/>
                </a:lnTo>
                <a:lnTo>
                  <a:pt x="3524" y="3789"/>
                </a:lnTo>
                <a:lnTo>
                  <a:pt x="3522" y="3775"/>
                </a:lnTo>
                <a:lnTo>
                  <a:pt x="3519" y="3761"/>
                </a:lnTo>
                <a:lnTo>
                  <a:pt x="3516" y="3748"/>
                </a:lnTo>
                <a:lnTo>
                  <a:pt x="3510" y="3736"/>
                </a:lnTo>
                <a:lnTo>
                  <a:pt x="3504" y="3724"/>
                </a:lnTo>
                <a:lnTo>
                  <a:pt x="3495" y="3713"/>
                </a:lnTo>
                <a:lnTo>
                  <a:pt x="3487" y="3702"/>
                </a:lnTo>
                <a:lnTo>
                  <a:pt x="3477" y="3693"/>
                </a:lnTo>
                <a:lnTo>
                  <a:pt x="3465" y="3684"/>
                </a:lnTo>
                <a:lnTo>
                  <a:pt x="3453" y="3675"/>
                </a:lnTo>
                <a:lnTo>
                  <a:pt x="3439" y="3667"/>
                </a:lnTo>
                <a:lnTo>
                  <a:pt x="3424" y="3660"/>
                </a:lnTo>
                <a:lnTo>
                  <a:pt x="3408" y="3654"/>
                </a:lnTo>
                <a:lnTo>
                  <a:pt x="3391" y="3649"/>
                </a:lnTo>
                <a:lnTo>
                  <a:pt x="3373" y="3643"/>
                </a:lnTo>
                <a:lnTo>
                  <a:pt x="3391" y="3637"/>
                </a:lnTo>
                <a:lnTo>
                  <a:pt x="3407" y="3630"/>
                </a:lnTo>
                <a:lnTo>
                  <a:pt x="3422" y="3623"/>
                </a:lnTo>
                <a:lnTo>
                  <a:pt x="3436" y="3614"/>
                </a:lnTo>
                <a:lnTo>
                  <a:pt x="3449" y="3607"/>
                </a:lnTo>
                <a:lnTo>
                  <a:pt x="3461" y="3597"/>
                </a:lnTo>
                <a:lnTo>
                  <a:pt x="3472" y="3588"/>
                </a:lnTo>
                <a:lnTo>
                  <a:pt x="3481" y="3578"/>
                </a:lnTo>
                <a:lnTo>
                  <a:pt x="3489" y="3567"/>
                </a:lnTo>
                <a:lnTo>
                  <a:pt x="3496" y="3555"/>
                </a:lnTo>
                <a:lnTo>
                  <a:pt x="3503" y="3545"/>
                </a:lnTo>
                <a:lnTo>
                  <a:pt x="3508" y="3532"/>
                </a:lnTo>
                <a:lnTo>
                  <a:pt x="3511" y="3519"/>
                </a:lnTo>
                <a:lnTo>
                  <a:pt x="3514" y="3506"/>
                </a:lnTo>
                <a:lnTo>
                  <a:pt x="3516" y="3492"/>
                </a:lnTo>
                <a:lnTo>
                  <a:pt x="3517" y="3477"/>
                </a:lnTo>
                <a:lnTo>
                  <a:pt x="3517" y="3323"/>
                </a:lnTo>
                <a:lnTo>
                  <a:pt x="3516" y="3297"/>
                </a:lnTo>
                <a:lnTo>
                  <a:pt x="3513" y="3285"/>
                </a:lnTo>
                <a:lnTo>
                  <a:pt x="3512" y="3275"/>
                </a:lnTo>
                <a:lnTo>
                  <a:pt x="3509" y="3264"/>
                </a:lnTo>
                <a:lnTo>
                  <a:pt x="3506" y="3253"/>
                </a:lnTo>
                <a:lnTo>
                  <a:pt x="3502" y="3242"/>
                </a:lnTo>
                <a:lnTo>
                  <a:pt x="3497" y="3233"/>
                </a:lnTo>
                <a:lnTo>
                  <a:pt x="3492" y="3224"/>
                </a:lnTo>
                <a:lnTo>
                  <a:pt x="3487" y="3216"/>
                </a:lnTo>
                <a:lnTo>
                  <a:pt x="3480" y="3207"/>
                </a:lnTo>
                <a:lnTo>
                  <a:pt x="3474" y="3198"/>
                </a:lnTo>
                <a:lnTo>
                  <a:pt x="3466" y="3192"/>
                </a:lnTo>
                <a:lnTo>
                  <a:pt x="3459" y="3184"/>
                </a:lnTo>
                <a:lnTo>
                  <a:pt x="3449" y="3178"/>
                </a:lnTo>
                <a:lnTo>
                  <a:pt x="3440" y="3172"/>
                </a:lnTo>
                <a:lnTo>
                  <a:pt x="3421" y="3161"/>
                </a:lnTo>
                <a:lnTo>
                  <a:pt x="3401" y="3151"/>
                </a:lnTo>
                <a:lnTo>
                  <a:pt x="3379" y="3143"/>
                </a:lnTo>
                <a:lnTo>
                  <a:pt x="3357" y="3136"/>
                </a:lnTo>
                <a:lnTo>
                  <a:pt x="3334" y="3131"/>
                </a:lnTo>
                <a:lnTo>
                  <a:pt x="3311" y="3128"/>
                </a:lnTo>
                <a:lnTo>
                  <a:pt x="3286" y="3126"/>
                </a:lnTo>
                <a:lnTo>
                  <a:pt x="3260" y="3124"/>
                </a:lnTo>
                <a:lnTo>
                  <a:pt x="2972" y="3124"/>
                </a:lnTo>
                <a:lnTo>
                  <a:pt x="2972" y="4242"/>
                </a:lnTo>
                <a:close/>
                <a:moveTo>
                  <a:pt x="3285" y="3517"/>
                </a:moveTo>
                <a:lnTo>
                  <a:pt x="3285" y="3327"/>
                </a:lnTo>
                <a:lnTo>
                  <a:pt x="3284" y="3313"/>
                </a:lnTo>
                <a:lnTo>
                  <a:pt x="3281" y="3301"/>
                </a:lnTo>
                <a:lnTo>
                  <a:pt x="3279" y="3296"/>
                </a:lnTo>
                <a:lnTo>
                  <a:pt x="3275" y="3292"/>
                </a:lnTo>
                <a:lnTo>
                  <a:pt x="3272" y="3287"/>
                </a:lnTo>
                <a:lnTo>
                  <a:pt x="3268" y="3283"/>
                </a:lnTo>
                <a:lnTo>
                  <a:pt x="3264" y="3280"/>
                </a:lnTo>
                <a:lnTo>
                  <a:pt x="3258" y="3277"/>
                </a:lnTo>
                <a:lnTo>
                  <a:pt x="3246" y="3272"/>
                </a:lnTo>
                <a:lnTo>
                  <a:pt x="3233" y="3269"/>
                </a:lnTo>
                <a:lnTo>
                  <a:pt x="3218" y="3269"/>
                </a:lnTo>
                <a:lnTo>
                  <a:pt x="3218" y="3577"/>
                </a:lnTo>
                <a:lnTo>
                  <a:pt x="3233" y="3576"/>
                </a:lnTo>
                <a:lnTo>
                  <a:pt x="3246" y="3573"/>
                </a:lnTo>
                <a:lnTo>
                  <a:pt x="3258" y="3568"/>
                </a:lnTo>
                <a:lnTo>
                  <a:pt x="3264" y="3565"/>
                </a:lnTo>
                <a:lnTo>
                  <a:pt x="3268" y="3562"/>
                </a:lnTo>
                <a:lnTo>
                  <a:pt x="3272" y="3558"/>
                </a:lnTo>
                <a:lnTo>
                  <a:pt x="3275" y="3553"/>
                </a:lnTo>
                <a:lnTo>
                  <a:pt x="3279" y="3548"/>
                </a:lnTo>
                <a:lnTo>
                  <a:pt x="3281" y="3543"/>
                </a:lnTo>
                <a:lnTo>
                  <a:pt x="3284" y="3531"/>
                </a:lnTo>
                <a:lnTo>
                  <a:pt x="3285" y="3517"/>
                </a:lnTo>
                <a:close/>
                <a:moveTo>
                  <a:pt x="3285" y="4039"/>
                </a:moveTo>
                <a:lnTo>
                  <a:pt x="3285" y="3756"/>
                </a:lnTo>
                <a:lnTo>
                  <a:pt x="3284" y="3743"/>
                </a:lnTo>
                <a:lnTo>
                  <a:pt x="3281" y="3731"/>
                </a:lnTo>
                <a:lnTo>
                  <a:pt x="3279" y="3726"/>
                </a:lnTo>
                <a:lnTo>
                  <a:pt x="3275" y="3721"/>
                </a:lnTo>
                <a:lnTo>
                  <a:pt x="3272" y="3716"/>
                </a:lnTo>
                <a:lnTo>
                  <a:pt x="3268" y="3713"/>
                </a:lnTo>
                <a:lnTo>
                  <a:pt x="3264" y="3709"/>
                </a:lnTo>
                <a:lnTo>
                  <a:pt x="3258" y="3707"/>
                </a:lnTo>
                <a:lnTo>
                  <a:pt x="3246" y="3701"/>
                </a:lnTo>
                <a:lnTo>
                  <a:pt x="3233" y="3699"/>
                </a:lnTo>
                <a:lnTo>
                  <a:pt x="3218" y="3698"/>
                </a:lnTo>
                <a:lnTo>
                  <a:pt x="3218" y="4098"/>
                </a:lnTo>
                <a:lnTo>
                  <a:pt x="3233" y="4097"/>
                </a:lnTo>
                <a:lnTo>
                  <a:pt x="3246" y="4095"/>
                </a:lnTo>
                <a:lnTo>
                  <a:pt x="3258" y="4089"/>
                </a:lnTo>
                <a:lnTo>
                  <a:pt x="3264" y="4087"/>
                </a:lnTo>
                <a:lnTo>
                  <a:pt x="3268" y="4083"/>
                </a:lnTo>
                <a:lnTo>
                  <a:pt x="3272" y="4080"/>
                </a:lnTo>
                <a:lnTo>
                  <a:pt x="3275" y="4075"/>
                </a:lnTo>
                <a:lnTo>
                  <a:pt x="3279" y="4070"/>
                </a:lnTo>
                <a:lnTo>
                  <a:pt x="3281" y="4065"/>
                </a:lnTo>
                <a:lnTo>
                  <a:pt x="3284" y="4053"/>
                </a:lnTo>
                <a:lnTo>
                  <a:pt x="3285" y="4039"/>
                </a:lnTo>
                <a:close/>
                <a:moveTo>
                  <a:pt x="3384" y="182"/>
                </a:moveTo>
                <a:lnTo>
                  <a:pt x="3384" y="1490"/>
                </a:lnTo>
                <a:lnTo>
                  <a:pt x="3847" y="1490"/>
                </a:lnTo>
                <a:lnTo>
                  <a:pt x="3847" y="182"/>
                </a:lnTo>
                <a:lnTo>
                  <a:pt x="3384" y="182"/>
                </a:lnTo>
                <a:close/>
                <a:moveTo>
                  <a:pt x="801" y="2665"/>
                </a:moveTo>
                <a:lnTo>
                  <a:pt x="801" y="2665"/>
                </a:lnTo>
                <a:lnTo>
                  <a:pt x="780" y="2666"/>
                </a:lnTo>
                <a:lnTo>
                  <a:pt x="758" y="2669"/>
                </a:lnTo>
                <a:lnTo>
                  <a:pt x="737" y="2674"/>
                </a:lnTo>
                <a:lnTo>
                  <a:pt x="718" y="2682"/>
                </a:lnTo>
                <a:lnTo>
                  <a:pt x="698" y="2690"/>
                </a:lnTo>
                <a:lnTo>
                  <a:pt x="681" y="2701"/>
                </a:lnTo>
                <a:lnTo>
                  <a:pt x="664" y="2714"/>
                </a:lnTo>
                <a:lnTo>
                  <a:pt x="649" y="2728"/>
                </a:lnTo>
                <a:lnTo>
                  <a:pt x="635" y="2743"/>
                </a:lnTo>
                <a:lnTo>
                  <a:pt x="623" y="2760"/>
                </a:lnTo>
                <a:lnTo>
                  <a:pt x="613" y="2777"/>
                </a:lnTo>
                <a:lnTo>
                  <a:pt x="603" y="2796"/>
                </a:lnTo>
                <a:lnTo>
                  <a:pt x="595" y="2816"/>
                </a:lnTo>
                <a:lnTo>
                  <a:pt x="590" y="2837"/>
                </a:lnTo>
                <a:lnTo>
                  <a:pt x="587" y="2858"/>
                </a:lnTo>
                <a:lnTo>
                  <a:pt x="586" y="2880"/>
                </a:lnTo>
                <a:lnTo>
                  <a:pt x="586" y="4453"/>
                </a:lnTo>
                <a:lnTo>
                  <a:pt x="587" y="4474"/>
                </a:lnTo>
                <a:lnTo>
                  <a:pt x="590" y="4496"/>
                </a:lnTo>
                <a:lnTo>
                  <a:pt x="595" y="4516"/>
                </a:lnTo>
                <a:lnTo>
                  <a:pt x="603" y="4536"/>
                </a:lnTo>
                <a:lnTo>
                  <a:pt x="613" y="4555"/>
                </a:lnTo>
                <a:lnTo>
                  <a:pt x="623" y="4573"/>
                </a:lnTo>
                <a:lnTo>
                  <a:pt x="635" y="4589"/>
                </a:lnTo>
                <a:lnTo>
                  <a:pt x="649" y="4605"/>
                </a:lnTo>
                <a:lnTo>
                  <a:pt x="664" y="4619"/>
                </a:lnTo>
                <a:lnTo>
                  <a:pt x="681" y="4631"/>
                </a:lnTo>
                <a:lnTo>
                  <a:pt x="698" y="4641"/>
                </a:lnTo>
                <a:lnTo>
                  <a:pt x="718" y="4651"/>
                </a:lnTo>
                <a:lnTo>
                  <a:pt x="737" y="4658"/>
                </a:lnTo>
                <a:lnTo>
                  <a:pt x="758" y="4663"/>
                </a:lnTo>
                <a:lnTo>
                  <a:pt x="780" y="4667"/>
                </a:lnTo>
                <a:lnTo>
                  <a:pt x="801" y="4668"/>
                </a:lnTo>
                <a:lnTo>
                  <a:pt x="3566" y="4668"/>
                </a:lnTo>
                <a:lnTo>
                  <a:pt x="3587" y="4667"/>
                </a:lnTo>
                <a:lnTo>
                  <a:pt x="3609" y="4663"/>
                </a:lnTo>
                <a:lnTo>
                  <a:pt x="3629" y="4658"/>
                </a:lnTo>
                <a:lnTo>
                  <a:pt x="3650" y="4651"/>
                </a:lnTo>
                <a:lnTo>
                  <a:pt x="3668" y="4641"/>
                </a:lnTo>
                <a:lnTo>
                  <a:pt x="3686" y="4631"/>
                </a:lnTo>
                <a:lnTo>
                  <a:pt x="3702" y="4619"/>
                </a:lnTo>
                <a:lnTo>
                  <a:pt x="3717" y="4605"/>
                </a:lnTo>
                <a:lnTo>
                  <a:pt x="3731" y="4589"/>
                </a:lnTo>
                <a:lnTo>
                  <a:pt x="3744" y="4573"/>
                </a:lnTo>
                <a:lnTo>
                  <a:pt x="3755" y="4555"/>
                </a:lnTo>
                <a:lnTo>
                  <a:pt x="3763" y="4536"/>
                </a:lnTo>
                <a:lnTo>
                  <a:pt x="3771" y="4516"/>
                </a:lnTo>
                <a:lnTo>
                  <a:pt x="3776" y="4496"/>
                </a:lnTo>
                <a:lnTo>
                  <a:pt x="3779" y="4474"/>
                </a:lnTo>
                <a:lnTo>
                  <a:pt x="3780" y="4453"/>
                </a:lnTo>
                <a:lnTo>
                  <a:pt x="3780" y="2880"/>
                </a:lnTo>
                <a:lnTo>
                  <a:pt x="3779" y="2858"/>
                </a:lnTo>
                <a:lnTo>
                  <a:pt x="3776" y="2837"/>
                </a:lnTo>
                <a:lnTo>
                  <a:pt x="3771" y="2816"/>
                </a:lnTo>
                <a:lnTo>
                  <a:pt x="3763" y="2796"/>
                </a:lnTo>
                <a:lnTo>
                  <a:pt x="3755" y="2777"/>
                </a:lnTo>
                <a:lnTo>
                  <a:pt x="3744" y="2760"/>
                </a:lnTo>
                <a:lnTo>
                  <a:pt x="3731" y="2743"/>
                </a:lnTo>
                <a:lnTo>
                  <a:pt x="3717" y="2728"/>
                </a:lnTo>
                <a:lnTo>
                  <a:pt x="3702" y="2714"/>
                </a:lnTo>
                <a:lnTo>
                  <a:pt x="3686" y="2701"/>
                </a:lnTo>
                <a:lnTo>
                  <a:pt x="3668" y="2690"/>
                </a:lnTo>
                <a:lnTo>
                  <a:pt x="3650" y="2682"/>
                </a:lnTo>
                <a:lnTo>
                  <a:pt x="3629" y="2674"/>
                </a:lnTo>
                <a:lnTo>
                  <a:pt x="3609" y="2669"/>
                </a:lnTo>
                <a:lnTo>
                  <a:pt x="3587" y="2666"/>
                </a:lnTo>
                <a:lnTo>
                  <a:pt x="3566" y="2665"/>
                </a:lnTo>
                <a:lnTo>
                  <a:pt x="801" y="2665"/>
                </a:lnTo>
                <a:close/>
                <a:moveTo>
                  <a:pt x="1562" y="182"/>
                </a:moveTo>
                <a:lnTo>
                  <a:pt x="1562" y="1490"/>
                </a:lnTo>
                <a:lnTo>
                  <a:pt x="2027" y="1490"/>
                </a:lnTo>
                <a:lnTo>
                  <a:pt x="2027" y="182"/>
                </a:lnTo>
                <a:lnTo>
                  <a:pt x="1562" y="182"/>
                </a:lnTo>
                <a:close/>
                <a:moveTo>
                  <a:pt x="2168" y="182"/>
                </a:moveTo>
                <a:lnTo>
                  <a:pt x="2168" y="1490"/>
                </a:lnTo>
                <a:lnTo>
                  <a:pt x="2631" y="1490"/>
                </a:lnTo>
                <a:lnTo>
                  <a:pt x="2631" y="182"/>
                </a:lnTo>
                <a:lnTo>
                  <a:pt x="2168" y="182"/>
                </a:lnTo>
                <a:close/>
                <a:moveTo>
                  <a:pt x="2778" y="182"/>
                </a:moveTo>
                <a:lnTo>
                  <a:pt x="2778" y="1490"/>
                </a:lnTo>
                <a:lnTo>
                  <a:pt x="3242" y="1490"/>
                </a:lnTo>
                <a:lnTo>
                  <a:pt x="3242" y="182"/>
                </a:lnTo>
                <a:lnTo>
                  <a:pt x="2778" y="182"/>
                </a:lnTo>
                <a:close/>
              </a:path>
            </a:pathLst>
          </a:custGeom>
          <a:noFill/>
          <a:ln>
            <a:solidFill>
              <a:srgbClr val="D7B388"/>
            </a:solid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endParaRPr lang="zh-CN" altLang="en-US">
              <a:solidFill>
                <a:srgbClr val="FFFFFF"/>
              </a:solidFill>
            </a:endParaRPr>
          </a:p>
        </p:txBody>
      </p:sp>
      <p:sp>
        <p:nvSpPr>
          <p:cNvPr id="49" name="KSO_Shape">
            <a:extLst>
              <a:ext uri="{FF2B5EF4-FFF2-40B4-BE49-F238E27FC236}">
                <a16:creationId xmlns:a16="http://schemas.microsoft.com/office/drawing/2014/main" xmlns="" id="{FB831DBB-7FC2-44A6-9AD3-0CC9C75C2ED6}"/>
              </a:ext>
            </a:extLst>
          </p:cNvPr>
          <p:cNvSpPr/>
          <p:nvPr/>
        </p:nvSpPr>
        <p:spPr>
          <a:xfrm>
            <a:off x="6823320" y="2996547"/>
            <a:ext cx="391368" cy="327445"/>
          </a:xfrm>
          <a:custGeom>
            <a:avLst/>
            <a:gdLst/>
            <a:ahLst/>
            <a:cxnLst/>
            <a:rect l="l" t="t" r="r" b="b"/>
            <a:pathLst>
              <a:path w="1366582" h="1042046">
                <a:moveTo>
                  <a:pt x="37022" y="792087"/>
                </a:moveTo>
                <a:lnTo>
                  <a:pt x="185104" y="792087"/>
                </a:lnTo>
                <a:cubicBezTo>
                  <a:pt x="205551" y="792087"/>
                  <a:pt x="222126" y="808662"/>
                  <a:pt x="222126" y="829109"/>
                </a:cubicBezTo>
                <a:lnTo>
                  <a:pt x="222126" y="1005022"/>
                </a:lnTo>
                <a:cubicBezTo>
                  <a:pt x="222126" y="1025469"/>
                  <a:pt x="205551" y="1042044"/>
                  <a:pt x="185104" y="1042044"/>
                </a:cubicBezTo>
                <a:lnTo>
                  <a:pt x="37022" y="1042044"/>
                </a:lnTo>
                <a:cubicBezTo>
                  <a:pt x="16575" y="1042044"/>
                  <a:pt x="0" y="1025469"/>
                  <a:pt x="0" y="1005022"/>
                </a:cubicBezTo>
                <a:lnTo>
                  <a:pt x="0" y="829109"/>
                </a:lnTo>
                <a:cubicBezTo>
                  <a:pt x="0" y="808662"/>
                  <a:pt x="16575" y="792087"/>
                  <a:pt x="37022" y="792087"/>
                </a:cubicBezTo>
                <a:close/>
                <a:moveTo>
                  <a:pt x="308442" y="614561"/>
                </a:moveTo>
                <a:lnTo>
                  <a:pt x="456524" y="614561"/>
                </a:lnTo>
                <a:cubicBezTo>
                  <a:pt x="476971" y="614561"/>
                  <a:pt x="493546" y="631136"/>
                  <a:pt x="493546" y="651583"/>
                </a:cubicBezTo>
                <a:lnTo>
                  <a:pt x="493546" y="1005023"/>
                </a:lnTo>
                <a:cubicBezTo>
                  <a:pt x="493546" y="1025470"/>
                  <a:pt x="476971" y="1042045"/>
                  <a:pt x="456524" y="1042045"/>
                </a:cubicBezTo>
                <a:lnTo>
                  <a:pt x="308442" y="1042045"/>
                </a:lnTo>
                <a:cubicBezTo>
                  <a:pt x="287995" y="1042045"/>
                  <a:pt x="271420" y="1025470"/>
                  <a:pt x="271420" y="1005023"/>
                </a:cubicBezTo>
                <a:lnTo>
                  <a:pt x="271420" y="651583"/>
                </a:lnTo>
                <a:cubicBezTo>
                  <a:pt x="271420" y="631136"/>
                  <a:pt x="287995" y="614561"/>
                  <a:pt x="308442" y="614561"/>
                </a:cubicBezTo>
                <a:close/>
                <a:moveTo>
                  <a:pt x="583127" y="432047"/>
                </a:moveTo>
                <a:lnTo>
                  <a:pt x="744271" y="432047"/>
                </a:lnTo>
                <a:cubicBezTo>
                  <a:pt x="766521" y="432047"/>
                  <a:pt x="784558" y="450084"/>
                  <a:pt x="784558" y="472334"/>
                </a:cubicBezTo>
                <a:lnTo>
                  <a:pt x="784558" y="1001758"/>
                </a:lnTo>
                <a:cubicBezTo>
                  <a:pt x="784558" y="1024008"/>
                  <a:pt x="766521" y="1042045"/>
                  <a:pt x="744271" y="1042045"/>
                </a:cubicBezTo>
                <a:lnTo>
                  <a:pt x="583127" y="1042045"/>
                </a:lnTo>
                <a:cubicBezTo>
                  <a:pt x="560877" y="1042045"/>
                  <a:pt x="542840" y="1024008"/>
                  <a:pt x="542840" y="1001758"/>
                </a:cubicBezTo>
                <a:lnTo>
                  <a:pt x="542840" y="472334"/>
                </a:lnTo>
                <a:cubicBezTo>
                  <a:pt x="542840" y="450084"/>
                  <a:pt x="560877" y="432047"/>
                  <a:pt x="583127" y="432047"/>
                </a:cubicBezTo>
                <a:close/>
                <a:moveTo>
                  <a:pt x="874139" y="210194"/>
                </a:moveTo>
                <a:lnTo>
                  <a:pt x="1035283" y="210194"/>
                </a:lnTo>
                <a:cubicBezTo>
                  <a:pt x="1057533" y="210194"/>
                  <a:pt x="1075570" y="228231"/>
                  <a:pt x="1075570" y="250481"/>
                </a:cubicBezTo>
                <a:lnTo>
                  <a:pt x="1075570" y="1001758"/>
                </a:lnTo>
                <a:cubicBezTo>
                  <a:pt x="1075570" y="1024008"/>
                  <a:pt x="1057533" y="1042045"/>
                  <a:pt x="1035283" y="1042045"/>
                </a:cubicBezTo>
                <a:lnTo>
                  <a:pt x="874139" y="1042045"/>
                </a:lnTo>
                <a:cubicBezTo>
                  <a:pt x="851889" y="1042045"/>
                  <a:pt x="833852" y="1024008"/>
                  <a:pt x="833852" y="1001758"/>
                </a:cubicBezTo>
                <a:lnTo>
                  <a:pt x="833852" y="250481"/>
                </a:lnTo>
                <a:cubicBezTo>
                  <a:pt x="833852" y="228231"/>
                  <a:pt x="851889" y="210194"/>
                  <a:pt x="874139" y="210194"/>
                </a:cubicBezTo>
                <a:close/>
                <a:moveTo>
                  <a:pt x="1165151" y="0"/>
                </a:moveTo>
                <a:lnTo>
                  <a:pt x="1326295" y="0"/>
                </a:lnTo>
                <a:cubicBezTo>
                  <a:pt x="1348545" y="0"/>
                  <a:pt x="1366582" y="18037"/>
                  <a:pt x="1366582" y="40287"/>
                </a:cubicBezTo>
                <a:lnTo>
                  <a:pt x="1366582" y="1001759"/>
                </a:lnTo>
                <a:cubicBezTo>
                  <a:pt x="1366582" y="1024009"/>
                  <a:pt x="1348545" y="1042046"/>
                  <a:pt x="1326295" y="1042046"/>
                </a:cubicBezTo>
                <a:lnTo>
                  <a:pt x="1165151" y="1042046"/>
                </a:lnTo>
                <a:cubicBezTo>
                  <a:pt x="1142901" y="1042046"/>
                  <a:pt x="1124864" y="1024009"/>
                  <a:pt x="1124864" y="1001759"/>
                </a:cubicBezTo>
                <a:lnTo>
                  <a:pt x="1124864" y="40287"/>
                </a:lnTo>
                <a:cubicBezTo>
                  <a:pt x="1124864" y="18037"/>
                  <a:pt x="1142901" y="0"/>
                  <a:pt x="1165151" y="0"/>
                </a:cubicBezTo>
                <a:close/>
              </a:path>
            </a:pathLst>
          </a:custGeom>
          <a:noFill/>
          <a:ln>
            <a:solidFill>
              <a:srgbClr val="D7B388"/>
            </a:solid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solidFill>
                <a:srgbClr val="FFFFFF"/>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23796930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1D273B"/>
        </a:solidFill>
        <a:effectLst/>
      </p:bgPr>
    </p:bg>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7F53F7CC-5735-496C-9279-0E8AF32811A8}"/>
              </a:ext>
            </a:extLst>
          </p:cNvPr>
          <p:cNvPicPr>
            <a:picLocks noChangeAspect="1"/>
          </p:cNvPicPr>
          <p:nvPr/>
        </p:nvPicPr>
        <p:blipFill rotWithShape="1">
          <a:blip r:embed="rId2">
            <a:extLst>
              <a:ext uri="{28A0092B-C50C-407E-A947-70E740481C1C}">
                <a14:useLocalDpi xmlns:a14="http://schemas.microsoft.com/office/drawing/2010/main" val="0"/>
              </a:ext>
            </a:extLst>
          </a:blip>
          <a:srcRect r="468" b="16065"/>
          <a:stretch/>
        </p:blipFill>
        <p:spPr>
          <a:xfrm>
            <a:off x="0" y="0"/>
            <a:ext cx="12192000" cy="6858000"/>
          </a:xfrm>
          <a:prstGeom prst="rect">
            <a:avLst/>
          </a:prstGeom>
        </p:spPr>
      </p:pic>
      <p:sp>
        <p:nvSpPr>
          <p:cNvPr id="6" name="矩形 5">
            <a:extLst>
              <a:ext uri="{FF2B5EF4-FFF2-40B4-BE49-F238E27FC236}">
                <a16:creationId xmlns:a16="http://schemas.microsoft.com/office/drawing/2014/main" xmlns="" id="{DE4F18B8-0F88-4AFE-B81C-CBC216A43DA0}"/>
              </a:ext>
            </a:extLst>
          </p:cNvPr>
          <p:cNvSpPr/>
          <p:nvPr/>
        </p:nvSpPr>
        <p:spPr>
          <a:xfrm>
            <a:off x="476865" y="0"/>
            <a:ext cx="11238271" cy="6164826"/>
          </a:xfrm>
          <a:prstGeom prst="rect">
            <a:avLst/>
          </a:prstGeom>
          <a:solidFill>
            <a:srgbClr val="1D273B">
              <a:alpha val="90000"/>
            </a:srgbClr>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a:extLst>
              <a:ext uri="{FF2B5EF4-FFF2-40B4-BE49-F238E27FC236}">
                <a16:creationId xmlns:a16="http://schemas.microsoft.com/office/drawing/2014/main" xmlns="" id="{54B4DCCF-EE4B-458F-9C6A-5173794DA5F4}"/>
              </a:ext>
            </a:extLst>
          </p:cNvPr>
          <p:cNvSpPr txBox="1"/>
          <p:nvPr/>
        </p:nvSpPr>
        <p:spPr>
          <a:xfrm>
            <a:off x="4039494" y="910904"/>
            <a:ext cx="4113012" cy="646331"/>
          </a:xfrm>
          <a:prstGeom prst="rect">
            <a:avLst/>
          </a:prstGeom>
          <a:noFill/>
        </p:spPr>
        <p:txBody>
          <a:bodyPr wrap="square" rtlCol="0">
            <a:spAutoFit/>
          </a:bodyPr>
          <a:lstStyle/>
          <a:p>
            <a:pPr algn="ctr"/>
            <a:r>
              <a:rPr lang="zh-CN" altLang="en-US" sz="3600" b="1" dirty="0">
                <a:solidFill>
                  <a:schemeClr val="bg1"/>
                </a:solidFill>
                <a:latin typeface="微软雅黑 Light" panose="020B0502040204020203" pitchFamily="34" charset="-122"/>
                <a:ea typeface="微软雅黑 Light" panose="020B0502040204020203" pitchFamily="34" charset="-122"/>
              </a:rPr>
              <a:t>请输入你的标题</a:t>
            </a:r>
          </a:p>
        </p:txBody>
      </p:sp>
      <p:cxnSp>
        <p:nvCxnSpPr>
          <p:cNvPr id="24" name="直接连接符 23">
            <a:extLst>
              <a:ext uri="{FF2B5EF4-FFF2-40B4-BE49-F238E27FC236}">
                <a16:creationId xmlns:a16="http://schemas.microsoft.com/office/drawing/2014/main" xmlns="" id="{279C02B1-42E7-41F0-AE5F-6489095FDA45}"/>
              </a:ext>
            </a:extLst>
          </p:cNvPr>
          <p:cNvCxnSpPr/>
          <p:nvPr/>
        </p:nvCxnSpPr>
        <p:spPr>
          <a:xfrm>
            <a:off x="5562587" y="1832794"/>
            <a:ext cx="1066826" cy="0"/>
          </a:xfrm>
          <a:prstGeom prst="line">
            <a:avLst/>
          </a:prstGeom>
          <a:ln w="38100">
            <a:solidFill>
              <a:srgbClr val="D7B388"/>
            </a:solidFill>
          </a:ln>
        </p:spPr>
        <p:style>
          <a:lnRef idx="1">
            <a:schemeClr val="accent1"/>
          </a:lnRef>
          <a:fillRef idx="0">
            <a:schemeClr val="accent1"/>
          </a:fillRef>
          <a:effectRef idx="0">
            <a:schemeClr val="accent1"/>
          </a:effectRef>
          <a:fontRef idx="minor">
            <a:schemeClr val="tx1"/>
          </a:fontRef>
        </p:style>
      </p:cxnSp>
      <p:sp>
        <p:nvSpPr>
          <p:cNvPr id="29" name="文本框 28">
            <a:extLst>
              <a:ext uri="{FF2B5EF4-FFF2-40B4-BE49-F238E27FC236}">
                <a16:creationId xmlns:a16="http://schemas.microsoft.com/office/drawing/2014/main" xmlns="" id="{0C9A0EB8-5E25-43D2-9162-7902240184FE}"/>
              </a:ext>
            </a:extLst>
          </p:cNvPr>
          <p:cNvSpPr txBox="1"/>
          <p:nvPr/>
        </p:nvSpPr>
        <p:spPr>
          <a:xfrm>
            <a:off x="1353007" y="3871278"/>
            <a:ext cx="3633683" cy="923330"/>
          </a:xfrm>
          <a:prstGeom prst="rect">
            <a:avLst/>
          </a:prstGeom>
          <a:noFill/>
        </p:spPr>
        <p:txBody>
          <a:bodyPr wrap="square" rtlCol="0">
            <a:spAutoFit/>
          </a:bodyPr>
          <a:lstStyle/>
          <a:p>
            <a:pPr>
              <a:lnSpc>
                <a:spcPct val="150000"/>
              </a:lnSpc>
            </a:pPr>
            <a:r>
              <a:rPr lang="zh-CN" altLang="en-US" dirty="0">
                <a:solidFill>
                  <a:schemeClr val="bg1">
                    <a:alpha val="70000"/>
                  </a:schemeClr>
                </a:solidFill>
                <a:latin typeface="微软雅黑 Light" panose="020B0502040204020203" pitchFamily="34" charset="-122"/>
                <a:ea typeface="微软雅黑 Light" panose="020B0502040204020203" pitchFamily="34" charset="-122"/>
              </a:rPr>
              <a:t>请输入你的标题请输入你的标题请输入你的标题请输入你的标题</a:t>
            </a:r>
          </a:p>
        </p:txBody>
      </p:sp>
      <p:sp>
        <p:nvSpPr>
          <p:cNvPr id="31" name="文本框 30">
            <a:extLst>
              <a:ext uri="{FF2B5EF4-FFF2-40B4-BE49-F238E27FC236}">
                <a16:creationId xmlns:a16="http://schemas.microsoft.com/office/drawing/2014/main" xmlns="" id="{270D8B98-0D38-4355-A2C9-5F0239124313}"/>
              </a:ext>
            </a:extLst>
          </p:cNvPr>
          <p:cNvSpPr txBox="1"/>
          <p:nvPr/>
        </p:nvSpPr>
        <p:spPr>
          <a:xfrm>
            <a:off x="1353007" y="3429000"/>
            <a:ext cx="2425527" cy="369332"/>
          </a:xfrm>
          <a:prstGeom prst="rect">
            <a:avLst/>
          </a:prstGeom>
          <a:noFill/>
        </p:spPr>
        <p:txBody>
          <a:bodyPr wrap="square" rtlCol="0">
            <a:spAutoFit/>
          </a:bodyPr>
          <a:lstStyle/>
          <a:p>
            <a:pPr algn="l"/>
            <a:r>
              <a:rPr lang="zh-CN" altLang="en-US" b="1" dirty="0">
                <a:solidFill>
                  <a:schemeClr val="bg1"/>
                </a:solidFill>
                <a:latin typeface="微软雅黑 Light" panose="020B0502040204020203" pitchFamily="34" charset="-122"/>
                <a:ea typeface="微软雅黑 Light" panose="020B0502040204020203" pitchFamily="34" charset="-122"/>
              </a:rPr>
              <a:t>请输入你的标题</a:t>
            </a:r>
          </a:p>
        </p:txBody>
      </p:sp>
      <p:sp>
        <p:nvSpPr>
          <p:cNvPr id="32" name="文本框 31">
            <a:extLst>
              <a:ext uri="{FF2B5EF4-FFF2-40B4-BE49-F238E27FC236}">
                <a16:creationId xmlns:a16="http://schemas.microsoft.com/office/drawing/2014/main" xmlns="" id="{5BC9357B-E71B-41B1-9DAD-732E0FD80E4F}"/>
              </a:ext>
            </a:extLst>
          </p:cNvPr>
          <p:cNvSpPr txBox="1"/>
          <p:nvPr/>
        </p:nvSpPr>
        <p:spPr>
          <a:xfrm>
            <a:off x="7205311" y="3871278"/>
            <a:ext cx="3633683" cy="923330"/>
          </a:xfrm>
          <a:prstGeom prst="rect">
            <a:avLst/>
          </a:prstGeom>
          <a:noFill/>
        </p:spPr>
        <p:txBody>
          <a:bodyPr wrap="square" rtlCol="0">
            <a:spAutoFit/>
          </a:bodyPr>
          <a:lstStyle/>
          <a:p>
            <a:pPr>
              <a:lnSpc>
                <a:spcPct val="150000"/>
              </a:lnSpc>
            </a:pPr>
            <a:r>
              <a:rPr lang="zh-CN" altLang="en-US" dirty="0">
                <a:solidFill>
                  <a:schemeClr val="bg1">
                    <a:alpha val="70000"/>
                  </a:schemeClr>
                </a:solidFill>
                <a:latin typeface="微软雅黑 Light" panose="020B0502040204020203" pitchFamily="34" charset="-122"/>
                <a:ea typeface="微软雅黑 Light" panose="020B0502040204020203" pitchFamily="34" charset="-122"/>
              </a:rPr>
              <a:t>请输入你的标题请输入你的标题请输入你的标题请输入你的标题</a:t>
            </a:r>
          </a:p>
        </p:txBody>
      </p:sp>
      <p:sp>
        <p:nvSpPr>
          <p:cNvPr id="35" name="文本框 34">
            <a:extLst>
              <a:ext uri="{FF2B5EF4-FFF2-40B4-BE49-F238E27FC236}">
                <a16:creationId xmlns:a16="http://schemas.microsoft.com/office/drawing/2014/main" xmlns="" id="{FEC1972F-D730-48B1-9D35-09D088DA6BF9}"/>
              </a:ext>
            </a:extLst>
          </p:cNvPr>
          <p:cNvSpPr txBox="1"/>
          <p:nvPr/>
        </p:nvSpPr>
        <p:spPr>
          <a:xfrm>
            <a:off x="7205311" y="3429000"/>
            <a:ext cx="2425527" cy="369332"/>
          </a:xfrm>
          <a:prstGeom prst="rect">
            <a:avLst/>
          </a:prstGeom>
          <a:noFill/>
        </p:spPr>
        <p:txBody>
          <a:bodyPr wrap="square" rtlCol="0">
            <a:spAutoFit/>
          </a:bodyPr>
          <a:lstStyle/>
          <a:p>
            <a:pPr algn="l"/>
            <a:r>
              <a:rPr lang="zh-CN" altLang="en-US" b="1" dirty="0">
                <a:solidFill>
                  <a:schemeClr val="bg1"/>
                </a:solidFill>
                <a:latin typeface="微软雅黑 Light" panose="020B0502040204020203" pitchFamily="34" charset="-122"/>
                <a:ea typeface="微软雅黑 Light" panose="020B0502040204020203" pitchFamily="34" charset="-122"/>
              </a:rPr>
              <a:t>请输入你的标题</a:t>
            </a:r>
          </a:p>
        </p:txBody>
      </p:sp>
    </p:spTree>
    <p:extLst>
      <p:ext uri="{BB962C8B-B14F-4D97-AF65-F5344CB8AC3E}">
        <p14:creationId xmlns:p14="http://schemas.microsoft.com/office/powerpoint/2010/main" val="47738337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1D273B"/>
        </a:solidFill>
        <a:effectLst/>
      </p:bgPr>
    </p:bg>
    <p:spTree>
      <p:nvGrpSpPr>
        <p:cNvPr id="1" name=""/>
        <p:cNvGrpSpPr/>
        <p:nvPr/>
      </p:nvGrpSpPr>
      <p:grpSpPr>
        <a:xfrm>
          <a:off x="0" y="0"/>
          <a:ext cx="0" cy="0"/>
          <a:chOff x="0" y="0"/>
          <a:chExt cx="0" cy="0"/>
        </a:xfrm>
      </p:grpSpPr>
      <p:sp>
        <p:nvSpPr>
          <p:cNvPr id="16" name="平行四边形 15">
            <a:extLst>
              <a:ext uri="{FF2B5EF4-FFF2-40B4-BE49-F238E27FC236}">
                <a16:creationId xmlns:a16="http://schemas.microsoft.com/office/drawing/2014/main" xmlns="" id="{3CD5C2C0-9D29-4C7D-BC56-9DB03438BB5D}"/>
              </a:ext>
            </a:extLst>
          </p:cNvPr>
          <p:cNvSpPr/>
          <p:nvPr/>
        </p:nvSpPr>
        <p:spPr>
          <a:xfrm>
            <a:off x="-188686" y="-1143000"/>
            <a:ext cx="6395331" cy="6858000"/>
          </a:xfrm>
          <a:prstGeom prst="parallelogram">
            <a:avLst>
              <a:gd name="adj" fmla="val 29993"/>
            </a:avLst>
          </a:prstGeom>
          <a:noFill/>
          <a:ln>
            <a:solidFill>
              <a:srgbClr val="D7B38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a:extLst>
              <a:ext uri="{FF2B5EF4-FFF2-40B4-BE49-F238E27FC236}">
                <a16:creationId xmlns:a16="http://schemas.microsoft.com/office/drawing/2014/main" xmlns="" id="{810DDE8A-B4F1-4EC2-8B50-6FC1069A7120}"/>
              </a:ext>
            </a:extLst>
          </p:cNvPr>
          <p:cNvPicPr>
            <a:picLocks noChangeAspect="1"/>
          </p:cNvPicPr>
          <p:nvPr/>
        </p:nvPicPr>
        <p:blipFill>
          <a:blip r:embed="rId2">
            <a:extLst>
              <a:ext uri="{28A0092B-C50C-407E-A947-70E740481C1C}">
                <a14:useLocalDpi xmlns:a14="http://schemas.microsoft.com/office/drawing/2010/main" val="0"/>
              </a:ext>
            </a:extLst>
          </a:blip>
          <a:srcRect l="5500" r="32298"/>
          <a:stretch>
            <a:fillRect/>
          </a:stretch>
        </p:blipFill>
        <p:spPr>
          <a:xfrm>
            <a:off x="0" y="0"/>
            <a:ext cx="6395331" cy="6858000"/>
          </a:xfrm>
          <a:custGeom>
            <a:avLst/>
            <a:gdLst>
              <a:gd name="connsiteX0" fmla="*/ 1918152 w 6395331"/>
              <a:gd name="connsiteY0" fmla="*/ 0 h 6858000"/>
              <a:gd name="connsiteX1" fmla="*/ 6395331 w 6395331"/>
              <a:gd name="connsiteY1" fmla="*/ 0 h 6858000"/>
              <a:gd name="connsiteX2" fmla="*/ 4477179 w 6395331"/>
              <a:gd name="connsiteY2" fmla="*/ 6858000 h 6858000"/>
              <a:gd name="connsiteX3" fmla="*/ 0 w 639533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395331" h="6858000">
                <a:moveTo>
                  <a:pt x="1918152" y="0"/>
                </a:moveTo>
                <a:lnTo>
                  <a:pt x="6395331" y="0"/>
                </a:lnTo>
                <a:lnTo>
                  <a:pt x="4477179" y="6858000"/>
                </a:lnTo>
                <a:lnTo>
                  <a:pt x="0" y="6858000"/>
                </a:lnTo>
                <a:close/>
              </a:path>
            </a:pathLst>
          </a:custGeom>
        </p:spPr>
      </p:pic>
      <p:sp>
        <p:nvSpPr>
          <p:cNvPr id="20" name="任意多边形: 形状 19">
            <a:extLst>
              <a:ext uri="{FF2B5EF4-FFF2-40B4-BE49-F238E27FC236}">
                <a16:creationId xmlns:a16="http://schemas.microsoft.com/office/drawing/2014/main" xmlns="" id="{CB42CA86-051E-41CE-8319-885182AF7C6E}"/>
              </a:ext>
            </a:extLst>
          </p:cNvPr>
          <p:cNvSpPr/>
          <p:nvPr/>
        </p:nvSpPr>
        <p:spPr>
          <a:xfrm>
            <a:off x="3125430" y="2286000"/>
            <a:ext cx="9066571" cy="2286000"/>
          </a:xfrm>
          <a:custGeom>
            <a:avLst/>
            <a:gdLst>
              <a:gd name="connsiteX0" fmla="*/ 617220 w 9066571"/>
              <a:gd name="connsiteY0" fmla="*/ 0 h 2286000"/>
              <a:gd name="connsiteX1" fmla="*/ 9066571 w 9066571"/>
              <a:gd name="connsiteY1" fmla="*/ 0 h 2286000"/>
              <a:gd name="connsiteX2" fmla="*/ 9066571 w 9066571"/>
              <a:gd name="connsiteY2" fmla="*/ 2286000 h 2286000"/>
              <a:gd name="connsiteX3" fmla="*/ 0 w 9066571"/>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9066571" h="2286000">
                <a:moveTo>
                  <a:pt x="617220" y="0"/>
                </a:moveTo>
                <a:lnTo>
                  <a:pt x="9066571" y="0"/>
                </a:lnTo>
                <a:lnTo>
                  <a:pt x="9066571" y="2286000"/>
                </a:lnTo>
                <a:lnTo>
                  <a:pt x="0" y="2286000"/>
                </a:lnTo>
                <a:close/>
              </a:path>
            </a:pathLst>
          </a:custGeom>
          <a:solidFill>
            <a:srgbClr val="D7B3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a16="http://schemas.microsoft.com/office/drawing/2014/main" xmlns="" id="{A70D7ACF-2AEC-4035-93EE-5FD6CF0DDB90}"/>
              </a:ext>
            </a:extLst>
          </p:cNvPr>
          <p:cNvSpPr/>
          <p:nvPr/>
        </p:nvSpPr>
        <p:spPr>
          <a:xfrm>
            <a:off x="4400550" y="2525953"/>
            <a:ext cx="1806095" cy="1806095"/>
          </a:xfrm>
          <a:prstGeom prst="rect">
            <a:avLst/>
          </a:prstGeom>
          <a:noFill/>
          <a:ln>
            <a:solidFill>
              <a:srgbClr val="1D27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a:extLst>
              <a:ext uri="{FF2B5EF4-FFF2-40B4-BE49-F238E27FC236}">
                <a16:creationId xmlns:a16="http://schemas.microsoft.com/office/drawing/2014/main" xmlns="" id="{33F23898-0290-4744-BA5E-E295732A9397}"/>
              </a:ext>
            </a:extLst>
          </p:cNvPr>
          <p:cNvSpPr txBox="1"/>
          <p:nvPr/>
        </p:nvSpPr>
        <p:spPr>
          <a:xfrm>
            <a:off x="4538970" y="2828836"/>
            <a:ext cx="1529254" cy="1200329"/>
          </a:xfrm>
          <a:prstGeom prst="rect">
            <a:avLst/>
          </a:prstGeom>
          <a:noFill/>
        </p:spPr>
        <p:txBody>
          <a:bodyPr wrap="square" rtlCol="0">
            <a:spAutoFit/>
          </a:bodyPr>
          <a:lstStyle/>
          <a:p>
            <a:pPr algn="ctr"/>
            <a:r>
              <a:rPr lang="en-US" altLang="zh-CN" sz="7200" dirty="0">
                <a:latin typeface="微软雅黑 Light" panose="020B0502040204020203" pitchFamily="34" charset="-122"/>
                <a:ea typeface="微软雅黑 Light" panose="020B0502040204020203" pitchFamily="34" charset="-122"/>
              </a:rPr>
              <a:t>04</a:t>
            </a:r>
            <a:endParaRPr lang="zh-CN" altLang="en-US" sz="7200" dirty="0">
              <a:latin typeface="微软雅黑 Light" panose="020B0502040204020203" pitchFamily="34" charset="-122"/>
              <a:ea typeface="微软雅黑 Light" panose="020B0502040204020203" pitchFamily="34" charset="-122"/>
            </a:endParaRPr>
          </a:p>
        </p:txBody>
      </p:sp>
      <p:sp>
        <p:nvSpPr>
          <p:cNvPr id="21" name="文本框 20">
            <a:extLst>
              <a:ext uri="{FF2B5EF4-FFF2-40B4-BE49-F238E27FC236}">
                <a16:creationId xmlns:a16="http://schemas.microsoft.com/office/drawing/2014/main" xmlns="" id="{316A233D-239E-4A76-93E1-53102BCFB9A4}"/>
              </a:ext>
            </a:extLst>
          </p:cNvPr>
          <p:cNvSpPr txBox="1"/>
          <p:nvPr/>
        </p:nvSpPr>
        <p:spPr>
          <a:xfrm>
            <a:off x="7048474" y="2687536"/>
            <a:ext cx="2798323" cy="646331"/>
          </a:xfrm>
          <a:prstGeom prst="rect">
            <a:avLst/>
          </a:prstGeom>
          <a:noFill/>
        </p:spPr>
        <p:txBody>
          <a:bodyPr wrap="square" rtlCol="0">
            <a:spAutoFit/>
          </a:bodyPr>
          <a:lstStyle/>
          <a:p>
            <a:r>
              <a:rPr lang="en-US" altLang="zh-CN" sz="3600" dirty="0">
                <a:solidFill>
                  <a:srgbClr val="1D273B"/>
                </a:solidFill>
                <a:latin typeface="微软雅黑 Light" panose="020B0502040204020203" pitchFamily="34" charset="-122"/>
                <a:ea typeface="微软雅黑 Light" panose="020B0502040204020203" pitchFamily="34" charset="-122"/>
              </a:rPr>
              <a:t>PART FOUR</a:t>
            </a:r>
            <a:endParaRPr lang="zh-CN" altLang="en-US" sz="3600" dirty="0">
              <a:solidFill>
                <a:srgbClr val="1D273B"/>
              </a:solidFill>
              <a:latin typeface="微软雅黑 Light" panose="020B0502040204020203" pitchFamily="34" charset="-122"/>
              <a:ea typeface="微软雅黑 Light" panose="020B0502040204020203" pitchFamily="34" charset="-122"/>
            </a:endParaRPr>
          </a:p>
        </p:txBody>
      </p:sp>
      <p:sp>
        <p:nvSpPr>
          <p:cNvPr id="22" name="文本框 21">
            <a:extLst>
              <a:ext uri="{FF2B5EF4-FFF2-40B4-BE49-F238E27FC236}">
                <a16:creationId xmlns:a16="http://schemas.microsoft.com/office/drawing/2014/main" xmlns="" id="{787B3F9B-8644-488B-B3D1-B72EA6F3AD93}"/>
              </a:ext>
            </a:extLst>
          </p:cNvPr>
          <p:cNvSpPr txBox="1"/>
          <p:nvPr/>
        </p:nvSpPr>
        <p:spPr>
          <a:xfrm>
            <a:off x="7048474" y="3524134"/>
            <a:ext cx="4113012" cy="646331"/>
          </a:xfrm>
          <a:prstGeom prst="rect">
            <a:avLst/>
          </a:prstGeom>
          <a:noFill/>
        </p:spPr>
        <p:txBody>
          <a:bodyPr wrap="square" rtlCol="0">
            <a:spAutoFit/>
          </a:bodyPr>
          <a:lstStyle/>
          <a:p>
            <a:r>
              <a:rPr lang="zh-CN" altLang="en-US" sz="3600" dirty="0">
                <a:latin typeface="微软雅黑 Light" panose="020B0502040204020203" pitchFamily="34" charset="-122"/>
                <a:ea typeface="微软雅黑 Light" panose="020B0502040204020203" pitchFamily="34" charset="-122"/>
              </a:rPr>
              <a:t>请输入你的标题</a:t>
            </a:r>
          </a:p>
        </p:txBody>
      </p:sp>
    </p:spTree>
    <p:extLst>
      <p:ext uri="{BB962C8B-B14F-4D97-AF65-F5344CB8AC3E}">
        <p14:creationId xmlns:p14="http://schemas.microsoft.com/office/powerpoint/2010/main" val="252093669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1D273B"/>
        </a:solidFill>
        <a:effectLst/>
      </p:bgPr>
    </p:bg>
    <p:spTree>
      <p:nvGrpSpPr>
        <p:cNvPr id="1" name=""/>
        <p:cNvGrpSpPr/>
        <p:nvPr/>
      </p:nvGrpSpPr>
      <p:grpSpPr>
        <a:xfrm>
          <a:off x="0" y="0"/>
          <a:ext cx="0" cy="0"/>
          <a:chOff x="0" y="0"/>
          <a:chExt cx="0" cy="0"/>
        </a:xfrm>
      </p:grpSpPr>
      <p:pic>
        <p:nvPicPr>
          <p:cNvPr id="23" name="图片 22">
            <a:extLst>
              <a:ext uri="{FF2B5EF4-FFF2-40B4-BE49-F238E27FC236}">
                <a16:creationId xmlns:a16="http://schemas.microsoft.com/office/drawing/2014/main" xmlns="" id="{C351BFA9-F102-4950-8AD7-BC9B037D7405}"/>
              </a:ext>
            </a:extLst>
          </p:cNvPr>
          <p:cNvPicPr>
            <a:picLocks noChangeAspect="1"/>
          </p:cNvPicPr>
          <p:nvPr/>
        </p:nvPicPr>
        <p:blipFill rotWithShape="1">
          <a:blip r:embed="rId2">
            <a:extLst>
              <a:ext uri="{28A0092B-C50C-407E-A947-70E740481C1C}">
                <a14:useLocalDpi xmlns:a14="http://schemas.microsoft.com/office/drawing/2010/main" val="0"/>
              </a:ext>
            </a:extLst>
          </a:blip>
          <a:srcRect l="17281" r="11374"/>
          <a:stretch/>
        </p:blipFill>
        <p:spPr>
          <a:xfrm>
            <a:off x="6059488" y="978218"/>
            <a:ext cx="3427026" cy="3204000"/>
          </a:xfrm>
          <a:custGeom>
            <a:avLst/>
            <a:gdLst>
              <a:gd name="connsiteX0" fmla="*/ 0 w 3427026"/>
              <a:gd name="connsiteY0" fmla="*/ 0 h 3204000"/>
              <a:gd name="connsiteX1" fmla="*/ 3427026 w 3427026"/>
              <a:gd name="connsiteY1" fmla="*/ 0 h 3204000"/>
              <a:gd name="connsiteX2" fmla="*/ 3427026 w 3427026"/>
              <a:gd name="connsiteY2" fmla="*/ 3204000 h 3204000"/>
              <a:gd name="connsiteX3" fmla="*/ 0 w 3427026"/>
              <a:gd name="connsiteY3" fmla="*/ 3204000 h 3204000"/>
            </a:gdLst>
            <a:ahLst/>
            <a:cxnLst>
              <a:cxn ang="0">
                <a:pos x="connsiteX0" y="connsiteY0"/>
              </a:cxn>
              <a:cxn ang="0">
                <a:pos x="connsiteX1" y="connsiteY1"/>
              </a:cxn>
              <a:cxn ang="0">
                <a:pos x="connsiteX2" y="connsiteY2"/>
              </a:cxn>
              <a:cxn ang="0">
                <a:pos x="connsiteX3" y="connsiteY3"/>
              </a:cxn>
            </a:cxnLst>
            <a:rect l="l" t="t" r="r" b="b"/>
            <a:pathLst>
              <a:path w="3427026" h="3204000">
                <a:moveTo>
                  <a:pt x="0" y="0"/>
                </a:moveTo>
                <a:lnTo>
                  <a:pt x="3427026" y="0"/>
                </a:lnTo>
                <a:lnTo>
                  <a:pt x="3427026" y="3204000"/>
                </a:lnTo>
                <a:lnTo>
                  <a:pt x="0" y="3204000"/>
                </a:lnTo>
                <a:close/>
              </a:path>
            </a:pathLst>
          </a:custGeom>
        </p:spPr>
      </p:pic>
      <p:sp>
        <p:nvSpPr>
          <p:cNvPr id="10" name="矩形 9">
            <a:extLst>
              <a:ext uri="{FF2B5EF4-FFF2-40B4-BE49-F238E27FC236}">
                <a16:creationId xmlns:a16="http://schemas.microsoft.com/office/drawing/2014/main" xmlns="" id="{2932EAD7-55B3-4C1E-8FE8-EDF21E531D55}"/>
              </a:ext>
            </a:extLst>
          </p:cNvPr>
          <p:cNvSpPr/>
          <p:nvPr/>
        </p:nvSpPr>
        <p:spPr>
          <a:xfrm>
            <a:off x="7145337" y="1805641"/>
            <a:ext cx="3217476" cy="3302707"/>
          </a:xfrm>
          <a:prstGeom prst="rect">
            <a:avLst/>
          </a:prstGeom>
          <a:noFill/>
          <a:ln w="38100">
            <a:solidFill>
              <a:srgbClr val="D7B38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a:extLst>
              <a:ext uri="{FF2B5EF4-FFF2-40B4-BE49-F238E27FC236}">
                <a16:creationId xmlns:a16="http://schemas.microsoft.com/office/drawing/2014/main" xmlns="" id="{89A0B8B1-C648-4E95-8C6A-133ED6C593D2}"/>
              </a:ext>
            </a:extLst>
          </p:cNvPr>
          <p:cNvPicPr>
            <a:picLocks noChangeAspect="1"/>
          </p:cNvPicPr>
          <p:nvPr/>
        </p:nvPicPr>
        <p:blipFill rotWithShape="1">
          <a:blip r:embed="rId3">
            <a:extLst>
              <a:ext uri="{28A0092B-C50C-407E-A947-70E740481C1C}">
                <a14:useLocalDpi xmlns:a14="http://schemas.microsoft.com/office/drawing/2010/main" val="0"/>
              </a:ext>
            </a:extLst>
          </a:blip>
          <a:srcRect l="18082" r="10573"/>
          <a:stretch/>
        </p:blipFill>
        <p:spPr>
          <a:xfrm>
            <a:off x="8116888" y="2814311"/>
            <a:ext cx="3427026" cy="3204000"/>
          </a:xfrm>
          <a:custGeom>
            <a:avLst/>
            <a:gdLst>
              <a:gd name="connsiteX0" fmla="*/ 0 w 3427026"/>
              <a:gd name="connsiteY0" fmla="*/ 0 h 3204000"/>
              <a:gd name="connsiteX1" fmla="*/ 3427026 w 3427026"/>
              <a:gd name="connsiteY1" fmla="*/ 0 h 3204000"/>
              <a:gd name="connsiteX2" fmla="*/ 3427026 w 3427026"/>
              <a:gd name="connsiteY2" fmla="*/ 3204000 h 3204000"/>
              <a:gd name="connsiteX3" fmla="*/ 0 w 3427026"/>
              <a:gd name="connsiteY3" fmla="*/ 3204000 h 3204000"/>
            </a:gdLst>
            <a:ahLst/>
            <a:cxnLst>
              <a:cxn ang="0">
                <a:pos x="connsiteX0" y="connsiteY0"/>
              </a:cxn>
              <a:cxn ang="0">
                <a:pos x="connsiteX1" y="connsiteY1"/>
              </a:cxn>
              <a:cxn ang="0">
                <a:pos x="connsiteX2" y="connsiteY2"/>
              </a:cxn>
              <a:cxn ang="0">
                <a:pos x="connsiteX3" y="connsiteY3"/>
              </a:cxn>
            </a:cxnLst>
            <a:rect l="l" t="t" r="r" b="b"/>
            <a:pathLst>
              <a:path w="3427026" h="3204000">
                <a:moveTo>
                  <a:pt x="0" y="0"/>
                </a:moveTo>
                <a:lnTo>
                  <a:pt x="3427026" y="0"/>
                </a:lnTo>
                <a:lnTo>
                  <a:pt x="3427026" y="3204000"/>
                </a:lnTo>
                <a:lnTo>
                  <a:pt x="0" y="3204000"/>
                </a:lnTo>
                <a:close/>
              </a:path>
            </a:pathLst>
          </a:custGeom>
        </p:spPr>
      </p:pic>
      <p:sp>
        <p:nvSpPr>
          <p:cNvPr id="25" name="文本框 24">
            <a:extLst>
              <a:ext uri="{FF2B5EF4-FFF2-40B4-BE49-F238E27FC236}">
                <a16:creationId xmlns:a16="http://schemas.microsoft.com/office/drawing/2014/main" xmlns="" id="{043674F2-705B-408E-993B-3F4648E5DF96}"/>
              </a:ext>
            </a:extLst>
          </p:cNvPr>
          <p:cNvSpPr txBox="1"/>
          <p:nvPr/>
        </p:nvSpPr>
        <p:spPr>
          <a:xfrm>
            <a:off x="1020309" y="1005741"/>
            <a:ext cx="4113012" cy="646331"/>
          </a:xfrm>
          <a:prstGeom prst="rect">
            <a:avLst/>
          </a:prstGeom>
          <a:noFill/>
        </p:spPr>
        <p:txBody>
          <a:bodyPr wrap="square" rtlCol="0">
            <a:spAutoFit/>
          </a:bodyPr>
          <a:lstStyle/>
          <a:p>
            <a:r>
              <a:rPr lang="zh-CN" altLang="en-US" sz="3600" b="1" dirty="0">
                <a:solidFill>
                  <a:schemeClr val="bg1"/>
                </a:solidFill>
                <a:latin typeface="微软雅黑 Light" panose="020B0502040204020203" pitchFamily="34" charset="-122"/>
                <a:ea typeface="微软雅黑 Light" panose="020B0502040204020203" pitchFamily="34" charset="-122"/>
              </a:rPr>
              <a:t>请输入你的标题</a:t>
            </a:r>
          </a:p>
        </p:txBody>
      </p:sp>
      <p:cxnSp>
        <p:nvCxnSpPr>
          <p:cNvPr id="26" name="直接连接符 25">
            <a:extLst>
              <a:ext uri="{FF2B5EF4-FFF2-40B4-BE49-F238E27FC236}">
                <a16:creationId xmlns:a16="http://schemas.microsoft.com/office/drawing/2014/main" xmlns="" id="{5740D053-430C-4EEB-BAC9-8DD6927B8575}"/>
              </a:ext>
            </a:extLst>
          </p:cNvPr>
          <p:cNvCxnSpPr/>
          <p:nvPr/>
        </p:nvCxnSpPr>
        <p:spPr>
          <a:xfrm>
            <a:off x="1149849" y="777257"/>
            <a:ext cx="1066826" cy="0"/>
          </a:xfrm>
          <a:prstGeom prst="line">
            <a:avLst/>
          </a:prstGeom>
          <a:ln w="38100">
            <a:solidFill>
              <a:srgbClr val="D7B388"/>
            </a:solidFill>
          </a:ln>
        </p:spPr>
        <p:style>
          <a:lnRef idx="1">
            <a:schemeClr val="accent1"/>
          </a:lnRef>
          <a:fillRef idx="0">
            <a:schemeClr val="accent1"/>
          </a:fillRef>
          <a:effectRef idx="0">
            <a:schemeClr val="accent1"/>
          </a:effectRef>
          <a:fontRef idx="minor">
            <a:schemeClr val="tx1"/>
          </a:fontRef>
        </p:style>
      </p:cxnSp>
      <p:sp>
        <p:nvSpPr>
          <p:cNvPr id="28" name="文本框 27">
            <a:extLst>
              <a:ext uri="{FF2B5EF4-FFF2-40B4-BE49-F238E27FC236}">
                <a16:creationId xmlns:a16="http://schemas.microsoft.com/office/drawing/2014/main" xmlns="" id="{63A412EB-8EED-4884-BDB5-0A9BD67CFD6B}"/>
              </a:ext>
            </a:extLst>
          </p:cNvPr>
          <p:cNvSpPr txBox="1"/>
          <p:nvPr/>
        </p:nvSpPr>
        <p:spPr>
          <a:xfrm>
            <a:off x="1020309" y="2613620"/>
            <a:ext cx="3633683" cy="923330"/>
          </a:xfrm>
          <a:prstGeom prst="rect">
            <a:avLst/>
          </a:prstGeom>
          <a:noFill/>
        </p:spPr>
        <p:txBody>
          <a:bodyPr wrap="square" rtlCol="0">
            <a:spAutoFit/>
          </a:bodyPr>
          <a:lstStyle/>
          <a:p>
            <a:pPr>
              <a:lnSpc>
                <a:spcPct val="150000"/>
              </a:lnSpc>
            </a:pPr>
            <a:r>
              <a:rPr lang="zh-CN" altLang="en-US" dirty="0">
                <a:solidFill>
                  <a:schemeClr val="bg1">
                    <a:alpha val="70000"/>
                  </a:schemeClr>
                </a:solidFill>
                <a:latin typeface="微软雅黑 Light" panose="020B0502040204020203" pitchFamily="34" charset="-122"/>
                <a:ea typeface="微软雅黑 Light" panose="020B0502040204020203" pitchFamily="34" charset="-122"/>
              </a:rPr>
              <a:t>请输入你的标题请输入你的标题请输入你的标题请输入你的标题</a:t>
            </a:r>
          </a:p>
        </p:txBody>
      </p:sp>
      <p:sp>
        <p:nvSpPr>
          <p:cNvPr id="29" name="文本框 28">
            <a:extLst>
              <a:ext uri="{FF2B5EF4-FFF2-40B4-BE49-F238E27FC236}">
                <a16:creationId xmlns:a16="http://schemas.microsoft.com/office/drawing/2014/main" xmlns="" id="{97CD725D-330D-4C7A-9B27-0A6D795CAD08}"/>
              </a:ext>
            </a:extLst>
          </p:cNvPr>
          <p:cNvSpPr txBox="1"/>
          <p:nvPr/>
        </p:nvSpPr>
        <p:spPr>
          <a:xfrm>
            <a:off x="1020309" y="2279292"/>
            <a:ext cx="2425527" cy="369332"/>
          </a:xfrm>
          <a:prstGeom prst="rect">
            <a:avLst/>
          </a:prstGeom>
          <a:noFill/>
        </p:spPr>
        <p:txBody>
          <a:bodyPr wrap="square" rtlCol="0">
            <a:spAutoFit/>
          </a:bodyPr>
          <a:lstStyle/>
          <a:p>
            <a:pPr algn="l"/>
            <a:r>
              <a:rPr lang="zh-CN" altLang="en-US" b="1" dirty="0">
                <a:solidFill>
                  <a:schemeClr val="bg1"/>
                </a:solidFill>
                <a:latin typeface="微软雅黑 Light" panose="020B0502040204020203" pitchFamily="34" charset="-122"/>
                <a:ea typeface="微软雅黑 Light" panose="020B0502040204020203" pitchFamily="34" charset="-122"/>
              </a:rPr>
              <a:t>请输入你的标题</a:t>
            </a:r>
          </a:p>
        </p:txBody>
      </p:sp>
      <p:sp>
        <p:nvSpPr>
          <p:cNvPr id="30" name="文本框 29">
            <a:extLst>
              <a:ext uri="{FF2B5EF4-FFF2-40B4-BE49-F238E27FC236}">
                <a16:creationId xmlns:a16="http://schemas.microsoft.com/office/drawing/2014/main" xmlns="" id="{AF6B1D80-7ACC-4521-980B-1A26955A814F}"/>
              </a:ext>
            </a:extLst>
          </p:cNvPr>
          <p:cNvSpPr txBox="1"/>
          <p:nvPr/>
        </p:nvSpPr>
        <p:spPr>
          <a:xfrm>
            <a:off x="1020309" y="4646683"/>
            <a:ext cx="3633683" cy="923330"/>
          </a:xfrm>
          <a:prstGeom prst="rect">
            <a:avLst/>
          </a:prstGeom>
          <a:noFill/>
        </p:spPr>
        <p:txBody>
          <a:bodyPr wrap="square" rtlCol="0">
            <a:spAutoFit/>
          </a:bodyPr>
          <a:lstStyle/>
          <a:p>
            <a:pPr>
              <a:lnSpc>
                <a:spcPct val="150000"/>
              </a:lnSpc>
            </a:pPr>
            <a:r>
              <a:rPr lang="zh-CN" altLang="en-US" dirty="0">
                <a:solidFill>
                  <a:schemeClr val="bg1">
                    <a:alpha val="70000"/>
                  </a:schemeClr>
                </a:solidFill>
                <a:latin typeface="微软雅黑 Light" panose="020B0502040204020203" pitchFamily="34" charset="-122"/>
                <a:ea typeface="微软雅黑 Light" panose="020B0502040204020203" pitchFamily="34" charset="-122"/>
              </a:rPr>
              <a:t>请输入你的标题请输入你的标题请输入你的标题请输入你的标题</a:t>
            </a:r>
          </a:p>
        </p:txBody>
      </p:sp>
      <p:sp>
        <p:nvSpPr>
          <p:cNvPr id="31" name="文本框 30">
            <a:extLst>
              <a:ext uri="{FF2B5EF4-FFF2-40B4-BE49-F238E27FC236}">
                <a16:creationId xmlns:a16="http://schemas.microsoft.com/office/drawing/2014/main" xmlns="" id="{01FD2297-AB79-4493-B1C9-81D2BA6AE416}"/>
              </a:ext>
            </a:extLst>
          </p:cNvPr>
          <p:cNvSpPr txBox="1"/>
          <p:nvPr/>
        </p:nvSpPr>
        <p:spPr>
          <a:xfrm>
            <a:off x="1020309" y="4312355"/>
            <a:ext cx="2425527" cy="369332"/>
          </a:xfrm>
          <a:prstGeom prst="rect">
            <a:avLst/>
          </a:prstGeom>
          <a:noFill/>
        </p:spPr>
        <p:txBody>
          <a:bodyPr wrap="square" rtlCol="0">
            <a:spAutoFit/>
          </a:bodyPr>
          <a:lstStyle/>
          <a:p>
            <a:pPr algn="l"/>
            <a:r>
              <a:rPr lang="zh-CN" altLang="en-US" b="1" dirty="0">
                <a:solidFill>
                  <a:schemeClr val="bg1"/>
                </a:solidFill>
                <a:latin typeface="微软雅黑 Light" panose="020B0502040204020203" pitchFamily="34" charset="-122"/>
                <a:ea typeface="微软雅黑 Light" panose="020B0502040204020203" pitchFamily="34" charset="-122"/>
              </a:rPr>
              <a:t>请输入你的标题</a:t>
            </a:r>
          </a:p>
        </p:txBody>
      </p:sp>
    </p:spTree>
    <p:extLst>
      <p:ext uri="{BB962C8B-B14F-4D97-AF65-F5344CB8AC3E}">
        <p14:creationId xmlns:p14="http://schemas.microsoft.com/office/powerpoint/2010/main" val="424701225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1D273B"/>
        </a:solidFill>
        <a:effectLst/>
      </p:bgPr>
    </p:bg>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xmlns="" id="{98504A87-0ED3-46BC-A7AF-2F040CA5D202}"/>
              </a:ext>
            </a:extLst>
          </p:cNvPr>
          <p:cNvSpPr/>
          <p:nvPr/>
        </p:nvSpPr>
        <p:spPr>
          <a:xfrm>
            <a:off x="361950" y="457200"/>
            <a:ext cx="11468100" cy="5943600"/>
          </a:xfrm>
          <a:prstGeom prst="rect">
            <a:avLst/>
          </a:prstGeom>
          <a:solidFill>
            <a:srgbClr val="D7B388"/>
          </a:solidFill>
          <a:ln>
            <a:noFill/>
          </a:ln>
          <a:effectLst>
            <a:outerShdw blurRad="63500" sx="101000" sy="10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xmlns="" id="{B8C1781C-EAF1-4FED-967D-E9294B478C9E}"/>
              </a:ext>
            </a:extLst>
          </p:cNvPr>
          <p:cNvSpPr/>
          <p:nvPr/>
        </p:nvSpPr>
        <p:spPr>
          <a:xfrm>
            <a:off x="1314450" y="409902"/>
            <a:ext cx="1885950" cy="5029200"/>
          </a:xfrm>
          <a:prstGeom prst="rect">
            <a:avLst/>
          </a:prstGeom>
          <a:noFill/>
          <a:ln w="63500">
            <a:solidFill>
              <a:srgbClr val="1D27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xmlns="" id="{6F01A5C4-FCC2-4226-AB7C-EA18B5C09A0C}"/>
              </a:ext>
            </a:extLst>
          </p:cNvPr>
          <p:cNvSpPr txBox="1"/>
          <p:nvPr/>
        </p:nvSpPr>
        <p:spPr>
          <a:xfrm>
            <a:off x="1600200" y="1619875"/>
            <a:ext cx="628650" cy="1200329"/>
          </a:xfrm>
          <a:prstGeom prst="rect">
            <a:avLst/>
          </a:prstGeom>
          <a:noFill/>
        </p:spPr>
        <p:txBody>
          <a:bodyPr wrap="square" rtlCol="0">
            <a:spAutoFit/>
          </a:bodyPr>
          <a:lstStyle/>
          <a:p>
            <a:pPr algn="ctr"/>
            <a:r>
              <a:rPr lang="zh-CN" altLang="en-US" sz="3600" dirty="0">
                <a:solidFill>
                  <a:srgbClr val="1D273B"/>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目录</a:t>
            </a:r>
          </a:p>
        </p:txBody>
      </p:sp>
      <p:sp>
        <p:nvSpPr>
          <p:cNvPr id="8" name="文本框 7">
            <a:extLst>
              <a:ext uri="{FF2B5EF4-FFF2-40B4-BE49-F238E27FC236}">
                <a16:creationId xmlns:a16="http://schemas.microsoft.com/office/drawing/2014/main" xmlns="" id="{4990B205-8514-422E-9755-A5CE6F2AF000}"/>
              </a:ext>
            </a:extLst>
          </p:cNvPr>
          <p:cNvSpPr txBox="1"/>
          <p:nvPr/>
        </p:nvSpPr>
        <p:spPr>
          <a:xfrm>
            <a:off x="1925002" y="3100953"/>
            <a:ext cx="553998" cy="2057400"/>
          </a:xfrm>
          <a:prstGeom prst="rect">
            <a:avLst/>
          </a:prstGeom>
          <a:noFill/>
        </p:spPr>
        <p:txBody>
          <a:bodyPr vert="eaVert" wrap="square" rtlCol="0">
            <a:spAutoFit/>
          </a:bodyPr>
          <a:lstStyle/>
          <a:p>
            <a:pPr algn="ctr"/>
            <a:r>
              <a:rPr lang="en-US" altLang="zh-CN" sz="2400" dirty="0">
                <a:solidFill>
                  <a:srgbClr val="1D273B"/>
                </a:solidFill>
                <a:latin typeface="微软雅黑" panose="020B0503020204020204" pitchFamily="34" charset="-122"/>
                <a:ea typeface="微软雅黑" panose="020B0503020204020204" pitchFamily="34" charset="-122"/>
              </a:rPr>
              <a:t>CONTENT</a:t>
            </a:r>
            <a:endParaRPr lang="zh-CN" altLang="en-US" sz="2400" dirty="0">
              <a:solidFill>
                <a:srgbClr val="1D273B"/>
              </a:solidFill>
              <a:latin typeface="微软雅黑" panose="020B0503020204020204" pitchFamily="34" charset="-122"/>
              <a:ea typeface="微软雅黑" panose="020B0503020204020204" pitchFamily="34" charset="-122"/>
            </a:endParaRPr>
          </a:p>
        </p:txBody>
      </p:sp>
      <p:cxnSp>
        <p:nvCxnSpPr>
          <p:cNvPr id="4" name="直接连接符 3">
            <a:extLst>
              <a:ext uri="{FF2B5EF4-FFF2-40B4-BE49-F238E27FC236}">
                <a16:creationId xmlns:a16="http://schemas.microsoft.com/office/drawing/2014/main" xmlns="" id="{0B7BF993-02E7-49B8-BD92-9A444E57937E}"/>
              </a:ext>
            </a:extLst>
          </p:cNvPr>
          <p:cNvCxnSpPr>
            <a:stCxn id="6" idx="2"/>
          </p:cNvCxnSpPr>
          <p:nvPr/>
        </p:nvCxnSpPr>
        <p:spPr>
          <a:xfrm>
            <a:off x="1914525" y="2820204"/>
            <a:ext cx="20955" cy="2618898"/>
          </a:xfrm>
          <a:prstGeom prst="line">
            <a:avLst/>
          </a:prstGeom>
          <a:ln>
            <a:solidFill>
              <a:srgbClr val="1D273B"/>
            </a:solidFill>
          </a:ln>
        </p:spPr>
        <p:style>
          <a:lnRef idx="1">
            <a:schemeClr val="accent1"/>
          </a:lnRef>
          <a:fillRef idx="0">
            <a:schemeClr val="accent1"/>
          </a:fillRef>
          <a:effectRef idx="0">
            <a:schemeClr val="accent1"/>
          </a:effectRef>
          <a:fontRef idx="minor">
            <a:schemeClr val="tx1"/>
          </a:fontRef>
        </p:style>
      </p:cxnSp>
      <p:grpSp>
        <p:nvGrpSpPr>
          <p:cNvPr id="21" name="组合 20">
            <a:extLst>
              <a:ext uri="{FF2B5EF4-FFF2-40B4-BE49-F238E27FC236}">
                <a16:creationId xmlns:a16="http://schemas.microsoft.com/office/drawing/2014/main" xmlns="" id="{E02396CD-9DBA-43E0-AF78-EDA269515CC8}"/>
              </a:ext>
            </a:extLst>
          </p:cNvPr>
          <p:cNvGrpSpPr/>
          <p:nvPr/>
        </p:nvGrpSpPr>
        <p:grpSpPr>
          <a:xfrm>
            <a:off x="6173231" y="1060910"/>
            <a:ext cx="2683987" cy="4736180"/>
            <a:chOff x="6193313" y="1060910"/>
            <a:chExt cx="2683987" cy="4736180"/>
          </a:xfrm>
        </p:grpSpPr>
        <p:sp>
          <p:nvSpPr>
            <p:cNvPr id="2" name="文本框 1">
              <a:extLst>
                <a:ext uri="{FF2B5EF4-FFF2-40B4-BE49-F238E27FC236}">
                  <a16:creationId xmlns:a16="http://schemas.microsoft.com/office/drawing/2014/main" xmlns="" id="{8BFE6EB2-2EBC-46C4-A171-C2D76E0AA732}"/>
                </a:ext>
              </a:extLst>
            </p:cNvPr>
            <p:cNvSpPr txBox="1"/>
            <p:nvPr/>
          </p:nvSpPr>
          <p:spPr>
            <a:xfrm>
              <a:off x="7085457" y="1147253"/>
              <a:ext cx="1791843" cy="369332"/>
            </a:xfrm>
            <a:prstGeom prst="rect">
              <a:avLst/>
            </a:prstGeom>
            <a:noFill/>
          </p:spPr>
          <p:txBody>
            <a:bodyPr wrap="square" rtlCol="0">
              <a:spAutoFit/>
            </a:bodyPr>
            <a:lstStyle/>
            <a:p>
              <a:r>
                <a:rPr lang="zh-CN" altLang="en-US" dirty="0">
                  <a:latin typeface="微软雅黑 Light" panose="020B0502040204020203" pitchFamily="34" charset="-122"/>
                  <a:ea typeface="微软雅黑 Light" panose="020B0502040204020203" pitchFamily="34" charset="-122"/>
                </a:rPr>
                <a:t>请输入你的标题</a:t>
              </a:r>
            </a:p>
          </p:txBody>
        </p:sp>
        <p:sp>
          <p:nvSpPr>
            <p:cNvPr id="7" name="矩形 6">
              <a:extLst>
                <a:ext uri="{FF2B5EF4-FFF2-40B4-BE49-F238E27FC236}">
                  <a16:creationId xmlns:a16="http://schemas.microsoft.com/office/drawing/2014/main" xmlns="" id="{6C26B66B-5AFA-4B5E-81C1-8FFB3D4E5CA4}"/>
                </a:ext>
              </a:extLst>
            </p:cNvPr>
            <p:cNvSpPr/>
            <p:nvPr/>
          </p:nvSpPr>
          <p:spPr>
            <a:xfrm>
              <a:off x="6193313" y="1060910"/>
              <a:ext cx="542018" cy="542018"/>
            </a:xfrm>
            <a:prstGeom prst="rect">
              <a:avLst/>
            </a:prstGeom>
            <a:noFill/>
            <a:ln>
              <a:solidFill>
                <a:srgbClr val="1D27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1D273B"/>
                  </a:solidFill>
                  <a:latin typeface="微软雅黑 Light" panose="020B0502040204020203" pitchFamily="34" charset="-122"/>
                  <a:ea typeface="微软雅黑 Light" panose="020B0502040204020203" pitchFamily="34" charset="-122"/>
                </a:rPr>
                <a:t>1</a:t>
              </a:r>
              <a:endParaRPr lang="zh-CN" altLang="en-US" dirty="0">
                <a:solidFill>
                  <a:srgbClr val="1D273B"/>
                </a:solidFill>
                <a:latin typeface="微软雅黑 Light" panose="020B0502040204020203" pitchFamily="34" charset="-122"/>
                <a:ea typeface="微软雅黑 Light" panose="020B0502040204020203" pitchFamily="34" charset="-122"/>
              </a:endParaRPr>
            </a:p>
          </p:txBody>
        </p:sp>
        <p:sp>
          <p:nvSpPr>
            <p:cNvPr id="12" name="文本框 11">
              <a:extLst>
                <a:ext uri="{FF2B5EF4-FFF2-40B4-BE49-F238E27FC236}">
                  <a16:creationId xmlns:a16="http://schemas.microsoft.com/office/drawing/2014/main" xmlns="" id="{388D0999-50A1-483D-BE2E-043FDEE220BE}"/>
                </a:ext>
              </a:extLst>
            </p:cNvPr>
            <p:cNvSpPr txBox="1"/>
            <p:nvPr/>
          </p:nvSpPr>
          <p:spPr>
            <a:xfrm>
              <a:off x="7085457" y="2545307"/>
              <a:ext cx="1791843" cy="369332"/>
            </a:xfrm>
            <a:prstGeom prst="rect">
              <a:avLst/>
            </a:prstGeom>
            <a:noFill/>
          </p:spPr>
          <p:txBody>
            <a:bodyPr wrap="square" rtlCol="0">
              <a:spAutoFit/>
            </a:bodyPr>
            <a:lstStyle/>
            <a:p>
              <a:r>
                <a:rPr lang="zh-CN" altLang="en-US" dirty="0">
                  <a:latin typeface="微软雅黑 Light" panose="020B0502040204020203" pitchFamily="34" charset="-122"/>
                  <a:ea typeface="微软雅黑 Light" panose="020B0502040204020203" pitchFamily="34" charset="-122"/>
                </a:rPr>
                <a:t>请输入你的标题</a:t>
              </a:r>
            </a:p>
          </p:txBody>
        </p:sp>
        <p:sp>
          <p:nvSpPr>
            <p:cNvPr id="13" name="矩形 12">
              <a:extLst>
                <a:ext uri="{FF2B5EF4-FFF2-40B4-BE49-F238E27FC236}">
                  <a16:creationId xmlns:a16="http://schemas.microsoft.com/office/drawing/2014/main" xmlns="" id="{90C506B5-9C7B-4398-9137-845AA1A54B40}"/>
                </a:ext>
              </a:extLst>
            </p:cNvPr>
            <p:cNvSpPr/>
            <p:nvPr/>
          </p:nvSpPr>
          <p:spPr>
            <a:xfrm>
              <a:off x="6193313" y="2458964"/>
              <a:ext cx="542018" cy="542018"/>
            </a:xfrm>
            <a:prstGeom prst="rect">
              <a:avLst/>
            </a:prstGeom>
            <a:noFill/>
            <a:ln>
              <a:solidFill>
                <a:srgbClr val="1D27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1D273B"/>
                  </a:solidFill>
                  <a:latin typeface="微软雅黑 Light" panose="020B0502040204020203" pitchFamily="34" charset="-122"/>
                  <a:ea typeface="微软雅黑 Light" panose="020B0502040204020203" pitchFamily="34" charset="-122"/>
                </a:rPr>
                <a:t>2</a:t>
              </a:r>
              <a:endParaRPr lang="zh-CN" altLang="en-US" dirty="0">
                <a:solidFill>
                  <a:srgbClr val="1D273B"/>
                </a:solidFill>
                <a:latin typeface="微软雅黑 Light" panose="020B0502040204020203" pitchFamily="34" charset="-122"/>
                <a:ea typeface="微软雅黑 Light" panose="020B0502040204020203" pitchFamily="34" charset="-122"/>
              </a:endParaRPr>
            </a:p>
          </p:txBody>
        </p:sp>
        <p:sp>
          <p:nvSpPr>
            <p:cNvPr id="15" name="文本框 14">
              <a:extLst>
                <a:ext uri="{FF2B5EF4-FFF2-40B4-BE49-F238E27FC236}">
                  <a16:creationId xmlns:a16="http://schemas.microsoft.com/office/drawing/2014/main" xmlns="" id="{DD783F2D-B286-491D-9DB6-42B55AB6E44B}"/>
                </a:ext>
              </a:extLst>
            </p:cNvPr>
            <p:cNvSpPr txBox="1"/>
            <p:nvPr/>
          </p:nvSpPr>
          <p:spPr>
            <a:xfrm>
              <a:off x="7085457" y="3943361"/>
              <a:ext cx="1791843" cy="369332"/>
            </a:xfrm>
            <a:prstGeom prst="rect">
              <a:avLst/>
            </a:prstGeom>
            <a:noFill/>
          </p:spPr>
          <p:txBody>
            <a:bodyPr wrap="square" rtlCol="0">
              <a:spAutoFit/>
            </a:bodyPr>
            <a:lstStyle/>
            <a:p>
              <a:r>
                <a:rPr lang="zh-CN" altLang="en-US" dirty="0">
                  <a:latin typeface="微软雅黑 Light" panose="020B0502040204020203" pitchFamily="34" charset="-122"/>
                  <a:ea typeface="微软雅黑 Light" panose="020B0502040204020203" pitchFamily="34" charset="-122"/>
                </a:rPr>
                <a:t>请输入你的标题</a:t>
              </a:r>
            </a:p>
          </p:txBody>
        </p:sp>
        <p:sp>
          <p:nvSpPr>
            <p:cNvPr id="16" name="矩形 15">
              <a:extLst>
                <a:ext uri="{FF2B5EF4-FFF2-40B4-BE49-F238E27FC236}">
                  <a16:creationId xmlns:a16="http://schemas.microsoft.com/office/drawing/2014/main" xmlns="" id="{D196B49B-FDA3-484C-B72B-30CD5F391C88}"/>
                </a:ext>
              </a:extLst>
            </p:cNvPr>
            <p:cNvSpPr/>
            <p:nvPr/>
          </p:nvSpPr>
          <p:spPr>
            <a:xfrm>
              <a:off x="6193313" y="3857018"/>
              <a:ext cx="542018" cy="542018"/>
            </a:xfrm>
            <a:prstGeom prst="rect">
              <a:avLst/>
            </a:prstGeom>
            <a:noFill/>
            <a:ln>
              <a:solidFill>
                <a:srgbClr val="1D27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1D273B"/>
                  </a:solidFill>
                  <a:latin typeface="微软雅黑 Light" panose="020B0502040204020203" pitchFamily="34" charset="-122"/>
                  <a:ea typeface="微软雅黑 Light" panose="020B0502040204020203" pitchFamily="34" charset="-122"/>
                </a:rPr>
                <a:t>3</a:t>
              </a:r>
              <a:endParaRPr lang="zh-CN" altLang="en-US" dirty="0">
                <a:solidFill>
                  <a:srgbClr val="1D273B"/>
                </a:solidFill>
                <a:latin typeface="微软雅黑 Light" panose="020B0502040204020203" pitchFamily="34" charset="-122"/>
                <a:ea typeface="微软雅黑 Light" panose="020B0502040204020203" pitchFamily="34" charset="-122"/>
              </a:endParaRPr>
            </a:p>
          </p:txBody>
        </p:sp>
        <p:sp>
          <p:nvSpPr>
            <p:cNvPr id="18" name="文本框 17">
              <a:extLst>
                <a:ext uri="{FF2B5EF4-FFF2-40B4-BE49-F238E27FC236}">
                  <a16:creationId xmlns:a16="http://schemas.microsoft.com/office/drawing/2014/main" xmlns="" id="{0FAFBAC9-4A5E-4ABF-952E-3CB8069552AA}"/>
                </a:ext>
              </a:extLst>
            </p:cNvPr>
            <p:cNvSpPr txBox="1"/>
            <p:nvPr/>
          </p:nvSpPr>
          <p:spPr>
            <a:xfrm>
              <a:off x="7085457" y="5341415"/>
              <a:ext cx="1791843" cy="369332"/>
            </a:xfrm>
            <a:prstGeom prst="rect">
              <a:avLst/>
            </a:prstGeom>
            <a:noFill/>
          </p:spPr>
          <p:txBody>
            <a:bodyPr wrap="square" rtlCol="0">
              <a:spAutoFit/>
            </a:bodyPr>
            <a:lstStyle/>
            <a:p>
              <a:r>
                <a:rPr lang="zh-CN" altLang="en-US" dirty="0">
                  <a:latin typeface="微软雅黑 Light" panose="020B0502040204020203" pitchFamily="34" charset="-122"/>
                  <a:ea typeface="微软雅黑 Light" panose="020B0502040204020203" pitchFamily="34" charset="-122"/>
                </a:rPr>
                <a:t>请输入你的标题</a:t>
              </a:r>
            </a:p>
          </p:txBody>
        </p:sp>
        <p:sp>
          <p:nvSpPr>
            <p:cNvPr id="19" name="矩形 18">
              <a:extLst>
                <a:ext uri="{FF2B5EF4-FFF2-40B4-BE49-F238E27FC236}">
                  <a16:creationId xmlns:a16="http://schemas.microsoft.com/office/drawing/2014/main" xmlns="" id="{DA07F849-69A0-4E35-82AA-0C42CC8079CD}"/>
                </a:ext>
              </a:extLst>
            </p:cNvPr>
            <p:cNvSpPr/>
            <p:nvPr/>
          </p:nvSpPr>
          <p:spPr>
            <a:xfrm>
              <a:off x="6193313" y="5255072"/>
              <a:ext cx="542018" cy="542018"/>
            </a:xfrm>
            <a:prstGeom prst="rect">
              <a:avLst/>
            </a:prstGeom>
            <a:noFill/>
            <a:ln>
              <a:solidFill>
                <a:srgbClr val="1D27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1D273B"/>
                  </a:solidFill>
                  <a:latin typeface="微软雅黑 Light" panose="020B0502040204020203" pitchFamily="34" charset="-122"/>
                  <a:ea typeface="微软雅黑 Light" panose="020B0502040204020203" pitchFamily="34" charset="-122"/>
                </a:rPr>
                <a:t>4</a:t>
              </a:r>
              <a:endParaRPr lang="zh-CN" altLang="en-US" dirty="0">
                <a:solidFill>
                  <a:srgbClr val="1D273B"/>
                </a:solidFill>
                <a:latin typeface="微软雅黑 Light" panose="020B0502040204020203" pitchFamily="34" charset="-122"/>
                <a:ea typeface="微软雅黑 Light" panose="020B0502040204020203" pitchFamily="34" charset="-122"/>
              </a:endParaRPr>
            </a:p>
          </p:txBody>
        </p:sp>
      </p:grpSp>
    </p:spTree>
    <p:extLst>
      <p:ext uri="{BB962C8B-B14F-4D97-AF65-F5344CB8AC3E}">
        <p14:creationId xmlns:p14="http://schemas.microsoft.com/office/powerpoint/2010/main" val="36877429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1D273B"/>
        </a:solidFill>
        <a:effectLst/>
      </p:bgPr>
    </p:bg>
    <p:spTree>
      <p:nvGrpSpPr>
        <p:cNvPr id="1" name=""/>
        <p:cNvGrpSpPr/>
        <p:nvPr/>
      </p:nvGrpSpPr>
      <p:grpSpPr>
        <a:xfrm>
          <a:off x="0" y="0"/>
          <a:ext cx="0" cy="0"/>
          <a:chOff x="0" y="0"/>
          <a:chExt cx="0" cy="0"/>
        </a:xfrm>
      </p:grpSpPr>
      <p:pic>
        <p:nvPicPr>
          <p:cNvPr id="33" name="图片 32">
            <a:extLst>
              <a:ext uri="{FF2B5EF4-FFF2-40B4-BE49-F238E27FC236}">
                <a16:creationId xmlns:a16="http://schemas.microsoft.com/office/drawing/2014/main" xmlns="" id="{B52650DC-0101-4852-9876-436C63A22662}"/>
              </a:ext>
            </a:extLst>
          </p:cNvPr>
          <p:cNvPicPr>
            <a:picLocks noChangeAspect="1"/>
          </p:cNvPicPr>
          <p:nvPr/>
        </p:nvPicPr>
        <p:blipFill>
          <a:blip r:embed="rId2">
            <a:extLst>
              <a:ext uri="{28A0092B-C50C-407E-A947-70E740481C1C}">
                <a14:useLocalDpi xmlns:a14="http://schemas.microsoft.com/office/drawing/2010/main" val="0"/>
              </a:ext>
            </a:extLst>
          </a:blip>
          <a:srcRect l="9457" r="20908" b="28"/>
          <a:stretch>
            <a:fillRect/>
          </a:stretch>
        </p:blipFill>
        <p:spPr>
          <a:xfrm>
            <a:off x="-1" y="0"/>
            <a:ext cx="3596641" cy="3444240"/>
          </a:xfrm>
          <a:custGeom>
            <a:avLst/>
            <a:gdLst>
              <a:gd name="connsiteX0" fmla="*/ 0 w 3596641"/>
              <a:gd name="connsiteY0" fmla="*/ 0 h 3444240"/>
              <a:gd name="connsiteX1" fmla="*/ 3596641 w 3596641"/>
              <a:gd name="connsiteY1" fmla="*/ 0 h 3444240"/>
              <a:gd name="connsiteX2" fmla="*/ 3596641 w 3596641"/>
              <a:gd name="connsiteY2" fmla="*/ 3444240 h 3444240"/>
              <a:gd name="connsiteX3" fmla="*/ 0 w 3596641"/>
              <a:gd name="connsiteY3" fmla="*/ 3444240 h 3444240"/>
            </a:gdLst>
            <a:ahLst/>
            <a:cxnLst>
              <a:cxn ang="0">
                <a:pos x="connsiteX0" y="connsiteY0"/>
              </a:cxn>
              <a:cxn ang="0">
                <a:pos x="connsiteX1" y="connsiteY1"/>
              </a:cxn>
              <a:cxn ang="0">
                <a:pos x="connsiteX2" y="connsiteY2"/>
              </a:cxn>
              <a:cxn ang="0">
                <a:pos x="connsiteX3" y="connsiteY3"/>
              </a:cxn>
            </a:cxnLst>
            <a:rect l="l" t="t" r="r" b="b"/>
            <a:pathLst>
              <a:path w="3596641" h="3444240">
                <a:moveTo>
                  <a:pt x="0" y="0"/>
                </a:moveTo>
                <a:lnTo>
                  <a:pt x="3596641" y="0"/>
                </a:lnTo>
                <a:lnTo>
                  <a:pt x="3596641" y="3444240"/>
                </a:lnTo>
                <a:lnTo>
                  <a:pt x="0" y="3444240"/>
                </a:lnTo>
                <a:close/>
              </a:path>
            </a:pathLst>
          </a:custGeom>
        </p:spPr>
      </p:pic>
      <p:pic>
        <p:nvPicPr>
          <p:cNvPr id="32" name="图片 31">
            <a:extLst>
              <a:ext uri="{FF2B5EF4-FFF2-40B4-BE49-F238E27FC236}">
                <a16:creationId xmlns:a16="http://schemas.microsoft.com/office/drawing/2014/main" xmlns="" id="{96FFA562-862F-436B-B489-FF3EFA793B18}"/>
              </a:ext>
            </a:extLst>
          </p:cNvPr>
          <p:cNvPicPr>
            <a:picLocks noChangeAspect="1"/>
          </p:cNvPicPr>
          <p:nvPr/>
        </p:nvPicPr>
        <p:blipFill>
          <a:blip r:embed="rId3">
            <a:extLst>
              <a:ext uri="{28A0092B-C50C-407E-A947-70E740481C1C}">
                <a14:useLocalDpi xmlns:a14="http://schemas.microsoft.com/office/drawing/2010/main" val="0"/>
              </a:ext>
            </a:extLst>
          </a:blip>
          <a:srcRect l="6171" r="24195" b="913"/>
          <a:stretch>
            <a:fillRect/>
          </a:stretch>
        </p:blipFill>
        <p:spPr>
          <a:xfrm>
            <a:off x="-2" y="3444240"/>
            <a:ext cx="3596642" cy="3413760"/>
          </a:xfrm>
          <a:custGeom>
            <a:avLst/>
            <a:gdLst>
              <a:gd name="connsiteX0" fmla="*/ 0 w 3596642"/>
              <a:gd name="connsiteY0" fmla="*/ 0 h 3413760"/>
              <a:gd name="connsiteX1" fmla="*/ 3596642 w 3596642"/>
              <a:gd name="connsiteY1" fmla="*/ 0 h 3413760"/>
              <a:gd name="connsiteX2" fmla="*/ 3596642 w 3596642"/>
              <a:gd name="connsiteY2" fmla="*/ 3413760 h 3413760"/>
              <a:gd name="connsiteX3" fmla="*/ 0 w 3596642"/>
              <a:gd name="connsiteY3" fmla="*/ 3413760 h 3413760"/>
            </a:gdLst>
            <a:ahLst/>
            <a:cxnLst>
              <a:cxn ang="0">
                <a:pos x="connsiteX0" y="connsiteY0"/>
              </a:cxn>
              <a:cxn ang="0">
                <a:pos x="connsiteX1" y="connsiteY1"/>
              </a:cxn>
              <a:cxn ang="0">
                <a:pos x="connsiteX2" y="connsiteY2"/>
              </a:cxn>
              <a:cxn ang="0">
                <a:pos x="connsiteX3" y="connsiteY3"/>
              </a:cxn>
            </a:cxnLst>
            <a:rect l="l" t="t" r="r" b="b"/>
            <a:pathLst>
              <a:path w="3596642" h="3413760">
                <a:moveTo>
                  <a:pt x="0" y="0"/>
                </a:moveTo>
                <a:lnTo>
                  <a:pt x="3596642" y="0"/>
                </a:lnTo>
                <a:lnTo>
                  <a:pt x="3596642" y="3413760"/>
                </a:lnTo>
                <a:lnTo>
                  <a:pt x="0" y="3413760"/>
                </a:lnTo>
                <a:close/>
              </a:path>
            </a:pathLst>
          </a:custGeom>
        </p:spPr>
      </p:pic>
      <p:pic>
        <p:nvPicPr>
          <p:cNvPr id="27" name="图片 26">
            <a:extLst>
              <a:ext uri="{FF2B5EF4-FFF2-40B4-BE49-F238E27FC236}">
                <a16:creationId xmlns:a16="http://schemas.microsoft.com/office/drawing/2014/main" xmlns="" id="{EEC8917D-13FC-47A8-AB85-4E846A02977D}"/>
              </a:ext>
            </a:extLst>
          </p:cNvPr>
          <p:cNvPicPr>
            <a:picLocks noChangeAspect="1"/>
          </p:cNvPicPr>
          <p:nvPr/>
        </p:nvPicPr>
        <p:blipFill rotWithShape="1">
          <a:blip r:embed="rId4">
            <a:extLst>
              <a:ext uri="{28A0092B-C50C-407E-A947-70E740481C1C}">
                <a14:useLocalDpi xmlns:a14="http://schemas.microsoft.com/office/drawing/2010/main" val="0"/>
              </a:ext>
            </a:extLst>
          </a:blip>
          <a:srcRect l="24873" r="31916"/>
          <a:stretch/>
        </p:blipFill>
        <p:spPr>
          <a:xfrm>
            <a:off x="8134351" y="0"/>
            <a:ext cx="4057650" cy="6858000"/>
          </a:xfrm>
          <a:custGeom>
            <a:avLst/>
            <a:gdLst>
              <a:gd name="connsiteX0" fmla="*/ 0 w 4057650"/>
              <a:gd name="connsiteY0" fmla="*/ 0 h 6858000"/>
              <a:gd name="connsiteX1" fmla="*/ 4057650 w 4057650"/>
              <a:gd name="connsiteY1" fmla="*/ 0 h 6858000"/>
              <a:gd name="connsiteX2" fmla="*/ 4057650 w 4057650"/>
              <a:gd name="connsiteY2" fmla="*/ 6858000 h 6858000"/>
              <a:gd name="connsiteX3" fmla="*/ 0 w 405765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057650" h="6858000">
                <a:moveTo>
                  <a:pt x="0" y="0"/>
                </a:moveTo>
                <a:lnTo>
                  <a:pt x="4057650" y="0"/>
                </a:lnTo>
                <a:lnTo>
                  <a:pt x="4057650" y="6858000"/>
                </a:lnTo>
                <a:lnTo>
                  <a:pt x="0" y="6858000"/>
                </a:lnTo>
                <a:close/>
              </a:path>
            </a:pathLst>
          </a:custGeom>
        </p:spPr>
      </p:pic>
      <p:cxnSp>
        <p:nvCxnSpPr>
          <p:cNvPr id="16" name="直接连接符 15">
            <a:extLst>
              <a:ext uri="{FF2B5EF4-FFF2-40B4-BE49-F238E27FC236}">
                <a16:creationId xmlns:a16="http://schemas.microsoft.com/office/drawing/2014/main" xmlns="" id="{73B9B768-6FD6-4896-83CC-4C5815E5B657}"/>
              </a:ext>
            </a:extLst>
          </p:cNvPr>
          <p:cNvCxnSpPr/>
          <p:nvPr/>
        </p:nvCxnSpPr>
        <p:spPr>
          <a:xfrm>
            <a:off x="7365275" y="777257"/>
            <a:ext cx="1066826" cy="0"/>
          </a:xfrm>
          <a:prstGeom prst="line">
            <a:avLst/>
          </a:prstGeom>
          <a:ln w="38100">
            <a:solidFill>
              <a:srgbClr val="D7B388"/>
            </a:solidFill>
          </a:ln>
        </p:spPr>
        <p:style>
          <a:lnRef idx="1">
            <a:schemeClr val="accent1"/>
          </a:lnRef>
          <a:fillRef idx="0">
            <a:schemeClr val="accent1"/>
          </a:fillRef>
          <a:effectRef idx="0">
            <a:schemeClr val="accent1"/>
          </a:effectRef>
          <a:fontRef idx="minor">
            <a:schemeClr val="tx1"/>
          </a:fontRef>
        </p:style>
      </p:cxnSp>
      <p:grpSp>
        <p:nvGrpSpPr>
          <p:cNvPr id="2" name="组合 1">
            <a:extLst>
              <a:ext uri="{FF2B5EF4-FFF2-40B4-BE49-F238E27FC236}">
                <a16:creationId xmlns:a16="http://schemas.microsoft.com/office/drawing/2014/main" xmlns="" id="{E040D9A8-7687-4D71-8919-5B18DA38B79D}"/>
              </a:ext>
            </a:extLst>
          </p:cNvPr>
          <p:cNvGrpSpPr/>
          <p:nvPr/>
        </p:nvGrpSpPr>
        <p:grpSpPr>
          <a:xfrm>
            <a:off x="3808989" y="1491183"/>
            <a:ext cx="4113012" cy="3875635"/>
            <a:chOff x="3869042" y="1556645"/>
            <a:chExt cx="4113012" cy="3875635"/>
          </a:xfrm>
        </p:grpSpPr>
        <p:sp>
          <p:nvSpPr>
            <p:cNvPr id="15" name="文本框 14">
              <a:extLst>
                <a:ext uri="{FF2B5EF4-FFF2-40B4-BE49-F238E27FC236}">
                  <a16:creationId xmlns:a16="http://schemas.microsoft.com/office/drawing/2014/main" xmlns="" id="{923ED484-CD4D-4A32-8F19-76D947CC2742}"/>
                </a:ext>
              </a:extLst>
            </p:cNvPr>
            <p:cNvSpPr txBox="1"/>
            <p:nvPr/>
          </p:nvSpPr>
          <p:spPr>
            <a:xfrm>
              <a:off x="3869042" y="1556645"/>
              <a:ext cx="4113012" cy="646331"/>
            </a:xfrm>
            <a:prstGeom prst="rect">
              <a:avLst/>
            </a:prstGeom>
            <a:noFill/>
          </p:spPr>
          <p:txBody>
            <a:bodyPr wrap="square" rtlCol="0">
              <a:spAutoFit/>
            </a:bodyPr>
            <a:lstStyle/>
            <a:p>
              <a:pPr algn="ctr"/>
              <a:r>
                <a:rPr lang="zh-CN" altLang="en-US" sz="3600" b="1" dirty="0">
                  <a:solidFill>
                    <a:srgbClr val="D7B388"/>
                  </a:solidFill>
                  <a:latin typeface="微软雅黑 Light" panose="020B0502040204020203" pitchFamily="34" charset="-122"/>
                  <a:ea typeface="微软雅黑 Light" panose="020B0502040204020203" pitchFamily="34" charset="-122"/>
                </a:rPr>
                <a:t>请输入你的标题</a:t>
              </a:r>
            </a:p>
          </p:txBody>
        </p:sp>
        <p:sp>
          <p:nvSpPr>
            <p:cNvPr id="17" name="文本框 16">
              <a:extLst>
                <a:ext uri="{FF2B5EF4-FFF2-40B4-BE49-F238E27FC236}">
                  <a16:creationId xmlns:a16="http://schemas.microsoft.com/office/drawing/2014/main" xmlns="" id="{91CF4A8D-06A4-47C6-A127-4E9CF1EAD2EA}"/>
                </a:ext>
              </a:extLst>
            </p:cNvPr>
            <p:cNvSpPr txBox="1"/>
            <p:nvPr/>
          </p:nvSpPr>
          <p:spPr>
            <a:xfrm>
              <a:off x="4425768" y="2431459"/>
              <a:ext cx="2999560" cy="3000821"/>
            </a:xfrm>
            <a:prstGeom prst="rect">
              <a:avLst/>
            </a:prstGeom>
            <a:noFill/>
          </p:spPr>
          <p:txBody>
            <a:bodyPr wrap="square" rtlCol="0">
              <a:spAutoFit/>
            </a:bodyPr>
            <a:lstStyle/>
            <a:p>
              <a:pPr algn="ctr">
                <a:lnSpc>
                  <a:spcPct val="150000"/>
                </a:lnSpc>
              </a:pPr>
              <a:r>
                <a:rPr lang="zh-CN" altLang="en-US" dirty="0">
                  <a:solidFill>
                    <a:schemeClr val="bg1">
                      <a:alpha val="70000"/>
                    </a:schemeClr>
                  </a:solidFill>
                  <a:latin typeface="微软雅黑 Light" panose="020B0502040204020203" pitchFamily="34" charset="-122"/>
                  <a:ea typeface="微软雅黑 Light" panose="020B0502040204020203" pitchFamily="34" charset="-122"/>
                </a:rPr>
                <a:t>请输入你的标题请输入你的标题请输入你的标题请输入你的标题请输入你的标题请输入你的标题请输入你的标题请输入你的标题请输入你的标题请输入你的标题请输入你的标题请输入你的标题</a:t>
              </a:r>
            </a:p>
          </p:txBody>
        </p:sp>
      </p:grpSp>
    </p:spTree>
    <p:extLst>
      <p:ext uri="{BB962C8B-B14F-4D97-AF65-F5344CB8AC3E}">
        <p14:creationId xmlns:p14="http://schemas.microsoft.com/office/powerpoint/2010/main" val="279505794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1D273B"/>
        </a:solidFill>
        <a:effectLst/>
      </p:bgPr>
    </p:bg>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xmlns="" id="{FAACB8FD-38AA-4F07-860D-D57E13433376}"/>
              </a:ext>
            </a:extLst>
          </p:cNvPr>
          <p:cNvPicPr>
            <a:picLocks noChangeAspect="1"/>
          </p:cNvPicPr>
          <p:nvPr/>
        </p:nvPicPr>
        <p:blipFill rotWithShape="1">
          <a:blip r:embed="rId2">
            <a:extLst>
              <a:ext uri="{28A0092B-C50C-407E-A947-70E740481C1C}">
                <a14:useLocalDpi xmlns:a14="http://schemas.microsoft.com/office/drawing/2010/main" val="0"/>
              </a:ext>
            </a:extLst>
          </a:blip>
          <a:srcRect b="15265"/>
          <a:stretch/>
        </p:blipFill>
        <p:spPr>
          <a:xfrm>
            <a:off x="0" y="0"/>
            <a:ext cx="12192000" cy="6858000"/>
          </a:xfrm>
          <a:prstGeom prst="rect">
            <a:avLst/>
          </a:prstGeom>
        </p:spPr>
      </p:pic>
      <p:sp>
        <p:nvSpPr>
          <p:cNvPr id="10" name="矩形 9">
            <a:extLst>
              <a:ext uri="{FF2B5EF4-FFF2-40B4-BE49-F238E27FC236}">
                <a16:creationId xmlns:a16="http://schemas.microsoft.com/office/drawing/2014/main" xmlns="" id="{09AAE878-BD30-4494-8026-CFC122122FB1}"/>
              </a:ext>
            </a:extLst>
          </p:cNvPr>
          <p:cNvSpPr/>
          <p:nvPr/>
        </p:nvSpPr>
        <p:spPr>
          <a:xfrm>
            <a:off x="0" y="0"/>
            <a:ext cx="5142271" cy="6858000"/>
          </a:xfrm>
          <a:prstGeom prst="rect">
            <a:avLst/>
          </a:prstGeom>
          <a:solidFill>
            <a:srgbClr val="D7B3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xmlns="" id="{265B67E2-74BB-442A-974E-67D66D7777D3}"/>
              </a:ext>
            </a:extLst>
          </p:cNvPr>
          <p:cNvSpPr txBox="1"/>
          <p:nvPr/>
        </p:nvSpPr>
        <p:spPr>
          <a:xfrm>
            <a:off x="371379" y="3213784"/>
            <a:ext cx="4113012" cy="646331"/>
          </a:xfrm>
          <a:prstGeom prst="rect">
            <a:avLst/>
          </a:prstGeom>
          <a:noFill/>
        </p:spPr>
        <p:txBody>
          <a:bodyPr wrap="square" rtlCol="0">
            <a:spAutoFit/>
          </a:bodyPr>
          <a:lstStyle/>
          <a:p>
            <a:r>
              <a:rPr lang="zh-CN" altLang="en-US" sz="3600" b="1" dirty="0">
                <a:solidFill>
                  <a:srgbClr val="1D273B"/>
                </a:solidFill>
                <a:latin typeface="微软雅黑 Light" panose="020B0502040204020203" pitchFamily="34" charset="-122"/>
                <a:ea typeface="微软雅黑 Light" panose="020B0502040204020203" pitchFamily="34" charset="-122"/>
              </a:rPr>
              <a:t>请输入你的标题</a:t>
            </a:r>
          </a:p>
        </p:txBody>
      </p:sp>
      <p:sp>
        <p:nvSpPr>
          <p:cNvPr id="12" name="文本框 11">
            <a:extLst>
              <a:ext uri="{FF2B5EF4-FFF2-40B4-BE49-F238E27FC236}">
                <a16:creationId xmlns:a16="http://schemas.microsoft.com/office/drawing/2014/main" xmlns="" id="{8A6F2854-983A-495E-89E5-8A985350C31A}"/>
              </a:ext>
            </a:extLst>
          </p:cNvPr>
          <p:cNvSpPr txBox="1"/>
          <p:nvPr/>
        </p:nvSpPr>
        <p:spPr>
          <a:xfrm>
            <a:off x="371379" y="3948606"/>
            <a:ext cx="3633683" cy="1707199"/>
          </a:xfrm>
          <a:prstGeom prst="rect">
            <a:avLst/>
          </a:prstGeom>
          <a:noFill/>
        </p:spPr>
        <p:txBody>
          <a:bodyPr wrap="square" rtlCol="0">
            <a:spAutoFit/>
          </a:bodyPr>
          <a:lstStyle/>
          <a:p>
            <a:pPr>
              <a:lnSpc>
                <a:spcPct val="150000"/>
              </a:lnSpc>
            </a:pPr>
            <a:r>
              <a:rPr lang="zh-CN" altLang="en-US" dirty="0">
                <a:solidFill>
                  <a:srgbClr val="1D273B"/>
                </a:solidFill>
                <a:latin typeface="微软雅黑 Light" panose="020B0502040204020203" pitchFamily="34" charset="-122"/>
                <a:ea typeface="微软雅黑 Light" panose="020B0502040204020203" pitchFamily="34" charset="-122"/>
              </a:rPr>
              <a:t>请输入你的标题请输入你的标题请输入你的标题请输入你的标题请输入你的标题请输入你的标题请输入你的标题请输入你的标题</a:t>
            </a:r>
          </a:p>
        </p:txBody>
      </p:sp>
      <p:sp>
        <p:nvSpPr>
          <p:cNvPr id="13" name="椭圆 12">
            <a:extLst>
              <a:ext uri="{FF2B5EF4-FFF2-40B4-BE49-F238E27FC236}">
                <a16:creationId xmlns:a16="http://schemas.microsoft.com/office/drawing/2014/main" xmlns="" id="{75B2799C-731B-46C2-8C3A-E08BB552182C}"/>
              </a:ext>
            </a:extLst>
          </p:cNvPr>
          <p:cNvSpPr/>
          <p:nvPr/>
        </p:nvSpPr>
        <p:spPr>
          <a:xfrm>
            <a:off x="781071" y="5934796"/>
            <a:ext cx="78582" cy="78580"/>
          </a:xfrm>
          <a:prstGeom prst="ellipse">
            <a:avLst/>
          </a:prstGeom>
          <a:solidFill>
            <a:srgbClr val="1D27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a:extLst>
              <a:ext uri="{FF2B5EF4-FFF2-40B4-BE49-F238E27FC236}">
                <a16:creationId xmlns:a16="http://schemas.microsoft.com/office/drawing/2014/main" xmlns="" id="{F1B4BA56-DA65-4163-B4C1-3441DD8D9127}"/>
              </a:ext>
            </a:extLst>
          </p:cNvPr>
          <p:cNvSpPr/>
          <p:nvPr/>
        </p:nvSpPr>
        <p:spPr>
          <a:xfrm>
            <a:off x="642998" y="5934796"/>
            <a:ext cx="78582" cy="78580"/>
          </a:xfrm>
          <a:prstGeom prst="ellipse">
            <a:avLst/>
          </a:prstGeom>
          <a:solidFill>
            <a:srgbClr val="1D27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a16="http://schemas.microsoft.com/office/drawing/2014/main" xmlns="" id="{BCF9C99C-91C0-4A95-910F-123E8010CBD3}"/>
              </a:ext>
            </a:extLst>
          </p:cNvPr>
          <p:cNvSpPr/>
          <p:nvPr/>
        </p:nvSpPr>
        <p:spPr>
          <a:xfrm>
            <a:off x="504925" y="5934796"/>
            <a:ext cx="78582" cy="78580"/>
          </a:xfrm>
          <a:prstGeom prst="ellipse">
            <a:avLst/>
          </a:prstGeom>
          <a:solidFill>
            <a:srgbClr val="1D27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a:extLst>
              <a:ext uri="{FF2B5EF4-FFF2-40B4-BE49-F238E27FC236}">
                <a16:creationId xmlns:a16="http://schemas.microsoft.com/office/drawing/2014/main" xmlns="" id="{FD1801E8-88BC-4ED8-83F0-509C9CD65023}"/>
              </a:ext>
            </a:extLst>
          </p:cNvPr>
          <p:cNvSpPr/>
          <p:nvPr/>
        </p:nvSpPr>
        <p:spPr>
          <a:xfrm>
            <a:off x="919144" y="5934796"/>
            <a:ext cx="78582" cy="7858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a:extLst>
              <a:ext uri="{FF2B5EF4-FFF2-40B4-BE49-F238E27FC236}">
                <a16:creationId xmlns:a16="http://schemas.microsoft.com/office/drawing/2014/main" xmlns="" id="{4D503BF5-B259-4E10-B5B2-5D977A7C43F0}"/>
              </a:ext>
            </a:extLst>
          </p:cNvPr>
          <p:cNvSpPr/>
          <p:nvPr/>
        </p:nvSpPr>
        <p:spPr>
          <a:xfrm>
            <a:off x="1057217" y="5934796"/>
            <a:ext cx="78582" cy="7858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1" name="直接连接符 20">
            <a:extLst>
              <a:ext uri="{FF2B5EF4-FFF2-40B4-BE49-F238E27FC236}">
                <a16:creationId xmlns:a16="http://schemas.microsoft.com/office/drawing/2014/main" xmlns="" id="{A915D99E-9554-4DC0-9265-E9E0478FC7B4}"/>
              </a:ext>
            </a:extLst>
          </p:cNvPr>
          <p:cNvCxnSpPr/>
          <p:nvPr/>
        </p:nvCxnSpPr>
        <p:spPr>
          <a:xfrm>
            <a:off x="-90700" y="2948957"/>
            <a:ext cx="1066826" cy="0"/>
          </a:xfrm>
          <a:prstGeom prst="line">
            <a:avLst/>
          </a:prstGeom>
          <a:ln w="38100">
            <a:solidFill>
              <a:srgbClr val="1D273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644981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EF450AEC-F693-4984-81B9-1AFD2BD2772C}"/>
              </a:ext>
            </a:extLst>
          </p:cNvPr>
          <p:cNvPicPr>
            <a:picLocks noChangeAspect="1"/>
          </p:cNvPicPr>
          <p:nvPr/>
        </p:nvPicPr>
        <p:blipFill rotWithShape="1">
          <a:blip r:embed="rId2">
            <a:extLst>
              <a:ext uri="{28A0092B-C50C-407E-A947-70E740481C1C}">
                <a14:useLocalDpi xmlns:a14="http://schemas.microsoft.com/office/drawing/2010/main" val="0"/>
              </a:ext>
            </a:extLst>
          </a:blip>
          <a:srcRect t="5072"/>
          <a:stretch/>
        </p:blipFill>
        <p:spPr>
          <a:xfrm>
            <a:off x="1" y="0"/>
            <a:ext cx="12192000" cy="6858000"/>
          </a:xfrm>
          <a:prstGeom prst="rect">
            <a:avLst/>
          </a:prstGeom>
        </p:spPr>
      </p:pic>
      <p:sp>
        <p:nvSpPr>
          <p:cNvPr id="6" name="矩形 5">
            <a:extLst>
              <a:ext uri="{FF2B5EF4-FFF2-40B4-BE49-F238E27FC236}">
                <a16:creationId xmlns:a16="http://schemas.microsoft.com/office/drawing/2014/main" xmlns="" id="{AF3DB82E-C0AA-4D4F-9314-7D216A75EFF3}"/>
              </a:ext>
            </a:extLst>
          </p:cNvPr>
          <p:cNvSpPr/>
          <p:nvPr/>
        </p:nvSpPr>
        <p:spPr>
          <a:xfrm>
            <a:off x="0" y="0"/>
            <a:ext cx="12192000" cy="6858000"/>
          </a:xfrm>
          <a:prstGeom prst="rect">
            <a:avLst/>
          </a:prstGeom>
          <a:gradFill flip="none" rotWithShape="1">
            <a:gsLst>
              <a:gs pos="0">
                <a:srgbClr val="1D273B">
                  <a:alpha val="90000"/>
                </a:srgbClr>
              </a:gs>
              <a:gs pos="100000">
                <a:srgbClr val="1D273B">
                  <a:alpha val="1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xmlns="" id="{D8D1E7F3-2288-4B9B-8B03-4F74C700F381}"/>
              </a:ext>
            </a:extLst>
          </p:cNvPr>
          <p:cNvSpPr/>
          <p:nvPr/>
        </p:nvSpPr>
        <p:spPr>
          <a:xfrm>
            <a:off x="3473450" y="1539240"/>
            <a:ext cx="5245100" cy="3779520"/>
          </a:xfrm>
          <a:prstGeom prst="rect">
            <a:avLst/>
          </a:prstGeom>
          <a:noFill/>
          <a:ln w="63500">
            <a:solidFill>
              <a:srgbClr val="D7B38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a:extLst>
              <a:ext uri="{FF2B5EF4-FFF2-40B4-BE49-F238E27FC236}">
                <a16:creationId xmlns:a16="http://schemas.microsoft.com/office/drawing/2014/main" xmlns="" id="{D1924989-E629-42B7-A9E8-1F7C4CD1A788}"/>
              </a:ext>
            </a:extLst>
          </p:cNvPr>
          <p:cNvGrpSpPr/>
          <p:nvPr/>
        </p:nvGrpSpPr>
        <p:grpSpPr>
          <a:xfrm>
            <a:off x="3419475" y="2719520"/>
            <a:ext cx="5353051" cy="1418960"/>
            <a:chOff x="3419475" y="2819394"/>
            <a:chExt cx="5353051" cy="1418960"/>
          </a:xfrm>
        </p:grpSpPr>
        <p:sp>
          <p:nvSpPr>
            <p:cNvPr id="9" name="文本框 8">
              <a:extLst>
                <a:ext uri="{FF2B5EF4-FFF2-40B4-BE49-F238E27FC236}">
                  <a16:creationId xmlns:a16="http://schemas.microsoft.com/office/drawing/2014/main" xmlns="" id="{058A4001-C5EA-4195-B0CD-6032738D8C78}"/>
                </a:ext>
              </a:extLst>
            </p:cNvPr>
            <p:cNvSpPr txBox="1"/>
            <p:nvPr/>
          </p:nvSpPr>
          <p:spPr>
            <a:xfrm>
              <a:off x="4292600" y="2819394"/>
              <a:ext cx="3606800" cy="769441"/>
            </a:xfrm>
            <a:prstGeom prst="rect">
              <a:avLst/>
            </a:prstGeom>
            <a:noFill/>
          </p:spPr>
          <p:txBody>
            <a:bodyPr wrap="square" rtlCol="0">
              <a:spAutoFit/>
            </a:bodyPr>
            <a:lstStyle/>
            <a:p>
              <a:pPr algn="dist"/>
              <a:r>
                <a:rPr lang="zh-CN" altLang="en-US" sz="4400" b="1" dirty="0">
                  <a:solidFill>
                    <a:srgbClr val="D7B388"/>
                  </a:solidFill>
                  <a:latin typeface="微软雅黑" panose="020B0503020204020204" pitchFamily="34" charset="-122"/>
                  <a:ea typeface="微软雅黑" panose="020B0503020204020204" pitchFamily="34" charset="-122"/>
                </a:rPr>
                <a:t>谢谢聆听</a:t>
              </a:r>
            </a:p>
          </p:txBody>
        </p:sp>
        <p:sp>
          <p:nvSpPr>
            <p:cNvPr id="10" name="文本框 9">
              <a:extLst>
                <a:ext uri="{FF2B5EF4-FFF2-40B4-BE49-F238E27FC236}">
                  <a16:creationId xmlns:a16="http://schemas.microsoft.com/office/drawing/2014/main" xmlns="" id="{A97781AB-152C-46E7-84B2-6BD3B129AC66}"/>
                </a:ext>
              </a:extLst>
            </p:cNvPr>
            <p:cNvSpPr txBox="1"/>
            <p:nvPr/>
          </p:nvSpPr>
          <p:spPr>
            <a:xfrm>
              <a:off x="3419475" y="3899800"/>
              <a:ext cx="5353051" cy="338554"/>
            </a:xfrm>
            <a:prstGeom prst="rect">
              <a:avLst/>
            </a:prstGeom>
            <a:noFill/>
          </p:spPr>
          <p:txBody>
            <a:bodyPr wrap="squar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适用于年终总结</a:t>
              </a:r>
              <a:r>
                <a:rPr lang="en-US" altLang="zh-CN" sz="1600" dirty="0">
                  <a:solidFill>
                    <a:schemeClr val="bg1"/>
                  </a:solidFill>
                  <a:latin typeface="微软雅黑" panose="020B0503020204020204" pitchFamily="34" charset="-122"/>
                  <a:ea typeface="微软雅黑" panose="020B0503020204020204" pitchFamily="34" charset="-122"/>
                </a:rPr>
                <a:t>/</a:t>
              </a:r>
              <a:r>
                <a:rPr lang="zh-CN" altLang="en-US" sz="1600" dirty="0">
                  <a:solidFill>
                    <a:schemeClr val="bg1"/>
                  </a:solidFill>
                  <a:latin typeface="微软雅黑" panose="020B0503020204020204" pitchFamily="34" charset="-122"/>
                  <a:ea typeface="微软雅黑" panose="020B0503020204020204" pitchFamily="34" charset="-122"/>
                </a:rPr>
                <a:t>工作汇报</a:t>
              </a:r>
              <a:r>
                <a:rPr lang="en-US" altLang="zh-CN" sz="1600" dirty="0">
                  <a:solidFill>
                    <a:schemeClr val="bg1"/>
                  </a:solidFill>
                  <a:latin typeface="微软雅黑" panose="020B0503020204020204" pitchFamily="34" charset="-122"/>
                  <a:ea typeface="微软雅黑" panose="020B0503020204020204" pitchFamily="34" charset="-122"/>
                </a:rPr>
                <a:t>/</a:t>
              </a:r>
              <a:r>
                <a:rPr lang="zh-CN" altLang="en-US" sz="1600" dirty="0">
                  <a:solidFill>
                    <a:schemeClr val="bg1"/>
                  </a:solidFill>
                  <a:latin typeface="微软雅黑" panose="020B0503020204020204" pitchFamily="34" charset="-122"/>
                  <a:ea typeface="微软雅黑" panose="020B0503020204020204" pitchFamily="34" charset="-122"/>
                </a:rPr>
                <a:t>述职报告等</a:t>
              </a:r>
            </a:p>
          </p:txBody>
        </p:sp>
      </p:grpSp>
    </p:spTree>
    <p:extLst>
      <p:ext uri="{BB962C8B-B14F-4D97-AF65-F5344CB8AC3E}">
        <p14:creationId xmlns:p14="http://schemas.microsoft.com/office/powerpoint/2010/main" val="130404459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a:extLst>
              <a:ext uri="{FF2B5EF4-FFF2-40B4-BE49-F238E27FC236}">
                <a16:creationId xmlns:a16="http://schemas.microsoft.com/office/drawing/2014/main" xmlns="" id="{833D07FE-247F-43A9-B134-9ECD940EC06B}"/>
              </a:ext>
            </a:extLst>
          </p:cNvPr>
          <p:cNvPicPr>
            <a:picLocks noChangeAspect="1"/>
          </p:cNvPicPr>
          <p:nvPr/>
        </p:nvPicPr>
        <p:blipFill>
          <a:blip r:embed="rId2"/>
          <a:stretch>
            <a:fillRect/>
          </a:stretch>
        </p:blipFill>
        <p:spPr>
          <a:xfrm>
            <a:off x="4038421" y="371591"/>
            <a:ext cx="4115157" cy="6114818"/>
          </a:xfrm>
          <a:prstGeom prst="rect">
            <a:avLst/>
          </a:prstGeom>
        </p:spPr>
      </p:pic>
    </p:spTree>
    <p:extLst>
      <p:ext uri="{BB962C8B-B14F-4D97-AF65-F5344CB8AC3E}">
        <p14:creationId xmlns:p14="http://schemas.microsoft.com/office/powerpoint/2010/main" val="100372646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zh-CN" dirty="0"/>
              <a:t>小白学个</a:t>
            </a:r>
            <a:r>
              <a:rPr lang="en-US" altLang="zh-CN" dirty="0" smtClean="0"/>
              <a:t>P</a:t>
            </a:r>
            <a:r>
              <a:rPr lang="zh-CN" altLang="en-US" dirty="0" smtClean="0"/>
              <a:t>  原创作品</a:t>
            </a:r>
            <a:endParaRPr lang="en-US" altLang="zh-CN" dirty="0" smtClean="0"/>
          </a:p>
          <a:p>
            <a:endParaRPr lang="en-US" altLang="zh-CN" dirty="0"/>
          </a:p>
          <a:p>
            <a:endParaRPr lang="en-US" altLang="zh-CN" dirty="0" smtClean="0"/>
          </a:p>
          <a:p>
            <a:endParaRPr lang="en-US" altLang="zh-CN" dirty="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zh-CN" dirty="0"/>
          </a:p>
        </p:txBody>
      </p:sp>
    </p:spTree>
    <p:extLst>
      <p:ext uri="{BB962C8B-B14F-4D97-AF65-F5344CB8AC3E}">
        <p14:creationId xmlns:p14="http://schemas.microsoft.com/office/powerpoint/2010/main" val="28214274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1D273B"/>
        </a:solidFill>
        <a:effectLst/>
      </p:bgPr>
    </p:bg>
    <p:spTree>
      <p:nvGrpSpPr>
        <p:cNvPr id="1" name=""/>
        <p:cNvGrpSpPr/>
        <p:nvPr/>
      </p:nvGrpSpPr>
      <p:grpSpPr>
        <a:xfrm>
          <a:off x="0" y="0"/>
          <a:ext cx="0" cy="0"/>
          <a:chOff x="0" y="0"/>
          <a:chExt cx="0" cy="0"/>
        </a:xfrm>
      </p:grpSpPr>
      <p:sp>
        <p:nvSpPr>
          <p:cNvPr id="16" name="平行四边形 15">
            <a:extLst>
              <a:ext uri="{FF2B5EF4-FFF2-40B4-BE49-F238E27FC236}">
                <a16:creationId xmlns:a16="http://schemas.microsoft.com/office/drawing/2014/main" xmlns="" id="{3CD5C2C0-9D29-4C7D-BC56-9DB03438BB5D}"/>
              </a:ext>
            </a:extLst>
          </p:cNvPr>
          <p:cNvSpPr/>
          <p:nvPr/>
        </p:nvSpPr>
        <p:spPr>
          <a:xfrm>
            <a:off x="-188686" y="-1143000"/>
            <a:ext cx="6395331" cy="6858000"/>
          </a:xfrm>
          <a:prstGeom prst="parallelogram">
            <a:avLst>
              <a:gd name="adj" fmla="val 29993"/>
            </a:avLst>
          </a:prstGeom>
          <a:noFill/>
          <a:ln>
            <a:solidFill>
              <a:srgbClr val="D7B38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a:extLst>
              <a:ext uri="{FF2B5EF4-FFF2-40B4-BE49-F238E27FC236}">
                <a16:creationId xmlns:a16="http://schemas.microsoft.com/office/drawing/2014/main" xmlns="" id="{475255B0-9537-426F-8906-45BE69E3430D}"/>
              </a:ext>
            </a:extLst>
          </p:cNvPr>
          <p:cNvPicPr>
            <a:picLocks noChangeAspect="1"/>
          </p:cNvPicPr>
          <p:nvPr/>
        </p:nvPicPr>
        <p:blipFill>
          <a:blip r:embed="rId2">
            <a:extLst>
              <a:ext uri="{28A0092B-C50C-407E-A947-70E740481C1C}">
                <a14:useLocalDpi xmlns:a14="http://schemas.microsoft.com/office/drawing/2010/main" val="0"/>
              </a:ext>
            </a:extLst>
          </a:blip>
          <a:srcRect l="18582" r="19216"/>
          <a:stretch>
            <a:fillRect/>
          </a:stretch>
        </p:blipFill>
        <p:spPr>
          <a:xfrm>
            <a:off x="0" y="0"/>
            <a:ext cx="6395331" cy="6858000"/>
          </a:xfrm>
          <a:custGeom>
            <a:avLst/>
            <a:gdLst>
              <a:gd name="connsiteX0" fmla="*/ 1941750 w 6395331"/>
              <a:gd name="connsiteY0" fmla="*/ 0 h 6858000"/>
              <a:gd name="connsiteX1" fmla="*/ 6395331 w 6395331"/>
              <a:gd name="connsiteY1" fmla="*/ 0 h 6858000"/>
              <a:gd name="connsiteX2" fmla="*/ 4453581 w 6395331"/>
              <a:gd name="connsiteY2" fmla="*/ 6858000 h 6858000"/>
              <a:gd name="connsiteX3" fmla="*/ 0 w 639533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395331" h="6858000">
                <a:moveTo>
                  <a:pt x="1941750" y="0"/>
                </a:moveTo>
                <a:lnTo>
                  <a:pt x="6395331" y="0"/>
                </a:lnTo>
                <a:lnTo>
                  <a:pt x="4453581" y="6858000"/>
                </a:lnTo>
                <a:lnTo>
                  <a:pt x="0" y="6858000"/>
                </a:lnTo>
                <a:close/>
              </a:path>
            </a:pathLst>
          </a:custGeom>
        </p:spPr>
      </p:pic>
      <p:sp>
        <p:nvSpPr>
          <p:cNvPr id="20" name="任意多边形: 形状 19">
            <a:extLst>
              <a:ext uri="{FF2B5EF4-FFF2-40B4-BE49-F238E27FC236}">
                <a16:creationId xmlns:a16="http://schemas.microsoft.com/office/drawing/2014/main" xmlns="" id="{CB42CA86-051E-41CE-8319-885182AF7C6E}"/>
              </a:ext>
            </a:extLst>
          </p:cNvPr>
          <p:cNvSpPr/>
          <p:nvPr/>
        </p:nvSpPr>
        <p:spPr>
          <a:xfrm>
            <a:off x="3125430" y="2286000"/>
            <a:ext cx="9066571" cy="2286000"/>
          </a:xfrm>
          <a:custGeom>
            <a:avLst/>
            <a:gdLst>
              <a:gd name="connsiteX0" fmla="*/ 617220 w 9066571"/>
              <a:gd name="connsiteY0" fmla="*/ 0 h 2286000"/>
              <a:gd name="connsiteX1" fmla="*/ 9066571 w 9066571"/>
              <a:gd name="connsiteY1" fmla="*/ 0 h 2286000"/>
              <a:gd name="connsiteX2" fmla="*/ 9066571 w 9066571"/>
              <a:gd name="connsiteY2" fmla="*/ 2286000 h 2286000"/>
              <a:gd name="connsiteX3" fmla="*/ 0 w 9066571"/>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9066571" h="2286000">
                <a:moveTo>
                  <a:pt x="617220" y="0"/>
                </a:moveTo>
                <a:lnTo>
                  <a:pt x="9066571" y="0"/>
                </a:lnTo>
                <a:lnTo>
                  <a:pt x="9066571" y="2286000"/>
                </a:lnTo>
                <a:lnTo>
                  <a:pt x="0" y="2286000"/>
                </a:lnTo>
                <a:close/>
              </a:path>
            </a:pathLst>
          </a:custGeom>
          <a:solidFill>
            <a:srgbClr val="D7B3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a16="http://schemas.microsoft.com/office/drawing/2014/main" xmlns="" id="{A70D7ACF-2AEC-4035-93EE-5FD6CF0DDB90}"/>
              </a:ext>
            </a:extLst>
          </p:cNvPr>
          <p:cNvSpPr/>
          <p:nvPr/>
        </p:nvSpPr>
        <p:spPr>
          <a:xfrm>
            <a:off x="4400550" y="2525953"/>
            <a:ext cx="1806095" cy="1806095"/>
          </a:xfrm>
          <a:prstGeom prst="rect">
            <a:avLst/>
          </a:prstGeom>
          <a:noFill/>
          <a:ln>
            <a:solidFill>
              <a:srgbClr val="1D27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a:extLst>
              <a:ext uri="{FF2B5EF4-FFF2-40B4-BE49-F238E27FC236}">
                <a16:creationId xmlns:a16="http://schemas.microsoft.com/office/drawing/2014/main" xmlns="" id="{33F23898-0290-4744-BA5E-E295732A9397}"/>
              </a:ext>
            </a:extLst>
          </p:cNvPr>
          <p:cNvSpPr txBox="1"/>
          <p:nvPr/>
        </p:nvSpPr>
        <p:spPr>
          <a:xfrm>
            <a:off x="4538970" y="2828836"/>
            <a:ext cx="1529254" cy="1200329"/>
          </a:xfrm>
          <a:prstGeom prst="rect">
            <a:avLst/>
          </a:prstGeom>
          <a:noFill/>
        </p:spPr>
        <p:txBody>
          <a:bodyPr wrap="square" rtlCol="0">
            <a:spAutoFit/>
          </a:bodyPr>
          <a:lstStyle/>
          <a:p>
            <a:pPr algn="ctr"/>
            <a:r>
              <a:rPr lang="en-US" altLang="zh-CN" sz="7200" dirty="0">
                <a:latin typeface="微软雅黑 Light" panose="020B0502040204020203" pitchFamily="34" charset="-122"/>
                <a:ea typeface="微软雅黑 Light" panose="020B0502040204020203" pitchFamily="34" charset="-122"/>
              </a:rPr>
              <a:t>01</a:t>
            </a:r>
            <a:endParaRPr lang="zh-CN" altLang="en-US" sz="7200" dirty="0">
              <a:latin typeface="微软雅黑 Light" panose="020B0502040204020203" pitchFamily="34" charset="-122"/>
              <a:ea typeface="微软雅黑 Light" panose="020B0502040204020203" pitchFamily="34" charset="-122"/>
            </a:endParaRPr>
          </a:p>
        </p:txBody>
      </p:sp>
      <p:sp>
        <p:nvSpPr>
          <p:cNvPr id="21" name="文本框 20">
            <a:extLst>
              <a:ext uri="{FF2B5EF4-FFF2-40B4-BE49-F238E27FC236}">
                <a16:creationId xmlns:a16="http://schemas.microsoft.com/office/drawing/2014/main" xmlns="" id="{316A233D-239E-4A76-93E1-53102BCFB9A4}"/>
              </a:ext>
            </a:extLst>
          </p:cNvPr>
          <p:cNvSpPr txBox="1"/>
          <p:nvPr/>
        </p:nvSpPr>
        <p:spPr>
          <a:xfrm>
            <a:off x="7048474" y="2687536"/>
            <a:ext cx="2798323" cy="646331"/>
          </a:xfrm>
          <a:prstGeom prst="rect">
            <a:avLst/>
          </a:prstGeom>
          <a:noFill/>
        </p:spPr>
        <p:txBody>
          <a:bodyPr wrap="square" rtlCol="0">
            <a:spAutoFit/>
          </a:bodyPr>
          <a:lstStyle/>
          <a:p>
            <a:r>
              <a:rPr lang="en-US" altLang="zh-CN" sz="3600" dirty="0">
                <a:solidFill>
                  <a:srgbClr val="1D273B"/>
                </a:solidFill>
                <a:latin typeface="微软雅黑 Light" panose="020B0502040204020203" pitchFamily="34" charset="-122"/>
                <a:ea typeface="微软雅黑 Light" panose="020B0502040204020203" pitchFamily="34" charset="-122"/>
              </a:rPr>
              <a:t>PART ONE </a:t>
            </a:r>
            <a:endParaRPr lang="zh-CN" altLang="en-US" sz="3600" dirty="0">
              <a:solidFill>
                <a:srgbClr val="1D273B"/>
              </a:solidFill>
              <a:latin typeface="微软雅黑 Light" panose="020B0502040204020203" pitchFamily="34" charset="-122"/>
              <a:ea typeface="微软雅黑 Light" panose="020B0502040204020203" pitchFamily="34" charset="-122"/>
            </a:endParaRPr>
          </a:p>
        </p:txBody>
      </p:sp>
      <p:sp>
        <p:nvSpPr>
          <p:cNvPr id="22" name="文本框 21">
            <a:extLst>
              <a:ext uri="{FF2B5EF4-FFF2-40B4-BE49-F238E27FC236}">
                <a16:creationId xmlns:a16="http://schemas.microsoft.com/office/drawing/2014/main" xmlns="" id="{787B3F9B-8644-488B-B3D1-B72EA6F3AD93}"/>
              </a:ext>
            </a:extLst>
          </p:cNvPr>
          <p:cNvSpPr txBox="1"/>
          <p:nvPr/>
        </p:nvSpPr>
        <p:spPr>
          <a:xfrm>
            <a:off x="7048474" y="3524134"/>
            <a:ext cx="4113012" cy="646331"/>
          </a:xfrm>
          <a:prstGeom prst="rect">
            <a:avLst/>
          </a:prstGeom>
          <a:noFill/>
        </p:spPr>
        <p:txBody>
          <a:bodyPr wrap="square" rtlCol="0">
            <a:spAutoFit/>
          </a:bodyPr>
          <a:lstStyle/>
          <a:p>
            <a:r>
              <a:rPr lang="zh-CN" altLang="en-US" sz="3600" dirty="0">
                <a:latin typeface="微软雅黑 Light" panose="020B0502040204020203" pitchFamily="34" charset="-122"/>
                <a:ea typeface="微软雅黑 Light" panose="020B0502040204020203" pitchFamily="34" charset="-122"/>
              </a:rPr>
              <a:t>请输入你的标题</a:t>
            </a:r>
          </a:p>
        </p:txBody>
      </p:sp>
    </p:spTree>
    <p:extLst>
      <p:ext uri="{BB962C8B-B14F-4D97-AF65-F5344CB8AC3E}">
        <p14:creationId xmlns:p14="http://schemas.microsoft.com/office/powerpoint/2010/main" val="306654642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1D273B"/>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C5925557-F362-4067-87A3-BFB1E5FE056A}"/>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10232"/>
          <a:stretch/>
        </p:blipFill>
        <p:spPr>
          <a:xfrm>
            <a:off x="0" y="-1"/>
            <a:ext cx="6111732" cy="6858001"/>
          </a:xfrm>
          <a:prstGeom prst="rect">
            <a:avLst/>
          </a:prstGeom>
        </p:spPr>
      </p:pic>
      <p:sp>
        <p:nvSpPr>
          <p:cNvPr id="4" name="矩形 3">
            <a:extLst>
              <a:ext uri="{FF2B5EF4-FFF2-40B4-BE49-F238E27FC236}">
                <a16:creationId xmlns:a16="http://schemas.microsoft.com/office/drawing/2014/main" xmlns="" id="{06C33006-F2C2-49B6-BEAA-39D99B9BEB2C}"/>
              </a:ext>
            </a:extLst>
          </p:cNvPr>
          <p:cNvSpPr/>
          <p:nvPr/>
        </p:nvSpPr>
        <p:spPr>
          <a:xfrm>
            <a:off x="0" y="-1"/>
            <a:ext cx="6096000" cy="6858001"/>
          </a:xfrm>
          <a:prstGeom prst="rect">
            <a:avLst/>
          </a:prstGeom>
          <a:gradFill>
            <a:gsLst>
              <a:gs pos="100000">
                <a:srgbClr val="D7B388"/>
              </a:gs>
              <a:gs pos="46000">
                <a:srgbClr val="D7B388">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a:extLst>
              <a:ext uri="{FF2B5EF4-FFF2-40B4-BE49-F238E27FC236}">
                <a16:creationId xmlns:a16="http://schemas.microsoft.com/office/drawing/2014/main" xmlns="" id="{462148BF-8F03-4ABD-BE64-43345CF18CBE}"/>
              </a:ext>
            </a:extLst>
          </p:cNvPr>
          <p:cNvGrpSpPr/>
          <p:nvPr/>
        </p:nvGrpSpPr>
        <p:grpSpPr>
          <a:xfrm>
            <a:off x="6917042" y="777257"/>
            <a:ext cx="4453916" cy="5303487"/>
            <a:chOff x="6709384" y="1143000"/>
            <a:chExt cx="4453916" cy="5303487"/>
          </a:xfrm>
        </p:grpSpPr>
        <p:sp>
          <p:nvSpPr>
            <p:cNvPr id="13" name="文本框 12">
              <a:extLst>
                <a:ext uri="{FF2B5EF4-FFF2-40B4-BE49-F238E27FC236}">
                  <a16:creationId xmlns:a16="http://schemas.microsoft.com/office/drawing/2014/main" xmlns="" id="{C0EC855F-2071-4B1D-83D5-AD40D1FFDB5E}"/>
                </a:ext>
              </a:extLst>
            </p:cNvPr>
            <p:cNvSpPr txBox="1"/>
            <p:nvPr/>
          </p:nvSpPr>
          <p:spPr>
            <a:xfrm>
              <a:off x="6709384" y="1371484"/>
              <a:ext cx="4113012" cy="646331"/>
            </a:xfrm>
            <a:prstGeom prst="rect">
              <a:avLst/>
            </a:prstGeom>
            <a:noFill/>
          </p:spPr>
          <p:txBody>
            <a:bodyPr wrap="square" rtlCol="0">
              <a:spAutoFit/>
            </a:bodyPr>
            <a:lstStyle/>
            <a:p>
              <a:r>
                <a:rPr lang="zh-CN" altLang="en-US" sz="3600" b="1" dirty="0">
                  <a:solidFill>
                    <a:schemeClr val="bg1"/>
                  </a:solidFill>
                  <a:latin typeface="微软雅黑 Light" panose="020B0502040204020203" pitchFamily="34" charset="-122"/>
                  <a:ea typeface="微软雅黑 Light" panose="020B0502040204020203" pitchFamily="34" charset="-122"/>
                </a:rPr>
                <a:t>请输入你的标题</a:t>
              </a:r>
            </a:p>
          </p:txBody>
        </p:sp>
        <p:cxnSp>
          <p:nvCxnSpPr>
            <p:cNvPr id="7" name="直接连接符 6">
              <a:extLst>
                <a:ext uri="{FF2B5EF4-FFF2-40B4-BE49-F238E27FC236}">
                  <a16:creationId xmlns:a16="http://schemas.microsoft.com/office/drawing/2014/main" xmlns="" id="{76256CFD-C7E4-4171-8606-6CA21DC3F733}"/>
                </a:ext>
              </a:extLst>
            </p:cNvPr>
            <p:cNvCxnSpPr/>
            <p:nvPr/>
          </p:nvCxnSpPr>
          <p:spPr>
            <a:xfrm>
              <a:off x="6838924" y="1143000"/>
              <a:ext cx="1066826" cy="0"/>
            </a:xfrm>
            <a:prstGeom prst="line">
              <a:avLst/>
            </a:prstGeom>
            <a:ln w="38100">
              <a:solidFill>
                <a:srgbClr val="D7B388"/>
              </a:solidFill>
            </a:ln>
          </p:spPr>
          <p:style>
            <a:lnRef idx="1">
              <a:schemeClr val="accent1"/>
            </a:lnRef>
            <a:fillRef idx="0">
              <a:schemeClr val="accent1"/>
            </a:fillRef>
            <a:effectRef idx="0">
              <a:schemeClr val="accent1"/>
            </a:effectRef>
            <a:fontRef idx="minor">
              <a:schemeClr val="tx1"/>
            </a:fontRef>
          </p:style>
        </p:cxnSp>
        <p:sp>
          <p:nvSpPr>
            <p:cNvPr id="8" name="文本框 7">
              <a:extLst>
                <a:ext uri="{FF2B5EF4-FFF2-40B4-BE49-F238E27FC236}">
                  <a16:creationId xmlns:a16="http://schemas.microsoft.com/office/drawing/2014/main" xmlns="" id="{82BC8E02-D53B-4CD4-8B7A-DE6E5D2326F2}"/>
                </a:ext>
              </a:extLst>
            </p:cNvPr>
            <p:cNvSpPr txBox="1"/>
            <p:nvPr/>
          </p:nvSpPr>
          <p:spPr>
            <a:xfrm>
              <a:off x="6762724" y="2246298"/>
              <a:ext cx="4400576" cy="4200189"/>
            </a:xfrm>
            <a:prstGeom prst="rect">
              <a:avLst/>
            </a:prstGeom>
            <a:noFill/>
          </p:spPr>
          <p:txBody>
            <a:bodyPr wrap="square" rtlCol="0">
              <a:spAutoFit/>
            </a:bodyPr>
            <a:lstStyle/>
            <a:p>
              <a:pPr>
                <a:lnSpc>
                  <a:spcPct val="150000"/>
                </a:lnSpc>
              </a:pPr>
              <a:r>
                <a:rPr lang="zh-CN" altLang="en-US" dirty="0">
                  <a:solidFill>
                    <a:schemeClr val="bg1">
                      <a:alpha val="70000"/>
                    </a:schemeClr>
                  </a:solidFill>
                  <a:latin typeface="微软雅黑 Light" panose="020B0502040204020203" pitchFamily="34" charset="-122"/>
                  <a:ea typeface="微软雅黑 Light" panose="020B0502040204020203" pitchFamily="34" charset="-122"/>
                </a:rPr>
                <a:t>请输入你的标题请输入你的标题请输入你的标题请输入你的标题请输入你的标题请输入你的标题请输入你的标题请输入你的标题请输入你的标题请输入你的标题请输入你的标题请输入你的标题请输入你的标题请输入你的标题请输入你的标题请输入你的标题请输入你的标题请输入你的标题请输入你的标题请输入你的标题请输入你的标题请输入你的标题请输入你的标题请输入你的标题</a:t>
              </a:r>
            </a:p>
          </p:txBody>
        </p:sp>
      </p:grpSp>
      <p:sp>
        <p:nvSpPr>
          <p:cNvPr id="14" name="文本框 13">
            <a:extLst>
              <a:ext uri="{FF2B5EF4-FFF2-40B4-BE49-F238E27FC236}">
                <a16:creationId xmlns:a16="http://schemas.microsoft.com/office/drawing/2014/main" xmlns="" id="{342951D8-01E1-4F9F-B5DD-79088C94A2D5}"/>
              </a:ext>
            </a:extLst>
          </p:cNvPr>
          <p:cNvSpPr txBox="1"/>
          <p:nvPr/>
        </p:nvSpPr>
        <p:spPr>
          <a:xfrm>
            <a:off x="176049" y="5711412"/>
            <a:ext cx="2567151" cy="369332"/>
          </a:xfrm>
          <a:prstGeom prst="rect">
            <a:avLst/>
          </a:prstGeom>
          <a:noFill/>
        </p:spPr>
        <p:txBody>
          <a:bodyPr wrap="square" rtlCol="0">
            <a:spAutoFit/>
          </a:bodyPr>
          <a:lstStyle/>
          <a:p>
            <a:pPr algn="dist"/>
            <a:r>
              <a:rPr lang="zh-CN" altLang="en-US" dirty="0">
                <a:solidFill>
                  <a:srgbClr val="1D273B"/>
                </a:solidFill>
                <a:latin typeface="微软雅黑 Light" panose="020B0502040204020203" pitchFamily="34" charset="-122"/>
                <a:ea typeface="微软雅黑 Light" panose="020B0502040204020203" pitchFamily="34" charset="-122"/>
              </a:rPr>
              <a:t>武汉</a:t>
            </a:r>
            <a:r>
              <a:rPr lang="en-US" altLang="zh-CN" dirty="0" err="1">
                <a:solidFill>
                  <a:srgbClr val="1D273B"/>
                </a:solidFill>
                <a:latin typeface="微软雅黑 Light" panose="020B0502040204020203" pitchFamily="34" charset="-122"/>
                <a:ea typeface="微软雅黑 Light" panose="020B0502040204020203" pitchFamily="34" charset="-122"/>
              </a:rPr>
              <a:t>xxxx</a:t>
            </a:r>
            <a:r>
              <a:rPr lang="zh-CN" altLang="en-US" dirty="0">
                <a:solidFill>
                  <a:srgbClr val="1D273B"/>
                </a:solidFill>
                <a:latin typeface="微软雅黑 Light" panose="020B0502040204020203" pitchFamily="34" charset="-122"/>
                <a:ea typeface="微软雅黑 Light" panose="020B0502040204020203" pitchFamily="34" charset="-122"/>
              </a:rPr>
              <a:t>有限公司</a:t>
            </a:r>
          </a:p>
        </p:txBody>
      </p:sp>
      <p:sp>
        <p:nvSpPr>
          <p:cNvPr id="15" name="矩形 14">
            <a:extLst>
              <a:ext uri="{FF2B5EF4-FFF2-40B4-BE49-F238E27FC236}">
                <a16:creationId xmlns:a16="http://schemas.microsoft.com/office/drawing/2014/main" xmlns="" id="{A1D0117A-9E4B-4395-BAB5-E12030ED9F23}"/>
              </a:ext>
            </a:extLst>
          </p:cNvPr>
          <p:cNvSpPr/>
          <p:nvPr/>
        </p:nvSpPr>
        <p:spPr>
          <a:xfrm>
            <a:off x="176048" y="6100804"/>
            <a:ext cx="2917671" cy="369332"/>
          </a:xfrm>
          <a:prstGeom prst="rect">
            <a:avLst/>
          </a:prstGeom>
          <a:noFill/>
        </p:spPr>
        <p:txBody>
          <a:bodyPr wrap="square" rtlCol="0">
            <a:spAutoFit/>
          </a:bodyPr>
          <a:lstStyle/>
          <a:p>
            <a:pPr algn="dist"/>
            <a:r>
              <a:rPr lang="zh-CN" altLang="en-US" dirty="0">
                <a:solidFill>
                  <a:srgbClr val="1D273B"/>
                </a:solidFill>
                <a:latin typeface="微软雅黑 Light" panose="020B0502040204020203" pitchFamily="34" charset="-122"/>
                <a:ea typeface="微软雅黑 Light" panose="020B0502040204020203" pitchFamily="34" charset="-122"/>
              </a:rPr>
              <a:t>Wuhan XXXX co. LTD.</a:t>
            </a:r>
          </a:p>
        </p:txBody>
      </p:sp>
    </p:spTree>
    <p:extLst>
      <p:ext uri="{BB962C8B-B14F-4D97-AF65-F5344CB8AC3E}">
        <p14:creationId xmlns:p14="http://schemas.microsoft.com/office/powerpoint/2010/main" val="160698102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1D273B"/>
        </a:solidFill>
        <a:effectLst/>
      </p:bgPr>
    </p:bg>
    <p:spTree>
      <p:nvGrpSpPr>
        <p:cNvPr id="1" name=""/>
        <p:cNvGrpSpPr/>
        <p:nvPr/>
      </p:nvGrpSpPr>
      <p:grpSpPr>
        <a:xfrm>
          <a:off x="0" y="0"/>
          <a:ext cx="0" cy="0"/>
          <a:chOff x="0" y="0"/>
          <a:chExt cx="0" cy="0"/>
        </a:xfrm>
      </p:grpSpPr>
      <p:pic>
        <p:nvPicPr>
          <p:cNvPr id="20" name="图片 19">
            <a:extLst>
              <a:ext uri="{FF2B5EF4-FFF2-40B4-BE49-F238E27FC236}">
                <a16:creationId xmlns:a16="http://schemas.microsoft.com/office/drawing/2014/main" xmlns="" id="{CCB46A0B-D0D8-4A78-8FE7-369EDCE3AD9D}"/>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20954" r="8721"/>
          <a:stretch/>
        </p:blipFill>
        <p:spPr>
          <a:xfrm>
            <a:off x="4972050" y="0"/>
            <a:ext cx="7219950" cy="6858000"/>
          </a:xfrm>
          <a:custGeom>
            <a:avLst/>
            <a:gdLst>
              <a:gd name="connsiteX0" fmla="*/ 3295650 w 7219950"/>
              <a:gd name="connsiteY0" fmla="*/ 0 h 6858000"/>
              <a:gd name="connsiteX1" fmla="*/ 7219950 w 7219950"/>
              <a:gd name="connsiteY1" fmla="*/ 0 h 6858000"/>
              <a:gd name="connsiteX2" fmla="*/ 7219950 w 7219950"/>
              <a:gd name="connsiteY2" fmla="*/ 6858000 h 6858000"/>
              <a:gd name="connsiteX3" fmla="*/ 0 w 721995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7219950" h="6858000">
                <a:moveTo>
                  <a:pt x="3295650" y="0"/>
                </a:moveTo>
                <a:lnTo>
                  <a:pt x="7219950" y="0"/>
                </a:lnTo>
                <a:lnTo>
                  <a:pt x="7219950" y="6858000"/>
                </a:lnTo>
                <a:lnTo>
                  <a:pt x="0" y="6858000"/>
                </a:lnTo>
                <a:close/>
              </a:path>
            </a:pathLst>
          </a:custGeom>
        </p:spPr>
      </p:pic>
      <p:sp>
        <p:nvSpPr>
          <p:cNvPr id="11" name="文本框 10">
            <a:extLst>
              <a:ext uri="{FF2B5EF4-FFF2-40B4-BE49-F238E27FC236}">
                <a16:creationId xmlns:a16="http://schemas.microsoft.com/office/drawing/2014/main" xmlns="" id="{C510C8A8-6364-4D0C-9C93-3C8F653C56D9}"/>
              </a:ext>
            </a:extLst>
          </p:cNvPr>
          <p:cNvSpPr txBox="1"/>
          <p:nvPr/>
        </p:nvSpPr>
        <p:spPr>
          <a:xfrm>
            <a:off x="684595" y="1748107"/>
            <a:ext cx="4575175" cy="646331"/>
          </a:xfrm>
          <a:prstGeom prst="rect">
            <a:avLst/>
          </a:prstGeom>
          <a:noFill/>
        </p:spPr>
        <p:txBody>
          <a:bodyPr wrap="square" rtlCol="0">
            <a:spAutoFit/>
          </a:bodyPr>
          <a:lstStyle/>
          <a:p>
            <a:r>
              <a:rPr lang="zh-CN" altLang="en-US" sz="3600" b="1" dirty="0">
                <a:solidFill>
                  <a:schemeClr val="bg1"/>
                </a:solidFill>
                <a:latin typeface="微软雅黑 Light" panose="020B0502040204020203" pitchFamily="34" charset="-122"/>
                <a:ea typeface="微软雅黑 Light" panose="020B0502040204020203" pitchFamily="34" charset="-122"/>
              </a:rPr>
              <a:t>请输入你的标题</a:t>
            </a:r>
          </a:p>
        </p:txBody>
      </p:sp>
      <p:sp>
        <p:nvSpPr>
          <p:cNvPr id="12" name="文本框 11">
            <a:extLst>
              <a:ext uri="{FF2B5EF4-FFF2-40B4-BE49-F238E27FC236}">
                <a16:creationId xmlns:a16="http://schemas.microsoft.com/office/drawing/2014/main" xmlns="" id="{8D0CD177-758F-4D5B-9674-5914BB29CDC6}"/>
              </a:ext>
            </a:extLst>
          </p:cNvPr>
          <p:cNvSpPr txBox="1"/>
          <p:nvPr/>
        </p:nvSpPr>
        <p:spPr>
          <a:xfrm>
            <a:off x="684595" y="2383247"/>
            <a:ext cx="4575175" cy="461665"/>
          </a:xfrm>
          <a:prstGeom prst="rect">
            <a:avLst/>
          </a:prstGeom>
          <a:noFill/>
        </p:spPr>
        <p:txBody>
          <a:bodyPr wrap="square" rtlCol="0">
            <a:spAutoFit/>
          </a:bodyPr>
          <a:lstStyle/>
          <a:p>
            <a:r>
              <a:rPr lang="en-US" altLang="zh-CN" sz="2400" dirty="0">
                <a:solidFill>
                  <a:schemeClr val="bg1"/>
                </a:solidFill>
                <a:latin typeface="微软雅黑" panose="020B0503020204020204" pitchFamily="34" charset="-122"/>
                <a:ea typeface="微软雅黑" panose="020B0503020204020204" pitchFamily="34" charset="-122"/>
              </a:rPr>
              <a:t>1997-2018</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21" name="矩形 20">
            <a:extLst>
              <a:ext uri="{FF2B5EF4-FFF2-40B4-BE49-F238E27FC236}">
                <a16:creationId xmlns:a16="http://schemas.microsoft.com/office/drawing/2014/main" xmlns="" id="{1AEA7FB2-C784-40D4-9D3B-4B14DB919201}"/>
              </a:ext>
            </a:extLst>
          </p:cNvPr>
          <p:cNvSpPr/>
          <p:nvPr/>
        </p:nvSpPr>
        <p:spPr>
          <a:xfrm>
            <a:off x="798895" y="990600"/>
            <a:ext cx="895350" cy="413238"/>
          </a:xfrm>
          <a:prstGeom prst="rect">
            <a:avLst/>
          </a:prstGeom>
          <a:solidFill>
            <a:srgbClr val="D7B3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CEO</a:t>
            </a:r>
            <a:endParaRPr lang="zh-CN" altLang="en-US" dirty="0"/>
          </a:p>
        </p:txBody>
      </p:sp>
      <p:cxnSp>
        <p:nvCxnSpPr>
          <p:cNvPr id="22" name="直接连接符 21">
            <a:extLst>
              <a:ext uri="{FF2B5EF4-FFF2-40B4-BE49-F238E27FC236}">
                <a16:creationId xmlns:a16="http://schemas.microsoft.com/office/drawing/2014/main" xmlns="" id="{8C9F2971-6BBF-49F0-9761-9A354D396E36}"/>
              </a:ext>
            </a:extLst>
          </p:cNvPr>
          <p:cNvCxnSpPr/>
          <p:nvPr/>
        </p:nvCxnSpPr>
        <p:spPr>
          <a:xfrm>
            <a:off x="752475" y="3151945"/>
            <a:ext cx="1066826" cy="0"/>
          </a:xfrm>
          <a:prstGeom prst="line">
            <a:avLst/>
          </a:prstGeom>
          <a:ln w="38100">
            <a:solidFill>
              <a:srgbClr val="D7B388"/>
            </a:solidFill>
          </a:ln>
        </p:spPr>
        <p:style>
          <a:lnRef idx="1">
            <a:schemeClr val="accent1"/>
          </a:lnRef>
          <a:fillRef idx="0">
            <a:schemeClr val="accent1"/>
          </a:fillRef>
          <a:effectRef idx="0">
            <a:schemeClr val="accent1"/>
          </a:effectRef>
          <a:fontRef idx="minor">
            <a:schemeClr val="tx1"/>
          </a:fontRef>
        </p:style>
      </p:cxnSp>
      <p:sp>
        <p:nvSpPr>
          <p:cNvPr id="23" name="文本框 22">
            <a:extLst>
              <a:ext uri="{FF2B5EF4-FFF2-40B4-BE49-F238E27FC236}">
                <a16:creationId xmlns:a16="http://schemas.microsoft.com/office/drawing/2014/main" xmlns="" id="{19A90ACC-77CB-482E-ABE4-0D6DD5683B80}"/>
              </a:ext>
            </a:extLst>
          </p:cNvPr>
          <p:cNvSpPr txBox="1"/>
          <p:nvPr/>
        </p:nvSpPr>
        <p:spPr>
          <a:xfrm>
            <a:off x="684595" y="3586400"/>
            <a:ext cx="4702926" cy="1754326"/>
          </a:xfrm>
          <a:prstGeom prst="rect">
            <a:avLst/>
          </a:prstGeom>
          <a:noFill/>
        </p:spPr>
        <p:txBody>
          <a:bodyPr wrap="square" rtlCol="0">
            <a:spAutoFit/>
          </a:bodyPr>
          <a:lstStyle/>
          <a:p>
            <a:pPr>
              <a:lnSpc>
                <a:spcPct val="150000"/>
              </a:lnSpc>
            </a:pPr>
            <a:r>
              <a:rPr lang="zh-CN" altLang="en-US" dirty="0">
                <a:solidFill>
                  <a:schemeClr val="bg1">
                    <a:alpha val="70000"/>
                  </a:schemeClr>
                </a:solidFill>
                <a:latin typeface="微软雅黑 Light" panose="020B0502040204020203" pitchFamily="34" charset="-122"/>
                <a:ea typeface="微软雅黑 Light" panose="020B0502040204020203" pitchFamily="34" charset="-122"/>
              </a:rPr>
              <a:t>请输入你的标题请输入你的标题请输入你的标题请输入你的标题请输入你的标题请输入你的标题请输入你的标题请输入你的标题请输入你的标题请输入你的标题</a:t>
            </a:r>
          </a:p>
        </p:txBody>
      </p:sp>
    </p:spTree>
    <p:extLst>
      <p:ext uri="{BB962C8B-B14F-4D97-AF65-F5344CB8AC3E}">
        <p14:creationId xmlns:p14="http://schemas.microsoft.com/office/powerpoint/2010/main" val="266851090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1D273B"/>
        </a:solidFill>
        <a:effectLst/>
      </p:bgPr>
    </p:bg>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xmlns="" id="{7937FB35-449C-4C23-93B9-406F2BA46972}"/>
              </a:ext>
            </a:extLst>
          </p:cNvPr>
          <p:cNvPicPr>
            <a:picLocks noChangeAspect="1"/>
          </p:cNvPicPr>
          <p:nvPr/>
        </p:nvPicPr>
        <p:blipFill rotWithShape="1">
          <a:blip r:embed="rId2">
            <a:extLst>
              <a:ext uri="{28A0092B-C50C-407E-A947-70E740481C1C}">
                <a14:useLocalDpi xmlns:a14="http://schemas.microsoft.com/office/drawing/2010/main" val="0"/>
              </a:ext>
            </a:extLst>
          </a:blip>
          <a:srcRect l="46830" r="5738"/>
          <a:stretch/>
        </p:blipFill>
        <p:spPr>
          <a:xfrm>
            <a:off x="7315200" y="0"/>
            <a:ext cx="4876800" cy="6858000"/>
          </a:xfrm>
          <a:prstGeom prst="rect">
            <a:avLst/>
          </a:prstGeom>
        </p:spPr>
      </p:pic>
      <p:sp>
        <p:nvSpPr>
          <p:cNvPr id="12" name="矩形 11">
            <a:extLst>
              <a:ext uri="{FF2B5EF4-FFF2-40B4-BE49-F238E27FC236}">
                <a16:creationId xmlns:a16="http://schemas.microsoft.com/office/drawing/2014/main" xmlns="" id="{270BB98F-AEDB-491E-8A32-71A9F17F9443}"/>
              </a:ext>
            </a:extLst>
          </p:cNvPr>
          <p:cNvSpPr/>
          <p:nvPr/>
        </p:nvSpPr>
        <p:spPr>
          <a:xfrm>
            <a:off x="2305658" y="734809"/>
            <a:ext cx="2703884" cy="2703884"/>
          </a:xfrm>
          <a:prstGeom prst="rect">
            <a:avLst/>
          </a:prstGeom>
          <a:noFill/>
          <a:ln w="38100">
            <a:solidFill>
              <a:srgbClr val="D7B38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a:extLst>
              <a:ext uri="{FF2B5EF4-FFF2-40B4-BE49-F238E27FC236}">
                <a16:creationId xmlns:a16="http://schemas.microsoft.com/office/drawing/2014/main" xmlns="" id="{C010BCC0-EADA-493C-97E8-10F2C18352B9}"/>
              </a:ext>
            </a:extLst>
          </p:cNvPr>
          <p:cNvSpPr txBox="1"/>
          <p:nvPr/>
        </p:nvSpPr>
        <p:spPr>
          <a:xfrm>
            <a:off x="1088707" y="3881438"/>
            <a:ext cx="5137786" cy="1754326"/>
          </a:xfrm>
          <a:prstGeom prst="rect">
            <a:avLst/>
          </a:prstGeom>
          <a:noFill/>
        </p:spPr>
        <p:txBody>
          <a:bodyPr wrap="square" rtlCol="0">
            <a:spAutoFit/>
          </a:bodyPr>
          <a:lstStyle/>
          <a:p>
            <a:pPr algn="ctr">
              <a:lnSpc>
                <a:spcPct val="150000"/>
              </a:lnSpc>
            </a:pPr>
            <a:r>
              <a:rPr lang="zh-CN" altLang="en-US" dirty="0">
                <a:solidFill>
                  <a:schemeClr val="bg1">
                    <a:alpha val="70000"/>
                  </a:schemeClr>
                </a:solidFill>
                <a:latin typeface="微软雅黑 Light" panose="020B0502040204020203" pitchFamily="34" charset="-122"/>
                <a:ea typeface="微软雅黑 Light" panose="020B0502040204020203" pitchFamily="34" charset="-122"/>
              </a:rPr>
              <a:t>请输入你的标题请输入你的标题请输入你的标题请输入你的标题请输入你的标题请输入你的标题请输入你的标题请输入你的标题请输入你的标题请输入你的标题请输入你的标题</a:t>
            </a:r>
          </a:p>
        </p:txBody>
      </p:sp>
      <p:sp>
        <p:nvSpPr>
          <p:cNvPr id="16" name="KSO_Shape">
            <a:extLst>
              <a:ext uri="{FF2B5EF4-FFF2-40B4-BE49-F238E27FC236}">
                <a16:creationId xmlns:a16="http://schemas.microsoft.com/office/drawing/2014/main" xmlns="" id="{05A37450-AA14-49F8-B85C-F1E08FB7C3DA}"/>
              </a:ext>
            </a:extLst>
          </p:cNvPr>
          <p:cNvSpPr>
            <a:spLocks/>
          </p:cNvSpPr>
          <p:nvPr/>
        </p:nvSpPr>
        <p:spPr bwMode="auto">
          <a:xfrm>
            <a:off x="2914650" y="1179374"/>
            <a:ext cx="1485900" cy="1111948"/>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rgbClr val="D7B388"/>
          </a:solidFill>
          <a:ln>
            <a:noFill/>
          </a:ln>
          <a:extLst/>
        </p:spPr>
        <p:txBody>
          <a:bodyPr bIns="360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dirty="0">
              <a:solidFill>
                <a:srgbClr val="FFFFFF"/>
              </a:solidFill>
            </a:endParaRPr>
          </a:p>
        </p:txBody>
      </p:sp>
      <p:sp>
        <p:nvSpPr>
          <p:cNvPr id="17" name="文本框 16">
            <a:extLst>
              <a:ext uri="{FF2B5EF4-FFF2-40B4-BE49-F238E27FC236}">
                <a16:creationId xmlns:a16="http://schemas.microsoft.com/office/drawing/2014/main" xmlns="" id="{46DB6512-7C24-4061-B007-F6E13F7D3B4E}"/>
              </a:ext>
            </a:extLst>
          </p:cNvPr>
          <p:cNvSpPr txBox="1"/>
          <p:nvPr/>
        </p:nvSpPr>
        <p:spPr>
          <a:xfrm>
            <a:off x="2438400" y="2655779"/>
            <a:ext cx="2438400" cy="461665"/>
          </a:xfrm>
          <a:prstGeom prst="rect">
            <a:avLst/>
          </a:prstGeom>
          <a:noFill/>
        </p:spPr>
        <p:txBody>
          <a:bodyPr wrap="square" rtlCol="0">
            <a:spAutoFit/>
          </a:bodyPr>
          <a:lstStyle/>
          <a:p>
            <a:pPr algn="ctr"/>
            <a:r>
              <a:rPr lang="zh-CN" altLang="en-US" sz="2400" b="1" dirty="0">
                <a:solidFill>
                  <a:schemeClr val="bg1"/>
                </a:solidFill>
                <a:latin typeface="微软雅黑 Light" panose="020B0502040204020203" pitchFamily="34" charset="-122"/>
                <a:ea typeface="微软雅黑 Light" panose="020B0502040204020203" pitchFamily="34" charset="-122"/>
              </a:rPr>
              <a:t>请输入你的标题</a:t>
            </a:r>
          </a:p>
        </p:txBody>
      </p:sp>
    </p:spTree>
    <p:extLst>
      <p:ext uri="{BB962C8B-B14F-4D97-AF65-F5344CB8AC3E}">
        <p14:creationId xmlns:p14="http://schemas.microsoft.com/office/powerpoint/2010/main" val="333700907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1D273B"/>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AC3B493B-F99D-4045-8E56-16015B238D6B}"/>
              </a:ext>
            </a:extLst>
          </p:cNvPr>
          <p:cNvPicPr>
            <a:picLocks noChangeAspect="1"/>
          </p:cNvPicPr>
          <p:nvPr/>
        </p:nvPicPr>
        <p:blipFill rotWithShape="1">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t="36997" b="19959"/>
          <a:stretch/>
        </p:blipFill>
        <p:spPr>
          <a:xfrm>
            <a:off x="0" y="-1"/>
            <a:ext cx="12192000" cy="3500439"/>
          </a:xfrm>
          <a:prstGeom prst="rect">
            <a:avLst/>
          </a:prstGeom>
        </p:spPr>
      </p:pic>
      <p:sp>
        <p:nvSpPr>
          <p:cNvPr id="10" name="文本框 9">
            <a:extLst>
              <a:ext uri="{FF2B5EF4-FFF2-40B4-BE49-F238E27FC236}">
                <a16:creationId xmlns:a16="http://schemas.microsoft.com/office/drawing/2014/main" xmlns="" id="{E08402B1-48F2-4149-B1B7-91CDD9DF6E3F}"/>
              </a:ext>
            </a:extLst>
          </p:cNvPr>
          <p:cNvSpPr txBox="1"/>
          <p:nvPr/>
        </p:nvSpPr>
        <p:spPr>
          <a:xfrm>
            <a:off x="832023" y="4729598"/>
            <a:ext cx="2425527" cy="1200329"/>
          </a:xfrm>
          <a:prstGeom prst="rect">
            <a:avLst/>
          </a:prstGeom>
          <a:noFill/>
        </p:spPr>
        <p:txBody>
          <a:bodyPr wrap="square" rtlCol="0">
            <a:spAutoFit/>
          </a:bodyPr>
          <a:lstStyle/>
          <a:p>
            <a:r>
              <a:rPr lang="zh-CN" altLang="en-US" sz="3600" b="1" dirty="0">
                <a:solidFill>
                  <a:schemeClr val="bg1"/>
                </a:solidFill>
                <a:latin typeface="微软雅黑 Light" panose="020B0502040204020203" pitchFamily="34" charset="-122"/>
                <a:ea typeface="微软雅黑 Light" panose="020B0502040204020203" pitchFamily="34" charset="-122"/>
              </a:rPr>
              <a:t>请输入</a:t>
            </a:r>
            <a:endParaRPr lang="en-US" altLang="zh-CN" sz="3600" b="1" dirty="0">
              <a:solidFill>
                <a:schemeClr val="bg1"/>
              </a:solidFill>
              <a:latin typeface="微软雅黑 Light" panose="020B0502040204020203" pitchFamily="34" charset="-122"/>
              <a:ea typeface="微软雅黑 Light" panose="020B0502040204020203" pitchFamily="34" charset="-122"/>
            </a:endParaRPr>
          </a:p>
          <a:p>
            <a:r>
              <a:rPr lang="zh-CN" altLang="en-US" sz="3600" b="1" dirty="0">
                <a:solidFill>
                  <a:srgbClr val="D7B388"/>
                </a:solidFill>
                <a:latin typeface="微软雅黑 Light" panose="020B0502040204020203" pitchFamily="34" charset="-122"/>
                <a:ea typeface="微软雅黑 Light" panose="020B0502040204020203" pitchFamily="34" charset="-122"/>
              </a:rPr>
              <a:t>你的标题</a:t>
            </a:r>
          </a:p>
        </p:txBody>
      </p:sp>
      <p:cxnSp>
        <p:nvCxnSpPr>
          <p:cNvPr id="13" name="直接连接符 12">
            <a:extLst>
              <a:ext uri="{FF2B5EF4-FFF2-40B4-BE49-F238E27FC236}">
                <a16:creationId xmlns:a16="http://schemas.microsoft.com/office/drawing/2014/main" xmlns="" id="{0C1217CB-9D60-4745-8A2B-C71914CF61C4}"/>
              </a:ext>
            </a:extLst>
          </p:cNvPr>
          <p:cNvCxnSpPr>
            <a:cxnSpLocks/>
          </p:cNvCxnSpPr>
          <p:nvPr/>
        </p:nvCxnSpPr>
        <p:spPr>
          <a:xfrm>
            <a:off x="961563" y="4520164"/>
            <a:ext cx="1066826" cy="0"/>
          </a:xfrm>
          <a:prstGeom prst="line">
            <a:avLst/>
          </a:prstGeom>
          <a:ln w="38100">
            <a:solidFill>
              <a:srgbClr val="D7B388"/>
            </a:solidFill>
          </a:ln>
        </p:spPr>
        <p:style>
          <a:lnRef idx="1">
            <a:schemeClr val="accent1"/>
          </a:lnRef>
          <a:fillRef idx="0">
            <a:schemeClr val="accent1"/>
          </a:fillRef>
          <a:effectRef idx="0">
            <a:schemeClr val="accent1"/>
          </a:effectRef>
          <a:fontRef idx="minor">
            <a:schemeClr val="tx1"/>
          </a:fontRef>
        </p:style>
      </p:cxnSp>
      <p:sp>
        <p:nvSpPr>
          <p:cNvPr id="14" name="文本框 13">
            <a:extLst>
              <a:ext uri="{FF2B5EF4-FFF2-40B4-BE49-F238E27FC236}">
                <a16:creationId xmlns:a16="http://schemas.microsoft.com/office/drawing/2014/main" xmlns="" id="{4589FFE8-BB0A-40FB-A002-12930798A6B0}"/>
              </a:ext>
            </a:extLst>
          </p:cNvPr>
          <p:cNvSpPr txBox="1"/>
          <p:nvPr/>
        </p:nvSpPr>
        <p:spPr>
          <a:xfrm>
            <a:off x="4484834" y="4357407"/>
            <a:ext cx="6875144" cy="1754326"/>
          </a:xfrm>
          <a:prstGeom prst="rect">
            <a:avLst/>
          </a:prstGeom>
          <a:noFill/>
        </p:spPr>
        <p:txBody>
          <a:bodyPr wrap="square" rtlCol="0">
            <a:spAutoFit/>
          </a:bodyPr>
          <a:lstStyle/>
          <a:p>
            <a:pPr>
              <a:lnSpc>
                <a:spcPct val="150000"/>
              </a:lnSpc>
            </a:pPr>
            <a:r>
              <a:rPr lang="zh-CN" altLang="en-US" dirty="0">
                <a:solidFill>
                  <a:schemeClr val="bg1">
                    <a:alpha val="70000"/>
                  </a:schemeClr>
                </a:solidFill>
                <a:latin typeface="微软雅黑 Light" panose="020B0502040204020203" pitchFamily="34" charset="-122"/>
                <a:ea typeface="微软雅黑 Light" panose="020B0502040204020203" pitchFamily="34" charset="-122"/>
              </a:rPr>
              <a:t>请输入你的标题请输入你的标题请输入你的标题请输入你的标题请输入你的标题请输入你的标题请输入你的标题请输入你的标题请输入你的标题请输入你的标题请输入你的标题请输入你的标题请输入你的标题请输入你的标题请输入你的标题</a:t>
            </a:r>
          </a:p>
        </p:txBody>
      </p:sp>
    </p:spTree>
    <p:extLst>
      <p:ext uri="{BB962C8B-B14F-4D97-AF65-F5344CB8AC3E}">
        <p14:creationId xmlns:p14="http://schemas.microsoft.com/office/powerpoint/2010/main" val="18897784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1D273B"/>
        </a:solidFill>
        <a:effectLst/>
      </p:bgPr>
    </p:bg>
    <p:spTree>
      <p:nvGrpSpPr>
        <p:cNvPr id="1" name=""/>
        <p:cNvGrpSpPr/>
        <p:nvPr/>
      </p:nvGrpSpPr>
      <p:grpSpPr>
        <a:xfrm>
          <a:off x="0" y="0"/>
          <a:ext cx="0" cy="0"/>
          <a:chOff x="0" y="0"/>
          <a:chExt cx="0" cy="0"/>
        </a:xfrm>
      </p:grpSpPr>
      <p:sp>
        <p:nvSpPr>
          <p:cNvPr id="16" name="平行四边形 15">
            <a:extLst>
              <a:ext uri="{FF2B5EF4-FFF2-40B4-BE49-F238E27FC236}">
                <a16:creationId xmlns:a16="http://schemas.microsoft.com/office/drawing/2014/main" xmlns="" id="{3CD5C2C0-9D29-4C7D-BC56-9DB03438BB5D}"/>
              </a:ext>
            </a:extLst>
          </p:cNvPr>
          <p:cNvSpPr/>
          <p:nvPr/>
        </p:nvSpPr>
        <p:spPr>
          <a:xfrm>
            <a:off x="-188686" y="-1143000"/>
            <a:ext cx="6395331" cy="6858000"/>
          </a:xfrm>
          <a:prstGeom prst="parallelogram">
            <a:avLst>
              <a:gd name="adj" fmla="val 29993"/>
            </a:avLst>
          </a:prstGeom>
          <a:noFill/>
          <a:ln>
            <a:solidFill>
              <a:srgbClr val="D7B38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a:extLst>
              <a:ext uri="{FF2B5EF4-FFF2-40B4-BE49-F238E27FC236}">
                <a16:creationId xmlns:a16="http://schemas.microsoft.com/office/drawing/2014/main" xmlns="" id="{1B6919B5-42F0-44C3-9FC3-E2EECFE14901}"/>
              </a:ext>
            </a:extLst>
          </p:cNvPr>
          <p:cNvPicPr>
            <a:picLocks noChangeAspect="1"/>
          </p:cNvPicPr>
          <p:nvPr/>
        </p:nvPicPr>
        <p:blipFill>
          <a:blip r:embed="rId2">
            <a:extLst>
              <a:ext uri="{28A0092B-C50C-407E-A947-70E740481C1C}">
                <a14:useLocalDpi xmlns:a14="http://schemas.microsoft.com/office/drawing/2010/main" val="0"/>
              </a:ext>
            </a:extLst>
          </a:blip>
          <a:srcRect l="30982" r="6716"/>
          <a:stretch>
            <a:fillRect/>
          </a:stretch>
        </p:blipFill>
        <p:spPr>
          <a:xfrm>
            <a:off x="0" y="0"/>
            <a:ext cx="6395331" cy="6858000"/>
          </a:xfrm>
          <a:custGeom>
            <a:avLst/>
            <a:gdLst>
              <a:gd name="connsiteX0" fmla="*/ 1918152 w 6395331"/>
              <a:gd name="connsiteY0" fmla="*/ 0 h 6858000"/>
              <a:gd name="connsiteX1" fmla="*/ 6395331 w 6395331"/>
              <a:gd name="connsiteY1" fmla="*/ 0 h 6858000"/>
              <a:gd name="connsiteX2" fmla="*/ 4477179 w 6395331"/>
              <a:gd name="connsiteY2" fmla="*/ 6858000 h 6858000"/>
              <a:gd name="connsiteX3" fmla="*/ 0 w 639533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395331" h="6858000">
                <a:moveTo>
                  <a:pt x="1918152" y="0"/>
                </a:moveTo>
                <a:lnTo>
                  <a:pt x="6395331" y="0"/>
                </a:lnTo>
                <a:lnTo>
                  <a:pt x="4477179" y="6858000"/>
                </a:lnTo>
                <a:lnTo>
                  <a:pt x="0" y="6858000"/>
                </a:lnTo>
                <a:close/>
              </a:path>
            </a:pathLst>
          </a:custGeom>
        </p:spPr>
      </p:pic>
      <p:sp>
        <p:nvSpPr>
          <p:cNvPr id="20" name="任意多边形: 形状 19">
            <a:extLst>
              <a:ext uri="{FF2B5EF4-FFF2-40B4-BE49-F238E27FC236}">
                <a16:creationId xmlns:a16="http://schemas.microsoft.com/office/drawing/2014/main" xmlns="" id="{CB42CA86-051E-41CE-8319-885182AF7C6E}"/>
              </a:ext>
            </a:extLst>
          </p:cNvPr>
          <p:cNvSpPr/>
          <p:nvPr/>
        </p:nvSpPr>
        <p:spPr>
          <a:xfrm>
            <a:off x="3125430" y="2286000"/>
            <a:ext cx="9066571" cy="2286000"/>
          </a:xfrm>
          <a:custGeom>
            <a:avLst/>
            <a:gdLst>
              <a:gd name="connsiteX0" fmla="*/ 617220 w 9066571"/>
              <a:gd name="connsiteY0" fmla="*/ 0 h 2286000"/>
              <a:gd name="connsiteX1" fmla="*/ 9066571 w 9066571"/>
              <a:gd name="connsiteY1" fmla="*/ 0 h 2286000"/>
              <a:gd name="connsiteX2" fmla="*/ 9066571 w 9066571"/>
              <a:gd name="connsiteY2" fmla="*/ 2286000 h 2286000"/>
              <a:gd name="connsiteX3" fmla="*/ 0 w 9066571"/>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9066571" h="2286000">
                <a:moveTo>
                  <a:pt x="617220" y="0"/>
                </a:moveTo>
                <a:lnTo>
                  <a:pt x="9066571" y="0"/>
                </a:lnTo>
                <a:lnTo>
                  <a:pt x="9066571" y="2286000"/>
                </a:lnTo>
                <a:lnTo>
                  <a:pt x="0" y="2286000"/>
                </a:lnTo>
                <a:close/>
              </a:path>
            </a:pathLst>
          </a:custGeom>
          <a:solidFill>
            <a:srgbClr val="D7B3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a16="http://schemas.microsoft.com/office/drawing/2014/main" xmlns="" id="{A70D7ACF-2AEC-4035-93EE-5FD6CF0DDB90}"/>
              </a:ext>
            </a:extLst>
          </p:cNvPr>
          <p:cNvSpPr/>
          <p:nvPr/>
        </p:nvSpPr>
        <p:spPr>
          <a:xfrm>
            <a:off x="4400550" y="2525953"/>
            <a:ext cx="1806095" cy="1806095"/>
          </a:xfrm>
          <a:prstGeom prst="rect">
            <a:avLst/>
          </a:prstGeom>
          <a:noFill/>
          <a:ln>
            <a:solidFill>
              <a:srgbClr val="1D27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a:extLst>
              <a:ext uri="{FF2B5EF4-FFF2-40B4-BE49-F238E27FC236}">
                <a16:creationId xmlns:a16="http://schemas.microsoft.com/office/drawing/2014/main" xmlns="" id="{33F23898-0290-4744-BA5E-E295732A9397}"/>
              </a:ext>
            </a:extLst>
          </p:cNvPr>
          <p:cNvSpPr txBox="1"/>
          <p:nvPr/>
        </p:nvSpPr>
        <p:spPr>
          <a:xfrm>
            <a:off x="4538970" y="2828836"/>
            <a:ext cx="1529254" cy="1200329"/>
          </a:xfrm>
          <a:prstGeom prst="rect">
            <a:avLst/>
          </a:prstGeom>
          <a:noFill/>
        </p:spPr>
        <p:txBody>
          <a:bodyPr wrap="square" rtlCol="0">
            <a:spAutoFit/>
          </a:bodyPr>
          <a:lstStyle/>
          <a:p>
            <a:pPr algn="ctr"/>
            <a:r>
              <a:rPr lang="en-US" altLang="zh-CN" sz="7200" dirty="0">
                <a:latin typeface="微软雅黑 Light" panose="020B0502040204020203" pitchFamily="34" charset="-122"/>
                <a:ea typeface="微软雅黑 Light" panose="020B0502040204020203" pitchFamily="34" charset="-122"/>
              </a:rPr>
              <a:t>02</a:t>
            </a:r>
            <a:endParaRPr lang="zh-CN" altLang="en-US" sz="7200" dirty="0">
              <a:latin typeface="微软雅黑 Light" panose="020B0502040204020203" pitchFamily="34" charset="-122"/>
              <a:ea typeface="微软雅黑 Light" panose="020B0502040204020203" pitchFamily="34" charset="-122"/>
            </a:endParaRPr>
          </a:p>
        </p:txBody>
      </p:sp>
      <p:sp>
        <p:nvSpPr>
          <p:cNvPr id="21" name="文本框 20">
            <a:extLst>
              <a:ext uri="{FF2B5EF4-FFF2-40B4-BE49-F238E27FC236}">
                <a16:creationId xmlns:a16="http://schemas.microsoft.com/office/drawing/2014/main" xmlns="" id="{316A233D-239E-4A76-93E1-53102BCFB9A4}"/>
              </a:ext>
            </a:extLst>
          </p:cNvPr>
          <p:cNvSpPr txBox="1"/>
          <p:nvPr/>
        </p:nvSpPr>
        <p:spPr>
          <a:xfrm>
            <a:off x="7048474" y="2687536"/>
            <a:ext cx="2798323" cy="646331"/>
          </a:xfrm>
          <a:prstGeom prst="rect">
            <a:avLst/>
          </a:prstGeom>
          <a:noFill/>
        </p:spPr>
        <p:txBody>
          <a:bodyPr wrap="square" rtlCol="0">
            <a:spAutoFit/>
          </a:bodyPr>
          <a:lstStyle/>
          <a:p>
            <a:r>
              <a:rPr lang="en-US" altLang="zh-CN" sz="3600" dirty="0">
                <a:solidFill>
                  <a:srgbClr val="1D273B"/>
                </a:solidFill>
                <a:latin typeface="微软雅黑 Light" panose="020B0502040204020203" pitchFamily="34" charset="-122"/>
                <a:ea typeface="微软雅黑 Light" panose="020B0502040204020203" pitchFamily="34" charset="-122"/>
              </a:rPr>
              <a:t>PART TWO</a:t>
            </a:r>
            <a:endParaRPr lang="zh-CN" altLang="en-US" sz="3600" dirty="0">
              <a:solidFill>
                <a:srgbClr val="1D273B"/>
              </a:solidFill>
              <a:latin typeface="微软雅黑 Light" panose="020B0502040204020203" pitchFamily="34" charset="-122"/>
              <a:ea typeface="微软雅黑 Light" panose="020B0502040204020203" pitchFamily="34" charset="-122"/>
            </a:endParaRPr>
          </a:p>
        </p:txBody>
      </p:sp>
      <p:sp>
        <p:nvSpPr>
          <p:cNvPr id="22" name="文本框 21">
            <a:extLst>
              <a:ext uri="{FF2B5EF4-FFF2-40B4-BE49-F238E27FC236}">
                <a16:creationId xmlns:a16="http://schemas.microsoft.com/office/drawing/2014/main" xmlns="" id="{787B3F9B-8644-488B-B3D1-B72EA6F3AD93}"/>
              </a:ext>
            </a:extLst>
          </p:cNvPr>
          <p:cNvSpPr txBox="1"/>
          <p:nvPr/>
        </p:nvSpPr>
        <p:spPr>
          <a:xfrm>
            <a:off x="7048474" y="3524134"/>
            <a:ext cx="4113012" cy="646331"/>
          </a:xfrm>
          <a:prstGeom prst="rect">
            <a:avLst/>
          </a:prstGeom>
          <a:noFill/>
        </p:spPr>
        <p:txBody>
          <a:bodyPr wrap="square" rtlCol="0">
            <a:spAutoFit/>
          </a:bodyPr>
          <a:lstStyle/>
          <a:p>
            <a:r>
              <a:rPr lang="zh-CN" altLang="en-US" sz="3600" dirty="0">
                <a:latin typeface="微软雅黑 Light" panose="020B0502040204020203" pitchFamily="34" charset="-122"/>
                <a:ea typeface="微软雅黑 Light" panose="020B0502040204020203" pitchFamily="34" charset="-122"/>
              </a:rPr>
              <a:t>请输入你的标题</a:t>
            </a:r>
          </a:p>
        </p:txBody>
      </p:sp>
    </p:spTree>
    <p:extLst>
      <p:ext uri="{BB962C8B-B14F-4D97-AF65-F5344CB8AC3E}">
        <p14:creationId xmlns:p14="http://schemas.microsoft.com/office/powerpoint/2010/main" val="190612969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1D273B"/>
        </a:solidFill>
        <a:effectLst/>
      </p:bgPr>
    </p:bg>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321D81B9-C1ED-4349-806C-930A582F7631}"/>
              </a:ext>
            </a:extLst>
          </p:cNvPr>
          <p:cNvPicPr>
            <a:picLocks noChangeAspect="1"/>
          </p:cNvPicPr>
          <p:nvPr/>
        </p:nvPicPr>
        <p:blipFill>
          <a:blip r:embed="rId2">
            <a:extLst>
              <a:ext uri="{28A0092B-C50C-407E-A947-70E740481C1C}">
                <a14:useLocalDpi xmlns:a14="http://schemas.microsoft.com/office/drawing/2010/main" val="0"/>
              </a:ext>
            </a:extLst>
          </a:blip>
          <a:srcRect l="23949" r="38758"/>
          <a:stretch>
            <a:fillRect/>
          </a:stretch>
        </p:blipFill>
        <p:spPr>
          <a:xfrm>
            <a:off x="5909224" y="890589"/>
            <a:ext cx="2590800" cy="4633912"/>
          </a:xfrm>
          <a:custGeom>
            <a:avLst/>
            <a:gdLst>
              <a:gd name="connsiteX0" fmla="*/ 666742 w 2590800"/>
              <a:gd name="connsiteY0" fmla="*/ 0 h 4633912"/>
              <a:gd name="connsiteX1" fmla="*/ 2590800 w 2590800"/>
              <a:gd name="connsiteY1" fmla="*/ 0 h 4633912"/>
              <a:gd name="connsiteX2" fmla="*/ 1924058 w 2590800"/>
              <a:gd name="connsiteY2" fmla="*/ 4633912 h 4633912"/>
              <a:gd name="connsiteX3" fmla="*/ 0 w 2590800"/>
              <a:gd name="connsiteY3" fmla="*/ 4633912 h 4633912"/>
            </a:gdLst>
            <a:ahLst/>
            <a:cxnLst>
              <a:cxn ang="0">
                <a:pos x="connsiteX0" y="connsiteY0"/>
              </a:cxn>
              <a:cxn ang="0">
                <a:pos x="connsiteX1" y="connsiteY1"/>
              </a:cxn>
              <a:cxn ang="0">
                <a:pos x="connsiteX2" y="connsiteY2"/>
              </a:cxn>
              <a:cxn ang="0">
                <a:pos x="connsiteX3" y="connsiteY3"/>
              </a:cxn>
            </a:cxnLst>
            <a:rect l="l" t="t" r="r" b="b"/>
            <a:pathLst>
              <a:path w="2590800" h="4633912">
                <a:moveTo>
                  <a:pt x="666742" y="0"/>
                </a:moveTo>
                <a:lnTo>
                  <a:pt x="2590800" y="0"/>
                </a:lnTo>
                <a:lnTo>
                  <a:pt x="1924058" y="4633912"/>
                </a:lnTo>
                <a:lnTo>
                  <a:pt x="0" y="4633912"/>
                </a:lnTo>
                <a:close/>
              </a:path>
            </a:pathLst>
          </a:custGeom>
        </p:spPr>
      </p:pic>
      <p:pic>
        <p:nvPicPr>
          <p:cNvPr id="3" name="图片 2">
            <a:extLst>
              <a:ext uri="{FF2B5EF4-FFF2-40B4-BE49-F238E27FC236}">
                <a16:creationId xmlns:a16="http://schemas.microsoft.com/office/drawing/2014/main" xmlns="" id="{18BAF615-54F9-49FE-8628-E288A5166586}"/>
              </a:ext>
            </a:extLst>
          </p:cNvPr>
          <p:cNvPicPr>
            <a:picLocks noChangeAspect="1"/>
          </p:cNvPicPr>
          <p:nvPr/>
        </p:nvPicPr>
        <p:blipFill>
          <a:blip r:embed="rId3">
            <a:extLst>
              <a:ext uri="{28A0092B-C50C-407E-A947-70E740481C1C}">
                <a14:useLocalDpi xmlns:a14="http://schemas.microsoft.com/office/drawing/2010/main" val="0"/>
              </a:ext>
            </a:extLst>
          </a:blip>
          <a:srcRect l="27556" r="35147"/>
          <a:stretch>
            <a:fillRect/>
          </a:stretch>
        </p:blipFill>
        <p:spPr>
          <a:xfrm>
            <a:off x="7468234" y="1280137"/>
            <a:ext cx="2590698" cy="4633200"/>
          </a:xfrm>
          <a:custGeom>
            <a:avLst/>
            <a:gdLst>
              <a:gd name="connsiteX0" fmla="*/ 666640 w 2590698"/>
              <a:gd name="connsiteY0" fmla="*/ 0 h 4633200"/>
              <a:gd name="connsiteX1" fmla="*/ 2590698 w 2590698"/>
              <a:gd name="connsiteY1" fmla="*/ 0 h 4633200"/>
              <a:gd name="connsiteX2" fmla="*/ 1924058 w 2590698"/>
              <a:gd name="connsiteY2" fmla="*/ 4633200 h 4633200"/>
              <a:gd name="connsiteX3" fmla="*/ 0 w 2590698"/>
              <a:gd name="connsiteY3" fmla="*/ 4633200 h 4633200"/>
            </a:gdLst>
            <a:ahLst/>
            <a:cxnLst>
              <a:cxn ang="0">
                <a:pos x="connsiteX0" y="connsiteY0"/>
              </a:cxn>
              <a:cxn ang="0">
                <a:pos x="connsiteX1" y="connsiteY1"/>
              </a:cxn>
              <a:cxn ang="0">
                <a:pos x="connsiteX2" y="connsiteY2"/>
              </a:cxn>
              <a:cxn ang="0">
                <a:pos x="connsiteX3" y="connsiteY3"/>
              </a:cxn>
            </a:cxnLst>
            <a:rect l="l" t="t" r="r" b="b"/>
            <a:pathLst>
              <a:path w="2590698" h="4633200">
                <a:moveTo>
                  <a:pt x="666640" y="0"/>
                </a:moveTo>
                <a:lnTo>
                  <a:pt x="2590698" y="0"/>
                </a:lnTo>
                <a:lnTo>
                  <a:pt x="1924058" y="4633200"/>
                </a:lnTo>
                <a:lnTo>
                  <a:pt x="0" y="4633200"/>
                </a:lnTo>
                <a:close/>
              </a:path>
            </a:pathLst>
          </a:custGeom>
        </p:spPr>
      </p:pic>
      <p:pic>
        <p:nvPicPr>
          <p:cNvPr id="4" name="图片 3">
            <a:extLst>
              <a:ext uri="{FF2B5EF4-FFF2-40B4-BE49-F238E27FC236}">
                <a16:creationId xmlns:a16="http://schemas.microsoft.com/office/drawing/2014/main" xmlns="" id="{0BE0B68D-375E-44E4-B625-165F73E98524}"/>
              </a:ext>
            </a:extLst>
          </p:cNvPr>
          <p:cNvPicPr>
            <a:picLocks noChangeAspect="1"/>
          </p:cNvPicPr>
          <p:nvPr/>
        </p:nvPicPr>
        <p:blipFill>
          <a:blip r:embed="rId4" cstate="print">
            <a:extLst>
              <a:ext uri="{28A0092B-C50C-407E-A947-70E740481C1C}">
                <a14:useLocalDpi xmlns:a14="http://schemas.microsoft.com/office/drawing/2010/main" val="0"/>
              </a:ext>
            </a:extLst>
          </a:blip>
          <a:srcRect l="35594" r="37738"/>
          <a:stretch>
            <a:fillRect/>
          </a:stretch>
        </p:blipFill>
        <p:spPr>
          <a:xfrm>
            <a:off x="9027347" y="1668261"/>
            <a:ext cx="2590697" cy="4633200"/>
          </a:xfrm>
          <a:custGeom>
            <a:avLst/>
            <a:gdLst>
              <a:gd name="connsiteX0" fmla="*/ 666639 w 2590697"/>
              <a:gd name="connsiteY0" fmla="*/ 0 h 4633200"/>
              <a:gd name="connsiteX1" fmla="*/ 2590697 w 2590697"/>
              <a:gd name="connsiteY1" fmla="*/ 0 h 4633200"/>
              <a:gd name="connsiteX2" fmla="*/ 1924058 w 2590697"/>
              <a:gd name="connsiteY2" fmla="*/ 4633200 h 4633200"/>
              <a:gd name="connsiteX3" fmla="*/ 0 w 2590697"/>
              <a:gd name="connsiteY3" fmla="*/ 4633200 h 4633200"/>
            </a:gdLst>
            <a:ahLst/>
            <a:cxnLst>
              <a:cxn ang="0">
                <a:pos x="connsiteX0" y="connsiteY0"/>
              </a:cxn>
              <a:cxn ang="0">
                <a:pos x="connsiteX1" y="connsiteY1"/>
              </a:cxn>
              <a:cxn ang="0">
                <a:pos x="connsiteX2" y="connsiteY2"/>
              </a:cxn>
              <a:cxn ang="0">
                <a:pos x="connsiteX3" y="connsiteY3"/>
              </a:cxn>
            </a:cxnLst>
            <a:rect l="l" t="t" r="r" b="b"/>
            <a:pathLst>
              <a:path w="2590697" h="4633200">
                <a:moveTo>
                  <a:pt x="666639" y="0"/>
                </a:moveTo>
                <a:lnTo>
                  <a:pt x="2590697" y="0"/>
                </a:lnTo>
                <a:lnTo>
                  <a:pt x="1924058" y="4633200"/>
                </a:lnTo>
                <a:lnTo>
                  <a:pt x="0" y="4633200"/>
                </a:lnTo>
                <a:close/>
              </a:path>
            </a:pathLst>
          </a:custGeom>
        </p:spPr>
      </p:pic>
      <p:grpSp>
        <p:nvGrpSpPr>
          <p:cNvPr id="5" name="组合 4">
            <a:extLst>
              <a:ext uri="{FF2B5EF4-FFF2-40B4-BE49-F238E27FC236}">
                <a16:creationId xmlns:a16="http://schemas.microsoft.com/office/drawing/2014/main" xmlns="" id="{4D1E43B0-065F-4183-BA9F-2AAE70004603}"/>
              </a:ext>
            </a:extLst>
          </p:cNvPr>
          <p:cNvGrpSpPr/>
          <p:nvPr/>
        </p:nvGrpSpPr>
        <p:grpSpPr>
          <a:xfrm>
            <a:off x="1020309" y="682420"/>
            <a:ext cx="4453916" cy="5303487"/>
            <a:chOff x="6709384" y="1143000"/>
            <a:chExt cx="4453916" cy="5303487"/>
          </a:xfrm>
        </p:grpSpPr>
        <p:sp>
          <p:nvSpPr>
            <p:cNvPr id="6" name="文本框 5">
              <a:extLst>
                <a:ext uri="{FF2B5EF4-FFF2-40B4-BE49-F238E27FC236}">
                  <a16:creationId xmlns:a16="http://schemas.microsoft.com/office/drawing/2014/main" xmlns="" id="{20128817-B3CD-4809-8387-D87BFC96006E}"/>
                </a:ext>
              </a:extLst>
            </p:cNvPr>
            <p:cNvSpPr txBox="1"/>
            <p:nvPr/>
          </p:nvSpPr>
          <p:spPr>
            <a:xfrm>
              <a:off x="6709384" y="1371484"/>
              <a:ext cx="4113012" cy="646331"/>
            </a:xfrm>
            <a:prstGeom prst="rect">
              <a:avLst/>
            </a:prstGeom>
            <a:noFill/>
          </p:spPr>
          <p:txBody>
            <a:bodyPr wrap="square" rtlCol="0">
              <a:spAutoFit/>
            </a:bodyPr>
            <a:lstStyle/>
            <a:p>
              <a:r>
                <a:rPr lang="zh-CN" altLang="en-US" sz="3600" b="1" dirty="0">
                  <a:solidFill>
                    <a:schemeClr val="bg1"/>
                  </a:solidFill>
                  <a:latin typeface="微软雅黑 Light" panose="020B0502040204020203" pitchFamily="34" charset="-122"/>
                  <a:ea typeface="微软雅黑 Light" panose="020B0502040204020203" pitchFamily="34" charset="-122"/>
                </a:rPr>
                <a:t>请输入你的标题</a:t>
              </a:r>
            </a:p>
          </p:txBody>
        </p:sp>
        <p:cxnSp>
          <p:nvCxnSpPr>
            <p:cNvPr id="7" name="直接连接符 6">
              <a:extLst>
                <a:ext uri="{FF2B5EF4-FFF2-40B4-BE49-F238E27FC236}">
                  <a16:creationId xmlns:a16="http://schemas.microsoft.com/office/drawing/2014/main" xmlns="" id="{6EC02B5F-25CF-4139-A169-FC5A1ACD6C70}"/>
                </a:ext>
              </a:extLst>
            </p:cNvPr>
            <p:cNvCxnSpPr/>
            <p:nvPr/>
          </p:nvCxnSpPr>
          <p:spPr>
            <a:xfrm>
              <a:off x="6838924" y="1143000"/>
              <a:ext cx="1066826" cy="0"/>
            </a:xfrm>
            <a:prstGeom prst="line">
              <a:avLst/>
            </a:prstGeom>
            <a:ln w="38100">
              <a:solidFill>
                <a:srgbClr val="D7B388"/>
              </a:solidFill>
            </a:ln>
          </p:spPr>
          <p:style>
            <a:lnRef idx="1">
              <a:schemeClr val="accent1"/>
            </a:lnRef>
            <a:fillRef idx="0">
              <a:schemeClr val="accent1"/>
            </a:fillRef>
            <a:effectRef idx="0">
              <a:schemeClr val="accent1"/>
            </a:effectRef>
            <a:fontRef idx="minor">
              <a:schemeClr val="tx1"/>
            </a:fontRef>
          </p:style>
        </p:cxnSp>
        <p:sp>
          <p:nvSpPr>
            <p:cNvPr id="8" name="文本框 7">
              <a:extLst>
                <a:ext uri="{FF2B5EF4-FFF2-40B4-BE49-F238E27FC236}">
                  <a16:creationId xmlns:a16="http://schemas.microsoft.com/office/drawing/2014/main" xmlns="" id="{EBA3B2EE-EAFB-445B-99EA-432215F02C00}"/>
                </a:ext>
              </a:extLst>
            </p:cNvPr>
            <p:cNvSpPr txBox="1"/>
            <p:nvPr/>
          </p:nvSpPr>
          <p:spPr>
            <a:xfrm>
              <a:off x="6762724" y="2246298"/>
              <a:ext cx="4400576" cy="4200189"/>
            </a:xfrm>
            <a:prstGeom prst="rect">
              <a:avLst/>
            </a:prstGeom>
            <a:noFill/>
          </p:spPr>
          <p:txBody>
            <a:bodyPr wrap="square" rtlCol="0">
              <a:spAutoFit/>
            </a:bodyPr>
            <a:lstStyle/>
            <a:p>
              <a:pPr>
                <a:lnSpc>
                  <a:spcPct val="150000"/>
                </a:lnSpc>
              </a:pPr>
              <a:r>
                <a:rPr lang="zh-CN" altLang="en-US" dirty="0">
                  <a:solidFill>
                    <a:schemeClr val="bg1">
                      <a:alpha val="70000"/>
                    </a:schemeClr>
                  </a:solidFill>
                  <a:latin typeface="微软雅黑 Light" panose="020B0502040204020203" pitchFamily="34" charset="-122"/>
                  <a:ea typeface="微软雅黑 Light" panose="020B0502040204020203" pitchFamily="34" charset="-122"/>
                </a:rPr>
                <a:t>请输入你的标题请输入你的标题请输入你的标题请输入你的标题请输入你的标题请输入你的标题请输入你的标题请输入你的标题请输入你的标题请输入你的标题请输入你的标题请输入你的标题请输入你的标题请输入你的标题请输入你的标题请输入你的标题请输入你的标题请输入你的标题请输入你的标题请输入你的标题请输入你的标题请输入你的标题请输入你的标题请输入你的标题</a:t>
              </a:r>
            </a:p>
          </p:txBody>
        </p:sp>
      </p:grpSp>
    </p:spTree>
    <p:extLst>
      <p:ext uri="{BB962C8B-B14F-4D97-AF65-F5344CB8AC3E}">
        <p14:creationId xmlns:p14="http://schemas.microsoft.com/office/powerpoint/2010/main" val="48764701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sz="3600" dirty="0" smtClean="0">
            <a:solidFill>
              <a:srgbClr val="1D273B"/>
            </a:solidFill>
            <a:latin typeface="微软雅黑 Light" panose="020B0502040204020203" pitchFamily="34" charset="-122"/>
            <a:ea typeface="微软雅黑 Light" panose="020B0502040204020203" pitchFamily="34"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415</TotalTime>
  <Words>1875</Words>
  <Application>Microsoft Office PowerPoint</Application>
  <PresentationFormat>宽屏</PresentationFormat>
  <Paragraphs>84</Paragraphs>
  <Slides>24</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24</vt:i4>
      </vt:variant>
    </vt:vector>
  </HeadingPairs>
  <TitlesOfParts>
    <vt:vector size="32" baseType="lpstr">
      <vt:lpstr>等线</vt:lpstr>
      <vt:lpstr>等线 Light</vt:lpstr>
      <vt:lpstr>宋体</vt:lpstr>
      <vt:lpstr>微软雅黑</vt:lpstr>
      <vt:lpstr>微软雅黑 Light</vt:lpstr>
      <vt:lpstr>Arial</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小白学个P</dc:creator>
  <cp:keywords>www.51pptmoban.com</cp:keywords>
  <cp:lastModifiedBy>YANGS</cp:lastModifiedBy>
  <cp:revision>30</cp:revision>
  <dcterms:created xsi:type="dcterms:W3CDTF">2018-01-18T02:40:30Z</dcterms:created>
  <dcterms:modified xsi:type="dcterms:W3CDTF">2018-01-29T14:56:09Z</dcterms:modified>
</cp:coreProperties>
</file>