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867" userDrawn="1">
          <p15:clr>
            <a:srgbClr val="A4A3A4"/>
          </p15:clr>
        </p15:guide>
        <p15:guide id="3" pos="73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9D75"/>
    <a:srgbClr val="2E3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1867"/>
        <p:guide pos="73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4A760A-E5ED-4C73-B518-3DF5141D9246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9E8018-3D32-488A-8A56-A146E7501D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43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禹卫书法行书简体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E8018-3D32-488A-8A56-A146E7501DA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309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禹卫书法行书简体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E8018-3D32-488A-8A56-A146E7501DA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132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禹卫书法行书简体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E8018-3D32-488A-8A56-A146E7501DA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289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禹卫书法行书简体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E8018-3D32-488A-8A56-A146E7501DA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358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禹卫书法行书简体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E8018-3D32-488A-8A56-A146E7501DA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021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禹卫书法行书简体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E8018-3D32-488A-8A56-A146E7501DA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7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禹卫书法行书简体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9E8018-3D32-488A-8A56-A146E7501DA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410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081D20-5695-4ECC-9ED2-801A0B6502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0243333-8969-4BF8-BCB7-0AD1D0AE18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D86DDAF-6E21-4FB2-9A25-DAD3C56B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E9DE406-5B9F-49C1-B80F-603B64D1A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7B7D61A-78BE-4708-8573-BB5456AE4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430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03B2046-AF3D-41E0-BA68-55238F54D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BB46464-B792-4086-977A-1802A20943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AAA7D3B-87AB-484A-987F-C128F0386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156805-28D3-4161-BD6F-779CCDDE9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C8CDD4-AD9A-4110-B78B-B939539F9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892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27C86C2-B2B4-431E-B0A3-7F048A9B7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C2B91AD-6EDA-4B29-83B3-E1A902DA02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ED27AE-7EF7-40B1-AC92-527139810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760E11-463E-4C74-948B-FB96FCE16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E95CE4-8D84-456C-8CD8-554AE5F46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022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817727-AAEC-40CF-8F86-BA1972CD0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E26278C-6031-49CB-847D-4742E6EDC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9C0CA9-B2B7-49BE-84DB-905BB4487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4DCF4DA-9C02-47FE-94DF-DD8871603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7BA919C-83EF-4DA4-89E9-301B915FF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367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BECE8C-342C-4DAC-A0FA-B2AE43E9D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7C56304-06B2-4E35-8BD1-16A6B717EF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AF489D3-B305-41FF-ABF7-B589614A4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3B61E6-C986-4C62-A0C6-DF4BD6047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1BD70C-FB58-47D4-BB8C-1B1201246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423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3C7A43-E26A-4707-AC26-748B32819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241F455-DE3E-43CB-8E6A-C2205BDFA4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01E120E-7417-4252-8077-3A1554CC19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01F71B5-FFEC-4615-A719-1D66D25F4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0B54C6D-647B-4A70-A642-4651DB3B3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D440CB4-AAD4-4ACC-B5EB-2BB57D0FC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984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EEB13F-67D3-4FCB-8132-A8CFE3C41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1862ADB-3564-45D1-BBF9-09B5E068F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F58C4E6-0BA7-46D5-A0D0-568C636EC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8B8ECB5-1EB7-4F56-9C3F-244393FFD1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E597ECD-2D30-4983-9C56-0FAA2ADFB2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121FF06-DEDF-4FD3-9BAF-D66CA0DEB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479F13E-586C-4EC2-A510-C046CD28D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C578B98-54FD-433D-9644-9AF04DB60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355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6150D92-EF7A-4862-AE19-A87DE1147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F97D92D-772C-4DFE-A883-480831166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C78151-72AE-425C-8F3A-10192FF35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F5BAA57-FEA3-4A2F-88D0-9327F5156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459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8F69919-CA0D-4F8C-A01B-01F31D61E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EE432AA-7FE9-441A-B604-17A6A8F7F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94B441-F5C5-492D-891A-D8D7E99DF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2ECC1AB-152D-44F7-A93A-EB7F94C88DE9}"/>
              </a:ext>
            </a:extLst>
          </p:cNvPr>
          <p:cNvSpPr/>
          <p:nvPr userDrawn="1"/>
        </p:nvSpPr>
        <p:spPr>
          <a:xfrm>
            <a:off x="4737000" y="2433349"/>
            <a:ext cx="8683643" cy="4109816"/>
          </a:xfrm>
          <a:prstGeom prst="rect">
            <a:avLst/>
          </a:prstGeom>
          <a:blipFill dpi="0" rotWithShape="1">
            <a:blip r:embed="rId2">
              <a:alphaModFix amt="51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40DCD9E-625B-4C93-BFC9-8C21069E579C}"/>
              </a:ext>
            </a:extLst>
          </p:cNvPr>
          <p:cNvSpPr/>
          <p:nvPr userDrawn="1"/>
        </p:nvSpPr>
        <p:spPr>
          <a:xfrm>
            <a:off x="-1061763" y="-585469"/>
            <a:ext cx="8683643" cy="4109816"/>
          </a:xfrm>
          <a:prstGeom prst="rect">
            <a:avLst/>
          </a:prstGeom>
          <a:blipFill dpi="0" rotWithShape="1">
            <a:blip r:embed="rId2">
              <a:alphaModFix amt="26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0A4D310-971F-4C6A-ABEE-83572B04BA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70"/>
          <a:stretch/>
        </p:blipFill>
        <p:spPr>
          <a:xfrm>
            <a:off x="-308541" y="4857750"/>
            <a:ext cx="6051244" cy="201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43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09A171-EDA9-47E8-A786-04358EF86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CDC747F-B69B-4638-943C-972A9A6B7A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C22717A-58DF-432C-B5DC-C921244AD6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D6C02DC-E69D-427D-B263-671E38002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008A04-FE1D-4772-90E6-DB2B48BD3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B9610A9-F086-4A8B-91DC-CE6184F5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791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0A6DB5-CDA1-40DA-A3FA-B3CD2152E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31E3822-CE35-4B64-9977-B423AF180D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9F03B06-5F1E-45C7-9E3B-E1F0590F3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631D2E0-BCB0-47A6-BD0C-C193C5117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4B74FE1-2E0B-4C39-91C1-99935DF9E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528EA91-CA87-4588-BA10-847C53EBF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698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8D799B0-4C61-47E8-A051-BB69FEDFC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2FDEE43-E92B-4F28-A287-C692D5DD6B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F5866B4-49EB-4758-93CF-C5306AD3D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F748E-B35F-42DB-AA49-05FB0C0BEC63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6471E74-2DEF-48B9-971B-E41CF30AF6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067C547-9A25-4AE4-83D9-60AB8328B2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1B7B1-3DCE-4A3B-B5B4-77F733CA3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62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microsoft.com/office/2007/relationships/hdphoto" Target="../media/hdphoto1.wdp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6" Type="http://schemas.microsoft.com/office/2007/relationships/hdphoto" Target="../media/hdphoto2.wdp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11" Type="http://schemas.openxmlformats.org/officeDocument/2006/relationships/image" Target="../media/image2.png"/><Relationship Id="rId5" Type="http://schemas.openxmlformats.org/officeDocument/2006/relationships/image" Target="../media/image6.png"/><Relationship Id="rId15" Type="http://schemas.openxmlformats.org/officeDocument/2006/relationships/image" Target="../media/image21.pn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17.png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6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5.png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9.png"/><Relationship Id="rId11" Type="http://schemas.microsoft.com/office/2007/relationships/hdphoto" Target="../media/hdphoto4.wdp"/><Relationship Id="rId5" Type="http://schemas.openxmlformats.org/officeDocument/2006/relationships/image" Target="../media/image6.png"/><Relationship Id="rId10" Type="http://schemas.openxmlformats.org/officeDocument/2006/relationships/image" Target="../media/image24.png"/><Relationship Id="rId4" Type="http://schemas.openxmlformats.org/officeDocument/2006/relationships/image" Target="../media/image22.png"/><Relationship Id="rId9" Type="http://schemas.microsoft.com/office/2007/relationships/hdphoto" Target="../media/hdphoto3.wdp"/><Relationship Id="rId1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5.png"/><Relationship Id="rId4" Type="http://schemas.openxmlformats.org/officeDocument/2006/relationships/image" Target="../media/image28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11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microsoft.com/office/2007/relationships/hdphoto" Target="../media/hdphoto2.wdp"/><Relationship Id="rId4" Type="http://schemas.openxmlformats.org/officeDocument/2006/relationships/image" Target="../media/image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35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3.png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5.png"/><Relationship Id="rId11" Type="http://schemas.openxmlformats.org/officeDocument/2006/relationships/image" Target="../media/image33.png"/><Relationship Id="rId5" Type="http://schemas.openxmlformats.org/officeDocument/2006/relationships/image" Target="../media/image19.png"/><Relationship Id="rId10" Type="http://schemas.microsoft.com/office/2007/relationships/hdphoto" Target="../media/hdphoto4.wdp"/><Relationship Id="rId4" Type="http://schemas.openxmlformats.org/officeDocument/2006/relationships/image" Target="../media/image6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9.xml"/><Relationship Id="rId7" Type="http://schemas.openxmlformats.org/officeDocument/2006/relationships/image" Target="../media/image36.png"/><Relationship Id="rId12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8.png"/><Relationship Id="rId4" Type="http://schemas.openxmlformats.org/officeDocument/2006/relationships/tags" Target="../tags/tag10.xml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B8215A3-CD3D-47FF-BCA0-66CF30565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36983EA-4FF2-4450-8CAC-D8638E8D42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722" y="4534535"/>
            <a:ext cx="2275354" cy="332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15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DCE1F2A-0DF0-475C-BCF9-8CE57A0B56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8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80179" y="2866030"/>
            <a:ext cx="497283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向天</a:t>
            </a:r>
            <a:r>
              <a:rPr lang="zh-CN" altLang="en-US" dirty="0" smtClean="0"/>
              <a:t>歌演示 出品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47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48CC9E77-92D7-42CB-9005-C0A7B288E97A}"/>
              </a:ext>
            </a:extLst>
          </p:cNvPr>
          <p:cNvGrpSpPr/>
          <p:nvPr/>
        </p:nvGrpSpPr>
        <p:grpSpPr>
          <a:xfrm rot="276807">
            <a:off x="9087827" y="3391592"/>
            <a:ext cx="3389087" cy="8228214"/>
            <a:chOff x="7142842" y="-114300"/>
            <a:chExt cx="3800475" cy="9227004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38DBC567-FF1B-401B-BD45-93232B62EA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6945" t="3473" r="33472" b="6250"/>
            <a:stretch/>
          </p:blipFill>
          <p:spPr>
            <a:xfrm flipH="1">
              <a:off x="8020049" y="-114300"/>
              <a:ext cx="2371725" cy="4318267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841C8F3B-4D0A-4B1B-9EB3-2B1ABA3CD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142842" y="4045404"/>
              <a:ext cx="3800475" cy="5067300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212A5A4A-A25A-4FE0-BA21-34D3390802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0"/>
            <a:ext cx="3305175" cy="229552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3D5221D-856D-40CD-9B9E-34B368C615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029575" y="0"/>
            <a:ext cx="4162425" cy="55245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0E7F8B7C-0921-4DC0-B8D7-BA2A7C955B9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222166" y="2413000"/>
            <a:ext cx="2146935" cy="2626417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C42DF37-9D17-4104-AD94-8AFFAA625C40}"/>
              </a:ext>
            </a:extLst>
          </p:cNvPr>
          <p:cNvSpPr txBox="1"/>
          <p:nvPr/>
        </p:nvSpPr>
        <p:spPr>
          <a:xfrm>
            <a:off x="4644097" y="1636256"/>
            <a:ext cx="2906158" cy="451332"/>
          </a:xfrm>
          <a:custGeom>
            <a:avLst/>
            <a:gdLst/>
            <a:ahLst/>
            <a:cxnLst/>
            <a:rect l="l" t="t" r="r" b="b"/>
            <a:pathLst>
              <a:path w="2906158" h="451332">
                <a:moveTo>
                  <a:pt x="1114368" y="215630"/>
                </a:moveTo>
                <a:cubicBezTo>
                  <a:pt x="1111130" y="215376"/>
                  <a:pt x="1108050" y="215820"/>
                  <a:pt x="1105129" y="216963"/>
                </a:cubicBezTo>
                <a:cubicBezTo>
                  <a:pt x="1091413" y="222551"/>
                  <a:pt x="1079094" y="238807"/>
                  <a:pt x="1068172" y="265731"/>
                </a:cubicBezTo>
                <a:cubicBezTo>
                  <a:pt x="1057250" y="292655"/>
                  <a:pt x="1052805" y="317547"/>
                  <a:pt x="1054837" y="340407"/>
                </a:cubicBezTo>
                <a:cubicBezTo>
                  <a:pt x="1055853" y="352599"/>
                  <a:pt x="1059028" y="362124"/>
                  <a:pt x="1064362" y="368982"/>
                </a:cubicBezTo>
                <a:cubicBezTo>
                  <a:pt x="1069696" y="375840"/>
                  <a:pt x="1075411" y="378253"/>
                  <a:pt x="1081507" y="376221"/>
                </a:cubicBezTo>
                <a:cubicBezTo>
                  <a:pt x="1087095" y="374189"/>
                  <a:pt x="1089889" y="372157"/>
                  <a:pt x="1089889" y="370125"/>
                </a:cubicBezTo>
                <a:cubicBezTo>
                  <a:pt x="1089889" y="368093"/>
                  <a:pt x="1094461" y="364029"/>
                  <a:pt x="1103605" y="357933"/>
                </a:cubicBezTo>
                <a:cubicBezTo>
                  <a:pt x="1117829" y="349297"/>
                  <a:pt x="1130021" y="337994"/>
                  <a:pt x="1140181" y="324024"/>
                </a:cubicBezTo>
                <a:cubicBezTo>
                  <a:pt x="1150341" y="310054"/>
                  <a:pt x="1156183" y="296719"/>
                  <a:pt x="1157707" y="284019"/>
                </a:cubicBezTo>
                <a:cubicBezTo>
                  <a:pt x="1159231" y="272335"/>
                  <a:pt x="1160755" y="264334"/>
                  <a:pt x="1162279" y="260016"/>
                </a:cubicBezTo>
                <a:cubicBezTo>
                  <a:pt x="1163803" y="255698"/>
                  <a:pt x="1158977" y="247951"/>
                  <a:pt x="1147801" y="236775"/>
                </a:cubicBezTo>
                <a:cubicBezTo>
                  <a:pt x="1135228" y="223440"/>
                  <a:pt x="1124084" y="216392"/>
                  <a:pt x="1114368" y="215630"/>
                </a:cubicBezTo>
                <a:close/>
                <a:moveTo>
                  <a:pt x="2155356" y="182578"/>
                </a:moveTo>
                <a:cubicBezTo>
                  <a:pt x="2159546" y="183022"/>
                  <a:pt x="2162023" y="183943"/>
                  <a:pt x="2162785" y="185340"/>
                </a:cubicBezTo>
                <a:cubicBezTo>
                  <a:pt x="2164309" y="188134"/>
                  <a:pt x="2168119" y="189531"/>
                  <a:pt x="2174215" y="189531"/>
                </a:cubicBezTo>
                <a:cubicBezTo>
                  <a:pt x="2179803" y="189531"/>
                  <a:pt x="2184756" y="192325"/>
                  <a:pt x="2189074" y="197913"/>
                </a:cubicBezTo>
                <a:cubicBezTo>
                  <a:pt x="2193392" y="203501"/>
                  <a:pt x="2195551" y="209851"/>
                  <a:pt x="2195551" y="216963"/>
                </a:cubicBezTo>
                <a:cubicBezTo>
                  <a:pt x="2195551" y="222043"/>
                  <a:pt x="2192376" y="229155"/>
                  <a:pt x="2186026" y="238299"/>
                </a:cubicBezTo>
                <a:cubicBezTo>
                  <a:pt x="2179676" y="247443"/>
                  <a:pt x="2172945" y="255063"/>
                  <a:pt x="2165833" y="261159"/>
                </a:cubicBezTo>
                <a:cubicBezTo>
                  <a:pt x="2158721" y="267255"/>
                  <a:pt x="2153895" y="269287"/>
                  <a:pt x="2151355" y="267255"/>
                </a:cubicBezTo>
                <a:cubicBezTo>
                  <a:pt x="2148815" y="264715"/>
                  <a:pt x="2145259" y="263445"/>
                  <a:pt x="2140687" y="263445"/>
                </a:cubicBezTo>
                <a:cubicBezTo>
                  <a:pt x="2136623" y="263445"/>
                  <a:pt x="2131797" y="261032"/>
                  <a:pt x="2126209" y="256206"/>
                </a:cubicBezTo>
                <a:cubicBezTo>
                  <a:pt x="2120621" y="251380"/>
                  <a:pt x="2117827" y="247443"/>
                  <a:pt x="2117827" y="244395"/>
                </a:cubicBezTo>
                <a:cubicBezTo>
                  <a:pt x="2117827" y="241855"/>
                  <a:pt x="2116049" y="239061"/>
                  <a:pt x="2112493" y="236013"/>
                </a:cubicBezTo>
                <a:cubicBezTo>
                  <a:pt x="2108429" y="232457"/>
                  <a:pt x="2106016" y="226107"/>
                  <a:pt x="2105254" y="216963"/>
                </a:cubicBezTo>
                <a:cubicBezTo>
                  <a:pt x="2104492" y="207819"/>
                  <a:pt x="2105889" y="200199"/>
                  <a:pt x="2109445" y="194103"/>
                </a:cubicBezTo>
                <a:cubicBezTo>
                  <a:pt x="2111985" y="189531"/>
                  <a:pt x="2114906" y="186610"/>
                  <a:pt x="2118208" y="185340"/>
                </a:cubicBezTo>
                <a:cubicBezTo>
                  <a:pt x="2121510" y="184070"/>
                  <a:pt x="2127987" y="183181"/>
                  <a:pt x="2137639" y="182673"/>
                </a:cubicBezTo>
                <a:cubicBezTo>
                  <a:pt x="2145259" y="182165"/>
                  <a:pt x="2151165" y="182133"/>
                  <a:pt x="2155356" y="182578"/>
                </a:cubicBezTo>
                <a:close/>
                <a:moveTo>
                  <a:pt x="1383831" y="182578"/>
                </a:moveTo>
                <a:cubicBezTo>
                  <a:pt x="1388022" y="183022"/>
                  <a:pt x="1390498" y="183943"/>
                  <a:pt x="1391260" y="185340"/>
                </a:cubicBezTo>
                <a:cubicBezTo>
                  <a:pt x="1392784" y="188134"/>
                  <a:pt x="1396594" y="189531"/>
                  <a:pt x="1402690" y="189531"/>
                </a:cubicBezTo>
                <a:cubicBezTo>
                  <a:pt x="1408278" y="189531"/>
                  <a:pt x="1413231" y="192325"/>
                  <a:pt x="1417549" y="197913"/>
                </a:cubicBezTo>
                <a:cubicBezTo>
                  <a:pt x="1421867" y="203501"/>
                  <a:pt x="1424026" y="209851"/>
                  <a:pt x="1424026" y="216963"/>
                </a:cubicBezTo>
                <a:cubicBezTo>
                  <a:pt x="1424026" y="222043"/>
                  <a:pt x="1420851" y="229155"/>
                  <a:pt x="1414501" y="238299"/>
                </a:cubicBezTo>
                <a:cubicBezTo>
                  <a:pt x="1408151" y="247443"/>
                  <a:pt x="1401420" y="255063"/>
                  <a:pt x="1394308" y="261159"/>
                </a:cubicBezTo>
                <a:cubicBezTo>
                  <a:pt x="1387196" y="267255"/>
                  <a:pt x="1382370" y="269287"/>
                  <a:pt x="1379830" y="267255"/>
                </a:cubicBezTo>
                <a:cubicBezTo>
                  <a:pt x="1377290" y="264715"/>
                  <a:pt x="1373734" y="263445"/>
                  <a:pt x="1369162" y="263445"/>
                </a:cubicBezTo>
                <a:cubicBezTo>
                  <a:pt x="1365098" y="263445"/>
                  <a:pt x="1360272" y="261032"/>
                  <a:pt x="1354684" y="256206"/>
                </a:cubicBezTo>
                <a:cubicBezTo>
                  <a:pt x="1349096" y="251380"/>
                  <a:pt x="1346302" y="247443"/>
                  <a:pt x="1346302" y="244395"/>
                </a:cubicBezTo>
                <a:cubicBezTo>
                  <a:pt x="1346302" y="241855"/>
                  <a:pt x="1344524" y="239061"/>
                  <a:pt x="1340968" y="236013"/>
                </a:cubicBezTo>
                <a:cubicBezTo>
                  <a:pt x="1336904" y="232457"/>
                  <a:pt x="1334491" y="226107"/>
                  <a:pt x="1333729" y="216963"/>
                </a:cubicBezTo>
                <a:cubicBezTo>
                  <a:pt x="1332967" y="207819"/>
                  <a:pt x="1334364" y="200199"/>
                  <a:pt x="1337920" y="194103"/>
                </a:cubicBezTo>
                <a:cubicBezTo>
                  <a:pt x="1340460" y="189531"/>
                  <a:pt x="1343381" y="186610"/>
                  <a:pt x="1346683" y="185340"/>
                </a:cubicBezTo>
                <a:cubicBezTo>
                  <a:pt x="1349985" y="184070"/>
                  <a:pt x="1356462" y="183181"/>
                  <a:pt x="1366114" y="182673"/>
                </a:cubicBezTo>
                <a:cubicBezTo>
                  <a:pt x="1373734" y="182165"/>
                  <a:pt x="1379640" y="182133"/>
                  <a:pt x="1383831" y="182578"/>
                </a:cubicBezTo>
                <a:close/>
                <a:moveTo>
                  <a:pt x="2404720" y="115617"/>
                </a:moveTo>
                <a:cubicBezTo>
                  <a:pt x="2401164" y="115617"/>
                  <a:pt x="2393036" y="124888"/>
                  <a:pt x="2380336" y="143430"/>
                </a:cubicBezTo>
                <a:cubicBezTo>
                  <a:pt x="2367636" y="161972"/>
                  <a:pt x="2359254" y="176831"/>
                  <a:pt x="2355190" y="188007"/>
                </a:cubicBezTo>
                <a:cubicBezTo>
                  <a:pt x="2349602" y="203247"/>
                  <a:pt x="2346046" y="215058"/>
                  <a:pt x="2344522" y="223440"/>
                </a:cubicBezTo>
                <a:cubicBezTo>
                  <a:pt x="2342998" y="231822"/>
                  <a:pt x="2341982" y="244141"/>
                  <a:pt x="2341474" y="260397"/>
                </a:cubicBezTo>
                <a:cubicBezTo>
                  <a:pt x="2340458" y="302053"/>
                  <a:pt x="2343252" y="328977"/>
                  <a:pt x="2349856" y="341169"/>
                </a:cubicBezTo>
                <a:cubicBezTo>
                  <a:pt x="2351888" y="344217"/>
                  <a:pt x="2353920" y="345995"/>
                  <a:pt x="2355952" y="346503"/>
                </a:cubicBezTo>
                <a:cubicBezTo>
                  <a:pt x="2357984" y="347011"/>
                  <a:pt x="2361794" y="346757"/>
                  <a:pt x="2367382" y="345741"/>
                </a:cubicBezTo>
                <a:cubicBezTo>
                  <a:pt x="2378050" y="343201"/>
                  <a:pt x="2388464" y="338121"/>
                  <a:pt x="2398624" y="330501"/>
                </a:cubicBezTo>
                <a:cubicBezTo>
                  <a:pt x="2409800" y="321357"/>
                  <a:pt x="2419579" y="310562"/>
                  <a:pt x="2427961" y="298116"/>
                </a:cubicBezTo>
                <a:cubicBezTo>
                  <a:pt x="2436343" y="285670"/>
                  <a:pt x="2439772" y="276653"/>
                  <a:pt x="2438248" y="271065"/>
                </a:cubicBezTo>
                <a:cubicBezTo>
                  <a:pt x="2437232" y="266493"/>
                  <a:pt x="2438629" y="263445"/>
                  <a:pt x="2442439" y="261921"/>
                </a:cubicBezTo>
                <a:cubicBezTo>
                  <a:pt x="2446249" y="260397"/>
                  <a:pt x="2447392" y="258492"/>
                  <a:pt x="2445868" y="256206"/>
                </a:cubicBezTo>
                <a:cubicBezTo>
                  <a:pt x="2444344" y="253920"/>
                  <a:pt x="2444852" y="252015"/>
                  <a:pt x="2447392" y="250491"/>
                </a:cubicBezTo>
                <a:cubicBezTo>
                  <a:pt x="2451456" y="247443"/>
                  <a:pt x="2455012" y="228901"/>
                  <a:pt x="2458060" y="194865"/>
                </a:cubicBezTo>
                <a:cubicBezTo>
                  <a:pt x="2458568" y="182673"/>
                  <a:pt x="2456790" y="172640"/>
                  <a:pt x="2452726" y="164766"/>
                </a:cubicBezTo>
                <a:cubicBezTo>
                  <a:pt x="2448662" y="156892"/>
                  <a:pt x="2439264" y="146097"/>
                  <a:pt x="2424532" y="132381"/>
                </a:cubicBezTo>
                <a:cubicBezTo>
                  <a:pt x="2412848" y="121205"/>
                  <a:pt x="2406244" y="115617"/>
                  <a:pt x="2404720" y="115617"/>
                </a:cubicBezTo>
                <a:close/>
                <a:moveTo>
                  <a:pt x="1633195" y="115617"/>
                </a:moveTo>
                <a:cubicBezTo>
                  <a:pt x="1629639" y="115617"/>
                  <a:pt x="1621511" y="124888"/>
                  <a:pt x="1608811" y="143430"/>
                </a:cubicBezTo>
                <a:cubicBezTo>
                  <a:pt x="1596111" y="161972"/>
                  <a:pt x="1587729" y="176831"/>
                  <a:pt x="1583665" y="188007"/>
                </a:cubicBezTo>
                <a:cubicBezTo>
                  <a:pt x="1578077" y="203247"/>
                  <a:pt x="1574521" y="215058"/>
                  <a:pt x="1572997" y="223440"/>
                </a:cubicBezTo>
                <a:cubicBezTo>
                  <a:pt x="1571473" y="231822"/>
                  <a:pt x="1570457" y="244141"/>
                  <a:pt x="1569949" y="260397"/>
                </a:cubicBezTo>
                <a:cubicBezTo>
                  <a:pt x="1568933" y="302053"/>
                  <a:pt x="1571727" y="328977"/>
                  <a:pt x="1578331" y="341169"/>
                </a:cubicBezTo>
                <a:cubicBezTo>
                  <a:pt x="1580363" y="344217"/>
                  <a:pt x="1582395" y="345995"/>
                  <a:pt x="1584427" y="346503"/>
                </a:cubicBezTo>
                <a:cubicBezTo>
                  <a:pt x="1586459" y="347011"/>
                  <a:pt x="1590269" y="346757"/>
                  <a:pt x="1595857" y="345741"/>
                </a:cubicBezTo>
                <a:cubicBezTo>
                  <a:pt x="1606525" y="343201"/>
                  <a:pt x="1616939" y="338121"/>
                  <a:pt x="1627099" y="330501"/>
                </a:cubicBezTo>
                <a:cubicBezTo>
                  <a:pt x="1638275" y="321357"/>
                  <a:pt x="1648054" y="310562"/>
                  <a:pt x="1656436" y="298116"/>
                </a:cubicBezTo>
                <a:cubicBezTo>
                  <a:pt x="1664818" y="285670"/>
                  <a:pt x="1668247" y="276653"/>
                  <a:pt x="1666723" y="271065"/>
                </a:cubicBezTo>
                <a:cubicBezTo>
                  <a:pt x="1665707" y="266493"/>
                  <a:pt x="1667104" y="263445"/>
                  <a:pt x="1670914" y="261921"/>
                </a:cubicBezTo>
                <a:cubicBezTo>
                  <a:pt x="1674724" y="260397"/>
                  <a:pt x="1675867" y="258492"/>
                  <a:pt x="1674343" y="256206"/>
                </a:cubicBezTo>
                <a:cubicBezTo>
                  <a:pt x="1672819" y="253920"/>
                  <a:pt x="1673327" y="252015"/>
                  <a:pt x="1675867" y="250491"/>
                </a:cubicBezTo>
                <a:cubicBezTo>
                  <a:pt x="1679931" y="247443"/>
                  <a:pt x="1683487" y="228901"/>
                  <a:pt x="1686535" y="194865"/>
                </a:cubicBezTo>
                <a:cubicBezTo>
                  <a:pt x="1687043" y="182673"/>
                  <a:pt x="1685265" y="172640"/>
                  <a:pt x="1681201" y="164766"/>
                </a:cubicBezTo>
                <a:cubicBezTo>
                  <a:pt x="1677137" y="156892"/>
                  <a:pt x="1667739" y="146097"/>
                  <a:pt x="1653007" y="132381"/>
                </a:cubicBezTo>
                <a:cubicBezTo>
                  <a:pt x="1641323" y="121205"/>
                  <a:pt x="1634719" y="115617"/>
                  <a:pt x="1633195" y="115617"/>
                </a:cubicBezTo>
                <a:close/>
                <a:moveTo>
                  <a:pt x="528295" y="115617"/>
                </a:moveTo>
                <a:cubicBezTo>
                  <a:pt x="524739" y="115617"/>
                  <a:pt x="516611" y="124888"/>
                  <a:pt x="503911" y="143430"/>
                </a:cubicBezTo>
                <a:cubicBezTo>
                  <a:pt x="491211" y="161972"/>
                  <a:pt x="482829" y="176831"/>
                  <a:pt x="478765" y="188007"/>
                </a:cubicBezTo>
                <a:cubicBezTo>
                  <a:pt x="473177" y="203247"/>
                  <a:pt x="469621" y="215058"/>
                  <a:pt x="468097" y="223440"/>
                </a:cubicBezTo>
                <a:cubicBezTo>
                  <a:pt x="466573" y="231822"/>
                  <a:pt x="465557" y="244141"/>
                  <a:pt x="465049" y="260397"/>
                </a:cubicBezTo>
                <a:cubicBezTo>
                  <a:pt x="464033" y="302053"/>
                  <a:pt x="466827" y="328977"/>
                  <a:pt x="473431" y="341169"/>
                </a:cubicBezTo>
                <a:cubicBezTo>
                  <a:pt x="475463" y="344217"/>
                  <a:pt x="477495" y="345995"/>
                  <a:pt x="479527" y="346503"/>
                </a:cubicBezTo>
                <a:cubicBezTo>
                  <a:pt x="481559" y="347011"/>
                  <a:pt x="485369" y="346757"/>
                  <a:pt x="490957" y="345741"/>
                </a:cubicBezTo>
                <a:cubicBezTo>
                  <a:pt x="501625" y="343201"/>
                  <a:pt x="512039" y="338121"/>
                  <a:pt x="522199" y="330501"/>
                </a:cubicBezTo>
                <a:cubicBezTo>
                  <a:pt x="533375" y="321357"/>
                  <a:pt x="543154" y="310562"/>
                  <a:pt x="551536" y="298116"/>
                </a:cubicBezTo>
                <a:cubicBezTo>
                  <a:pt x="559918" y="285670"/>
                  <a:pt x="563347" y="276653"/>
                  <a:pt x="561823" y="271065"/>
                </a:cubicBezTo>
                <a:cubicBezTo>
                  <a:pt x="560807" y="266493"/>
                  <a:pt x="562204" y="263445"/>
                  <a:pt x="566014" y="261921"/>
                </a:cubicBezTo>
                <a:cubicBezTo>
                  <a:pt x="569824" y="260397"/>
                  <a:pt x="570967" y="258492"/>
                  <a:pt x="569443" y="256206"/>
                </a:cubicBezTo>
                <a:cubicBezTo>
                  <a:pt x="567919" y="253920"/>
                  <a:pt x="568427" y="252015"/>
                  <a:pt x="570967" y="250491"/>
                </a:cubicBezTo>
                <a:cubicBezTo>
                  <a:pt x="575031" y="247443"/>
                  <a:pt x="578587" y="228901"/>
                  <a:pt x="581635" y="194865"/>
                </a:cubicBezTo>
                <a:cubicBezTo>
                  <a:pt x="582143" y="182673"/>
                  <a:pt x="580365" y="172640"/>
                  <a:pt x="576301" y="164766"/>
                </a:cubicBezTo>
                <a:cubicBezTo>
                  <a:pt x="572237" y="156892"/>
                  <a:pt x="562839" y="146097"/>
                  <a:pt x="548107" y="132381"/>
                </a:cubicBezTo>
                <a:cubicBezTo>
                  <a:pt x="536423" y="121205"/>
                  <a:pt x="529819" y="115617"/>
                  <a:pt x="528295" y="115617"/>
                </a:cubicBezTo>
                <a:close/>
                <a:moveTo>
                  <a:pt x="1115416" y="55800"/>
                </a:moveTo>
                <a:cubicBezTo>
                  <a:pt x="1107542" y="55546"/>
                  <a:pt x="1095985" y="58467"/>
                  <a:pt x="1080745" y="64563"/>
                </a:cubicBezTo>
                <a:cubicBezTo>
                  <a:pt x="1051789" y="76247"/>
                  <a:pt x="1036041" y="91233"/>
                  <a:pt x="1033501" y="109521"/>
                </a:cubicBezTo>
                <a:cubicBezTo>
                  <a:pt x="1032485" y="119173"/>
                  <a:pt x="1034644" y="126793"/>
                  <a:pt x="1039978" y="132381"/>
                </a:cubicBezTo>
                <a:cubicBezTo>
                  <a:pt x="1045312" y="137969"/>
                  <a:pt x="1058139" y="146097"/>
                  <a:pt x="1078459" y="156765"/>
                </a:cubicBezTo>
                <a:cubicBezTo>
                  <a:pt x="1099287" y="168449"/>
                  <a:pt x="1110717" y="172005"/>
                  <a:pt x="1112749" y="167433"/>
                </a:cubicBezTo>
                <a:cubicBezTo>
                  <a:pt x="1113257" y="166417"/>
                  <a:pt x="1113511" y="164893"/>
                  <a:pt x="1113511" y="162861"/>
                </a:cubicBezTo>
                <a:cubicBezTo>
                  <a:pt x="1113511" y="149145"/>
                  <a:pt x="1121639" y="139493"/>
                  <a:pt x="1137895" y="133905"/>
                </a:cubicBezTo>
                <a:cubicBezTo>
                  <a:pt x="1146023" y="131365"/>
                  <a:pt x="1152246" y="126158"/>
                  <a:pt x="1156564" y="118284"/>
                </a:cubicBezTo>
                <a:cubicBezTo>
                  <a:pt x="1160882" y="110410"/>
                  <a:pt x="1162279" y="101901"/>
                  <a:pt x="1160755" y="92757"/>
                </a:cubicBezTo>
                <a:cubicBezTo>
                  <a:pt x="1160247" y="86661"/>
                  <a:pt x="1158723" y="81835"/>
                  <a:pt x="1156183" y="78279"/>
                </a:cubicBezTo>
                <a:cubicBezTo>
                  <a:pt x="1153643" y="74723"/>
                  <a:pt x="1149071" y="70659"/>
                  <a:pt x="1142467" y="66087"/>
                </a:cubicBezTo>
                <a:cubicBezTo>
                  <a:pt x="1132307" y="59483"/>
                  <a:pt x="1123290" y="56054"/>
                  <a:pt x="1115416" y="55800"/>
                </a:cubicBezTo>
                <a:close/>
                <a:moveTo>
                  <a:pt x="2410245" y="51228"/>
                </a:moveTo>
                <a:cubicBezTo>
                  <a:pt x="2417992" y="50720"/>
                  <a:pt x="2426818" y="51355"/>
                  <a:pt x="2436724" y="53133"/>
                </a:cubicBezTo>
                <a:cubicBezTo>
                  <a:pt x="2438756" y="53641"/>
                  <a:pt x="2439772" y="56435"/>
                  <a:pt x="2439772" y="61515"/>
                </a:cubicBezTo>
                <a:cubicBezTo>
                  <a:pt x="2439772" y="66595"/>
                  <a:pt x="2446122" y="75612"/>
                  <a:pt x="2458822" y="88566"/>
                </a:cubicBezTo>
                <a:cubicBezTo>
                  <a:pt x="2471522" y="101520"/>
                  <a:pt x="2480031" y="112188"/>
                  <a:pt x="2484349" y="120570"/>
                </a:cubicBezTo>
                <a:cubicBezTo>
                  <a:pt x="2488667" y="128952"/>
                  <a:pt x="2492604" y="136445"/>
                  <a:pt x="2496160" y="143049"/>
                </a:cubicBezTo>
                <a:cubicBezTo>
                  <a:pt x="2498700" y="148637"/>
                  <a:pt x="2500986" y="169465"/>
                  <a:pt x="2503018" y="205533"/>
                </a:cubicBezTo>
                <a:cubicBezTo>
                  <a:pt x="2505050" y="241601"/>
                  <a:pt x="2504796" y="260143"/>
                  <a:pt x="2502256" y="261159"/>
                </a:cubicBezTo>
                <a:cubicBezTo>
                  <a:pt x="2500224" y="262683"/>
                  <a:pt x="2497684" y="269541"/>
                  <a:pt x="2494636" y="281733"/>
                </a:cubicBezTo>
                <a:cubicBezTo>
                  <a:pt x="2488032" y="305101"/>
                  <a:pt x="2482571" y="321484"/>
                  <a:pt x="2478253" y="330882"/>
                </a:cubicBezTo>
                <a:cubicBezTo>
                  <a:pt x="2473935" y="340280"/>
                  <a:pt x="2466696" y="350059"/>
                  <a:pt x="2456536" y="360219"/>
                </a:cubicBezTo>
                <a:cubicBezTo>
                  <a:pt x="2439264" y="377999"/>
                  <a:pt x="2420468" y="389810"/>
                  <a:pt x="2400148" y="395652"/>
                </a:cubicBezTo>
                <a:cubicBezTo>
                  <a:pt x="2379828" y="401494"/>
                  <a:pt x="2363064" y="400097"/>
                  <a:pt x="2349856" y="391461"/>
                </a:cubicBezTo>
                <a:cubicBezTo>
                  <a:pt x="2337664" y="383333"/>
                  <a:pt x="2325472" y="372411"/>
                  <a:pt x="2313280" y="358695"/>
                </a:cubicBezTo>
                <a:cubicBezTo>
                  <a:pt x="2301088" y="344979"/>
                  <a:pt x="2293722" y="334057"/>
                  <a:pt x="2291182" y="325929"/>
                </a:cubicBezTo>
                <a:cubicBezTo>
                  <a:pt x="2288642" y="316277"/>
                  <a:pt x="2286991" y="298116"/>
                  <a:pt x="2286229" y="271446"/>
                </a:cubicBezTo>
                <a:cubicBezTo>
                  <a:pt x="2285467" y="244776"/>
                  <a:pt x="2286102" y="229155"/>
                  <a:pt x="2288134" y="224583"/>
                </a:cubicBezTo>
                <a:cubicBezTo>
                  <a:pt x="2290674" y="221027"/>
                  <a:pt x="2293214" y="210867"/>
                  <a:pt x="2295754" y="194103"/>
                </a:cubicBezTo>
                <a:cubicBezTo>
                  <a:pt x="2298802" y="177339"/>
                  <a:pt x="2304898" y="159686"/>
                  <a:pt x="2314042" y="141144"/>
                </a:cubicBezTo>
                <a:cubicBezTo>
                  <a:pt x="2323186" y="122602"/>
                  <a:pt x="2333346" y="107743"/>
                  <a:pt x="2344522" y="96567"/>
                </a:cubicBezTo>
                <a:cubicBezTo>
                  <a:pt x="2366366" y="74215"/>
                  <a:pt x="2381606" y="60753"/>
                  <a:pt x="2390242" y="56181"/>
                </a:cubicBezTo>
                <a:cubicBezTo>
                  <a:pt x="2395830" y="53387"/>
                  <a:pt x="2402498" y="51736"/>
                  <a:pt x="2410245" y="51228"/>
                </a:cubicBezTo>
                <a:close/>
                <a:moveTo>
                  <a:pt x="1638720" y="51228"/>
                </a:moveTo>
                <a:cubicBezTo>
                  <a:pt x="1646467" y="50720"/>
                  <a:pt x="1655293" y="51355"/>
                  <a:pt x="1665199" y="53133"/>
                </a:cubicBezTo>
                <a:cubicBezTo>
                  <a:pt x="1667231" y="53641"/>
                  <a:pt x="1668247" y="56435"/>
                  <a:pt x="1668247" y="61515"/>
                </a:cubicBezTo>
                <a:cubicBezTo>
                  <a:pt x="1668247" y="66595"/>
                  <a:pt x="1674597" y="75612"/>
                  <a:pt x="1687297" y="88566"/>
                </a:cubicBezTo>
                <a:cubicBezTo>
                  <a:pt x="1699997" y="101520"/>
                  <a:pt x="1708506" y="112188"/>
                  <a:pt x="1712824" y="120570"/>
                </a:cubicBezTo>
                <a:cubicBezTo>
                  <a:pt x="1717142" y="128952"/>
                  <a:pt x="1721079" y="136445"/>
                  <a:pt x="1724635" y="143049"/>
                </a:cubicBezTo>
                <a:cubicBezTo>
                  <a:pt x="1727175" y="148637"/>
                  <a:pt x="1729461" y="169465"/>
                  <a:pt x="1731493" y="205533"/>
                </a:cubicBezTo>
                <a:cubicBezTo>
                  <a:pt x="1733525" y="241601"/>
                  <a:pt x="1733271" y="260143"/>
                  <a:pt x="1730731" y="261159"/>
                </a:cubicBezTo>
                <a:cubicBezTo>
                  <a:pt x="1728699" y="262683"/>
                  <a:pt x="1726159" y="269541"/>
                  <a:pt x="1723111" y="281733"/>
                </a:cubicBezTo>
                <a:cubicBezTo>
                  <a:pt x="1716507" y="305101"/>
                  <a:pt x="1711046" y="321484"/>
                  <a:pt x="1706728" y="330882"/>
                </a:cubicBezTo>
                <a:cubicBezTo>
                  <a:pt x="1702410" y="340280"/>
                  <a:pt x="1695171" y="350059"/>
                  <a:pt x="1685011" y="360219"/>
                </a:cubicBezTo>
                <a:cubicBezTo>
                  <a:pt x="1667739" y="377999"/>
                  <a:pt x="1648943" y="389810"/>
                  <a:pt x="1628623" y="395652"/>
                </a:cubicBezTo>
                <a:cubicBezTo>
                  <a:pt x="1608303" y="401494"/>
                  <a:pt x="1591539" y="400097"/>
                  <a:pt x="1578331" y="391461"/>
                </a:cubicBezTo>
                <a:cubicBezTo>
                  <a:pt x="1566139" y="383333"/>
                  <a:pt x="1553947" y="372411"/>
                  <a:pt x="1541755" y="358695"/>
                </a:cubicBezTo>
                <a:cubicBezTo>
                  <a:pt x="1529563" y="344979"/>
                  <a:pt x="1522197" y="334057"/>
                  <a:pt x="1519657" y="325929"/>
                </a:cubicBezTo>
                <a:cubicBezTo>
                  <a:pt x="1517117" y="316277"/>
                  <a:pt x="1515466" y="298116"/>
                  <a:pt x="1514704" y="271446"/>
                </a:cubicBezTo>
                <a:cubicBezTo>
                  <a:pt x="1513942" y="244776"/>
                  <a:pt x="1514577" y="229155"/>
                  <a:pt x="1516609" y="224583"/>
                </a:cubicBezTo>
                <a:cubicBezTo>
                  <a:pt x="1519149" y="221027"/>
                  <a:pt x="1521689" y="210867"/>
                  <a:pt x="1524229" y="194103"/>
                </a:cubicBezTo>
                <a:cubicBezTo>
                  <a:pt x="1527277" y="177339"/>
                  <a:pt x="1533373" y="159686"/>
                  <a:pt x="1542517" y="141144"/>
                </a:cubicBezTo>
                <a:cubicBezTo>
                  <a:pt x="1551661" y="122602"/>
                  <a:pt x="1561821" y="107743"/>
                  <a:pt x="1572997" y="96567"/>
                </a:cubicBezTo>
                <a:cubicBezTo>
                  <a:pt x="1594841" y="74215"/>
                  <a:pt x="1610081" y="60753"/>
                  <a:pt x="1618717" y="56181"/>
                </a:cubicBezTo>
                <a:cubicBezTo>
                  <a:pt x="1624305" y="53387"/>
                  <a:pt x="1630973" y="51736"/>
                  <a:pt x="1638720" y="51228"/>
                </a:cubicBezTo>
                <a:close/>
                <a:moveTo>
                  <a:pt x="533820" y="51228"/>
                </a:moveTo>
                <a:cubicBezTo>
                  <a:pt x="541567" y="50720"/>
                  <a:pt x="550393" y="51355"/>
                  <a:pt x="560299" y="53133"/>
                </a:cubicBezTo>
                <a:cubicBezTo>
                  <a:pt x="562331" y="53641"/>
                  <a:pt x="563347" y="56435"/>
                  <a:pt x="563347" y="61515"/>
                </a:cubicBezTo>
                <a:cubicBezTo>
                  <a:pt x="563347" y="66595"/>
                  <a:pt x="569697" y="75612"/>
                  <a:pt x="582397" y="88566"/>
                </a:cubicBezTo>
                <a:cubicBezTo>
                  <a:pt x="595097" y="101520"/>
                  <a:pt x="603606" y="112188"/>
                  <a:pt x="607924" y="120570"/>
                </a:cubicBezTo>
                <a:cubicBezTo>
                  <a:pt x="612242" y="128952"/>
                  <a:pt x="616179" y="136445"/>
                  <a:pt x="619735" y="143049"/>
                </a:cubicBezTo>
                <a:cubicBezTo>
                  <a:pt x="622275" y="148637"/>
                  <a:pt x="624561" y="169465"/>
                  <a:pt x="626593" y="205533"/>
                </a:cubicBezTo>
                <a:cubicBezTo>
                  <a:pt x="628625" y="241601"/>
                  <a:pt x="628371" y="260143"/>
                  <a:pt x="625831" y="261159"/>
                </a:cubicBezTo>
                <a:cubicBezTo>
                  <a:pt x="623799" y="262683"/>
                  <a:pt x="621259" y="269541"/>
                  <a:pt x="618211" y="281733"/>
                </a:cubicBezTo>
                <a:cubicBezTo>
                  <a:pt x="611607" y="305101"/>
                  <a:pt x="606146" y="321484"/>
                  <a:pt x="601828" y="330882"/>
                </a:cubicBezTo>
                <a:cubicBezTo>
                  <a:pt x="597510" y="340280"/>
                  <a:pt x="590271" y="350059"/>
                  <a:pt x="580111" y="360219"/>
                </a:cubicBezTo>
                <a:cubicBezTo>
                  <a:pt x="562839" y="377999"/>
                  <a:pt x="544043" y="389810"/>
                  <a:pt x="523723" y="395652"/>
                </a:cubicBezTo>
                <a:cubicBezTo>
                  <a:pt x="503403" y="401494"/>
                  <a:pt x="486639" y="400097"/>
                  <a:pt x="473431" y="391461"/>
                </a:cubicBezTo>
                <a:cubicBezTo>
                  <a:pt x="461239" y="383333"/>
                  <a:pt x="449047" y="372411"/>
                  <a:pt x="436855" y="358695"/>
                </a:cubicBezTo>
                <a:cubicBezTo>
                  <a:pt x="424663" y="344979"/>
                  <a:pt x="417297" y="334057"/>
                  <a:pt x="414757" y="325929"/>
                </a:cubicBezTo>
                <a:cubicBezTo>
                  <a:pt x="412217" y="316277"/>
                  <a:pt x="410566" y="298116"/>
                  <a:pt x="409804" y="271446"/>
                </a:cubicBezTo>
                <a:cubicBezTo>
                  <a:pt x="409042" y="244776"/>
                  <a:pt x="409677" y="229155"/>
                  <a:pt x="411709" y="224583"/>
                </a:cubicBezTo>
                <a:cubicBezTo>
                  <a:pt x="414249" y="221027"/>
                  <a:pt x="416789" y="210867"/>
                  <a:pt x="419329" y="194103"/>
                </a:cubicBezTo>
                <a:cubicBezTo>
                  <a:pt x="422377" y="177339"/>
                  <a:pt x="428473" y="159686"/>
                  <a:pt x="437617" y="141144"/>
                </a:cubicBezTo>
                <a:cubicBezTo>
                  <a:pt x="446761" y="122602"/>
                  <a:pt x="456921" y="107743"/>
                  <a:pt x="468097" y="96567"/>
                </a:cubicBezTo>
                <a:cubicBezTo>
                  <a:pt x="489941" y="74215"/>
                  <a:pt x="505181" y="60753"/>
                  <a:pt x="513817" y="56181"/>
                </a:cubicBezTo>
                <a:cubicBezTo>
                  <a:pt x="519405" y="53387"/>
                  <a:pt x="526073" y="51736"/>
                  <a:pt x="533820" y="51228"/>
                </a:cubicBezTo>
                <a:close/>
                <a:moveTo>
                  <a:pt x="2778481" y="47609"/>
                </a:moveTo>
                <a:cubicBezTo>
                  <a:pt x="2784323" y="46974"/>
                  <a:pt x="2789530" y="47037"/>
                  <a:pt x="2794102" y="47799"/>
                </a:cubicBezTo>
                <a:cubicBezTo>
                  <a:pt x="2803246" y="48815"/>
                  <a:pt x="2812898" y="50085"/>
                  <a:pt x="2823058" y="51609"/>
                </a:cubicBezTo>
                <a:cubicBezTo>
                  <a:pt x="2833726" y="53641"/>
                  <a:pt x="2842108" y="56943"/>
                  <a:pt x="2848204" y="61515"/>
                </a:cubicBezTo>
                <a:cubicBezTo>
                  <a:pt x="2854300" y="66087"/>
                  <a:pt x="2858872" y="68373"/>
                  <a:pt x="2861920" y="68373"/>
                </a:cubicBezTo>
                <a:cubicBezTo>
                  <a:pt x="2867508" y="68373"/>
                  <a:pt x="2876144" y="75739"/>
                  <a:pt x="2887828" y="90471"/>
                </a:cubicBezTo>
                <a:cubicBezTo>
                  <a:pt x="2899512" y="105203"/>
                  <a:pt x="2903830" y="114093"/>
                  <a:pt x="2900782" y="117141"/>
                </a:cubicBezTo>
                <a:cubicBezTo>
                  <a:pt x="2898750" y="118665"/>
                  <a:pt x="2899512" y="120697"/>
                  <a:pt x="2903068" y="123237"/>
                </a:cubicBezTo>
                <a:cubicBezTo>
                  <a:pt x="2909164" y="126793"/>
                  <a:pt x="2906243" y="143176"/>
                  <a:pt x="2894305" y="172386"/>
                </a:cubicBezTo>
                <a:cubicBezTo>
                  <a:pt x="2882367" y="201596"/>
                  <a:pt x="2870302" y="222297"/>
                  <a:pt x="2858110" y="234489"/>
                </a:cubicBezTo>
                <a:cubicBezTo>
                  <a:pt x="2854554" y="238553"/>
                  <a:pt x="2852776" y="241728"/>
                  <a:pt x="2852776" y="244014"/>
                </a:cubicBezTo>
                <a:cubicBezTo>
                  <a:pt x="2852776" y="246300"/>
                  <a:pt x="2849728" y="249094"/>
                  <a:pt x="2843632" y="252396"/>
                </a:cubicBezTo>
                <a:cubicBezTo>
                  <a:pt x="2837536" y="255698"/>
                  <a:pt x="2829154" y="260905"/>
                  <a:pt x="2818486" y="268017"/>
                </a:cubicBezTo>
                <a:cubicBezTo>
                  <a:pt x="2811882" y="272081"/>
                  <a:pt x="2805659" y="274875"/>
                  <a:pt x="2799817" y="276399"/>
                </a:cubicBezTo>
                <a:cubicBezTo>
                  <a:pt x="2793975" y="277923"/>
                  <a:pt x="2784196" y="278939"/>
                  <a:pt x="2770480" y="279447"/>
                </a:cubicBezTo>
                <a:cubicBezTo>
                  <a:pt x="2734920" y="280463"/>
                  <a:pt x="2709774" y="288083"/>
                  <a:pt x="2695042" y="302307"/>
                </a:cubicBezTo>
                <a:cubicBezTo>
                  <a:pt x="2686914" y="309927"/>
                  <a:pt x="2681961" y="313737"/>
                  <a:pt x="2680183" y="313737"/>
                </a:cubicBezTo>
                <a:cubicBezTo>
                  <a:pt x="2678405" y="313737"/>
                  <a:pt x="2675484" y="315515"/>
                  <a:pt x="2671420" y="319071"/>
                </a:cubicBezTo>
                <a:cubicBezTo>
                  <a:pt x="2669388" y="321611"/>
                  <a:pt x="2668372" y="323262"/>
                  <a:pt x="2668372" y="324024"/>
                </a:cubicBezTo>
                <a:cubicBezTo>
                  <a:pt x="2668372" y="324786"/>
                  <a:pt x="2669388" y="325675"/>
                  <a:pt x="2671420" y="326691"/>
                </a:cubicBezTo>
                <a:cubicBezTo>
                  <a:pt x="2677008" y="328723"/>
                  <a:pt x="2695804" y="328342"/>
                  <a:pt x="2727808" y="325548"/>
                </a:cubicBezTo>
                <a:cubicBezTo>
                  <a:pt x="2759812" y="322754"/>
                  <a:pt x="2777338" y="320087"/>
                  <a:pt x="2780386" y="317547"/>
                </a:cubicBezTo>
                <a:cubicBezTo>
                  <a:pt x="2784450" y="313991"/>
                  <a:pt x="2801214" y="318309"/>
                  <a:pt x="2830678" y="330501"/>
                </a:cubicBezTo>
                <a:cubicBezTo>
                  <a:pt x="2858618" y="341169"/>
                  <a:pt x="2872080" y="351329"/>
                  <a:pt x="2871064" y="360981"/>
                </a:cubicBezTo>
                <a:cubicBezTo>
                  <a:pt x="2870048" y="365553"/>
                  <a:pt x="2867127" y="369744"/>
                  <a:pt x="2862301" y="373554"/>
                </a:cubicBezTo>
                <a:cubicBezTo>
                  <a:pt x="2857475" y="377364"/>
                  <a:pt x="2853411" y="378634"/>
                  <a:pt x="2850109" y="377364"/>
                </a:cubicBezTo>
                <a:cubicBezTo>
                  <a:pt x="2846807" y="376094"/>
                  <a:pt x="2842870" y="376348"/>
                  <a:pt x="2838298" y="378126"/>
                </a:cubicBezTo>
                <a:cubicBezTo>
                  <a:pt x="2833726" y="379904"/>
                  <a:pt x="2827503" y="381047"/>
                  <a:pt x="2819629" y="381555"/>
                </a:cubicBezTo>
                <a:cubicBezTo>
                  <a:pt x="2811755" y="382063"/>
                  <a:pt x="2801976" y="383079"/>
                  <a:pt x="2790292" y="384603"/>
                </a:cubicBezTo>
                <a:cubicBezTo>
                  <a:pt x="2757272" y="390191"/>
                  <a:pt x="2724506" y="392985"/>
                  <a:pt x="2691994" y="392985"/>
                </a:cubicBezTo>
                <a:cubicBezTo>
                  <a:pt x="2664562" y="393493"/>
                  <a:pt x="2649322" y="395271"/>
                  <a:pt x="2646274" y="398319"/>
                </a:cubicBezTo>
                <a:cubicBezTo>
                  <a:pt x="2641702" y="402891"/>
                  <a:pt x="2634717" y="404542"/>
                  <a:pt x="2625319" y="403272"/>
                </a:cubicBezTo>
                <a:cubicBezTo>
                  <a:pt x="2615921" y="402002"/>
                  <a:pt x="2607920" y="398319"/>
                  <a:pt x="2601316" y="392223"/>
                </a:cubicBezTo>
                <a:cubicBezTo>
                  <a:pt x="2595728" y="387143"/>
                  <a:pt x="2592426" y="382952"/>
                  <a:pt x="2591410" y="379650"/>
                </a:cubicBezTo>
                <a:cubicBezTo>
                  <a:pt x="2590394" y="376348"/>
                  <a:pt x="2590648" y="369109"/>
                  <a:pt x="2592172" y="357933"/>
                </a:cubicBezTo>
                <a:cubicBezTo>
                  <a:pt x="2593696" y="342693"/>
                  <a:pt x="2594204" y="330755"/>
                  <a:pt x="2593696" y="322119"/>
                </a:cubicBezTo>
                <a:cubicBezTo>
                  <a:pt x="2593188" y="315007"/>
                  <a:pt x="2595347" y="307260"/>
                  <a:pt x="2600173" y="298878"/>
                </a:cubicBezTo>
                <a:cubicBezTo>
                  <a:pt x="2604999" y="290496"/>
                  <a:pt x="2609698" y="286305"/>
                  <a:pt x="2614270" y="286305"/>
                </a:cubicBezTo>
                <a:cubicBezTo>
                  <a:pt x="2617318" y="286305"/>
                  <a:pt x="2623541" y="281098"/>
                  <a:pt x="2632939" y="270684"/>
                </a:cubicBezTo>
                <a:cubicBezTo>
                  <a:pt x="2642337" y="260270"/>
                  <a:pt x="2651735" y="252269"/>
                  <a:pt x="2661133" y="246681"/>
                </a:cubicBezTo>
                <a:cubicBezTo>
                  <a:pt x="2670531" y="241093"/>
                  <a:pt x="2675992" y="237537"/>
                  <a:pt x="2677516" y="236013"/>
                </a:cubicBezTo>
                <a:cubicBezTo>
                  <a:pt x="2679548" y="233473"/>
                  <a:pt x="2690597" y="226996"/>
                  <a:pt x="2710663" y="216582"/>
                </a:cubicBezTo>
                <a:cubicBezTo>
                  <a:pt x="2730729" y="206168"/>
                  <a:pt x="2742032" y="200961"/>
                  <a:pt x="2744572" y="200961"/>
                </a:cubicBezTo>
                <a:cubicBezTo>
                  <a:pt x="2747112" y="200961"/>
                  <a:pt x="2754859" y="197786"/>
                  <a:pt x="2767813" y="191436"/>
                </a:cubicBezTo>
                <a:cubicBezTo>
                  <a:pt x="2780767" y="185086"/>
                  <a:pt x="2790800" y="179371"/>
                  <a:pt x="2797912" y="174291"/>
                </a:cubicBezTo>
                <a:cubicBezTo>
                  <a:pt x="2806040" y="169211"/>
                  <a:pt x="2811374" y="164893"/>
                  <a:pt x="2813914" y="161337"/>
                </a:cubicBezTo>
                <a:cubicBezTo>
                  <a:pt x="2816454" y="157781"/>
                  <a:pt x="2817724" y="153209"/>
                  <a:pt x="2817724" y="147621"/>
                </a:cubicBezTo>
                <a:cubicBezTo>
                  <a:pt x="2817724" y="141525"/>
                  <a:pt x="2818486" y="138477"/>
                  <a:pt x="2820010" y="138477"/>
                </a:cubicBezTo>
                <a:cubicBezTo>
                  <a:pt x="2822550" y="138477"/>
                  <a:pt x="2825344" y="134667"/>
                  <a:pt x="2828392" y="127047"/>
                </a:cubicBezTo>
                <a:cubicBezTo>
                  <a:pt x="2831440" y="119427"/>
                  <a:pt x="2832964" y="112823"/>
                  <a:pt x="2832964" y="107235"/>
                </a:cubicBezTo>
                <a:cubicBezTo>
                  <a:pt x="2832964" y="99615"/>
                  <a:pt x="2830043" y="94662"/>
                  <a:pt x="2824201" y="92376"/>
                </a:cubicBezTo>
                <a:cubicBezTo>
                  <a:pt x="2818359" y="90090"/>
                  <a:pt x="2807056" y="89201"/>
                  <a:pt x="2790292" y="89709"/>
                </a:cubicBezTo>
                <a:cubicBezTo>
                  <a:pt x="2770988" y="90725"/>
                  <a:pt x="2754478" y="94789"/>
                  <a:pt x="2740762" y="101901"/>
                </a:cubicBezTo>
                <a:cubicBezTo>
                  <a:pt x="2731110" y="106981"/>
                  <a:pt x="2724760" y="112061"/>
                  <a:pt x="2721712" y="117141"/>
                </a:cubicBezTo>
                <a:cubicBezTo>
                  <a:pt x="2718664" y="122221"/>
                  <a:pt x="2719426" y="126285"/>
                  <a:pt x="2723998" y="129333"/>
                </a:cubicBezTo>
                <a:cubicBezTo>
                  <a:pt x="2727046" y="130857"/>
                  <a:pt x="2728189" y="132762"/>
                  <a:pt x="2727427" y="135048"/>
                </a:cubicBezTo>
                <a:cubicBezTo>
                  <a:pt x="2726665" y="137334"/>
                  <a:pt x="2724506" y="138477"/>
                  <a:pt x="2720950" y="138477"/>
                </a:cubicBezTo>
                <a:cubicBezTo>
                  <a:pt x="2716886" y="137969"/>
                  <a:pt x="2709520" y="138731"/>
                  <a:pt x="2698852" y="140763"/>
                </a:cubicBezTo>
                <a:cubicBezTo>
                  <a:pt x="2688692" y="142287"/>
                  <a:pt x="2680564" y="140763"/>
                  <a:pt x="2674468" y="136191"/>
                </a:cubicBezTo>
                <a:cubicBezTo>
                  <a:pt x="2668372" y="131619"/>
                  <a:pt x="2666086" y="125269"/>
                  <a:pt x="2667610" y="117141"/>
                </a:cubicBezTo>
                <a:cubicBezTo>
                  <a:pt x="2670150" y="98853"/>
                  <a:pt x="2674468" y="88693"/>
                  <a:pt x="2680564" y="86661"/>
                </a:cubicBezTo>
                <a:cubicBezTo>
                  <a:pt x="2691740" y="82597"/>
                  <a:pt x="2701900" y="76501"/>
                  <a:pt x="2711044" y="68373"/>
                </a:cubicBezTo>
                <a:cubicBezTo>
                  <a:pt x="2716124" y="64309"/>
                  <a:pt x="2721839" y="61515"/>
                  <a:pt x="2728189" y="59991"/>
                </a:cubicBezTo>
                <a:cubicBezTo>
                  <a:pt x="2734539" y="58467"/>
                  <a:pt x="2744826" y="55673"/>
                  <a:pt x="2759050" y="51609"/>
                </a:cubicBezTo>
                <a:cubicBezTo>
                  <a:pt x="2766162" y="49577"/>
                  <a:pt x="2772639" y="48244"/>
                  <a:pt x="2778481" y="47609"/>
                </a:cubicBezTo>
                <a:close/>
                <a:moveTo>
                  <a:pt x="187681" y="47609"/>
                </a:moveTo>
                <a:cubicBezTo>
                  <a:pt x="193523" y="46974"/>
                  <a:pt x="198730" y="47037"/>
                  <a:pt x="203302" y="47799"/>
                </a:cubicBezTo>
                <a:cubicBezTo>
                  <a:pt x="212446" y="48815"/>
                  <a:pt x="222098" y="50085"/>
                  <a:pt x="232258" y="51609"/>
                </a:cubicBezTo>
                <a:cubicBezTo>
                  <a:pt x="242926" y="53641"/>
                  <a:pt x="251308" y="56943"/>
                  <a:pt x="257404" y="61515"/>
                </a:cubicBezTo>
                <a:cubicBezTo>
                  <a:pt x="263500" y="66087"/>
                  <a:pt x="268072" y="68373"/>
                  <a:pt x="271120" y="68373"/>
                </a:cubicBezTo>
                <a:cubicBezTo>
                  <a:pt x="276708" y="68373"/>
                  <a:pt x="285344" y="75739"/>
                  <a:pt x="297028" y="90471"/>
                </a:cubicBezTo>
                <a:cubicBezTo>
                  <a:pt x="308712" y="105203"/>
                  <a:pt x="313030" y="114093"/>
                  <a:pt x="309982" y="117141"/>
                </a:cubicBezTo>
                <a:cubicBezTo>
                  <a:pt x="307950" y="118665"/>
                  <a:pt x="308712" y="120697"/>
                  <a:pt x="312268" y="123237"/>
                </a:cubicBezTo>
                <a:cubicBezTo>
                  <a:pt x="318364" y="126793"/>
                  <a:pt x="315443" y="143176"/>
                  <a:pt x="303505" y="172386"/>
                </a:cubicBezTo>
                <a:cubicBezTo>
                  <a:pt x="291567" y="201596"/>
                  <a:pt x="279502" y="222297"/>
                  <a:pt x="267310" y="234489"/>
                </a:cubicBezTo>
                <a:cubicBezTo>
                  <a:pt x="263754" y="238553"/>
                  <a:pt x="261976" y="241728"/>
                  <a:pt x="261976" y="244014"/>
                </a:cubicBezTo>
                <a:cubicBezTo>
                  <a:pt x="261976" y="246300"/>
                  <a:pt x="258928" y="249094"/>
                  <a:pt x="252832" y="252396"/>
                </a:cubicBezTo>
                <a:cubicBezTo>
                  <a:pt x="246736" y="255698"/>
                  <a:pt x="238354" y="260905"/>
                  <a:pt x="227686" y="268017"/>
                </a:cubicBezTo>
                <a:cubicBezTo>
                  <a:pt x="221082" y="272081"/>
                  <a:pt x="214859" y="274875"/>
                  <a:pt x="209017" y="276399"/>
                </a:cubicBezTo>
                <a:cubicBezTo>
                  <a:pt x="203175" y="277923"/>
                  <a:pt x="193396" y="278939"/>
                  <a:pt x="179680" y="279447"/>
                </a:cubicBezTo>
                <a:cubicBezTo>
                  <a:pt x="144120" y="280463"/>
                  <a:pt x="118974" y="288083"/>
                  <a:pt x="104242" y="302307"/>
                </a:cubicBezTo>
                <a:cubicBezTo>
                  <a:pt x="96114" y="309927"/>
                  <a:pt x="91161" y="313737"/>
                  <a:pt x="89383" y="313737"/>
                </a:cubicBezTo>
                <a:cubicBezTo>
                  <a:pt x="87605" y="313737"/>
                  <a:pt x="84684" y="315515"/>
                  <a:pt x="80620" y="319071"/>
                </a:cubicBezTo>
                <a:cubicBezTo>
                  <a:pt x="78588" y="321611"/>
                  <a:pt x="77572" y="323262"/>
                  <a:pt x="77572" y="324024"/>
                </a:cubicBezTo>
                <a:cubicBezTo>
                  <a:pt x="77572" y="324786"/>
                  <a:pt x="78588" y="325675"/>
                  <a:pt x="80620" y="326691"/>
                </a:cubicBezTo>
                <a:cubicBezTo>
                  <a:pt x="86208" y="328723"/>
                  <a:pt x="105004" y="328342"/>
                  <a:pt x="137008" y="325548"/>
                </a:cubicBezTo>
                <a:cubicBezTo>
                  <a:pt x="169012" y="322754"/>
                  <a:pt x="186538" y="320087"/>
                  <a:pt x="189586" y="317547"/>
                </a:cubicBezTo>
                <a:cubicBezTo>
                  <a:pt x="193650" y="313991"/>
                  <a:pt x="210414" y="318309"/>
                  <a:pt x="239878" y="330501"/>
                </a:cubicBezTo>
                <a:cubicBezTo>
                  <a:pt x="267818" y="341169"/>
                  <a:pt x="281280" y="351329"/>
                  <a:pt x="280264" y="360981"/>
                </a:cubicBezTo>
                <a:cubicBezTo>
                  <a:pt x="279248" y="365553"/>
                  <a:pt x="276327" y="369744"/>
                  <a:pt x="271501" y="373554"/>
                </a:cubicBezTo>
                <a:cubicBezTo>
                  <a:pt x="266675" y="377364"/>
                  <a:pt x="262611" y="378634"/>
                  <a:pt x="259309" y="377364"/>
                </a:cubicBezTo>
                <a:cubicBezTo>
                  <a:pt x="256007" y="376094"/>
                  <a:pt x="252070" y="376348"/>
                  <a:pt x="247498" y="378126"/>
                </a:cubicBezTo>
                <a:cubicBezTo>
                  <a:pt x="242926" y="379904"/>
                  <a:pt x="236703" y="381047"/>
                  <a:pt x="228829" y="381555"/>
                </a:cubicBezTo>
                <a:cubicBezTo>
                  <a:pt x="220955" y="382063"/>
                  <a:pt x="211176" y="383079"/>
                  <a:pt x="199492" y="384603"/>
                </a:cubicBezTo>
                <a:cubicBezTo>
                  <a:pt x="166472" y="390191"/>
                  <a:pt x="133706" y="392985"/>
                  <a:pt x="101194" y="392985"/>
                </a:cubicBezTo>
                <a:cubicBezTo>
                  <a:pt x="73762" y="393493"/>
                  <a:pt x="58522" y="395271"/>
                  <a:pt x="55474" y="398319"/>
                </a:cubicBezTo>
                <a:cubicBezTo>
                  <a:pt x="50902" y="402891"/>
                  <a:pt x="43917" y="404542"/>
                  <a:pt x="34519" y="403272"/>
                </a:cubicBezTo>
                <a:cubicBezTo>
                  <a:pt x="25121" y="402002"/>
                  <a:pt x="17120" y="398319"/>
                  <a:pt x="10516" y="392223"/>
                </a:cubicBezTo>
                <a:cubicBezTo>
                  <a:pt x="4928" y="387143"/>
                  <a:pt x="1626" y="382952"/>
                  <a:pt x="610" y="379650"/>
                </a:cubicBezTo>
                <a:cubicBezTo>
                  <a:pt x="-406" y="376348"/>
                  <a:pt x="-152" y="369109"/>
                  <a:pt x="1372" y="357933"/>
                </a:cubicBezTo>
                <a:cubicBezTo>
                  <a:pt x="2896" y="342693"/>
                  <a:pt x="3404" y="330755"/>
                  <a:pt x="2896" y="322119"/>
                </a:cubicBezTo>
                <a:cubicBezTo>
                  <a:pt x="2388" y="315007"/>
                  <a:pt x="4547" y="307260"/>
                  <a:pt x="9373" y="298878"/>
                </a:cubicBezTo>
                <a:cubicBezTo>
                  <a:pt x="14199" y="290496"/>
                  <a:pt x="18898" y="286305"/>
                  <a:pt x="23470" y="286305"/>
                </a:cubicBezTo>
                <a:cubicBezTo>
                  <a:pt x="26518" y="286305"/>
                  <a:pt x="32741" y="281098"/>
                  <a:pt x="42139" y="270684"/>
                </a:cubicBezTo>
                <a:cubicBezTo>
                  <a:pt x="51537" y="260270"/>
                  <a:pt x="60935" y="252269"/>
                  <a:pt x="70333" y="246681"/>
                </a:cubicBezTo>
                <a:cubicBezTo>
                  <a:pt x="79731" y="241093"/>
                  <a:pt x="85192" y="237537"/>
                  <a:pt x="86716" y="236013"/>
                </a:cubicBezTo>
                <a:cubicBezTo>
                  <a:pt x="88748" y="233473"/>
                  <a:pt x="99797" y="226996"/>
                  <a:pt x="119863" y="216582"/>
                </a:cubicBezTo>
                <a:cubicBezTo>
                  <a:pt x="139929" y="206168"/>
                  <a:pt x="151232" y="200961"/>
                  <a:pt x="153772" y="200961"/>
                </a:cubicBezTo>
                <a:cubicBezTo>
                  <a:pt x="156312" y="200961"/>
                  <a:pt x="164059" y="197786"/>
                  <a:pt x="177013" y="191436"/>
                </a:cubicBezTo>
                <a:cubicBezTo>
                  <a:pt x="189967" y="185086"/>
                  <a:pt x="200000" y="179371"/>
                  <a:pt x="207112" y="174291"/>
                </a:cubicBezTo>
                <a:cubicBezTo>
                  <a:pt x="215240" y="169211"/>
                  <a:pt x="220574" y="164893"/>
                  <a:pt x="223114" y="161337"/>
                </a:cubicBezTo>
                <a:cubicBezTo>
                  <a:pt x="225654" y="157781"/>
                  <a:pt x="226924" y="153209"/>
                  <a:pt x="226924" y="147621"/>
                </a:cubicBezTo>
                <a:cubicBezTo>
                  <a:pt x="226924" y="141525"/>
                  <a:pt x="227686" y="138477"/>
                  <a:pt x="229210" y="138477"/>
                </a:cubicBezTo>
                <a:cubicBezTo>
                  <a:pt x="231750" y="138477"/>
                  <a:pt x="234544" y="134667"/>
                  <a:pt x="237592" y="127047"/>
                </a:cubicBezTo>
                <a:cubicBezTo>
                  <a:pt x="240640" y="119427"/>
                  <a:pt x="242164" y="112823"/>
                  <a:pt x="242164" y="107235"/>
                </a:cubicBezTo>
                <a:cubicBezTo>
                  <a:pt x="242164" y="99615"/>
                  <a:pt x="239243" y="94662"/>
                  <a:pt x="233401" y="92376"/>
                </a:cubicBezTo>
                <a:cubicBezTo>
                  <a:pt x="227559" y="90090"/>
                  <a:pt x="216256" y="89201"/>
                  <a:pt x="199492" y="89709"/>
                </a:cubicBezTo>
                <a:cubicBezTo>
                  <a:pt x="180188" y="90725"/>
                  <a:pt x="163678" y="94789"/>
                  <a:pt x="149962" y="101901"/>
                </a:cubicBezTo>
                <a:cubicBezTo>
                  <a:pt x="140310" y="106981"/>
                  <a:pt x="133960" y="112061"/>
                  <a:pt x="130912" y="117141"/>
                </a:cubicBezTo>
                <a:cubicBezTo>
                  <a:pt x="127864" y="122221"/>
                  <a:pt x="128626" y="126285"/>
                  <a:pt x="133198" y="129333"/>
                </a:cubicBezTo>
                <a:cubicBezTo>
                  <a:pt x="136246" y="130857"/>
                  <a:pt x="137389" y="132762"/>
                  <a:pt x="136627" y="135048"/>
                </a:cubicBezTo>
                <a:cubicBezTo>
                  <a:pt x="135865" y="137334"/>
                  <a:pt x="133706" y="138477"/>
                  <a:pt x="130150" y="138477"/>
                </a:cubicBezTo>
                <a:cubicBezTo>
                  <a:pt x="126086" y="137969"/>
                  <a:pt x="118720" y="138731"/>
                  <a:pt x="108052" y="140763"/>
                </a:cubicBezTo>
                <a:cubicBezTo>
                  <a:pt x="97892" y="142287"/>
                  <a:pt x="89764" y="140763"/>
                  <a:pt x="83668" y="136191"/>
                </a:cubicBezTo>
                <a:cubicBezTo>
                  <a:pt x="77572" y="131619"/>
                  <a:pt x="75286" y="125269"/>
                  <a:pt x="76810" y="117141"/>
                </a:cubicBezTo>
                <a:cubicBezTo>
                  <a:pt x="79350" y="98853"/>
                  <a:pt x="83668" y="88693"/>
                  <a:pt x="89764" y="86661"/>
                </a:cubicBezTo>
                <a:cubicBezTo>
                  <a:pt x="100940" y="82597"/>
                  <a:pt x="111100" y="76501"/>
                  <a:pt x="120244" y="68373"/>
                </a:cubicBezTo>
                <a:cubicBezTo>
                  <a:pt x="125324" y="64309"/>
                  <a:pt x="131039" y="61515"/>
                  <a:pt x="137389" y="59991"/>
                </a:cubicBezTo>
                <a:cubicBezTo>
                  <a:pt x="143739" y="58467"/>
                  <a:pt x="154026" y="55673"/>
                  <a:pt x="168250" y="51609"/>
                </a:cubicBezTo>
                <a:cubicBezTo>
                  <a:pt x="175362" y="49577"/>
                  <a:pt x="181839" y="48244"/>
                  <a:pt x="187681" y="47609"/>
                </a:cubicBezTo>
                <a:close/>
                <a:moveTo>
                  <a:pt x="1944377" y="20843"/>
                </a:moveTo>
                <a:cubicBezTo>
                  <a:pt x="1948631" y="20653"/>
                  <a:pt x="1952981" y="20875"/>
                  <a:pt x="1957426" y="21510"/>
                </a:cubicBezTo>
                <a:cubicBezTo>
                  <a:pt x="1966316" y="22780"/>
                  <a:pt x="1972539" y="25193"/>
                  <a:pt x="1976095" y="28749"/>
                </a:cubicBezTo>
                <a:cubicBezTo>
                  <a:pt x="1979651" y="32305"/>
                  <a:pt x="1982953" y="33575"/>
                  <a:pt x="1986001" y="32559"/>
                </a:cubicBezTo>
                <a:cubicBezTo>
                  <a:pt x="1988033" y="31543"/>
                  <a:pt x="1989684" y="32051"/>
                  <a:pt x="1990954" y="34083"/>
                </a:cubicBezTo>
                <a:cubicBezTo>
                  <a:pt x="1992224" y="36115"/>
                  <a:pt x="1993113" y="39163"/>
                  <a:pt x="1993621" y="43227"/>
                </a:cubicBezTo>
                <a:cubicBezTo>
                  <a:pt x="1995653" y="51355"/>
                  <a:pt x="1998955" y="57959"/>
                  <a:pt x="2003527" y="63039"/>
                </a:cubicBezTo>
                <a:cubicBezTo>
                  <a:pt x="2008099" y="68627"/>
                  <a:pt x="2010258" y="76120"/>
                  <a:pt x="2010004" y="85518"/>
                </a:cubicBezTo>
                <a:cubicBezTo>
                  <a:pt x="2009750" y="94916"/>
                  <a:pt x="2006829" y="102409"/>
                  <a:pt x="2001241" y="107997"/>
                </a:cubicBezTo>
                <a:cubicBezTo>
                  <a:pt x="1995653" y="113585"/>
                  <a:pt x="1992859" y="117522"/>
                  <a:pt x="1992859" y="119808"/>
                </a:cubicBezTo>
                <a:cubicBezTo>
                  <a:pt x="1992859" y="122094"/>
                  <a:pt x="1988922" y="127936"/>
                  <a:pt x="1981048" y="137334"/>
                </a:cubicBezTo>
                <a:cubicBezTo>
                  <a:pt x="1973174" y="146732"/>
                  <a:pt x="1963903" y="168576"/>
                  <a:pt x="1953235" y="202866"/>
                </a:cubicBezTo>
                <a:cubicBezTo>
                  <a:pt x="1942567" y="237156"/>
                  <a:pt x="1934820" y="260778"/>
                  <a:pt x="1929994" y="273732"/>
                </a:cubicBezTo>
                <a:cubicBezTo>
                  <a:pt x="1925168" y="286686"/>
                  <a:pt x="1922120" y="296465"/>
                  <a:pt x="1920850" y="303069"/>
                </a:cubicBezTo>
                <a:cubicBezTo>
                  <a:pt x="1919580" y="309673"/>
                  <a:pt x="1916913" y="316785"/>
                  <a:pt x="1912849" y="324405"/>
                </a:cubicBezTo>
                <a:cubicBezTo>
                  <a:pt x="1907261" y="335581"/>
                  <a:pt x="1899768" y="353869"/>
                  <a:pt x="1890370" y="379269"/>
                </a:cubicBezTo>
                <a:cubicBezTo>
                  <a:pt x="1880972" y="404669"/>
                  <a:pt x="1876781" y="418131"/>
                  <a:pt x="1877797" y="419655"/>
                </a:cubicBezTo>
                <a:cubicBezTo>
                  <a:pt x="1878813" y="421687"/>
                  <a:pt x="1877543" y="424227"/>
                  <a:pt x="1873987" y="427275"/>
                </a:cubicBezTo>
                <a:cubicBezTo>
                  <a:pt x="1870431" y="430323"/>
                  <a:pt x="1867891" y="430577"/>
                  <a:pt x="1866367" y="428037"/>
                </a:cubicBezTo>
                <a:cubicBezTo>
                  <a:pt x="1864843" y="425497"/>
                  <a:pt x="1861795" y="424989"/>
                  <a:pt x="1857223" y="426513"/>
                </a:cubicBezTo>
                <a:cubicBezTo>
                  <a:pt x="1852651" y="427529"/>
                  <a:pt x="1846301" y="423592"/>
                  <a:pt x="1838173" y="414702"/>
                </a:cubicBezTo>
                <a:cubicBezTo>
                  <a:pt x="1830045" y="405812"/>
                  <a:pt x="1824457" y="396795"/>
                  <a:pt x="1821409" y="387651"/>
                </a:cubicBezTo>
                <a:cubicBezTo>
                  <a:pt x="1818869" y="380031"/>
                  <a:pt x="1818361" y="372284"/>
                  <a:pt x="1819885" y="364410"/>
                </a:cubicBezTo>
                <a:cubicBezTo>
                  <a:pt x="1821409" y="356536"/>
                  <a:pt x="1825981" y="344217"/>
                  <a:pt x="1833601" y="327453"/>
                </a:cubicBezTo>
                <a:cubicBezTo>
                  <a:pt x="1838681" y="316277"/>
                  <a:pt x="1840840" y="309038"/>
                  <a:pt x="1840078" y="305736"/>
                </a:cubicBezTo>
                <a:cubicBezTo>
                  <a:pt x="1839316" y="302434"/>
                  <a:pt x="1842491" y="293671"/>
                  <a:pt x="1849603" y="279447"/>
                </a:cubicBezTo>
                <a:cubicBezTo>
                  <a:pt x="1861287" y="254555"/>
                  <a:pt x="1866367" y="238045"/>
                  <a:pt x="1864843" y="229917"/>
                </a:cubicBezTo>
                <a:cubicBezTo>
                  <a:pt x="1864335" y="226869"/>
                  <a:pt x="1865351" y="225345"/>
                  <a:pt x="1867891" y="225345"/>
                </a:cubicBezTo>
                <a:cubicBezTo>
                  <a:pt x="1870431" y="225345"/>
                  <a:pt x="1872590" y="218868"/>
                  <a:pt x="1874368" y="205914"/>
                </a:cubicBezTo>
                <a:cubicBezTo>
                  <a:pt x="1876146" y="192960"/>
                  <a:pt x="1878178" y="186483"/>
                  <a:pt x="1880464" y="186483"/>
                </a:cubicBezTo>
                <a:cubicBezTo>
                  <a:pt x="1882750" y="186483"/>
                  <a:pt x="1883893" y="183181"/>
                  <a:pt x="1883893" y="176577"/>
                </a:cubicBezTo>
                <a:cubicBezTo>
                  <a:pt x="1883893" y="169973"/>
                  <a:pt x="1884909" y="166671"/>
                  <a:pt x="1886941" y="166671"/>
                </a:cubicBezTo>
                <a:cubicBezTo>
                  <a:pt x="1889989" y="166671"/>
                  <a:pt x="1893291" y="157019"/>
                  <a:pt x="1896847" y="137715"/>
                </a:cubicBezTo>
                <a:cubicBezTo>
                  <a:pt x="1900911" y="115363"/>
                  <a:pt x="1907007" y="92503"/>
                  <a:pt x="1915135" y="69135"/>
                </a:cubicBezTo>
                <a:cubicBezTo>
                  <a:pt x="1917675" y="62531"/>
                  <a:pt x="1919199" y="53387"/>
                  <a:pt x="1919707" y="41703"/>
                </a:cubicBezTo>
                <a:cubicBezTo>
                  <a:pt x="1920215" y="34083"/>
                  <a:pt x="1921104" y="29257"/>
                  <a:pt x="1922374" y="27225"/>
                </a:cubicBezTo>
                <a:cubicBezTo>
                  <a:pt x="1923644" y="25193"/>
                  <a:pt x="1926819" y="23669"/>
                  <a:pt x="1931899" y="22653"/>
                </a:cubicBezTo>
                <a:cubicBezTo>
                  <a:pt x="1935963" y="21637"/>
                  <a:pt x="1940122" y="21034"/>
                  <a:pt x="1944377" y="20843"/>
                </a:cubicBezTo>
                <a:close/>
                <a:moveTo>
                  <a:pt x="839477" y="20843"/>
                </a:moveTo>
                <a:cubicBezTo>
                  <a:pt x="843732" y="20653"/>
                  <a:pt x="848081" y="20875"/>
                  <a:pt x="852526" y="21510"/>
                </a:cubicBezTo>
                <a:cubicBezTo>
                  <a:pt x="861416" y="22780"/>
                  <a:pt x="867639" y="25193"/>
                  <a:pt x="871195" y="28749"/>
                </a:cubicBezTo>
                <a:cubicBezTo>
                  <a:pt x="874751" y="32305"/>
                  <a:pt x="878053" y="33575"/>
                  <a:pt x="881101" y="32559"/>
                </a:cubicBezTo>
                <a:cubicBezTo>
                  <a:pt x="883133" y="31543"/>
                  <a:pt x="884784" y="32051"/>
                  <a:pt x="886054" y="34083"/>
                </a:cubicBezTo>
                <a:cubicBezTo>
                  <a:pt x="887324" y="36115"/>
                  <a:pt x="888213" y="39163"/>
                  <a:pt x="888721" y="43227"/>
                </a:cubicBezTo>
                <a:cubicBezTo>
                  <a:pt x="890753" y="51355"/>
                  <a:pt x="894055" y="57959"/>
                  <a:pt x="898627" y="63039"/>
                </a:cubicBezTo>
                <a:cubicBezTo>
                  <a:pt x="903199" y="68627"/>
                  <a:pt x="905358" y="76120"/>
                  <a:pt x="905104" y="85518"/>
                </a:cubicBezTo>
                <a:cubicBezTo>
                  <a:pt x="904850" y="94916"/>
                  <a:pt x="901929" y="102409"/>
                  <a:pt x="896341" y="107997"/>
                </a:cubicBezTo>
                <a:cubicBezTo>
                  <a:pt x="890753" y="113585"/>
                  <a:pt x="887959" y="117522"/>
                  <a:pt x="887959" y="119808"/>
                </a:cubicBezTo>
                <a:cubicBezTo>
                  <a:pt x="887959" y="122094"/>
                  <a:pt x="884022" y="127936"/>
                  <a:pt x="876148" y="137334"/>
                </a:cubicBezTo>
                <a:cubicBezTo>
                  <a:pt x="868274" y="146732"/>
                  <a:pt x="859003" y="168576"/>
                  <a:pt x="848335" y="202866"/>
                </a:cubicBezTo>
                <a:cubicBezTo>
                  <a:pt x="837667" y="237156"/>
                  <a:pt x="829920" y="260778"/>
                  <a:pt x="825094" y="273732"/>
                </a:cubicBezTo>
                <a:cubicBezTo>
                  <a:pt x="820268" y="286686"/>
                  <a:pt x="817220" y="296465"/>
                  <a:pt x="815950" y="303069"/>
                </a:cubicBezTo>
                <a:cubicBezTo>
                  <a:pt x="814680" y="309673"/>
                  <a:pt x="812013" y="316785"/>
                  <a:pt x="807949" y="324405"/>
                </a:cubicBezTo>
                <a:cubicBezTo>
                  <a:pt x="802361" y="335581"/>
                  <a:pt x="794868" y="353869"/>
                  <a:pt x="785470" y="379269"/>
                </a:cubicBezTo>
                <a:cubicBezTo>
                  <a:pt x="776072" y="404669"/>
                  <a:pt x="771881" y="418131"/>
                  <a:pt x="772897" y="419655"/>
                </a:cubicBezTo>
                <a:cubicBezTo>
                  <a:pt x="773913" y="421687"/>
                  <a:pt x="772643" y="424227"/>
                  <a:pt x="769087" y="427275"/>
                </a:cubicBezTo>
                <a:cubicBezTo>
                  <a:pt x="765531" y="430323"/>
                  <a:pt x="762991" y="430577"/>
                  <a:pt x="761467" y="428037"/>
                </a:cubicBezTo>
                <a:cubicBezTo>
                  <a:pt x="759943" y="425497"/>
                  <a:pt x="756895" y="424989"/>
                  <a:pt x="752323" y="426513"/>
                </a:cubicBezTo>
                <a:cubicBezTo>
                  <a:pt x="747751" y="427529"/>
                  <a:pt x="741401" y="423592"/>
                  <a:pt x="733273" y="414702"/>
                </a:cubicBezTo>
                <a:cubicBezTo>
                  <a:pt x="725145" y="405812"/>
                  <a:pt x="719557" y="396795"/>
                  <a:pt x="716509" y="387651"/>
                </a:cubicBezTo>
                <a:cubicBezTo>
                  <a:pt x="713969" y="380031"/>
                  <a:pt x="713461" y="372284"/>
                  <a:pt x="714985" y="364410"/>
                </a:cubicBezTo>
                <a:cubicBezTo>
                  <a:pt x="716509" y="356536"/>
                  <a:pt x="721081" y="344217"/>
                  <a:pt x="728701" y="327453"/>
                </a:cubicBezTo>
                <a:cubicBezTo>
                  <a:pt x="733781" y="316277"/>
                  <a:pt x="735940" y="309038"/>
                  <a:pt x="735178" y="305736"/>
                </a:cubicBezTo>
                <a:cubicBezTo>
                  <a:pt x="734416" y="302434"/>
                  <a:pt x="737591" y="293671"/>
                  <a:pt x="744703" y="279447"/>
                </a:cubicBezTo>
                <a:cubicBezTo>
                  <a:pt x="756387" y="254555"/>
                  <a:pt x="761467" y="238045"/>
                  <a:pt x="759943" y="229917"/>
                </a:cubicBezTo>
                <a:cubicBezTo>
                  <a:pt x="759435" y="226869"/>
                  <a:pt x="760451" y="225345"/>
                  <a:pt x="762991" y="225345"/>
                </a:cubicBezTo>
                <a:cubicBezTo>
                  <a:pt x="765531" y="225345"/>
                  <a:pt x="767690" y="218868"/>
                  <a:pt x="769468" y="205914"/>
                </a:cubicBezTo>
                <a:cubicBezTo>
                  <a:pt x="771246" y="192960"/>
                  <a:pt x="773278" y="186483"/>
                  <a:pt x="775564" y="186483"/>
                </a:cubicBezTo>
                <a:cubicBezTo>
                  <a:pt x="777850" y="186483"/>
                  <a:pt x="778993" y="183181"/>
                  <a:pt x="778993" y="176577"/>
                </a:cubicBezTo>
                <a:cubicBezTo>
                  <a:pt x="778993" y="169973"/>
                  <a:pt x="780009" y="166671"/>
                  <a:pt x="782041" y="166671"/>
                </a:cubicBezTo>
                <a:cubicBezTo>
                  <a:pt x="785089" y="166671"/>
                  <a:pt x="788391" y="157019"/>
                  <a:pt x="791947" y="137715"/>
                </a:cubicBezTo>
                <a:cubicBezTo>
                  <a:pt x="796011" y="115363"/>
                  <a:pt x="802107" y="92503"/>
                  <a:pt x="810235" y="69135"/>
                </a:cubicBezTo>
                <a:cubicBezTo>
                  <a:pt x="812775" y="62531"/>
                  <a:pt x="814299" y="53387"/>
                  <a:pt x="814807" y="41703"/>
                </a:cubicBezTo>
                <a:cubicBezTo>
                  <a:pt x="815315" y="34083"/>
                  <a:pt x="816204" y="29257"/>
                  <a:pt x="817474" y="27225"/>
                </a:cubicBezTo>
                <a:cubicBezTo>
                  <a:pt x="818744" y="25193"/>
                  <a:pt x="821919" y="23669"/>
                  <a:pt x="826999" y="22653"/>
                </a:cubicBezTo>
                <a:cubicBezTo>
                  <a:pt x="831063" y="21637"/>
                  <a:pt x="835222" y="21034"/>
                  <a:pt x="839477" y="20843"/>
                </a:cubicBezTo>
                <a:close/>
                <a:moveTo>
                  <a:pt x="1135419" y="650"/>
                </a:moveTo>
                <a:cubicBezTo>
                  <a:pt x="1139483" y="-302"/>
                  <a:pt x="1142721" y="-207"/>
                  <a:pt x="1145134" y="936"/>
                </a:cubicBezTo>
                <a:cubicBezTo>
                  <a:pt x="1149960" y="3222"/>
                  <a:pt x="1152373" y="3730"/>
                  <a:pt x="1152373" y="2460"/>
                </a:cubicBezTo>
                <a:cubicBezTo>
                  <a:pt x="1152373" y="1190"/>
                  <a:pt x="1157199" y="2968"/>
                  <a:pt x="1166851" y="7794"/>
                </a:cubicBezTo>
                <a:cubicBezTo>
                  <a:pt x="1176503" y="12620"/>
                  <a:pt x="1183869" y="15541"/>
                  <a:pt x="1188949" y="16557"/>
                </a:cubicBezTo>
                <a:cubicBezTo>
                  <a:pt x="1193521" y="17065"/>
                  <a:pt x="1199617" y="20494"/>
                  <a:pt x="1207237" y="26844"/>
                </a:cubicBezTo>
                <a:cubicBezTo>
                  <a:pt x="1214857" y="33194"/>
                  <a:pt x="1218667" y="37639"/>
                  <a:pt x="1218667" y="40179"/>
                </a:cubicBezTo>
                <a:cubicBezTo>
                  <a:pt x="1218667" y="42719"/>
                  <a:pt x="1220191" y="46021"/>
                  <a:pt x="1223239" y="50085"/>
                </a:cubicBezTo>
                <a:cubicBezTo>
                  <a:pt x="1227303" y="55165"/>
                  <a:pt x="1232891" y="70659"/>
                  <a:pt x="1240003" y="96567"/>
                </a:cubicBezTo>
                <a:cubicBezTo>
                  <a:pt x="1241527" y="102155"/>
                  <a:pt x="1237590" y="110029"/>
                  <a:pt x="1228192" y="120189"/>
                </a:cubicBezTo>
                <a:cubicBezTo>
                  <a:pt x="1218794" y="130349"/>
                  <a:pt x="1214095" y="136953"/>
                  <a:pt x="1214095" y="140001"/>
                </a:cubicBezTo>
                <a:cubicBezTo>
                  <a:pt x="1214095" y="143049"/>
                  <a:pt x="1210539" y="146732"/>
                  <a:pt x="1203427" y="151050"/>
                </a:cubicBezTo>
                <a:cubicBezTo>
                  <a:pt x="1196315" y="155368"/>
                  <a:pt x="1190473" y="160448"/>
                  <a:pt x="1185901" y="166290"/>
                </a:cubicBezTo>
                <a:cubicBezTo>
                  <a:pt x="1181329" y="172132"/>
                  <a:pt x="1176503" y="175053"/>
                  <a:pt x="1171423" y="175053"/>
                </a:cubicBezTo>
                <a:cubicBezTo>
                  <a:pt x="1166343" y="175053"/>
                  <a:pt x="1160501" y="177339"/>
                  <a:pt x="1153897" y="181911"/>
                </a:cubicBezTo>
                <a:cubicBezTo>
                  <a:pt x="1149325" y="184959"/>
                  <a:pt x="1146785" y="187118"/>
                  <a:pt x="1146277" y="188388"/>
                </a:cubicBezTo>
                <a:cubicBezTo>
                  <a:pt x="1145769" y="189658"/>
                  <a:pt x="1147293" y="192071"/>
                  <a:pt x="1150849" y="195627"/>
                </a:cubicBezTo>
                <a:cubicBezTo>
                  <a:pt x="1154913" y="200199"/>
                  <a:pt x="1158723" y="202485"/>
                  <a:pt x="1162279" y="202485"/>
                </a:cubicBezTo>
                <a:cubicBezTo>
                  <a:pt x="1165835" y="202485"/>
                  <a:pt x="1167613" y="203628"/>
                  <a:pt x="1167613" y="205914"/>
                </a:cubicBezTo>
                <a:cubicBezTo>
                  <a:pt x="1167613" y="208200"/>
                  <a:pt x="1172439" y="214423"/>
                  <a:pt x="1182091" y="224583"/>
                </a:cubicBezTo>
                <a:cubicBezTo>
                  <a:pt x="1190219" y="233219"/>
                  <a:pt x="1196061" y="240585"/>
                  <a:pt x="1199617" y="246681"/>
                </a:cubicBezTo>
                <a:cubicBezTo>
                  <a:pt x="1203173" y="252777"/>
                  <a:pt x="1207491" y="263191"/>
                  <a:pt x="1212571" y="277923"/>
                </a:cubicBezTo>
                <a:cubicBezTo>
                  <a:pt x="1220699" y="300275"/>
                  <a:pt x="1218667" y="325421"/>
                  <a:pt x="1206475" y="353361"/>
                </a:cubicBezTo>
                <a:cubicBezTo>
                  <a:pt x="1201903" y="365045"/>
                  <a:pt x="1190473" y="380031"/>
                  <a:pt x="1172185" y="398319"/>
                </a:cubicBezTo>
                <a:cubicBezTo>
                  <a:pt x="1153897" y="416607"/>
                  <a:pt x="1137895" y="429053"/>
                  <a:pt x="1124179" y="435657"/>
                </a:cubicBezTo>
                <a:cubicBezTo>
                  <a:pt x="1111479" y="442261"/>
                  <a:pt x="1105129" y="446833"/>
                  <a:pt x="1105129" y="449373"/>
                </a:cubicBezTo>
                <a:cubicBezTo>
                  <a:pt x="1104113" y="450897"/>
                  <a:pt x="1099668" y="451532"/>
                  <a:pt x="1091794" y="451278"/>
                </a:cubicBezTo>
                <a:cubicBezTo>
                  <a:pt x="1083920" y="451024"/>
                  <a:pt x="1074649" y="450008"/>
                  <a:pt x="1063981" y="448230"/>
                </a:cubicBezTo>
                <a:cubicBezTo>
                  <a:pt x="1053313" y="446452"/>
                  <a:pt x="1046201" y="444801"/>
                  <a:pt x="1042645" y="443277"/>
                </a:cubicBezTo>
                <a:cubicBezTo>
                  <a:pt x="1024865" y="433625"/>
                  <a:pt x="1013689" y="421433"/>
                  <a:pt x="1009117" y="406701"/>
                </a:cubicBezTo>
                <a:cubicBezTo>
                  <a:pt x="1002005" y="382317"/>
                  <a:pt x="998957" y="358949"/>
                  <a:pt x="999973" y="336597"/>
                </a:cubicBezTo>
                <a:cubicBezTo>
                  <a:pt x="1000481" y="324913"/>
                  <a:pt x="1006831" y="307387"/>
                  <a:pt x="1019023" y="284019"/>
                </a:cubicBezTo>
                <a:cubicBezTo>
                  <a:pt x="1031215" y="260651"/>
                  <a:pt x="1043661" y="241855"/>
                  <a:pt x="1056361" y="227631"/>
                </a:cubicBezTo>
                <a:cubicBezTo>
                  <a:pt x="1070585" y="211883"/>
                  <a:pt x="1076808" y="202612"/>
                  <a:pt x="1075030" y="199818"/>
                </a:cubicBezTo>
                <a:cubicBezTo>
                  <a:pt x="1073252" y="197024"/>
                  <a:pt x="1066521" y="191563"/>
                  <a:pt x="1054837" y="183435"/>
                </a:cubicBezTo>
                <a:cubicBezTo>
                  <a:pt x="1043153" y="175307"/>
                  <a:pt x="1031723" y="163877"/>
                  <a:pt x="1020547" y="149145"/>
                </a:cubicBezTo>
                <a:cubicBezTo>
                  <a:pt x="1013943" y="140001"/>
                  <a:pt x="1009625" y="133016"/>
                  <a:pt x="1007593" y="128190"/>
                </a:cubicBezTo>
                <a:cubicBezTo>
                  <a:pt x="1005561" y="123364"/>
                  <a:pt x="1004545" y="116887"/>
                  <a:pt x="1004545" y="108759"/>
                </a:cubicBezTo>
                <a:cubicBezTo>
                  <a:pt x="1004545" y="96059"/>
                  <a:pt x="1007339" y="83486"/>
                  <a:pt x="1012927" y="71040"/>
                </a:cubicBezTo>
                <a:cubicBezTo>
                  <a:pt x="1018515" y="58594"/>
                  <a:pt x="1024865" y="50720"/>
                  <a:pt x="1031977" y="47418"/>
                </a:cubicBezTo>
                <a:cubicBezTo>
                  <a:pt x="1039089" y="44116"/>
                  <a:pt x="1045312" y="40179"/>
                  <a:pt x="1050646" y="35607"/>
                </a:cubicBezTo>
                <a:cubicBezTo>
                  <a:pt x="1055980" y="31035"/>
                  <a:pt x="1066140" y="26590"/>
                  <a:pt x="1081126" y="22272"/>
                </a:cubicBezTo>
                <a:cubicBezTo>
                  <a:pt x="1096112" y="17954"/>
                  <a:pt x="1109320" y="12747"/>
                  <a:pt x="1120750" y="6651"/>
                </a:cubicBezTo>
                <a:cubicBezTo>
                  <a:pt x="1126465" y="3603"/>
                  <a:pt x="1131355" y="1603"/>
                  <a:pt x="1135419" y="6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5B43EF9A-1E51-4467-B1BD-33AE0C75E78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1928"/>
          <a:stretch/>
        </p:blipFill>
        <p:spPr>
          <a:xfrm>
            <a:off x="-113134" y="619809"/>
            <a:ext cx="2792210" cy="6254066"/>
          </a:xfrm>
          <a:prstGeom prst="rect">
            <a:avLst/>
          </a:prstGeom>
        </p:spPr>
      </p:pic>
      <p:pic>
        <p:nvPicPr>
          <p:cNvPr id="25" name="PA_图片 24">
            <a:extLst>
              <a:ext uri="{FF2B5EF4-FFF2-40B4-BE49-F238E27FC236}">
                <a16:creationId xmlns:a16="http://schemas.microsoft.com/office/drawing/2014/main" xmlns="" id="{24651364-A105-400D-ADDE-058E2FE820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369654" y="2340851"/>
            <a:ext cx="5452692" cy="306714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A6AF8ED0-88F4-4316-B79C-2993193FCC9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69654" y="2340851"/>
            <a:ext cx="5452692" cy="306714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ECA5B3C0-C8DE-43CA-A59E-F0773C6FF0D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69654" y="2340851"/>
            <a:ext cx="5452692" cy="3067138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64BF97B5-0566-4C18-9C32-5569B2F6B1B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69654" y="2340851"/>
            <a:ext cx="5452692" cy="306714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4DCC3650-BEB9-4648-8ADF-2926695CC370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88"/>
          <a:stretch/>
        </p:blipFill>
        <p:spPr>
          <a:xfrm>
            <a:off x="5018722" y="0"/>
            <a:ext cx="2275354" cy="1005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1933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C9014BBC-8B42-495A-9EC5-9BB0A83E35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154" y="2046514"/>
            <a:ext cx="2806700" cy="481148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76D693C-2787-423C-A7F1-B55C22D7EB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807" flipH="1">
            <a:off x="8938646" y="3901579"/>
            <a:ext cx="3389087" cy="451878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C883019-D86F-4440-9F5C-54F43C5822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928"/>
          <a:stretch/>
        </p:blipFill>
        <p:spPr>
          <a:xfrm flipV="1">
            <a:off x="-113134" y="-19050"/>
            <a:ext cx="2792210" cy="625406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0631288-6A21-43D5-BA8C-132033A475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219200" y="0"/>
            <a:ext cx="3305175" cy="229552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4472E3A-7BC5-413E-89DA-B07F8BF398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807" flipH="1">
            <a:off x="8938646" y="-105886"/>
            <a:ext cx="3389087" cy="4518783"/>
          </a:xfrm>
          <a:prstGeom prst="rect">
            <a:avLst/>
          </a:prstGeom>
        </p:spPr>
      </p:pic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4C88969E-17B0-4C17-B8DD-B4A5269845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53623" y="1086017"/>
            <a:ext cx="2893967" cy="451332"/>
          </a:xfrm>
          <a:custGeom>
            <a:avLst/>
            <a:gdLst/>
            <a:ahLst/>
            <a:cxnLst/>
            <a:rect l="l" t="t" r="r" b="b"/>
            <a:pathLst>
              <a:path w="2893967" h="451332">
                <a:moveTo>
                  <a:pt x="1114368" y="215630"/>
                </a:moveTo>
                <a:cubicBezTo>
                  <a:pt x="1111130" y="215376"/>
                  <a:pt x="1108050" y="215820"/>
                  <a:pt x="1105129" y="216963"/>
                </a:cubicBezTo>
                <a:cubicBezTo>
                  <a:pt x="1091413" y="222551"/>
                  <a:pt x="1079094" y="238807"/>
                  <a:pt x="1068172" y="265731"/>
                </a:cubicBezTo>
                <a:cubicBezTo>
                  <a:pt x="1057250" y="292655"/>
                  <a:pt x="1052805" y="317547"/>
                  <a:pt x="1054837" y="340407"/>
                </a:cubicBezTo>
                <a:cubicBezTo>
                  <a:pt x="1055853" y="352599"/>
                  <a:pt x="1059028" y="362124"/>
                  <a:pt x="1064362" y="368982"/>
                </a:cubicBezTo>
                <a:cubicBezTo>
                  <a:pt x="1069696" y="375840"/>
                  <a:pt x="1075411" y="378253"/>
                  <a:pt x="1081507" y="376221"/>
                </a:cubicBezTo>
                <a:cubicBezTo>
                  <a:pt x="1087095" y="374189"/>
                  <a:pt x="1089889" y="372157"/>
                  <a:pt x="1089889" y="370125"/>
                </a:cubicBezTo>
                <a:cubicBezTo>
                  <a:pt x="1089889" y="368093"/>
                  <a:pt x="1094461" y="364029"/>
                  <a:pt x="1103605" y="357933"/>
                </a:cubicBezTo>
                <a:cubicBezTo>
                  <a:pt x="1117829" y="349297"/>
                  <a:pt x="1130021" y="337994"/>
                  <a:pt x="1140181" y="324024"/>
                </a:cubicBezTo>
                <a:cubicBezTo>
                  <a:pt x="1150341" y="310054"/>
                  <a:pt x="1156183" y="296719"/>
                  <a:pt x="1157707" y="284019"/>
                </a:cubicBezTo>
                <a:cubicBezTo>
                  <a:pt x="1159231" y="272335"/>
                  <a:pt x="1160755" y="264334"/>
                  <a:pt x="1162279" y="260016"/>
                </a:cubicBezTo>
                <a:cubicBezTo>
                  <a:pt x="1163803" y="255698"/>
                  <a:pt x="1158977" y="247951"/>
                  <a:pt x="1147801" y="236775"/>
                </a:cubicBezTo>
                <a:cubicBezTo>
                  <a:pt x="1135228" y="223440"/>
                  <a:pt x="1124084" y="216392"/>
                  <a:pt x="1114368" y="215630"/>
                </a:cubicBezTo>
                <a:close/>
                <a:moveTo>
                  <a:pt x="2155356" y="182578"/>
                </a:moveTo>
                <a:cubicBezTo>
                  <a:pt x="2159546" y="183022"/>
                  <a:pt x="2162023" y="183943"/>
                  <a:pt x="2162785" y="185340"/>
                </a:cubicBezTo>
                <a:cubicBezTo>
                  <a:pt x="2164309" y="188134"/>
                  <a:pt x="2168119" y="189531"/>
                  <a:pt x="2174215" y="189531"/>
                </a:cubicBezTo>
                <a:cubicBezTo>
                  <a:pt x="2179803" y="189531"/>
                  <a:pt x="2184756" y="192325"/>
                  <a:pt x="2189074" y="197913"/>
                </a:cubicBezTo>
                <a:cubicBezTo>
                  <a:pt x="2193392" y="203501"/>
                  <a:pt x="2195551" y="209851"/>
                  <a:pt x="2195551" y="216963"/>
                </a:cubicBezTo>
                <a:cubicBezTo>
                  <a:pt x="2195551" y="222043"/>
                  <a:pt x="2192376" y="229155"/>
                  <a:pt x="2186026" y="238299"/>
                </a:cubicBezTo>
                <a:cubicBezTo>
                  <a:pt x="2179676" y="247443"/>
                  <a:pt x="2172945" y="255063"/>
                  <a:pt x="2165833" y="261159"/>
                </a:cubicBezTo>
                <a:cubicBezTo>
                  <a:pt x="2158721" y="267255"/>
                  <a:pt x="2153895" y="269287"/>
                  <a:pt x="2151355" y="267255"/>
                </a:cubicBezTo>
                <a:cubicBezTo>
                  <a:pt x="2148815" y="264715"/>
                  <a:pt x="2145259" y="263445"/>
                  <a:pt x="2140687" y="263445"/>
                </a:cubicBezTo>
                <a:cubicBezTo>
                  <a:pt x="2136623" y="263445"/>
                  <a:pt x="2131797" y="261032"/>
                  <a:pt x="2126209" y="256206"/>
                </a:cubicBezTo>
                <a:cubicBezTo>
                  <a:pt x="2120621" y="251380"/>
                  <a:pt x="2117827" y="247443"/>
                  <a:pt x="2117827" y="244395"/>
                </a:cubicBezTo>
                <a:cubicBezTo>
                  <a:pt x="2117827" y="241855"/>
                  <a:pt x="2116049" y="239061"/>
                  <a:pt x="2112493" y="236013"/>
                </a:cubicBezTo>
                <a:cubicBezTo>
                  <a:pt x="2108429" y="232457"/>
                  <a:pt x="2106016" y="226107"/>
                  <a:pt x="2105254" y="216963"/>
                </a:cubicBezTo>
                <a:cubicBezTo>
                  <a:pt x="2104492" y="207819"/>
                  <a:pt x="2105889" y="200199"/>
                  <a:pt x="2109445" y="194103"/>
                </a:cubicBezTo>
                <a:cubicBezTo>
                  <a:pt x="2111985" y="189531"/>
                  <a:pt x="2114906" y="186610"/>
                  <a:pt x="2118208" y="185340"/>
                </a:cubicBezTo>
                <a:cubicBezTo>
                  <a:pt x="2121510" y="184070"/>
                  <a:pt x="2127987" y="183181"/>
                  <a:pt x="2137639" y="182673"/>
                </a:cubicBezTo>
                <a:cubicBezTo>
                  <a:pt x="2145259" y="182165"/>
                  <a:pt x="2151165" y="182133"/>
                  <a:pt x="2155356" y="182578"/>
                </a:cubicBezTo>
                <a:close/>
                <a:moveTo>
                  <a:pt x="1383831" y="182578"/>
                </a:moveTo>
                <a:cubicBezTo>
                  <a:pt x="1388022" y="183022"/>
                  <a:pt x="1390498" y="183943"/>
                  <a:pt x="1391260" y="185340"/>
                </a:cubicBezTo>
                <a:cubicBezTo>
                  <a:pt x="1392784" y="188134"/>
                  <a:pt x="1396594" y="189531"/>
                  <a:pt x="1402690" y="189531"/>
                </a:cubicBezTo>
                <a:cubicBezTo>
                  <a:pt x="1408278" y="189531"/>
                  <a:pt x="1413231" y="192325"/>
                  <a:pt x="1417549" y="197913"/>
                </a:cubicBezTo>
                <a:cubicBezTo>
                  <a:pt x="1421867" y="203501"/>
                  <a:pt x="1424026" y="209851"/>
                  <a:pt x="1424026" y="216963"/>
                </a:cubicBezTo>
                <a:cubicBezTo>
                  <a:pt x="1424026" y="222043"/>
                  <a:pt x="1420851" y="229155"/>
                  <a:pt x="1414501" y="238299"/>
                </a:cubicBezTo>
                <a:cubicBezTo>
                  <a:pt x="1408151" y="247443"/>
                  <a:pt x="1401420" y="255063"/>
                  <a:pt x="1394308" y="261159"/>
                </a:cubicBezTo>
                <a:cubicBezTo>
                  <a:pt x="1387196" y="267255"/>
                  <a:pt x="1382370" y="269287"/>
                  <a:pt x="1379830" y="267255"/>
                </a:cubicBezTo>
                <a:cubicBezTo>
                  <a:pt x="1377290" y="264715"/>
                  <a:pt x="1373734" y="263445"/>
                  <a:pt x="1369162" y="263445"/>
                </a:cubicBezTo>
                <a:cubicBezTo>
                  <a:pt x="1365098" y="263445"/>
                  <a:pt x="1360272" y="261032"/>
                  <a:pt x="1354684" y="256206"/>
                </a:cubicBezTo>
                <a:cubicBezTo>
                  <a:pt x="1349096" y="251380"/>
                  <a:pt x="1346302" y="247443"/>
                  <a:pt x="1346302" y="244395"/>
                </a:cubicBezTo>
                <a:cubicBezTo>
                  <a:pt x="1346302" y="241855"/>
                  <a:pt x="1344524" y="239061"/>
                  <a:pt x="1340968" y="236013"/>
                </a:cubicBezTo>
                <a:cubicBezTo>
                  <a:pt x="1336904" y="232457"/>
                  <a:pt x="1334491" y="226107"/>
                  <a:pt x="1333729" y="216963"/>
                </a:cubicBezTo>
                <a:cubicBezTo>
                  <a:pt x="1332967" y="207819"/>
                  <a:pt x="1334364" y="200199"/>
                  <a:pt x="1337920" y="194103"/>
                </a:cubicBezTo>
                <a:cubicBezTo>
                  <a:pt x="1340460" y="189531"/>
                  <a:pt x="1343381" y="186610"/>
                  <a:pt x="1346683" y="185340"/>
                </a:cubicBezTo>
                <a:cubicBezTo>
                  <a:pt x="1349985" y="184070"/>
                  <a:pt x="1356462" y="183181"/>
                  <a:pt x="1366114" y="182673"/>
                </a:cubicBezTo>
                <a:cubicBezTo>
                  <a:pt x="1373734" y="182165"/>
                  <a:pt x="1379640" y="182133"/>
                  <a:pt x="1383831" y="182578"/>
                </a:cubicBezTo>
                <a:close/>
                <a:moveTo>
                  <a:pt x="2795626" y="130095"/>
                </a:moveTo>
                <a:cubicBezTo>
                  <a:pt x="2793594" y="130095"/>
                  <a:pt x="2784323" y="139239"/>
                  <a:pt x="2767813" y="157527"/>
                </a:cubicBezTo>
                <a:cubicBezTo>
                  <a:pt x="2751303" y="175815"/>
                  <a:pt x="2743048" y="186229"/>
                  <a:pt x="2743048" y="188769"/>
                </a:cubicBezTo>
                <a:cubicBezTo>
                  <a:pt x="2743048" y="193341"/>
                  <a:pt x="2739746" y="197659"/>
                  <a:pt x="2733142" y="201723"/>
                </a:cubicBezTo>
                <a:cubicBezTo>
                  <a:pt x="2726538" y="205787"/>
                  <a:pt x="2723236" y="209851"/>
                  <a:pt x="2723236" y="213915"/>
                </a:cubicBezTo>
                <a:cubicBezTo>
                  <a:pt x="2723236" y="217979"/>
                  <a:pt x="2721331" y="219376"/>
                  <a:pt x="2717521" y="218106"/>
                </a:cubicBezTo>
                <a:cubicBezTo>
                  <a:pt x="2713711" y="216836"/>
                  <a:pt x="2711806" y="217979"/>
                  <a:pt x="2711806" y="221535"/>
                </a:cubicBezTo>
                <a:cubicBezTo>
                  <a:pt x="2711806" y="225091"/>
                  <a:pt x="2709266" y="228139"/>
                  <a:pt x="2704186" y="230679"/>
                </a:cubicBezTo>
                <a:cubicBezTo>
                  <a:pt x="2700122" y="233219"/>
                  <a:pt x="2691994" y="242236"/>
                  <a:pt x="2679802" y="257730"/>
                </a:cubicBezTo>
                <a:cubicBezTo>
                  <a:pt x="2667610" y="273224"/>
                  <a:pt x="2662276" y="281733"/>
                  <a:pt x="2663800" y="283257"/>
                </a:cubicBezTo>
                <a:cubicBezTo>
                  <a:pt x="2664816" y="284273"/>
                  <a:pt x="2673960" y="284273"/>
                  <a:pt x="2691232" y="283257"/>
                </a:cubicBezTo>
                <a:cubicBezTo>
                  <a:pt x="2708504" y="282241"/>
                  <a:pt x="2720442" y="280971"/>
                  <a:pt x="2727046" y="279447"/>
                </a:cubicBezTo>
                <a:cubicBezTo>
                  <a:pt x="2733650" y="277923"/>
                  <a:pt x="2739746" y="277415"/>
                  <a:pt x="2745334" y="277923"/>
                </a:cubicBezTo>
                <a:cubicBezTo>
                  <a:pt x="2749398" y="277923"/>
                  <a:pt x="2752192" y="276399"/>
                  <a:pt x="2753716" y="273351"/>
                </a:cubicBezTo>
                <a:cubicBezTo>
                  <a:pt x="2755240" y="270303"/>
                  <a:pt x="2757526" y="260397"/>
                  <a:pt x="2760574" y="243633"/>
                </a:cubicBezTo>
                <a:cubicBezTo>
                  <a:pt x="2761590" y="239569"/>
                  <a:pt x="2764384" y="230806"/>
                  <a:pt x="2768956" y="217344"/>
                </a:cubicBezTo>
                <a:cubicBezTo>
                  <a:pt x="2773528" y="203882"/>
                  <a:pt x="2776576" y="195373"/>
                  <a:pt x="2778100" y="191817"/>
                </a:cubicBezTo>
                <a:cubicBezTo>
                  <a:pt x="2780640" y="187245"/>
                  <a:pt x="2781910" y="182927"/>
                  <a:pt x="2781910" y="178863"/>
                </a:cubicBezTo>
                <a:cubicBezTo>
                  <a:pt x="2781910" y="174799"/>
                  <a:pt x="2783942" y="169719"/>
                  <a:pt x="2788006" y="163623"/>
                </a:cubicBezTo>
                <a:cubicBezTo>
                  <a:pt x="2792070" y="157527"/>
                  <a:pt x="2793848" y="153336"/>
                  <a:pt x="2793340" y="151050"/>
                </a:cubicBezTo>
                <a:cubicBezTo>
                  <a:pt x="2792832" y="148764"/>
                  <a:pt x="2792832" y="146986"/>
                  <a:pt x="2793340" y="145716"/>
                </a:cubicBezTo>
                <a:cubicBezTo>
                  <a:pt x="2793848" y="144446"/>
                  <a:pt x="2794610" y="141525"/>
                  <a:pt x="2795626" y="136953"/>
                </a:cubicBezTo>
                <a:cubicBezTo>
                  <a:pt x="2795626" y="135429"/>
                  <a:pt x="2795753" y="134159"/>
                  <a:pt x="2796007" y="133143"/>
                </a:cubicBezTo>
                <a:cubicBezTo>
                  <a:pt x="2796261" y="132127"/>
                  <a:pt x="2796388" y="131365"/>
                  <a:pt x="2796388" y="130857"/>
                </a:cubicBezTo>
                <a:cubicBezTo>
                  <a:pt x="2796388" y="130349"/>
                  <a:pt x="2796134" y="130095"/>
                  <a:pt x="2795626" y="130095"/>
                </a:cubicBezTo>
                <a:close/>
                <a:moveTo>
                  <a:pt x="2404720" y="115617"/>
                </a:moveTo>
                <a:cubicBezTo>
                  <a:pt x="2401164" y="115617"/>
                  <a:pt x="2393036" y="124888"/>
                  <a:pt x="2380336" y="143430"/>
                </a:cubicBezTo>
                <a:cubicBezTo>
                  <a:pt x="2367636" y="161972"/>
                  <a:pt x="2359254" y="176831"/>
                  <a:pt x="2355190" y="188007"/>
                </a:cubicBezTo>
                <a:cubicBezTo>
                  <a:pt x="2349602" y="203247"/>
                  <a:pt x="2346046" y="215058"/>
                  <a:pt x="2344522" y="223440"/>
                </a:cubicBezTo>
                <a:cubicBezTo>
                  <a:pt x="2342998" y="231822"/>
                  <a:pt x="2341982" y="244141"/>
                  <a:pt x="2341474" y="260397"/>
                </a:cubicBezTo>
                <a:cubicBezTo>
                  <a:pt x="2340458" y="302053"/>
                  <a:pt x="2343252" y="328977"/>
                  <a:pt x="2349856" y="341169"/>
                </a:cubicBezTo>
                <a:cubicBezTo>
                  <a:pt x="2351888" y="344217"/>
                  <a:pt x="2353920" y="345995"/>
                  <a:pt x="2355952" y="346503"/>
                </a:cubicBezTo>
                <a:cubicBezTo>
                  <a:pt x="2357984" y="347011"/>
                  <a:pt x="2361794" y="346757"/>
                  <a:pt x="2367382" y="345741"/>
                </a:cubicBezTo>
                <a:cubicBezTo>
                  <a:pt x="2378050" y="343201"/>
                  <a:pt x="2388464" y="338121"/>
                  <a:pt x="2398624" y="330501"/>
                </a:cubicBezTo>
                <a:cubicBezTo>
                  <a:pt x="2409800" y="321357"/>
                  <a:pt x="2419579" y="310562"/>
                  <a:pt x="2427961" y="298116"/>
                </a:cubicBezTo>
                <a:cubicBezTo>
                  <a:pt x="2436343" y="285670"/>
                  <a:pt x="2439772" y="276653"/>
                  <a:pt x="2438248" y="271065"/>
                </a:cubicBezTo>
                <a:cubicBezTo>
                  <a:pt x="2437232" y="266493"/>
                  <a:pt x="2438629" y="263445"/>
                  <a:pt x="2442439" y="261921"/>
                </a:cubicBezTo>
                <a:cubicBezTo>
                  <a:pt x="2446249" y="260397"/>
                  <a:pt x="2447392" y="258492"/>
                  <a:pt x="2445868" y="256206"/>
                </a:cubicBezTo>
                <a:cubicBezTo>
                  <a:pt x="2444344" y="253920"/>
                  <a:pt x="2444852" y="252015"/>
                  <a:pt x="2447392" y="250491"/>
                </a:cubicBezTo>
                <a:cubicBezTo>
                  <a:pt x="2451456" y="247443"/>
                  <a:pt x="2455012" y="228901"/>
                  <a:pt x="2458060" y="194865"/>
                </a:cubicBezTo>
                <a:cubicBezTo>
                  <a:pt x="2458568" y="182673"/>
                  <a:pt x="2456790" y="172640"/>
                  <a:pt x="2452726" y="164766"/>
                </a:cubicBezTo>
                <a:cubicBezTo>
                  <a:pt x="2448662" y="156892"/>
                  <a:pt x="2439264" y="146097"/>
                  <a:pt x="2424532" y="132381"/>
                </a:cubicBezTo>
                <a:cubicBezTo>
                  <a:pt x="2412848" y="121205"/>
                  <a:pt x="2406244" y="115617"/>
                  <a:pt x="2404720" y="115617"/>
                </a:cubicBezTo>
                <a:close/>
                <a:moveTo>
                  <a:pt x="1633195" y="115617"/>
                </a:moveTo>
                <a:cubicBezTo>
                  <a:pt x="1629639" y="115617"/>
                  <a:pt x="1621511" y="124888"/>
                  <a:pt x="1608811" y="143430"/>
                </a:cubicBezTo>
                <a:cubicBezTo>
                  <a:pt x="1596111" y="161972"/>
                  <a:pt x="1587729" y="176831"/>
                  <a:pt x="1583665" y="188007"/>
                </a:cubicBezTo>
                <a:cubicBezTo>
                  <a:pt x="1578077" y="203247"/>
                  <a:pt x="1574521" y="215058"/>
                  <a:pt x="1572997" y="223440"/>
                </a:cubicBezTo>
                <a:cubicBezTo>
                  <a:pt x="1571473" y="231822"/>
                  <a:pt x="1570457" y="244141"/>
                  <a:pt x="1569949" y="260397"/>
                </a:cubicBezTo>
                <a:cubicBezTo>
                  <a:pt x="1568933" y="302053"/>
                  <a:pt x="1571727" y="328977"/>
                  <a:pt x="1578331" y="341169"/>
                </a:cubicBezTo>
                <a:cubicBezTo>
                  <a:pt x="1580363" y="344217"/>
                  <a:pt x="1582395" y="345995"/>
                  <a:pt x="1584427" y="346503"/>
                </a:cubicBezTo>
                <a:cubicBezTo>
                  <a:pt x="1586459" y="347011"/>
                  <a:pt x="1590269" y="346757"/>
                  <a:pt x="1595857" y="345741"/>
                </a:cubicBezTo>
                <a:cubicBezTo>
                  <a:pt x="1606525" y="343201"/>
                  <a:pt x="1616939" y="338121"/>
                  <a:pt x="1627099" y="330501"/>
                </a:cubicBezTo>
                <a:cubicBezTo>
                  <a:pt x="1638275" y="321357"/>
                  <a:pt x="1648054" y="310562"/>
                  <a:pt x="1656436" y="298116"/>
                </a:cubicBezTo>
                <a:cubicBezTo>
                  <a:pt x="1664818" y="285670"/>
                  <a:pt x="1668247" y="276653"/>
                  <a:pt x="1666723" y="271065"/>
                </a:cubicBezTo>
                <a:cubicBezTo>
                  <a:pt x="1665707" y="266493"/>
                  <a:pt x="1667104" y="263445"/>
                  <a:pt x="1670914" y="261921"/>
                </a:cubicBezTo>
                <a:cubicBezTo>
                  <a:pt x="1674724" y="260397"/>
                  <a:pt x="1675867" y="258492"/>
                  <a:pt x="1674343" y="256206"/>
                </a:cubicBezTo>
                <a:cubicBezTo>
                  <a:pt x="1672819" y="253920"/>
                  <a:pt x="1673327" y="252015"/>
                  <a:pt x="1675867" y="250491"/>
                </a:cubicBezTo>
                <a:cubicBezTo>
                  <a:pt x="1679931" y="247443"/>
                  <a:pt x="1683487" y="228901"/>
                  <a:pt x="1686535" y="194865"/>
                </a:cubicBezTo>
                <a:cubicBezTo>
                  <a:pt x="1687043" y="182673"/>
                  <a:pt x="1685265" y="172640"/>
                  <a:pt x="1681201" y="164766"/>
                </a:cubicBezTo>
                <a:cubicBezTo>
                  <a:pt x="1677137" y="156892"/>
                  <a:pt x="1667739" y="146097"/>
                  <a:pt x="1653007" y="132381"/>
                </a:cubicBezTo>
                <a:cubicBezTo>
                  <a:pt x="1641323" y="121205"/>
                  <a:pt x="1634719" y="115617"/>
                  <a:pt x="1633195" y="115617"/>
                </a:cubicBezTo>
                <a:close/>
                <a:moveTo>
                  <a:pt x="528295" y="115617"/>
                </a:moveTo>
                <a:cubicBezTo>
                  <a:pt x="524739" y="115617"/>
                  <a:pt x="516611" y="124888"/>
                  <a:pt x="503911" y="143430"/>
                </a:cubicBezTo>
                <a:cubicBezTo>
                  <a:pt x="491211" y="161972"/>
                  <a:pt x="482829" y="176831"/>
                  <a:pt x="478765" y="188007"/>
                </a:cubicBezTo>
                <a:cubicBezTo>
                  <a:pt x="473177" y="203247"/>
                  <a:pt x="469621" y="215058"/>
                  <a:pt x="468097" y="223440"/>
                </a:cubicBezTo>
                <a:cubicBezTo>
                  <a:pt x="466573" y="231822"/>
                  <a:pt x="465557" y="244141"/>
                  <a:pt x="465049" y="260397"/>
                </a:cubicBezTo>
                <a:cubicBezTo>
                  <a:pt x="464033" y="302053"/>
                  <a:pt x="466827" y="328977"/>
                  <a:pt x="473431" y="341169"/>
                </a:cubicBezTo>
                <a:cubicBezTo>
                  <a:pt x="475463" y="344217"/>
                  <a:pt x="477495" y="345995"/>
                  <a:pt x="479527" y="346503"/>
                </a:cubicBezTo>
                <a:cubicBezTo>
                  <a:pt x="481559" y="347011"/>
                  <a:pt x="485369" y="346757"/>
                  <a:pt x="490957" y="345741"/>
                </a:cubicBezTo>
                <a:cubicBezTo>
                  <a:pt x="501625" y="343201"/>
                  <a:pt x="512039" y="338121"/>
                  <a:pt x="522199" y="330501"/>
                </a:cubicBezTo>
                <a:cubicBezTo>
                  <a:pt x="533375" y="321357"/>
                  <a:pt x="543154" y="310562"/>
                  <a:pt x="551536" y="298116"/>
                </a:cubicBezTo>
                <a:cubicBezTo>
                  <a:pt x="559918" y="285670"/>
                  <a:pt x="563347" y="276653"/>
                  <a:pt x="561823" y="271065"/>
                </a:cubicBezTo>
                <a:cubicBezTo>
                  <a:pt x="560807" y="266493"/>
                  <a:pt x="562204" y="263445"/>
                  <a:pt x="566014" y="261921"/>
                </a:cubicBezTo>
                <a:cubicBezTo>
                  <a:pt x="569824" y="260397"/>
                  <a:pt x="570967" y="258492"/>
                  <a:pt x="569443" y="256206"/>
                </a:cubicBezTo>
                <a:cubicBezTo>
                  <a:pt x="567919" y="253920"/>
                  <a:pt x="568427" y="252015"/>
                  <a:pt x="570967" y="250491"/>
                </a:cubicBezTo>
                <a:cubicBezTo>
                  <a:pt x="575031" y="247443"/>
                  <a:pt x="578587" y="228901"/>
                  <a:pt x="581635" y="194865"/>
                </a:cubicBezTo>
                <a:cubicBezTo>
                  <a:pt x="582143" y="182673"/>
                  <a:pt x="580365" y="172640"/>
                  <a:pt x="576301" y="164766"/>
                </a:cubicBezTo>
                <a:cubicBezTo>
                  <a:pt x="572237" y="156892"/>
                  <a:pt x="562839" y="146097"/>
                  <a:pt x="548107" y="132381"/>
                </a:cubicBezTo>
                <a:cubicBezTo>
                  <a:pt x="536423" y="121205"/>
                  <a:pt x="529819" y="115617"/>
                  <a:pt x="528295" y="115617"/>
                </a:cubicBezTo>
                <a:close/>
                <a:moveTo>
                  <a:pt x="1115416" y="55800"/>
                </a:moveTo>
                <a:cubicBezTo>
                  <a:pt x="1107542" y="55546"/>
                  <a:pt x="1095985" y="58467"/>
                  <a:pt x="1080745" y="64563"/>
                </a:cubicBezTo>
                <a:cubicBezTo>
                  <a:pt x="1051789" y="76247"/>
                  <a:pt x="1036041" y="91233"/>
                  <a:pt x="1033501" y="109521"/>
                </a:cubicBezTo>
                <a:cubicBezTo>
                  <a:pt x="1032485" y="119173"/>
                  <a:pt x="1034644" y="126793"/>
                  <a:pt x="1039978" y="132381"/>
                </a:cubicBezTo>
                <a:cubicBezTo>
                  <a:pt x="1045312" y="137969"/>
                  <a:pt x="1058139" y="146097"/>
                  <a:pt x="1078459" y="156765"/>
                </a:cubicBezTo>
                <a:cubicBezTo>
                  <a:pt x="1099287" y="168449"/>
                  <a:pt x="1110717" y="172005"/>
                  <a:pt x="1112749" y="167433"/>
                </a:cubicBezTo>
                <a:cubicBezTo>
                  <a:pt x="1113257" y="166417"/>
                  <a:pt x="1113511" y="164893"/>
                  <a:pt x="1113511" y="162861"/>
                </a:cubicBezTo>
                <a:cubicBezTo>
                  <a:pt x="1113511" y="149145"/>
                  <a:pt x="1121639" y="139493"/>
                  <a:pt x="1137895" y="133905"/>
                </a:cubicBezTo>
                <a:cubicBezTo>
                  <a:pt x="1146023" y="131365"/>
                  <a:pt x="1152246" y="126158"/>
                  <a:pt x="1156564" y="118284"/>
                </a:cubicBezTo>
                <a:cubicBezTo>
                  <a:pt x="1160882" y="110410"/>
                  <a:pt x="1162279" y="101901"/>
                  <a:pt x="1160755" y="92757"/>
                </a:cubicBezTo>
                <a:cubicBezTo>
                  <a:pt x="1160247" y="86661"/>
                  <a:pt x="1158723" y="81835"/>
                  <a:pt x="1156183" y="78279"/>
                </a:cubicBezTo>
                <a:cubicBezTo>
                  <a:pt x="1153643" y="74723"/>
                  <a:pt x="1149071" y="70659"/>
                  <a:pt x="1142467" y="66087"/>
                </a:cubicBezTo>
                <a:cubicBezTo>
                  <a:pt x="1132307" y="59483"/>
                  <a:pt x="1123290" y="56054"/>
                  <a:pt x="1115416" y="55800"/>
                </a:cubicBezTo>
                <a:close/>
                <a:moveTo>
                  <a:pt x="2410245" y="51228"/>
                </a:moveTo>
                <a:cubicBezTo>
                  <a:pt x="2417992" y="50720"/>
                  <a:pt x="2426818" y="51355"/>
                  <a:pt x="2436724" y="53133"/>
                </a:cubicBezTo>
                <a:cubicBezTo>
                  <a:pt x="2438756" y="53641"/>
                  <a:pt x="2439772" y="56435"/>
                  <a:pt x="2439772" y="61515"/>
                </a:cubicBezTo>
                <a:cubicBezTo>
                  <a:pt x="2439772" y="66595"/>
                  <a:pt x="2446122" y="75612"/>
                  <a:pt x="2458822" y="88566"/>
                </a:cubicBezTo>
                <a:cubicBezTo>
                  <a:pt x="2471522" y="101520"/>
                  <a:pt x="2480031" y="112188"/>
                  <a:pt x="2484349" y="120570"/>
                </a:cubicBezTo>
                <a:cubicBezTo>
                  <a:pt x="2488667" y="128952"/>
                  <a:pt x="2492604" y="136445"/>
                  <a:pt x="2496160" y="143049"/>
                </a:cubicBezTo>
                <a:cubicBezTo>
                  <a:pt x="2498700" y="148637"/>
                  <a:pt x="2500986" y="169465"/>
                  <a:pt x="2503018" y="205533"/>
                </a:cubicBezTo>
                <a:cubicBezTo>
                  <a:pt x="2505050" y="241601"/>
                  <a:pt x="2504796" y="260143"/>
                  <a:pt x="2502256" y="261159"/>
                </a:cubicBezTo>
                <a:cubicBezTo>
                  <a:pt x="2500224" y="262683"/>
                  <a:pt x="2497684" y="269541"/>
                  <a:pt x="2494636" y="281733"/>
                </a:cubicBezTo>
                <a:cubicBezTo>
                  <a:pt x="2488032" y="305101"/>
                  <a:pt x="2482571" y="321484"/>
                  <a:pt x="2478253" y="330882"/>
                </a:cubicBezTo>
                <a:cubicBezTo>
                  <a:pt x="2473935" y="340280"/>
                  <a:pt x="2466696" y="350059"/>
                  <a:pt x="2456536" y="360219"/>
                </a:cubicBezTo>
                <a:cubicBezTo>
                  <a:pt x="2439264" y="377999"/>
                  <a:pt x="2420468" y="389810"/>
                  <a:pt x="2400148" y="395652"/>
                </a:cubicBezTo>
                <a:cubicBezTo>
                  <a:pt x="2379828" y="401494"/>
                  <a:pt x="2363064" y="400097"/>
                  <a:pt x="2349856" y="391461"/>
                </a:cubicBezTo>
                <a:cubicBezTo>
                  <a:pt x="2337664" y="383333"/>
                  <a:pt x="2325472" y="372411"/>
                  <a:pt x="2313280" y="358695"/>
                </a:cubicBezTo>
                <a:cubicBezTo>
                  <a:pt x="2301088" y="344979"/>
                  <a:pt x="2293722" y="334057"/>
                  <a:pt x="2291182" y="325929"/>
                </a:cubicBezTo>
                <a:cubicBezTo>
                  <a:pt x="2288642" y="316277"/>
                  <a:pt x="2286991" y="298116"/>
                  <a:pt x="2286229" y="271446"/>
                </a:cubicBezTo>
                <a:cubicBezTo>
                  <a:pt x="2285467" y="244776"/>
                  <a:pt x="2286102" y="229155"/>
                  <a:pt x="2288134" y="224583"/>
                </a:cubicBezTo>
                <a:cubicBezTo>
                  <a:pt x="2290674" y="221027"/>
                  <a:pt x="2293214" y="210867"/>
                  <a:pt x="2295754" y="194103"/>
                </a:cubicBezTo>
                <a:cubicBezTo>
                  <a:pt x="2298802" y="177339"/>
                  <a:pt x="2304898" y="159686"/>
                  <a:pt x="2314042" y="141144"/>
                </a:cubicBezTo>
                <a:cubicBezTo>
                  <a:pt x="2323186" y="122602"/>
                  <a:pt x="2333346" y="107743"/>
                  <a:pt x="2344522" y="96567"/>
                </a:cubicBezTo>
                <a:cubicBezTo>
                  <a:pt x="2366366" y="74215"/>
                  <a:pt x="2381606" y="60753"/>
                  <a:pt x="2390242" y="56181"/>
                </a:cubicBezTo>
                <a:cubicBezTo>
                  <a:pt x="2395830" y="53387"/>
                  <a:pt x="2402498" y="51736"/>
                  <a:pt x="2410245" y="51228"/>
                </a:cubicBezTo>
                <a:close/>
                <a:moveTo>
                  <a:pt x="1638720" y="51228"/>
                </a:moveTo>
                <a:cubicBezTo>
                  <a:pt x="1646467" y="50720"/>
                  <a:pt x="1655293" y="51355"/>
                  <a:pt x="1665199" y="53133"/>
                </a:cubicBezTo>
                <a:cubicBezTo>
                  <a:pt x="1667231" y="53641"/>
                  <a:pt x="1668247" y="56435"/>
                  <a:pt x="1668247" y="61515"/>
                </a:cubicBezTo>
                <a:cubicBezTo>
                  <a:pt x="1668247" y="66595"/>
                  <a:pt x="1674597" y="75612"/>
                  <a:pt x="1687297" y="88566"/>
                </a:cubicBezTo>
                <a:cubicBezTo>
                  <a:pt x="1699997" y="101520"/>
                  <a:pt x="1708506" y="112188"/>
                  <a:pt x="1712824" y="120570"/>
                </a:cubicBezTo>
                <a:cubicBezTo>
                  <a:pt x="1717142" y="128952"/>
                  <a:pt x="1721079" y="136445"/>
                  <a:pt x="1724635" y="143049"/>
                </a:cubicBezTo>
                <a:cubicBezTo>
                  <a:pt x="1727175" y="148637"/>
                  <a:pt x="1729461" y="169465"/>
                  <a:pt x="1731493" y="205533"/>
                </a:cubicBezTo>
                <a:cubicBezTo>
                  <a:pt x="1733525" y="241601"/>
                  <a:pt x="1733271" y="260143"/>
                  <a:pt x="1730731" y="261159"/>
                </a:cubicBezTo>
                <a:cubicBezTo>
                  <a:pt x="1728699" y="262683"/>
                  <a:pt x="1726159" y="269541"/>
                  <a:pt x="1723111" y="281733"/>
                </a:cubicBezTo>
                <a:cubicBezTo>
                  <a:pt x="1716507" y="305101"/>
                  <a:pt x="1711046" y="321484"/>
                  <a:pt x="1706728" y="330882"/>
                </a:cubicBezTo>
                <a:cubicBezTo>
                  <a:pt x="1702410" y="340280"/>
                  <a:pt x="1695171" y="350059"/>
                  <a:pt x="1685011" y="360219"/>
                </a:cubicBezTo>
                <a:cubicBezTo>
                  <a:pt x="1667739" y="377999"/>
                  <a:pt x="1648943" y="389810"/>
                  <a:pt x="1628623" y="395652"/>
                </a:cubicBezTo>
                <a:cubicBezTo>
                  <a:pt x="1608303" y="401494"/>
                  <a:pt x="1591539" y="400097"/>
                  <a:pt x="1578331" y="391461"/>
                </a:cubicBezTo>
                <a:cubicBezTo>
                  <a:pt x="1566139" y="383333"/>
                  <a:pt x="1553947" y="372411"/>
                  <a:pt x="1541755" y="358695"/>
                </a:cubicBezTo>
                <a:cubicBezTo>
                  <a:pt x="1529563" y="344979"/>
                  <a:pt x="1522197" y="334057"/>
                  <a:pt x="1519657" y="325929"/>
                </a:cubicBezTo>
                <a:cubicBezTo>
                  <a:pt x="1517117" y="316277"/>
                  <a:pt x="1515466" y="298116"/>
                  <a:pt x="1514704" y="271446"/>
                </a:cubicBezTo>
                <a:cubicBezTo>
                  <a:pt x="1513942" y="244776"/>
                  <a:pt x="1514577" y="229155"/>
                  <a:pt x="1516609" y="224583"/>
                </a:cubicBezTo>
                <a:cubicBezTo>
                  <a:pt x="1519149" y="221027"/>
                  <a:pt x="1521689" y="210867"/>
                  <a:pt x="1524229" y="194103"/>
                </a:cubicBezTo>
                <a:cubicBezTo>
                  <a:pt x="1527277" y="177339"/>
                  <a:pt x="1533373" y="159686"/>
                  <a:pt x="1542517" y="141144"/>
                </a:cubicBezTo>
                <a:cubicBezTo>
                  <a:pt x="1551661" y="122602"/>
                  <a:pt x="1561821" y="107743"/>
                  <a:pt x="1572997" y="96567"/>
                </a:cubicBezTo>
                <a:cubicBezTo>
                  <a:pt x="1594841" y="74215"/>
                  <a:pt x="1610081" y="60753"/>
                  <a:pt x="1618717" y="56181"/>
                </a:cubicBezTo>
                <a:cubicBezTo>
                  <a:pt x="1624305" y="53387"/>
                  <a:pt x="1630973" y="51736"/>
                  <a:pt x="1638720" y="51228"/>
                </a:cubicBezTo>
                <a:close/>
                <a:moveTo>
                  <a:pt x="533820" y="51228"/>
                </a:moveTo>
                <a:cubicBezTo>
                  <a:pt x="541567" y="50720"/>
                  <a:pt x="550393" y="51355"/>
                  <a:pt x="560299" y="53133"/>
                </a:cubicBezTo>
                <a:cubicBezTo>
                  <a:pt x="562331" y="53641"/>
                  <a:pt x="563347" y="56435"/>
                  <a:pt x="563347" y="61515"/>
                </a:cubicBezTo>
                <a:cubicBezTo>
                  <a:pt x="563347" y="66595"/>
                  <a:pt x="569697" y="75612"/>
                  <a:pt x="582397" y="88566"/>
                </a:cubicBezTo>
                <a:cubicBezTo>
                  <a:pt x="595097" y="101520"/>
                  <a:pt x="603606" y="112188"/>
                  <a:pt x="607924" y="120570"/>
                </a:cubicBezTo>
                <a:cubicBezTo>
                  <a:pt x="612242" y="128952"/>
                  <a:pt x="616179" y="136445"/>
                  <a:pt x="619735" y="143049"/>
                </a:cubicBezTo>
                <a:cubicBezTo>
                  <a:pt x="622275" y="148637"/>
                  <a:pt x="624561" y="169465"/>
                  <a:pt x="626593" y="205533"/>
                </a:cubicBezTo>
                <a:cubicBezTo>
                  <a:pt x="628625" y="241601"/>
                  <a:pt x="628371" y="260143"/>
                  <a:pt x="625831" y="261159"/>
                </a:cubicBezTo>
                <a:cubicBezTo>
                  <a:pt x="623799" y="262683"/>
                  <a:pt x="621259" y="269541"/>
                  <a:pt x="618211" y="281733"/>
                </a:cubicBezTo>
                <a:cubicBezTo>
                  <a:pt x="611607" y="305101"/>
                  <a:pt x="606146" y="321484"/>
                  <a:pt x="601828" y="330882"/>
                </a:cubicBezTo>
                <a:cubicBezTo>
                  <a:pt x="597510" y="340280"/>
                  <a:pt x="590271" y="350059"/>
                  <a:pt x="580111" y="360219"/>
                </a:cubicBezTo>
                <a:cubicBezTo>
                  <a:pt x="562839" y="377999"/>
                  <a:pt x="544043" y="389810"/>
                  <a:pt x="523723" y="395652"/>
                </a:cubicBezTo>
                <a:cubicBezTo>
                  <a:pt x="503403" y="401494"/>
                  <a:pt x="486639" y="400097"/>
                  <a:pt x="473431" y="391461"/>
                </a:cubicBezTo>
                <a:cubicBezTo>
                  <a:pt x="461239" y="383333"/>
                  <a:pt x="449047" y="372411"/>
                  <a:pt x="436855" y="358695"/>
                </a:cubicBezTo>
                <a:cubicBezTo>
                  <a:pt x="424663" y="344979"/>
                  <a:pt x="417297" y="334057"/>
                  <a:pt x="414757" y="325929"/>
                </a:cubicBezTo>
                <a:cubicBezTo>
                  <a:pt x="412217" y="316277"/>
                  <a:pt x="410566" y="298116"/>
                  <a:pt x="409804" y="271446"/>
                </a:cubicBezTo>
                <a:cubicBezTo>
                  <a:pt x="409042" y="244776"/>
                  <a:pt x="409677" y="229155"/>
                  <a:pt x="411709" y="224583"/>
                </a:cubicBezTo>
                <a:cubicBezTo>
                  <a:pt x="414249" y="221027"/>
                  <a:pt x="416789" y="210867"/>
                  <a:pt x="419329" y="194103"/>
                </a:cubicBezTo>
                <a:cubicBezTo>
                  <a:pt x="422377" y="177339"/>
                  <a:pt x="428473" y="159686"/>
                  <a:pt x="437617" y="141144"/>
                </a:cubicBezTo>
                <a:cubicBezTo>
                  <a:pt x="446761" y="122602"/>
                  <a:pt x="456921" y="107743"/>
                  <a:pt x="468097" y="96567"/>
                </a:cubicBezTo>
                <a:cubicBezTo>
                  <a:pt x="489941" y="74215"/>
                  <a:pt x="505181" y="60753"/>
                  <a:pt x="513817" y="56181"/>
                </a:cubicBezTo>
                <a:cubicBezTo>
                  <a:pt x="519405" y="53387"/>
                  <a:pt x="526073" y="51736"/>
                  <a:pt x="533820" y="51228"/>
                </a:cubicBezTo>
                <a:close/>
                <a:moveTo>
                  <a:pt x="187681" y="47609"/>
                </a:moveTo>
                <a:cubicBezTo>
                  <a:pt x="193523" y="46974"/>
                  <a:pt x="198730" y="47037"/>
                  <a:pt x="203302" y="47799"/>
                </a:cubicBezTo>
                <a:cubicBezTo>
                  <a:pt x="212446" y="48815"/>
                  <a:pt x="222098" y="50085"/>
                  <a:pt x="232258" y="51609"/>
                </a:cubicBezTo>
                <a:cubicBezTo>
                  <a:pt x="242926" y="53641"/>
                  <a:pt x="251308" y="56943"/>
                  <a:pt x="257404" y="61515"/>
                </a:cubicBezTo>
                <a:cubicBezTo>
                  <a:pt x="263500" y="66087"/>
                  <a:pt x="268072" y="68373"/>
                  <a:pt x="271120" y="68373"/>
                </a:cubicBezTo>
                <a:cubicBezTo>
                  <a:pt x="276708" y="68373"/>
                  <a:pt x="285344" y="75739"/>
                  <a:pt x="297028" y="90471"/>
                </a:cubicBezTo>
                <a:cubicBezTo>
                  <a:pt x="308712" y="105203"/>
                  <a:pt x="313030" y="114093"/>
                  <a:pt x="309982" y="117141"/>
                </a:cubicBezTo>
                <a:cubicBezTo>
                  <a:pt x="307950" y="118665"/>
                  <a:pt x="308712" y="120697"/>
                  <a:pt x="312268" y="123237"/>
                </a:cubicBezTo>
                <a:cubicBezTo>
                  <a:pt x="318364" y="126793"/>
                  <a:pt x="315443" y="143176"/>
                  <a:pt x="303505" y="172386"/>
                </a:cubicBezTo>
                <a:cubicBezTo>
                  <a:pt x="291567" y="201596"/>
                  <a:pt x="279502" y="222297"/>
                  <a:pt x="267310" y="234489"/>
                </a:cubicBezTo>
                <a:cubicBezTo>
                  <a:pt x="263754" y="238553"/>
                  <a:pt x="261976" y="241728"/>
                  <a:pt x="261976" y="244014"/>
                </a:cubicBezTo>
                <a:cubicBezTo>
                  <a:pt x="261976" y="246300"/>
                  <a:pt x="258928" y="249094"/>
                  <a:pt x="252832" y="252396"/>
                </a:cubicBezTo>
                <a:cubicBezTo>
                  <a:pt x="246736" y="255698"/>
                  <a:pt x="238354" y="260905"/>
                  <a:pt x="227686" y="268017"/>
                </a:cubicBezTo>
                <a:cubicBezTo>
                  <a:pt x="221082" y="272081"/>
                  <a:pt x="214859" y="274875"/>
                  <a:pt x="209017" y="276399"/>
                </a:cubicBezTo>
                <a:cubicBezTo>
                  <a:pt x="203175" y="277923"/>
                  <a:pt x="193396" y="278939"/>
                  <a:pt x="179680" y="279447"/>
                </a:cubicBezTo>
                <a:cubicBezTo>
                  <a:pt x="144120" y="280463"/>
                  <a:pt x="118974" y="288083"/>
                  <a:pt x="104242" y="302307"/>
                </a:cubicBezTo>
                <a:cubicBezTo>
                  <a:pt x="96114" y="309927"/>
                  <a:pt x="91161" y="313737"/>
                  <a:pt x="89383" y="313737"/>
                </a:cubicBezTo>
                <a:cubicBezTo>
                  <a:pt x="87605" y="313737"/>
                  <a:pt x="84684" y="315515"/>
                  <a:pt x="80620" y="319071"/>
                </a:cubicBezTo>
                <a:cubicBezTo>
                  <a:pt x="78588" y="321611"/>
                  <a:pt x="77572" y="323262"/>
                  <a:pt x="77572" y="324024"/>
                </a:cubicBezTo>
                <a:cubicBezTo>
                  <a:pt x="77572" y="324786"/>
                  <a:pt x="78588" y="325675"/>
                  <a:pt x="80620" y="326691"/>
                </a:cubicBezTo>
                <a:cubicBezTo>
                  <a:pt x="86208" y="328723"/>
                  <a:pt x="105004" y="328342"/>
                  <a:pt x="137008" y="325548"/>
                </a:cubicBezTo>
                <a:cubicBezTo>
                  <a:pt x="169012" y="322754"/>
                  <a:pt x="186538" y="320087"/>
                  <a:pt x="189586" y="317547"/>
                </a:cubicBezTo>
                <a:cubicBezTo>
                  <a:pt x="193650" y="313991"/>
                  <a:pt x="210414" y="318309"/>
                  <a:pt x="239878" y="330501"/>
                </a:cubicBezTo>
                <a:cubicBezTo>
                  <a:pt x="267818" y="341169"/>
                  <a:pt x="281280" y="351329"/>
                  <a:pt x="280264" y="360981"/>
                </a:cubicBezTo>
                <a:cubicBezTo>
                  <a:pt x="279248" y="365553"/>
                  <a:pt x="276327" y="369744"/>
                  <a:pt x="271501" y="373554"/>
                </a:cubicBezTo>
                <a:cubicBezTo>
                  <a:pt x="266675" y="377364"/>
                  <a:pt x="262611" y="378634"/>
                  <a:pt x="259309" y="377364"/>
                </a:cubicBezTo>
                <a:cubicBezTo>
                  <a:pt x="256007" y="376094"/>
                  <a:pt x="252070" y="376348"/>
                  <a:pt x="247498" y="378126"/>
                </a:cubicBezTo>
                <a:cubicBezTo>
                  <a:pt x="242926" y="379904"/>
                  <a:pt x="236703" y="381047"/>
                  <a:pt x="228829" y="381555"/>
                </a:cubicBezTo>
                <a:cubicBezTo>
                  <a:pt x="220955" y="382063"/>
                  <a:pt x="211176" y="383079"/>
                  <a:pt x="199492" y="384603"/>
                </a:cubicBezTo>
                <a:cubicBezTo>
                  <a:pt x="166472" y="390191"/>
                  <a:pt x="133706" y="392985"/>
                  <a:pt x="101194" y="392985"/>
                </a:cubicBezTo>
                <a:cubicBezTo>
                  <a:pt x="73762" y="393493"/>
                  <a:pt x="58522" y="395271"/>
                  <a:pt x="55474" y="398319"/>
                </a:cubicBezTo>
                <a:cubicBezTo>
                  <a:pt x="50902" y="402891"/>
                  <a:pt x="43917" y="404542"/>
                  <a:pt x="34519" y="403272"/>
                </a:cubicBezTo>
                <a:cubicBezTo>
                  <a:pt x="25121" y="402002"/>
                  <a:pt x="17120" y="398319"/>
                  <a:pt x="10516" y="392223"/>
                </a:cubicBezTo>
                <a:cubicBezTo>
                  <a:pt x="4928" y="387143"/>
                  <a:pt x="1626" y="382952"/>
                  <a:pt x="610" y="379650"/>
                </a:cubicBezTo>
                <a:cubicBezTo>
                  <a:pt x="-406" y="376348"/>
                  <a:pt x="-152" y="369109"/>
                  <a:pt x="1372" y="357933"/>
                </a:cubicBezTo>
                <a:cubicBezTo>
                  <a:pt x="2896" y="342693"/>
                  <a:pt x="3404" y="330755"/>
                  <a:pt x="2896" y="322119"/>
                </a:cubicBezTo>
                <a:cubicBezTo>
                  <a:pt x="2388" y="315007"/>
                  <a:pt x="4547" y="307260"/>
                  <a:pt x="9373" y="298878"/>
                </a:cubicBezTo>
                <a:cubicBezTo>
                  <a:pt x="14199" y="290496"/>
                  <a:pt x="18898" y="286305"/>
                  <a:pt x="23470" y="286305"/>
                </a:cubicBezTo>
                <a:cubicBezTo>
                  <a:pt x="26518" y="286305"/>
                  <a:pt x="32741" y="281098"/>
                  <a:pt x="42139" y="270684"/>
                </a:cubicBezTo>
                <a:cubicBezTo>
                  <a:pt x="51537" y="260270"/>
                  <a:pt x="60935" y="252269"/>
                  <a:pt x="70333" y="246681"/>
                </a:cubicBezTo>
                <a:cubicBezTo>
                  <a:pt x="79731" y="241093"/>
                  <a:pt x="85192" y="237537"/>
                  <a:pt x="86716" y="236013"/>
                </a:cubicBezTo>
                <a:cubicBezTo>
                  <a:pt x="88748" y="233473"/>
                  <a:pt x="99797" y="226996"/>
                  <a:pt x="119863" y="216582"/>
                </a:cubicBezTo>
                <a:cubicBezTo>
                  <a:pt x="139929" y="206168"/>
                  <a:pt x="151232" y="200961"/>
                  <a:pt x="153772" y="200961"/>
                </a:cubicBezTo>
                <a:cubicBezTo>
                  <a:pt x="156312" y="200961"/>
                  <a:pt x="164059" y="197786"/>
                  <a:pt x="177013" y="191436"/>
                </a:cubicBezTo>
                <a:cubicBezTo>
                  <a:pt x="189967" y="185086"/>
                  <a:pt x="200000" y="179371"/>
                  <a:pt x="207112" y="174291"/>
                </a:cubicBezTo>
                <a:cubicBezTo>
                  <a:pt x="215240" y="169211"/>
                  <a:pt x="220574" y="164893"/>
                  <a:pt x="223114" y="161337"/>
                </a:cubicBezTo>
                <a:cubicBezTo>
                  <a:pt x="225654" y="157781"/>
                  <a:pt x="226924" y="153209"/>
                  <a:pt x="226924" y="147621"/>
                </a:cubicBezTo>
                <a:cubicBezTo>
                  <a:pt x="226924" y="141525"/>
                  <a:pt x="227686" y="138477"/>
                  <a:pt x="229210" y="138477"/>
                </a:cubicBezTo>
                <a:cubicBezTo>
                  <a:pt x="231750" y="138477"/>
                  <a:pt x="234544" y="134667"/>
                  <a:pt x="237592" y="127047"/>
                </a:cubicBezTo>
                <a:cubicBezTo>
                  <a:pt x="240640" y="119427"/>
                  <a:pt x="242164" y="112823"/>
                  <a:pt x="242164" y="107235"/>
                </a:cubicBezTo>
                <a:cubicBezTo>
                  <a:pt x="242164" y="99615"/>
                  <a:pt x="239243" y="94662"/>
                  <a:pt x="233401" y="92376"/>
                </a:cubicBezTo>
                <a:cubicBezTo>
                  <a:pt x="227559" y="90090"/>
                  <a:pt x="216256" y="89201"/>
                  <a:pt x="199492" y="89709"/>
                </a:cubicBezTo>
                <a:cubicBezTo>
                  <a:pt x="180188" y="90725"/>
                  <a:pt x="163678" y="94789"/>
                  <a:pt x="149962" y="101901"/>
                </a:cubicBezTo>
                <a:cubicBezTo>
                  <a:pt x="140310" y="106981"/>
                  <a:pt x="133960" y="112061"/>
                  <a:pt x="130912" y="117141"/>
                </a:cubicBezTo>
                <a:cubicBezTo>
                  <a:pt x="127864" y="122221"/>
                  <a:pt x="128626" y="126285"/>
                  <a:pt x="133198" y="129333"/>
                </a:cubicBezTo>
                <a:cubicBezTo>
                  <a:pt x="136246" y="130857"/>
                  <a:pt x="137389" y="132762"/>
                  <a:pt x="136627" y="135048"/>
                </a:cubicBezTo>
                <a:cubicBezTo>
                  <a:pt x="135865" y="137334"/>
                  <a:pt x="133706" y="138477"/>
                  <a:pt x="130150" y="138477"/>
                </a:cubicBezTo>
                <a:cubicBezTo>
                  <a:pt x="126086" y="137969"/>
                  <a:pt x="118720" y="138731"/>
                  <a:pt x="108052" y="140763"/>
                </a:cubicBezTo>
                <a:cubicBezTo>
                  <a:pt x="97892" y="142287"/>
                  <a:pt x="89764" y="140763"/>
                  <a:pt x="83668" y="136191"/>
                </a:cubicBezTo>
                <a:cubicBezTo>
                  <a:pt x="77572" y="131619"/>
                  <a:pt x="75286" y="125269"/>
                  <a:pt x="76810" y="117141"/>
                </a:cubicBezTo>
                <a:cubicBezTo>
                  <a:pt x="79350" y="98853"/>
                  <a:pt x="83668" y="88693"/>
                  <a:pt x="89764" y="86661"/>
                </a:cubicBezTo>
                <a:cubicBezTo>
                  <a:pt x="100940" y="82597"/>
                  <a:pt x="111100" y="76501"/>
                  <a:pt x="120244" y="68373"/>
                </a:cubicBezTo>
                <a:cubicBezTo>
                  <a:pt x="125324" y="64309"/>
                  <a:pt x="131039" y="61515"/>
                  <a:pt x="137389" y="59991"/>
                </a:cubicBezTo>
                <a:cubicBezTo>
                  <a:pt x="143739" y="58467"/>
                  <a:pt x="154026" y="55673"/>
                  <a:pt x="168250" y="51609"/>
                </a:cubicBezTo>
                <a:cubicBezTo>
                  <a:pt x="175362" y="49577"/>
                  <a:pt x="181839" y="48244"/>
                  <a:pt x="187681" y="47609"/>
                </a:cubicBezTo>
                <a:close/>
                <a:moveTo>
                  <a:pt x="2848966" y="33702"/>
                </a:moveTo>
                <a:cubicBezTo>
                  <a:pt x="2853538" y="33956"/>
                  <a:pt x="2858618" y="36115"/>
                  <a:pt x="2864206" y="40179"/>
                </a:cubicBezTo>
                <a:lnTo>
                  <a:pt x="2873350" y="47799"/>
                </a:lnTo>
                <a:lnTo>
                  <a:pt x="2864206" y="56943"/>
                </a:lnTo>
                <a:cubicBezTo>
                  <a:pt x="2858618" y="63039"/>
                  <a:pt x="2855824" y="69262"/>
                  <a:pt x="2855824" y="75612"/>
                </a:cubicBezTo>
                <a:cubicBezTo>
                  <a:pt x="2855824" y="81962"/>
                  <a:pt x="2854554" y="89709"/>
                  <a:pt x="2852014" y="98853"/>
                </a:cubicBezTo>
                <a:cubicBezTo>
                  <a:pt x="2849474" y="107997"/>
                  <a:pt x="2847569" y="117395"/>
                  <a:pt x="2846299" y="127047"/>
                </a:cubicBezTo>
                <a:cubicBezTo>
                  <a:pt x="2845029" y="136699"/>
                  <a:pt x="2841092" y="151685"/>
                  <a:pt x="2834488" y="172005"/>
                </a:cubicBezTo>
                <a:cubicBezTo>
                  <a:pt x="2828900" y="188261"/>
                  <a:pt x="2823947" y="207565"/>
                  <a:pt x="2819629" y="229917"/>
                </a:cubicBezTo>
                <a:cubicBezTo>
                  <a:pt x="2815311" y="252269"/>
                  <a:pt x="2813914" y="264715"/>
                  <a:pt x="2815438" y="267255"/>
                </a:cubicBezTo>
                <a:cubicBezTo>
                  <a:pt x="2816962" y="269287"/>
                  <a:pt x="2823058" y="269795"/>
                  <a:pt x="2833726" y="268779"/>
                </a:cubicBezTo>
                <a:cubicBezTo>
                  <a:pt x="2842870" y="267763"/>
                  <a:pt x="2852776" y="269160"/>
                  <a:pt x="2863444" y="272970"/>
                </a:cubicBezTo>
                <a:cubicBezTo>
                  <a:pt x="2874112" y="276780"/>
                  <a:pt x="2882367" y="281733"/>
                  <a:pt x="2888209" y="287829"/>
                </a:cubicBezTo>
                <a:cubicBezTo>
                  <a:pt x="2894051" y="293925"/>
                  <a:pt x="2895448" y="299513"/>
                  <a:pt x="2892400" y="304593"/>
                </a:cubicBezTo>
                <a:cubicBezTo>
                  <a:pt x="2886812" y="313229"/>
                  <a:pt x="2879954" y="319071"/>
                  <a:pt x="2871826" y="322119"/>
                </a:cubicBezTo>
                <a:cubicBezTo>
                  <a:pt x="2863698" y="325167"/>
                  <a:pt x="2850998" y="326691"/>
                  <a:pt x="2833726" y="326691"/>
                </a:cubicBezTo>
                <a:lnTo>
                  <a:pt x="2800960" y="326691"/>
                </a:lnTo>
                <a:lnTo>
                  <a:pt x="2791816" y="344979"/>
                </a:lnTo>
                <a:cubicBezTo>
                  <a:pt x="2785720" y="357171"/>
                  <a:pt x="2781910" y="371903"/>
                  <a:pt x="2780386" y="389175"/>
                </a:cubicBezTo>
                <a:cubicBezTo>
                  <a:pt x="2778862" y="406447"/>
                  <a:pt x="2777465" y="415718"/>
                  <a:pt x="2776195" y="416988"/>
                </a:cubicBezTo>
                <a:cubicBezTo>
                  <a:pt x="2774925" y="418258"/>
                  <a:pt x="2769718" y="417369"/>
                  <a:pt x="2760574" y="414321"/>
                </a:cubicBezTo>
                <a:cubicBezTo>
                  <a:pt x="2754986" y="412289"/>
                  <a:pt x="2750922" y="409749"/>
                  <a:pt x="2748382" y="406701"/>
                </a:cubicBezTo>
                <a:cubicBezTo>
                  <a:pt x="2745842" y="403653"/>
                  <a:pt x="2743048" y="398065"/>
                  <a:pt x="2740000" y="389937"/>
                </a:cubicBezTo>
                <a:cubicBezTo>
                  <a:pt x="2734412" y="372157"/>
                  <a:pt x="2731364" y="358187"/>
                  <a:pt x="2730856" y="348027"/>
                </a:cubicBezTo>
                <a:lnTo>
                  <a:pt x="2730094" y="338121"/>
                </a:lnTo>
                <a:lnTo>
                  <a:pt x="2677516" y="338121"/>
                </a:lnTo>
                <a:cubicBezTo>
                  <a:pt x="2641956" y="338121"/>
                  <a:pt x="2620874" y="337359"/>
                  <a:pt x="2614270" y="335835"/>
                </a:cubicBezTo>
                <a:cubicBezTo>
                  <a:pt x="2603602" y="332787"/>
                  <a:pt x="2596236" y="320595"/>
                  <a:pt x="2592172" y="299259"/>
                </a:cubicBezTo>
                <a:cubicBezTo>
                  <a:pt x="2588108" y="277923"/>
                  <a:pt x="2590394" y="261667"/>
                  <a:pt x="2599030" y="250491"/>
                </a:cubicBezTo>
                <a:cubicBezTo>
                  <a:pt x="2604110" y="242871"/>
                  <a:pt x="2606650" y="238045"/>
                  <a:pt x="2606650" y="236013"/>
                </a:cubicBezTo>
                <a:cubicBezTo>
                  <a:pt x="2606650" y="232965"/>
                  <a:pt x="2620874" y="219122"/>
                  <a:pt x="2649322" y="194484"/>
                </a:cubicBezTo>
                <a:cubicBezTo>
                  <a:pt x="2677770" y="169846"/>
                  <a:pt x="2693518" y="157527"/>
                  <a:pt x="2696566" y="157527"/>
                </a:cubicBezTo>
                <a:cubicBezTo>
                  <a:pt x="2698598" y="157527"/>
                  <a:pt x="2700376" y="155241"/>
                  <a:pt x="2701900" y="150669"/>
                </a:cubicBezTo>
                <a:cubicBezTo>
                  <a:pt x="2703424" y="146097"/>
                  <a:pt x="2713330" y="136699"/>
                  <a:pt x="2731618" y="122475"/>
                </a:cubicBezTo>
                <a:cubicBezTo>
                  <a:pt x="2749906" y="108251"/>
                  <a:pt x="2760320" y="98853"/>
                  <a:pt x="2762860" y="94281"/>
                </a:cubicBezTo>
                <a:cubicBezTo>
                  <a:pt x="2765400" y="89709"/>
                  <a:pt x="2767940" y="87423"/>
                  <a:pt x="2770480" y="87423"/>
                </a:cubicBezTo>
                <a:cubicBezTo>
                  <a:pt x="2773020" y="87423"/>
                  <a:pt x="2778989" y="82851"/>
                  <a:pt x="2788387" y="73707"/>
                </a:cubicBezTo>
                <a:cubicBezTo>
                  <a:pt x="2797785" y="64563"/>
                  <a:pt x="2803373" y="59991"/>
                  <a:pt x="2805151" y="59991"/>
                </a:cubicBezTo>
                <a:cubicBezTo>
                  <a:pt x="2806929" y="59991"/>
                  <a:pt x="2809342" y="56689"/>
                  <a:pt x="2812390" y="50085"/>
                </a:cubicBezTo>
                <a:cubicBezTo>
                  <a:pt x="2815438" y="43989"/>
                  <a:pt x="2817724" y="41195"/>
                  <a:pt x="2819248" y="41703"/>
                </a:cubicBezTo>
                <a:cubicBezTo>
                  <a:pt x="2820772" y="43227"/>
                  <a:pt x="2824963" y="42211"/>
                  <a:pt x="2831821" y="38655"/>
                </a:cubicBezTo>
                <a:cubicBezTo>
                  <a:pt x="2838679" y="35099"/>
                  <a:pt x="2844394" y="33448"/>
                  <a:pt x="2848966" y="33702"/>
                </a:cubicBezTo>
                <a:close/>
                <a:moveTo>
                  <a:pt x="1944377" y="20843"/>
                </a:moveTo>
                <a:cubicBezTo>
                  <a:pt x="1948631" y="20653"/>
                  <a:pt x="1952981" y="20875"/>
                  <a:pt x="1957426" y="21510"/>
                </a:cubicBezTo>
                <a:cubicBezTo>
                  <a:pt x="1966316" y="22780"/>
                  <a:pt x="1972539" y="25193"/>
                  <a:pt x="1976095" y="28749"/>
                </a:cubicBezTo>
                <a:cubicBezTo>
                  <a:pt x="1979651" y="32305"/>
                  <a:pt x="1982953" y="33575"/>
                  <a:pt x="1986001" y="32559"/>
                </a:cubicBezTo>
                <a:cubicBezTo>
                  <a:pt x="1988033" y="31543"/>
                  <a:pt x="1989684" y="32051"/>
                  <a:pt x="1990954" y="34083"/>
                </a:cubicBezTo>
                <a:cubicBezTo>
                  <a:pt x="1992224" y="36115"/>
                  <a:pt x="1993113" y="39163"/>
                  <a:pt x="1993621" y="43227"/>
                </a:cubicBezTo>
                <a:cubicBezTo>
                  <a:pt x="1995653" y="51355"/>
                  <a:pt x="1998955" y="57959"/>
                  <a:pt x="2003527" y="63039"/>
                </a:cubicBezTo>
                <a:cubicBezTo>
                  <a:pt x="2008099" y="68627"/>
                  <a:pt x="2010258" y="76120"/>
                  <a:pt x="2010004" y="85518"/>
                </a:cubicBezTo>
                <a:cubicBezTo>
                  <a:pt x="2009750" y="94916"/>
                  <a:pt x="2006829" y="102409"/>
                  <a:pt x="2001241" y="107997"/>
                </a:cubicBezTo>
                <a:cubicBezTo>
                  <a:pt x="1995653" y="113585"/>
                  <a:pt x="1992859" y="117522"/>
                  <a:pt x="1992859" y="119808"/>
                </a:cubicBezTo>
                <a:cubicBezTo>
                  <a:pt x="1992859" y="122094"/>
                  <a:pt x="1988922" y="127936"/>
                  <a:pt x="1981048" y="137334"/>
                </a:cubicBezTo>
                <a:cubicBezTo>
                  <a:pt x="1973174" y="146732"/>
                  <a:pt x="1963903" y="168576"/>
                  <a:pt x="1953235" y="202866"/>
                </a:cubicBezTo>
                <a:cubicBezTo>
                  <a:pt x="1942567" y="237156"/>
                  <a:pt x="1934820" y="260778"/>
                  <a:pt x="1929994" y="273732"/>
                </a:cubicBezTo>
                <a:cubicBezTo>
                  <a:pt x="1925168" y="286686"/>
                  <a:pt x="1922120" y="296465"/>
                  <a:pt x="1920850" y="303069"/>
                </a:cubicBezTo>
                <a:cubicBezTo>
                  <a:pt x="1919580" y="309673"/>
                  <a:pt x="1916913" y="316785"/>
                  <a:pt x="1912849" y="324405"/>
                </a:cubicBezTo>
                <a:cubicBezTo>
                  <a:pt x="1907261" y="335581"/>
                  <a:pt x="1899768" y="353869"/>
                  <a:pt x="1890370" y="379269"/>
                </a:cubicBezTo>
                <a:cubicBezTo>
                  <a:pt x="1880972" y="404669"/>
                  <a:pt x="1876781" y="418131"/>
                  <a:pt x="1877797" y="419655"/>
                </a:cubicBezTo>
                <a:cubicBezTo>
                  <a:pt x="1878813" y="421687"/>
                  <a:pt x="1877543" y="424227"/>
                  <a:pt x="1873987" y="427275"/>
                </a:cubicBezTo>
                <a:cubicBezTo>
                  <a:pt x="1870431" y="430323"/>
                  <a:pt x="1867891" y="430577"/>
                  <a:pt x="1866367" y="428037"/>
                </a:cubicBezTo>
                <a:cubicBezTo>
                  <a:pt x="1864843" y="425497"/>
                  <a:pt x="1861795" y="424989"/>
                  <a:pt x="1857223" y="426513"/>
                </a:cubicBezTo>
                <a:cubicBezTo>
                  <a:pt x="1852651" y="427529"/>
                  <a:pt x="1846301" y="423592"/>
                  <a:pt x="1838173" y="414702"/>
                </a:cubicBezTo>
                <a:cubicBezTo>
                  <a:pt x="1830045" y="405812"/>
                  <a:pt x="1824457" y="396795"/>
                  <a:pt x="1821409" y="387651"/>
                </a:cubicBezTo>
                <a:cubicBezTo>
                  <a:pt x="1818869" y="380031"/>
                  <a:pt x="1818361" y="372284"/>
                  <a:pt x="1819885" y="364410"/>
                </a:cubicBezTo>
                <a:cubicBezTo>
                  <a:pt x="1821409" y="356536"/>
                  <a:pt x="1825981" y="344217"/>
                  <a:pt x="1833601" y="327453"/>
                </a:cubicBezTo>
                <a:cubicBezTo>
                  <a:pt x="1838681" y="316277"/>
                  <a:pt x="1840840" y="309038"/>
                  <a:pt x="1840078" y="305736"/>
                </a:cubicBezTo>
                <a:cubicBezTo>
                  <a:pt x="1839316" y="302434"/>
                  <a:pt x="1842491" y="293671"/>
                  <a:pt x="1849603" y="279447"/>
                </a:cubicBezTo>
                <a:cubicBezTo>
                  <a:pt x="1861287" y="254555"/>
                  <a:pt x="1866367" y="238045"/>
                  <a:pt x="1864843" y="229917"/>
                </a:cubicBezTo>
                <a:cubicBezTo>
                  <a:pt x="1864335" y="226869"/>
                  <a:pt x="1865351" y="225345"/>
                  <a:pt x="1867891" y="225345"/>
                </a:cubicBezTo>
                <a:cubicBezTo>
                  <a:pt x="1870431" y="225345"/>
                  <a:pt x="1872590" y="218868"/>
                  <a:pt x="1874368" y="205914"/>
                </a:cubicBezTo>
                <a:cubicBezTo>
                  <a:pt x="1876146" y="192960"/>
                  <a:pt x="1878178" y="186483"/>
                  <a:pt x="1880464" y="186483"/>
                </a:cubicBezTo>
                <a:cubicBezTo>
                  <a:pt x="1882750" y="186483"/>
                  <a:pt x="1883893" y="183181"/>
                  <a:pt x="1883893" y="176577"/>
                </a:cubicBezTo>
                <a:cubicBezTo>
                  <a:pt x="1883893" y="169973"/>
                  <a:pt x="1884909" y="166671"/>
                  <a:pt x="1886941" y="166671"/>
                </a:cubicBezTo>
                <a:cubicBezTo>
                  <a:pt x="1889989" y="166671"/>
                  <a:pt x="1893291" y="157019"/>
                  <a:pt x="1896847" y="137715"/>
                </a:cubicBezTo>
                <a:cubicBezTo>
                  <a:pt x="1900911" y="115363"/>
                  <a:pt x="1907007" y="92503"/>
                  <a:pt x="1915135" y="69135"/>
                </a:cubicBezTo>
                <a:cubicBezTo>
                  <a:pt x="1917675" y="62531"/>
                  <a:pt x="1919199" y="53387"/>
                  <a:pt x="1919707" y="41703"/>
                </a:cubicBezTo>
                <a:cubicBezTo>
                  <a:pt x="1920215" y="34083"/>
                  <a:pt x="1921104" y="29257"/>
                  <a:pt x="1922374" y="27225"/>
                </a:cubicBezTo>
                <a:cubicBezTo>
                  <a:pt x="1923644" y="25193"/>
                  <a:pt x="1926819" y="23669"/>
                  <a:pt x="1931899" y="22653"/>
                </a:cubicBezTo>
                <a:cubicBezTo>
                  <a:pt x="1935963" y="21637"/>
                  <a:pt x="1940122" y="21034"/>
                  <a:pt x="1944377" y="20843"/>
                </a:cubicBezTo>
                <a:close/>
                <a:moveTo>
                  <a:pt x="839477" y="20843"/>
                </a:moveTo>
                <a:cubicBezTo>
                  <a:pt x="843732" y="20653"/>
                  <a:pt x="848081" y="20875"/>
                  <a:pt x="852526" y="21510"/>
                </a:cubicBezTo>
                <a:cubicBezTo>
                  <a:pt x="861416" y="22780"/>
                  <a:pt x="867639" y="25193"/>
                  <a:pt x="871195" y="28749"/>
                </a:cubicBezTo>
                <a:cubicBezTo>
                  <a:pt x="874751" y="32305"/>
                  <a:pt x="878053" y="33575"/>
                  <a:pt x="881101" y="32559"/>
                </a:cubicBezTo>
                <a:cubicBezTo>
                  <a:pt x="883133" y="31543"/>
                  <a:pt x="884784" y="32051"/>
                  <a:pt x="886054" y="34083"/>
                </a:cubicBezTo>
                <a:cubicBezTo>
                  <a:pt x="887324" y="36115"/>
                  <a:pt x="888213" y="39163"/>
                  <a:pt x="888721" y="43227"/>
                </a:cubicBezTo>
                <a:cubicBezTo>
                  <a:pt x="890753" y="51355"/>
                  <a:pt x="894055" y="57959"/>
                  <a:pt x="898627" y="63039"/>
                </a:cubicBezTo>
                <a:cubicBezTo>
                  <a:pt x="903199" y="68627"/>
                  <a:pt x="905358" y="76120"/>
                  <a:pt x="905104" y="85518"/>
                </a:cubicBezTo>
                <a:cubicBezTo>
                  <a:pt x="904850" y="94916"/>
                  <a:pt x="901929" y="102409"/>
                  <a:pt x="896341" y="107997"/>
                </a:cubicBezTo>
                <a:cubicBezTo>
                  <a:pt x="890753" y="113585"/>
                  <a:pt x="887959" y="117522"/>
                  <a:pt x="887959" y="119808"/>
                </a:cubicBezTo>
                <a:cubicBezTo>
                  <a:pt x="887959" y="122094"/>
                  <a:pt x="884022" y="127936"/>
                  <a:pt x="876148" y="137334"/>
                </a:cubicBezTo>
                <a:cubicBezTo>
                  <a:pt x="868274" y="146732"/>
                  <a:pt x="859003" y="168576"/>
                  <a:pt x="848335" y="202866"/>
                </a:cubicBezTo>
                <a:cubicBezTo>
                  <a:pt x="837667" y="237156"/>
                  <a:pt x="829920" y="260778"/>
                  <a:pt x="825094" y="273732"/>
                </a:cubicBezTo>
                <a:cubicBezTo>
                  <a:pt x="820268" y="286686"/>
                  <a:pt x="817220" y="296465"/>
                  <a:pt x="815950" y="303069"/>
                </a:cubicBezTo>
                <a:cubicBezTo>
                  <a:pt x="814680" y="309673"/>
                  <a:pt x="812013" y="316785"/>
                  <a:pt x="807949" y="324405"/>
                </a:cubicBezTo>
                <a:cubicBezTo>
                  <a:pt x="802361" y="335581"/>
                  <a:pt x="794868" y="353869"/>
                  <a:pt x="785470" y="379269"/>
                </a:cubicBezTo>
                <a:cubicBezTo>
                  <a:pt x="776072" y="404669"/>
                  <a:pt x="771881" y="418131"/>
                  <a:pt x="772897" y="419655"/>
                </a:cubicBezTo>
                <a:cubicBezTo>
                  <a:pt x="773913" y="421687"/>
                  <a:pt x="772643" y="424227"/>
                  <a:pt x="769087" y="427275"/>
                </a:cubicBezTo>
                <a:cubicBezTo>
                  <a:pt x="765531" y="430323"/>
                  <a:pt x="762991" y="430577"/>
                  <a:pt x="761467" y="428037"/>
                </a:cubicBezTo>
                <a:cubicBezTo>
                  <a:pt x="759943" y="425497"/>
                  <a:pt x="756895" y="424989"/>
                  <a:pt x="752323" y="426513"/>
                </a:cubicBezTo>
                <a:cubicBezTo>
                  <a:pt x="747751" y="427529"/>
                  <a:pt x="741401" y="423592"/>
                  <a:pt x="733273" y="414702"/>
                </a:cubicBezTo>
                <a:cubicBezTo>
                  <a:pt x="725145" y="405812"/>
                  <a:pt x="719557" y="396795"/>
                  <a:pt x="716509" y="387651"/>
                </a:cubicBezTo>
                <a:cubicBezTo>
                  <a:pt x="713969" y="380031"/>
                  <a:pt x="713461" y="372284"/>
                  <a:pt x="714985" y="364410"/>
                </a:cubicBezTo>
                <a:cubicBezTo>
                  <a:pt x="716509" y="356536"/>
                  <a:pt x="721081" y="344217"/>
                  <a:pt x="728701" y="327453"/>
                </a:cubicBezTo>
                <a:cubicBezTo>
                  <a:pt x="733781" y="316277"/>
                  <a:pt x="735940" y="309038"/>
                  <a:pt x="735178" y="305736"/>
                </a:cubicBezTo>
                <a:cubicBezTo>
                  <a:pt x="734416" y="302434"/>
                  <a:pt x="737591" y="293671"/>
                  <a:pt x="744703" y="279447"/>
                </a:cubicBezTo>
                <a:cubicBezTo>
                  <a:pt x="756387" y="254555"/>
                  <a:pt x="761467" y="238045"/>
                  <a:pt x="759943" y="229917"/>
                </a:cubicBezTo>
                <a:cubicBezTo>
                  <a:pt x="759435" y="226869"/>
                  <a:pt x="760451" y="225345"/>
                  <a:pt x="762991" y="225345"/>
                </a:cubicBezTo>
                <a:cubicBezTo>
                  <a:pt x="765531" y="225345"/>
                  <a:pt x="767690" y="218868"/>
                  <a:pt x="769468" y="205914"/>
                </a:cubicBezTo>
                <a:cubicBezTo>
                  <a:pt x="771246" y="192960"/>
                  <a:pt x="773278" y="186483"/>
                  <a:pt x="775564" y="186483"/>
                </a:cubicBezTo>
                <a:cubicBezTo>
                  <a:pt x="777850" y="186483"/>
                  <a:pt x="778993" y="183181"/>
                  <a:pt x="778993" y="176577"/>
                </a:cubicBezTo>
                <a:cubicBezTo>
                  <a:pt x="778993" y="169973"/>
                  <a:pt x="780009" y="166671"/>
                  <a:pt x="782041" y="166671"/>
                </a:cubicBezTo>
                <a:cubicBezTo>
                  <a:pt x="785089" y="166671"/>
                  <a:pt x="788391" y="157019"/>
                  <a:pt x="791947" y="137715"/>
                </a:cubicBezTo>
                <a:cubicBezTo>
                  <a:pt x="796011" y="115363"/>
                  <a:pt x="802107" y="92503"/>
                  <a:pt x="810235" y="69135"/>
                </a:cubicBezTo>
                <a:cubicBezTo>
                  <a:pt x="812775" y="62531"/>
                  <a:pt x="814299" y="53387"/>
                  <a:pt x="814807" y="41703"/>
                </a:cubicBezTo>
                <a:cubicBezTo>
                  <a:pt x="815315" y="34083"/>
                  <a:pt x="816204" y="29257"/>
                  <a:pt x="817474" y="27225"/>
                </a:cubicBezTo>
                <a:cubicBezTo>
                  <a:pt x="818744" y="25193"/>
                  <a:pt x="821919" y="23669"/>
                  <a:pt x="826999" y="22653"/>
                </a:cubicBezTo>
                <a:cubicBezTo>
                  <a:pt x="831063" y="21637"/>
                  <a:pt x="835222" y="21034"/>
                  <a:pt x="839477" y="20843"/>
                </a:cubicBezTo>
                <a:close/>
                <a:moveTo>
                  <a:pt x="1135419" y="650"/>
                </a:moveTo>
                <a:cubicBezTo>
                  <a:pt x="1139483" y="-302"/>
                  <a:pt x="1142721" y="-207"/>
                  <a:pt x="1145134" y="936"/>
                </a:cubicBezTo>
                <a:cubicBezTo>
                  <a:pt x="1149960" y="3222"/>
                  <a:pt x="1152373" y="3730"/>
                  <a:pt x="1152373" y="2460"/>
                </a:cubicBezTo>
                <a:cubicBezTo>
                  <a:pt x="1152373" y="1190"/>
                  <a:pt x="1157199" y="2968"/>
                  <a:pt x="1166851" y="7794"/>
                </a:cubicBezTo>
                <a:cubicBezTo>
                  <a:pt x="1176503" y="12620"/>
                  <a:pt x="1183869" y="15541"/>
                  <a:pt x="1188949" y="16557"/>
                </a:cubicBezTo>
                <a:cubicBezTo>
                  <a:pt x="1193521" y="17065"/>
                  <a:pt x="1199617" y="20494"/>
                  <a:pt x="1207237" y="26844"/>
                </a:cubicBezTo>
                <a:cubicBezTo>
                  <a:pt x="1214857" y="33194"/>
                  <a:pt x="1218667" y="37639"/>
                  <a:pt x="1218667" y="40179"/>
                </a:cubicBezTo>
                <a:cubicBezTo>
                  <a:pt x="1218667" y="42719"/>
                  <a:pt x="1220191" y="46021"/>
                  <a:pt x="1223239" y="50085"/>
                </a:cubicBezTo>
                <a:cubicBezTo>
                  <a:pt x="1227303" y="55165"/>
                  <a:pt x="1232891" y="70659"/>
                  <a:pt x="1240003" y="96567"/>
                </a:cubicBezTo>
                <a:cubicBezTo>
                  <a:pt x="1241527" y="102155"/>
                  <a:pt x="1237590" y="110029"/>
                  <a:pt x="1228192" y="120189"/>
                </a:cubicBezTo>
                <a:cubicBezTo>
                  <a:pt x="1218794" y="130349"/>
                  <a:pt x="1214095" y="136953"/>
                  <a:pt x="1214095" y="140001"/>
                </a:cubicBezTo>
                <a:cubicBezTo>
                  <a:pt x="1214095" y="143049"/>
                  <a:pt x="1210539" y="146732"/>
                  <a:pt x="1203427" y="151050"/>
                </a:cubicBezTo>
                <a:cubicBezTo>
                  <a:pt x="1196315" y="155368"/>
                  <a:pt x="1190473" y="160448"/>
                  <a:pt x="1185901" y="166290"/>
                </a:cubicBezTo>
                <a:cubicBezTo>
                  <a:pt x="1181329" y="172132"/>
                  <a:pt x="1176503" y="175053"/>
                  <a:pt x="1171423" y="175053"/>
                </a:cubicBezTo>
                <a:cubicBezTo>
                  <a:pt x="1166343" y="175053"/>
                  <a:pt x="1160501" y="177339"/>
                  <a:pt x="1153897" y="181911"/>
                </a:cubicBezTo>
                <a:cubicBezTo>
                  <a:pt x="1149325" y="184959"/>
                  <a:pt x="1146785" y="187118"/>
                  <a:pt x="1146277" y="188388"/>
                </a:cubicBezTo>
                <a:cubicBezTo>
                  <a:pt x="1145769" y="189658"/>
                  <a:pt x="1147293" y="192071"/>
                  <a:pt x="1150849" y="195627"/>
                </a:cubicBezTo>
                <a:cubicBezTo>
                  <a:pt x="1154913" y="200199"/>
                  <a:pt x="1158723" y="202485"/>
                  <a:pt x="1162279" y="202485"/>
                </a:cubicBezTo>
                <a:cubicBezTo>
                  <a:pt x="1165835" y="202485"/>
                  <a:pt x="1167613" y="203628"/>
                  <a:pt x="1167613" y="205914"/>
                </a:cubicBezTo>
                <a:cubicBezTo>
                  <a:pt x="1167613" y="208200"/>
                  <a:pt x="1172439" y="214423"/>
                  <a:pt x="1182091" y="224583"/>
                </a:cubicBezTo>
                <a:cubicBezTo>
                  <a:pt x="1190219" y="233219"/>
                  <a:pt x="1196061" y="240585"/>
                  <a:pt x="1199617" y="246681"/>
                </a:cubicBezTo>
                <a:cubicBezTo>
                  <a:pt x="1203173" y="252777"/>
                  <a:pt x="1207491" y="263191"/>
                  <a:pt x="1212571" y="277923"/>
                </a:cubicBezTo>
                <a:cubicBezTo>
                  <a:pt x="1220699" y="300275"/>
                  <a:pt x="1218667" y="325421"/>
                  <a:pt x="1206475" y="353361"/>
                </a:cubicBezTo>
                <a:cubicBezTo>
                  <a:pt x="1201903" y="365045"/>
                  <a:pt x="1190473" y="380031"/>
                  <a:pt x="1172185" y="398319"/>
                </a:cubicBezTo>
                <a:cubicBezTo>
                  <a:pt x="1153897" y="416607"/>
                  <a:pt x="1137895" y="429053"/>
                  <a:pt x="1124179" y="435657"/>
                </a:cubicBezTo>
                <a:cubicBezTo>
                  <a:pt x="1111479" y="442261"/>
                  <a:pt x="1105129" y="446833"/>
                  <a:pt x="1105129" y="449373"/>
                </a:cubicBezTo>
                <a:cubicBezTo>
                  <a:pt x="1104113" y="450897"/>
                  <a:pt x="1099668" y="451532"/>
                  <a:pt x="1091794" y="451278"/>
                </a:cubicBezTo>
                <a:cubicBezTo>
                  <a:pt x="1083920" y="451024"/>
                  <a:pt x="1074649" y="450008"/>
                  <a:pt x="1063981" y="448230"/>
                </a:cubicBezTo>
                <a:cubicBezTo>
                  <a:pt x="1053313" y="446452"/>
                  <a:pt x="1046201" y="444801"/>
                  <a:pt x="1042645" y="443277"/>
                </a:cubicBezTo>
                <a:cubicBezTo>
                  <a:pt x="1024865" y="433625"/>
                  <a:pt x="1013689" y="421433"/>
                  <a:pt x="1009117" y="406701"/>
                </a:cubicBezTo>
                <a:cubicBezTo>
                  <a:pt x="1002005" y="382317"/>
                  <a:pt x="998957" y="358949"/>
                  <a:pt x="999973" y="336597"/>
                </a:cubicBezTo>
                <a:cubicBezTo>
                  <a:pt x="1000481" y="324913"/>
                  <a:pt x="1006831" y="307387"/>
                  <a:pt x="1019023" y="284019"/>
                </a:cubicBezTo>
                <a:cubicBezTo>
                  <a:pt x="1031215" y="260651"/>
                  <a:pt x="1043661" y="241855"/>
                  <a:pt x="1056361" y="227631"/>
                </a:cubicBezTo>
                <a:cubicBezTo>
                  <a:pt x="1070585" y="211883"/>
                  <a:pt x="1076808" y="202612"/>
                  <a:pt x="1075030" y="199818"/>
                </a:cubicBezTo>
                <a:cubicBezTo>
                  <a:pt x="1073252" y="197024"/>
                  <a:pt x="1066521" y="191563"/>
                  <a:pt x="1054837" y="183435"/>
                </a:cubicBezTo>
                <a:cubicBezTo>
                  <a:pt x="1043153" y="175307"/>
                  <a:pt x="1031723" y="163877"/>
                  <a:pt x="1020547" y="149145"/>
                </a:cubicBezTo>
                <a:cubicBezTo>
                  <a:pt x="1013943" y="140001"/>
                  <a:pt x="1009625" y="133016"/>
                  <a:pt x="1007593" y="128190"/>
                </a:cubicBezTo>
                <a:cubicBezTo>
                  <a:pt x="1005561" y="123364"/>
                  <a:pt x="1004545" y="116887"/>
                  <a:pt x="1004545" y="108759"/>
                </a:cubicBezTo>
                <a:cubicBezTo>
                  <a:pt x="1004545" y="96059"/>
                  <a:pt x="1007339" y="83486"/>
                  <a:pt x="1012927" y="71040"/>
                </a:cubicBezTo>
                <a:cubicBezTo>
                  <a:pt x="1018515" y="58594"/>
                  <a:pt x="1024865" y="50720"/>
                  <a:pt x="1031977" y="47418"/>
                </a:cubicBezTo>
                <a:cubicBezTo>
                  <a:pt x="1039089" y="44116"/>
                  <a:pt x="1045312" y="40179"/>
                  <a:pt x="1050646" y="35607"/>
                </a:cubicBezTo>
                <a:cubicBezTo>
                  <a:pt x="1055980" y="31035"/>
                  <a:pt x="1066140" y="26590"/>
                  <a:pt x="1081126" y="22272"/>
                </a:cubicBezTo>
                <a:cubicBezTo>
                  <a:pt x="1096112" y="17954"/>
                  <a:pt x="1109320" y="12747"/>
                  <a:pt x="1120750" y="6651"/>
                </a:cubicBezTo>
                <a:cubicBezTo>
                  <a:pt x="1126465" y="3603"/>
                  <a:pt x="1131355" y="1603"/>
                  <a:pt x="1135419" y="6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E34E60C2-A2A7-4C98-A0FB-F0F5DD9D14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654" y="1790612"/>
            <a:ext cx="5452688" cy="3067138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D197098-01B0-497C-8C48-16A62A0DF0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093" y="4541874"/>
            <a:ext cx="1403272" cy="129141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36992B3-FD00-45ED-83AA-AAFA6AED527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525" y="5131556"/>
            <a:ext cx="1960789" cy="205882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0BDBF237-82DE-4C80-9D6F-30E40918452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70"/>
          <a:stretch/>
        </p:blipFill>
        <p:spPr>
          <a:xfrm>
            <a:off x="-308541" y="4857750"/>
            <a:ext cx="6051244" cy="201995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31AE9FDF-DA2D-4CF4-AADD-9D3F62CA9A0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628" y="2737778"/>
            <a:ext cx="1543323" cy="412022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ABDF37F5-7333-44CE-8A61-E69457C0FC0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631" y="1147762"/>
            <a:ext cx="2146935" cy="262641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0BF64DF0-3D22-4427-802C-31D96582C10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52476" y="1905146"/>
            <a:ext cx="961426" cy="117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296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F154771-685B-4A57-9C5D-341A2A813E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882" y="5099899"/>
            <a:ext cx="1774779" cy="180734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4088760-1FE2-425A-B12A-C27B1EDAAF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807" flipH="1">
            <a:off x="-789553" y="3901579"/>
            <a:ext cx="3389087" cy="45187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FD1ADE-585C-4D65-824B-4FD900FFC0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807" flipH="1">
            <a:off x="-789553" y="-105886"/>
            <a:ext cx="3389087" cy="45187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60517B0-4A8D-403A-B3B0-EB99BC3A69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1662" y="2737778"/>
            <a:ext cx="1543323" cy="41202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31F329A-2E30-4566-B17A-8D62CB5E7F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05131" y="2046515"/>
            <a:ext cx="2806700" cy="481148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094566B-66D2-4ADD-80E5-FA4E4F487C8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9220" flipH="1">
            <a:off x="1255247" y="1403532"/>
            <a:ext cx="1666693" cy="203892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1C693E0-CC15-4A89-9640-D6FBEB2EF53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24" y="1788182"/>
            <a:ext cx="1199190" cy="1467008"/>
          </a:xfrm>
          <a:prstGeom prst="rect">
            <a:avLst/>
          </a:prstGeom>
        </p:spPr>
      </p:pic>
      <p:sp>
        <p:nvSpPr>
          <p:cNvPr id="26" name="PA_文本框 25">
            <a:extLst>
              <a:ext uri="{FF2B5EF4-FFF2-40B4-BE49-F238E27FC236}">
                <a16:creationId xmlns:a16="http://schemas.microsoft.com/office/drawing/2014/main" xmlns="" id="{7DC7F315-6A26-4179-AD0C-0793B2D9076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887595" y="946317"/>
            <a:ext cx="2914760" cy="451332"/>
          </a:xfrm>
          <a:custGeom>
            <a:avLst/>
            <a:gdLst/>
            <a:ahLst/>
            <a:cxnLst/>
            <a:rect l="l" t="t" r="r" b="b"/>
            <a:pathLst>
              <a:path w="2914760" h="451332">
                <a:moveTo>
                  <a:pt x="1114368" y="215630"/>
                </a:moveTo>
                <a:cubicBezTo>
                  <a:pt x="1111130" y="215376"/>
                  <a:pt x="1108050" y="215820"/>
                  <a:pt x="1105129" y="216963"/>
                </a:cubicBezTo>
                <a:cubicBezTo>
                  <a:pt x="1091413" y="222551"/>
                  <a:pt x="1079094" y="238807"/>
                  <a:pt x="1068172" y="265731"/>
                </a:cubicBezTo>
                <a:cubicBezTo>
                  <a:pt x="1057250" y="292655"/>
                  <a:pt x="1052805" y="317547"/>
                  <a:pt x="1054837" y="340407"/>
                </a:cubicBezTo>
                <a:cubicBezTo>
                  <a:pt x="1055853" y="352599"/>
                  <a:pt x="1059028" y="362124"/>
                  <a:pt x="1064362" y="368982"/>
                </a:cubicBezTo>
                <a:cubicBezTo>
                  <a:pt x="1069696" y="375840"/>
                  <a:pt x="1075411" y="378253"/>
                  <a:pt x="1081507" y="376221"/>
                </a:cubicBezTo>
                <a:cubicBezTo>
                  <a:pt x="1087095" y="374189"/>
                  <a:pt x="1089889" y="372157"/>
                  <a:pt x="1089889" y="370125"/>
                </a:cubicBezTo>
                <a:cubicBezTo>
                  <a:pt x="1089889" y="368093"/>
                  <a:pt x="1094461" y="364029"/>
                  <a:pt x="1103605" y="357933"/>
                </a:cubicBezTo>
                <a:cubicBezTo>
                  <a:pt x="1117829" y="349297"/>
                  <a:pt x="1130021" y="337994"/>
                  <a:pt x="1140181" y="324024"/>
                </a:cubicBezTo>
                <a:cubicBezTo>
                  <a:pt x="1150341" y="310054"/>
                  <a:pt x="1156183" y="296719"/>
                  <a:pt x="1157707" y="284019"/>
                </a:cubicBezTo>
                <a:cubicBezTo>
                  <a:pt x="1159231" y="272335"/>
                  <a:pt x="1160755" y="264334"/>
                  <a:pt x="1162279" y="260016"/>
                </a:cubicBezTo>
                <a:cubicBezTo>
                  <a:pt x="1163803" y="255698"/>
                  <a:pt x="1158977" y="247951"/>
                  <a:pt x="1147801" y="236775"/>
                </a:cubicBezTo>
                <a:cubicBezTo>
                  <a:pt x="1135228" y="223440"/>
                  <a:pt x="1124084" y="216392"/>
                  <a:pt x="1114368" y="215630"/>
                </a:cubicBezTo>
                <a:close/>
                <a:moveTo>
                  <a:pt x="2155355" y="182578"/>
                </a:moveTo>
                <a:cubicBezTo>
                  <a:pt x="2159546" y="183022"/>
                  <a:pt x="2162023" y="183943"/>
                  <a:pt x="2162785" y="185340"/>
                </a:cubicBezTo>
                <a:cubicBezTo>
                  <a:pt x="2164309" y="188134"/>
                  <a:pt x="2168119" y="189531"/>
                  <a:pt x="2174215" y="189531"/>
                </a:cubicBezTo>
                <a:cubicBezTo>
                  <a:pt x="2179803" y="189531"/>
                  <a:pt x="2184756" y="192325"/>
                  <a:pt x="2189074" y="197913"/>
                </a:cubicBezTo>
                <a:cubicBezTo>
                  <a:pt x="2193392" y="203501"/>
                  <a:pt x="2195551" y="209851"/>
                  <a:pt x="2195551" y="216963"/>
                </a:cubicBezTo>
                <a:cubicBezTo>
                  <a:pt x="2195551" y="222043"/>
                  <a:pt x="2192376" y="229155"/>
                  <a:pt x="2186026" y="238299"/>
                </a:cubicBezTo>
                <a:cubicBezTo>
                  <a:pt x="2179676" y="247443"/>
                  <a:pt x="2172945" y="255063"/>
                  <a:pt x="2165833" y="261159"/>
                </a:cubicBezTo>
                <a:cubicBezTo>
                  <a:pt x="2158721" y="267255"/>
                  <a:pt x="2153894" y="269287"/>
                  <a:pt x="2151355" y="267255"/>
                </a:cubicBezTo>
                <a:cubicBezTo>
                  <a:pt x="2148815" y="264715"/>
                  <a:pt x="2145259" y="263445"/>
                  <a:pt x="2140687" y="263445"/>
                </a:cubicBezTo>
                <a:cubicBezTo>
                  <a:pt x="2136623" y="263445"/>
                  <a:pt x="2131797" y="261032"/>
                  <a:pt x="2126209" y="256206"/>
                </a:cubicBezTo>
                <a:cubicBezTo>
                  <a:pt x="2120621" y="251380"/>
                  <a:pt x="2117827" y="247443"/>
                  <a:pt x="2117827" y="244395"/>
                </a:cubicBezTo>
                <a:cubicBezTo>
                  <a:pt x="2117827" y="241855"/>
                  <a:pt x="2116049" y="239061"/>
                  <a:pt x="2112493" y="236013"/>
                </a:cubicBezTo>
                <a:cubicBezTo>
                  <a:pt x="2108429" y="232457"/>
                  <a:pt x="2106016" y="226107"/>
                  <a:pt x="2105254" y="216963"/>
                </a:cubicBezTo>
                <a:cubicBezTo>
                  <a:pt x="2104492" y="207819"/>
                  <a:pt x="2105889" y="200199"/>
                  <a:pt x="2109445" y="194103"/>
                </a:cubicBezTo>
                <a:cubicBezTo>
                  <a:pt x="2111985" y="189531"/>
                  <a:pt x="2114906" y="186610"/>
                  <a:pt x="2118208" y="185340"/>
                </a:cubicBezTo>
                <a:cubicBezTo>
                  <a:pt x="2121510" y="184070"/>
                  <a:pt x="2127986" y="183181"/>
                  <a:pt x="2137639" y="182673"/>
                </a:cubicBezTo>
                <a:cubicBezTo>
                  <a:pt x="2145259" y="182165"/>
                  <a:pt x="2151164" y="182133"/>
                  <a:pt x="2155355" y="182578"/>
                </a:cubicBezTo>
                <a:close/>
                <a:moveTo>
                  <a:pt x="1383830" y="182578"/>
                </a:moveTo>
                <a:cubicBezTo>
                  <a:pt x="1388021" y="183022"/>
                  <a:pt x="1390498" y="183943"/>
                  <a:pt x="1391260" y="185340"/>
                </a:cubicBezTo>
                <a:cubicBezTo>
                  <a:pt x="1392784" y="188134"/>
                  <a:pt x="1396594" y="189531"/>
                  <a:pt x="1402690" y="189531"/>
                </a:cubicBezTo>
                <a:cubicBezTo>
                  <a:pt x="1408278" y="189531"/>
                  <a:pt x="1413231" y="192325"/>
                  <a:pt x="1417549" y="197913"/>
                </a:cubicBezTo>
                <a:cubicBezTo>
                  <a:pt x="1421867" y="203501"/>
                  <a:pt x="1424026" y="209851"/>
                  <a:pt x="1424026" y="216963"/>
                </a:cubicBezTo>
                <a:cubicBezTo>
                  <a:pt x="1424026" y="222043"/>
                  <a:pt x="1420851" y="229155"/>
                  <a:pt x="1414501" y="238299"/>
                </a:cubicBezTo>
                <a:cubicBezTo>
                  <a:pt x="1408151" y="247443"/>
                  <a:pt x="1401420" y="255063"/>
                  <a:pt x="1394308" y="261159"/>
                </a:cubicBezTo>
                <a:cubicBezTo>
                  <a:pt x="1387196" y="267255"/>
                  <a:pt x="1382370" y="269287"/>
                  <a:pt x="1379830" y="267255"/>
                </a:cubicBezTo>
                <a:cubicBezTo>
                  <a:pt x="1377290" y="264715"/>
                  <a:pt x="1373734" y="263445"/>
                  <a:pt x="1369162" y="263445"/>
                </a:cubicBezTo>
                <a:cubicBezTo>
                  <a:pt x="1365098" y="263445"/>
                  <a:pt x="1360272" y="261032"/>
                  <a:pt x="1354684" y="256206"/>
                </a:cubicBezTo>
                <a:cubicBezTo>
                  <a:pt x="1349096" y="251380"/>
                  <a:pt x="1346302" y="247443"/>
                  <a:pt x="1346302" y="244395"/>
                </a:cubicBezTo>
                <a:cubicBezTo>
                  <a:pt x="1346302" y="241855"/>
                  <a:pt x="1344524" y="239061"/>
                  <a:pt x="1340968" y="236013"/>
                </a:cubicBezTo>
                <a:cubicBezTo>
                  <a:pt x="1336904" y="232457"/>
                  <a:pt x="1334491" y="226107"/>
                  <a:pt x="1333729" y="216963"/>
                </a:cubicBezTo>
                <a:cubicBezTo>
                  <a:pt x="1332967" y="207819"/>
                  <a:pt x="1334364" y="200199"/>
                  <a:pt x="1337920" y="194103"/>
                </a:cubicBezTo>
                <a:cubicBezTo>
                  <a:pt x="1340460" y="189531"/>
                  <a:pt x="1343381" y="186610"/>
                  <a:pt x="1346683" y="185340"/>
                </a:cubicBezTo>
                <a:cubicBezTo>
                  <a:pt x="1349985" y="184070"/>
                  <a:pt x="1356462" y="183181"/>
                  <a:pt x="1366114" y="182673"/>
                </a:cubicBezTo>
                <a:cubicBezTo>
                  <a:pt x="1373734" y="182165"/>
                  <a:pt x="1379639" y="182133"/>
                  <a:pt x="1383830" y="182578"/>
                </a:cubicBezTo>
                <a:close/>
                <a:moveTo>
                  <a:pt x="2404720" y="115617"/>
                </a:moveTo>
                <a:cubicBezTo>
                  <a:pt x="2401164" y="115617"/>
                  <a:pt x="2393036" y="124888"/>
                  <a:pt x="2380336" y="143430"/>
                </a:cubicBezTo>
                <a:cubicBezTo>
                  <a:pt x="2367636" y="161972"/>
                  <a:pt x="2359254" y="176831"/>
                  <a:pt x="2355190" y="188007"/>
                </a:cubicBezTo>
                <a:cubicBezTo>
                  <a:pt x="2349602" y="203247"/>
                  <a:pt x="2346046" y="215058"/>
                  <a:pt x="2344522" y="223440"/>
                </a:cubicBezTo>
                <a:cubicBezTo>
                  <a:pt x="2342998" y="231822"/>
                  <a:pt x="2341982" y="244141"/>
                  <a:pt x="2341474" y="260397"/>
                </a:cubicBezTo>
                <a:cubicBezTo>
                  <a:pt x="2340458" y="302053"/>
                  <a:pt x="2343252" y="328977"/>
                  <a:pt x="2349856" y="341169"/>
                </a:cubicBezTo>
                <a:cubicBezTo>
                  <a:pt x="2351888" y="344217"/>
                  <a:pt x="2353920" y="345995"/>
                  <a:pt x="2355952" y="346503"/>
                </a:cubicBezTo>
                <a:cubicBezTo>
                  <a:pt x="2357984" y="347011"/>
                  <a:pt x="2361794" y="346757"/>
                  <a:pt x="2367382" y="345741"/>
                </a:cubicBezTo>
                <a:cubicBezTo>
                  <a:pt x="2378050" y="343201"/>
                  <a:pt x="2388464" y="338121"/>
                  <a:pt x="2398624" y="330501"/>
                </a:cubicBezTo>
                <a:cubicBezTo>
                  <a:pt x="2409800" y="321357"/>
                  <a:pt x="2419579" y="310562"/>
                  <a:pt x="2427961" y="298116"/>
                </a:cubicBezTo>
                <a:cubicBezTo>
                  <a:pt x="2436343" y="285670"/>
                  <a:pt x="2439772" y="276653"/>
                  <a:pt x="2438248" y="271065"/>
                </a:cubicBezTo>
                <a:cubicBezTo>
                  <a:pt x="2437232" y="266493"/>
                  <a:pt x="2438629" y="263445"/>
                  <a:pt x="2442439" y="261921"/>
                </a:cubicBezTo>
                <a:cubicBezTo>
                  <a:pt x="2446249" y="260397"/>
                  <a:pt x="2447392" y="258492"/>
                  <a:pt x="2445868" y="256206"/>
                </a:cubicBezTo>
                <a:cubicBezTo>
                  <a:pt x="2444344" y="253920"/>
                  <a:pt x="2444852" y="252015"/>
                  <a:pt x="2447392" y="250491"/>
                </a:cubicBezTo>
                <a:cubicBezTo>
                  <a:pt x="2451456" y="247443"/>
                  <a:pt x="2455012" y="228901"/>
                  <a:pt x="2458060" y="194865"/>
                </a:cubicBezTo>
                <a:cubicBezTo>
                  <a:pt x="2458568" y="182673"/>
                  <a:pt x="2456790" y="172640"/>
                  <a:pt x="2452726" y="164766"/>
                </a:cubicBezTo>
                <a:cubicBezTo>
                  <a:pt x="2448662" y="156892"/>
                  <a:pt x="2439264" y="146097"/>
                  <a:pt x="2424532" y="132381"/>
                </a:cubicBezTo>
                <a:cubicBezTo>
                  <a:pt x="2412848" y="121205"/>
                  <a:pt x="2406244" y="115617"/>
                  <a:pt x="2404720" y="115617"/>
                </a:cubicBezTo>
                <a:close/>
                <a:moveTo>
                  <a:pt x="1633195" y="115617"/>
                </a:moveTo>
                <a:cubicBezTo>
                  <a:pt x="1629639" y="115617"/>
                  <a:pt x="1621511" y="124888"/>
                  <a:pt x="1608811" y="143430"/>
                </a:cubicBezTo>
                <a:cubicBezTo>
                  <a:pt x="1596111" y="161972"/>
                  <a:pt x="1587729" y="176831"/>
                  <a:pt x="1583665" y="188007"/>
                </a:cubicBezTo>
                <a:cubicBezTo>
                  <a:pt x="1578077" y="203247"/>
                  <a:pt x="1574521" y="215058"/>
                  <a:pt x="1572997" y="223440"/>
                </a:cubicBezTo>
                <a:cubicBezTo>
                  <a:pt x="1571473" y="231822"/>
                  <a:pt x="1570457" y="244141"/>
                  <a:pt x="1569949" y="260397"/>
                </a:cubicBezTo>
                <a:cubicBezTo>
                  <a:pt x="1568933" y="302053"/>
                  <a:pt x="1571727" y="328977"/>
                  <a:pt x="1578331" y="341169"/>
                </a:cubicBezTo>
                <a:cubicBezTo>
                  <a:pt x="1580363" y="344217"/>
                  <a:pt x="1582395" y="345995"/>
                  <a:pt x="1584427" y="346503"/>
                </a:cubicBezTo>
                <a:cubicBezTo>
                  <a:pt x="1586459" y="347011"/>
                  <a:pt x="1590269" y="346757"/>
                  <a:pt x="1595857" y="345741"/>
                </a:cubicBezTo>
                <a:cubicBezTo>
                  <a:pt x="1606525" y="343201"/>
                  <a:pt x="1616939" y="338121"/>
                  <a:pt x="1627099" y="330501"/>
                </a:cubicBezTo>
                <a:cubicBezTo>
                  <a:pt x="1638275" y="321357"/>
                  <a:pt x="1648054" y="310562"/>
                  <a:pt x="1656436" y="298116"/>
                </a:cubicBezTo>
                <a:cubicBezTo>
                  <a:pt x="1664818" y="285670"/>
                  <a:pt x="1668247" y="276653"/>
                  <a:pt x="1666723" y="271065"/>
                </a:cubicBezTo>
                <a:cubicBezTo>
                  <a:pt x="1665707" y="266493"/>
                  <a:pt x="1667104" y="263445"/>
                  <a:pt x="1670914" y="261921"/>
                </a:cubicBezTo>
                <a:cubicBezTo>
                  <a:pt x="1674724" y="260397"/>
                  <a:pt x="1675867" y="258492"/>
                  <a:pt x="1674343" y="256206"/>
                </a:cubicBezTo>
                <a:cubicBezTo>
                  <a:pt x="1672819" y="253920"/>
                  <a:pt x="1673327" y="252015"/>
                  <a:pt x="1675867" y="250491"/>
                </a:cubicBezTo>
                <a:cubicBezTo>
                  <a:pt x="1679931" y="247443"/>
                  <a:pt x="1683487" y="228901"/>
                  <a:pt x="1686535" y="194865"/>
                </a:cubicBezTo>
                <a:cubicBezTo>
                  <a:pt x="1687043" y="182673"/>
                  <a:pt x="1685265" y="172640"/>
                  <a:pt x="1681201" y="164766"/>
                </a:cubicBezTo>
                <a:cubicBezTo>
                  <a:pt x="1677137" y="156892"/>
                  <a:pt x="1667739" y="146097"/>
                  <a:pt x="1653007" y="132381"/>
                </a:cubicBezTo>
                <a:cubicBezTo>
                  <a:pt x="1641323" y="121205"/>
                  <a:pt x="1634719" y="115617"/>
                  <a:pt x="1633195" y="115617"/>
                </a:cubicBezTo>
                <a:close/>
                <a:moveTo>
                  <a:pt x="528295" y="115617"/>
                </a:moveTo>
                <a:cubicBezTo>
                  <a:pt x="524739" y="115617"/>
                  <a:pt x="516611" y="124888"/>
                  <a:pt x="503911" y="143430"/>
                </a:cubicBezTo>
                <a:cubicBezTo>
                  <a:pt x="491211" y="161972"/>
                  <a:pt x="482829" y="176831"/>
                  <a:pt x="478765" y="188007"/>
                </a:cubicBezTo>
                <a:cubicBezTo>
                  <a:pt x="473177" y="203247"/>
                  <a:pt x="469621" y="215058"/>
                  <a:pt x="468097" y="223440"/>
                </a:cubicBezTo>
                <a:cubicBezTo>
                  <a:pt x="466573" y="231822"/>
                  <a:pt x="465557" y="244141"/>
                  <a:pt x="465049" y="260397"/>
                </a:cubicBezTo>
                <a:cubicBezTo>
                  <a:pt x="464033" y="302053"/>
                  <a:pt x="466827" y="328977"/>
                  <a:pt x="473431" y="341169"/>
                </a:cubicBezTo>
                <a:cubicBezTo>
                  <a:pt x="475463" y="344217"/>
                  <a:pt x="477495" y="345995"/>
                  <a:pt x="479527" y="346503"/>
                </a:cubicBezTo>
                <a:cubicBezTo>
                  <a:pt x="481559" y="347011"/>
                  <a:pt x="485369" y="346757"/>
                  <a:pt x="490957" y="345741"/>
                </a:cubicBezTo>
                <a:cubicBezTo>
                  <a:pt x="501625" y="343201"/>
                  <a:pt x="512039" y="338121"/>
                  <a:pt x="522199" y="330501"/>
                </a:cubicBezTo>
                <a:cubicBezTo>
                  <a:pt x="533375" y="321357"/>
                  <a:pt x="543154" y="310562"/>
                  <a:pt x="551536" y="298116"/>
                </a:cubicBezTo>
                <a:cubicBezTo>
                  <a:pt x="559918" y="285670"/>
                  <a:pt x="563347" y="276653"/>
                  <a:pt x="561823" y="271065"/>
                </a:cubicBezTo>
                <a:cubicBezTo>
                  <a:pt x="560807" y="266493"/>
                  <a:pt x="562204" y="263445"/>
                  <a:pt x="566014" y="261921"/>
                </a:cubicBezTo>
                <a:cubicBezTo>
                  <a:pt x="569824" y="260397"/>
                  <a:pt x="570967" y="258492"/>
                  <a:pt x="569443" y="256206"/>
                </a:cubicBezTo>
                <a:cubicBezTo>
                  <a:pt x="567919" y="253920"/>
                  <a:pt x="568427" y="252015"/>
                  <a:pt x="570967" y="250491"/>
                </a:cubicBezTo>
                <a:cubicBezTo>
                  <a:pt x="575031" y="247443"/>
                  <a:pt x="578587" y="228901"/>
                  <a:pt x="581635" y="194865"/>
                </a:cubicBezTo>
                <a:cubicBezTo>
                  <a:pt x="582143" y="182673"/>
                  <a:pt x="580365" y="172640"/>
                  <a:pt x="576301" y="164766"/>
                </a:cubicBezTo>
                <a:cubicBezTo>
                  <a:pt x="572237" y="156892"/>
                  <a:pt x="562839" y="146097"/>
                  <a:pt x="548107" y="132381"/>
                </a:cubicBezTo>
                <a:cubicBezTo>
                  <a:pt x="536423" y="121205"/>
                  <a:pt x="529819" y="115617"/>
                  <a:pt x="528295" y="115617"/>
                </a:cubicBezTo>
                <a:close/>
                <a:moveTo>
                  <a:pt x="1115416" y="55800"/>
                </a:moveTo>
                <a:cubicBezTo>
                  <a:pt x="1107542" y="55546"/>
                  <a:pt x="1095985" y="58467"/>
                  <a:pt x="1080745" y="64563"/>
                </a:cubicBezTo>
                <a:cubicBezTo>
                  <a:pt x="1051789" y="76247"/>
                  <a:pt x="1036041" y="91233"/>
                  <a:pt x="1033501" y="109521"/>
                </a:cubicBezTo>
                <a:cubicBezTo>
                  <a:pt x="1032485" y="119173"/>
                  <a:pt x="1034644" y="126793"/>
                  <a:pt x="1039978" y="132381"/>
                </a:cubicBezTo>
                <a:cubicBezTo>
                  <a:pt x="1045312" y="137969"/>
                  <a:pt x="1058139" y="146097"/>
                  <a:pt x="1078459" y="156765"/>
                </a:cubicBezTo>
                <a:cubicBezTo>
                  <a:pt x="1099287" y="168449"/>
                  <a:pt x="1110717" y="172005"/>
                  <a:pt x="1112749" y="167433"/>
                </a:cubicBezTo>
                <a:cubicBezTo>
                  <a:pt x="1113257" y="166417"/>
                  <a:pt x="1113511" y="164893"/>
                  <a:pt x="1113511" y="162861"/>
                </a:cubicBezTo>
                <a:cubicBezTo>
                  <a:pt x="1113511" y="149145"/>
                  <a:pt x="1121639" y="139493"/>
                  <a:pt x="1137895" y="133905"/>
                </a:cubicBezTo>
                <a:cubicBezTo>
                  <a:pt x="1146023" y="131365"/>
                  <a:pt x="1152246" y="126158"/>
                  <a:pt x="1156564" y="118284"/>
                </a:cubicBezTo>
                <a:cubicBezTo>
                  <a:pt x="1160882" y="110410"/>
                  <a:pt x="1162279" y="101901"/>
                  <a:pt x="1160755" y="92757"/>
                </a:cubicBezTo>
                <a:cubicBezTo>
                  <a:pt x="1160247" y="86661"/>
                  <a:pt x="1158723" y="81835"/>
                  <a:pt x="1156183" y="78279"/>
                </a:cubicBezTo>
                <a:cubicBezTo>
                  <a:pt x="1153643" y="74723"/>
                  <a:pt x="1149071" y="70659"/>
                  <a:pt x="1142467" y="66087"/>
                </a:cubicBezTo>
                <a:cubicBezTo>
                  <a:pt x="1132307" y="59483"/>
                  <a:pt x="1123290" y="56054"/>
                  <a:pt x="1115416" y="55800"/>
                </a:cubicBezTo>
                <a:close/>
                <a:moveTo>
                  <a:pt x="2410244" y="51228"/>
                </a:moveTo>
                <a:cubicBezTo>
                  <a:pt x="2417991" y="50720"/>
                  <a:pt x="2426818" y="51355"/>
                  <a:pt x="2436724" y="53133"/>
                </a:cubicBezTo>
                <a:cubicBezTo>
                  <a:pt x="2438756" y="53641"/>
                  <a:pt x="2439772" y="56435"/>
                  <a:pt x="2439772" y="61515"/>
                </a:cubicBezTo>
                <a:cubicBezTo>
                  <a:pt x="2439772" y="66595"/>
                  <a:pt x="2446122" y="75612"/>
                  <a:pt x="2458822" y="88566"/>
                </a:cubicBezTo>
                <a:cubicBezTo>
                  <a:pt x="2471522" y="101520"/>
                  <a:pt x="2480031" y="112188"/>
                  <a:pt x="2484349" y="120570"/>
                </a:cubicBezTo>
                <a:cubicBezTo>
                  <a:pt x="2488667" y="128952"/>
                  <a:pt x="2492604" y="136445"/>
                  <a:pt x="2496160" y="143049"/>
                </a:cubicBezTo>
                <a:cubicBezTo>
                  <a:pt x="2498700" y="148637"/>
                  <a:pt x="2500986" y="169465"/>
                  <a:pt x="2503018" y="205533"/>
                </a:cubicBezTo>
                <a:cubicBezTo>
                  <a:pt x="2505050" y="241601"/>
                  <a:pt x="2504795" y="260143"/>
                  <a:pt x="2502255" y="261159"/>
                </a:cubicBezTo>
                <a:cubicBezTo>
                  <a:pt x="2500224" y="262683"/>
                  <a:pt x="2497684" y="269541"/>
                  <a:pt x="2494636" y="281733"/>
                </a:cubicBezTo>
                <a:cubicBezTo>
                  <a:pt x="2488032" y="305101"/>
                  <a:pt x="2482571" y="321484"/>
                  <a:pt x="2478253" y="330882"/>
                </a:cubicBezTo>
                <a:cubicBezTo>
                  <a:pt x="2473935" y="340280"/>
                  <a:pt x="2466696" y="350059"/>
                  <a:pt x="2456536" y="360219"/>
                </a:cubicBezTo>
                <a:cubicBezTo>
                  <a:pt x="2439264" y="377999"/>
                  <a:pt x="2420468" y="389810"/>
                  <a:pt x="2400148" y="395652"/>
                </a:cubicBezTo>
                <a:cubicBezTo>
                  <a:pt x="2379828" y="401494"/>
                  <a:pt x="2363064" y="400097"/>
                  <a:pt x="2349856" y="391461"/>
                </a:cubicBezTo>
                <a:cubicBezTo>
                  <a:pt x="2337664" y="383333"/>
                  <a:pt x="2325472" y="372411"/>
                  <a:pt x="2313280" y="358695"/>
                </a:cubicBezTo>
                <a:cubicBezTo>
                  <a:pt x="2301088" y="344979"/>
                  <a:pt x="2293722" y="334057"/>
                  <a:pt x="2291182" y="325929"/>
                </a:cubicBezTo>
                <a:cubicBezTo>
                  <a:pt x="2288642" y="316277"/>
                  <a:pt x="2286991" y="298116"/>
                  <a:pt x="2286229" y="271446"/>
                </a:cubicBezTo>
                <a:cubicBezTo>
                  <a:pt x="2285467" y="244776"/>
                  <a:pt x="2286102" y="229155"/>
                  <a:pt x="2288134" y="224583"/>
                </a:cubicBezTo>
                <a:cubicBezTo>
                  <a:pt x="2290673" y="221027"/>
                  <a:pt x="2293214" y="210867"/>
                  <a:pt x="2295754" y="194103"/>
                </a:cubicBezTo>
                <a:cubicBezTo>
                  <a:pt x="2298802" y="177339"/>
                  <a:pt x="2304898" y="159686"/>
                  <a:pt x="2314042" y="141144"/>
                </a:cubicBezTo>
                <a:cubicBezTo>
                  <a:pt x="2323186" y="122602"/>
                  <a:pt x="2333346" y="107743"/>
                  <a:pt x="2344522" y="96567"/>
                </a:cubicBezTo>
                <a:cubicBezTo>
                  <a:pt x="2366366" y="74215"/>
                  <a:pt x="2381606" y="60753"/>
                  <a:pt x="2390242" y="56181"/>
                </a:cubicBezTo>
                <a:cubicBezTo>
                  <a:pt x="2395830" y="53387"/>
                  <a:pt x="2402497" y="51736"/>
                  <a:pt x="2410244" y="51228"/>
                </a:cubicBezTo>
                <a:close/>
                <a:moveTo>
                  <a:pt x="1638719" y="51228"/>
                </a:moveTo>
                <a:cubicBezTo>
                  <a:pt x="1646466" y="50720"/>
                  <a:pt x="1655293" y="51355"/>
                  <a:pt x="1665199" y="53133"/>
                </a:cubicBezTo>
                <a:cubicBezTo>
                  <a:pt x="1667231" y="53641"/>
                  <a:pt x="1668247" y="56435"/>
                  <a:pt x="1668247" y="61515"/>
                </a:cubicBezTo>
                <a:cubicBezTo>
                  <a:pt x="1668247" y="66595"/>
                  <a:pt x="1674597" y="75612"/>
                  <a:pt x="1687297" y="88566"/>
                </a:cubicBezTo>
                <a:cubicBezTo>
                  <a:pt x="1699997" y="101520"/>
                  <a:pt x="1708506" y="112188"/>
                  <a:pt x="1712824" y="120570"/>
                </a:cubicBezTo>
                <a:cubicBezTo>
                  <a:pt x="1717142" y="128952"/>
                  <a:pt x="1721079" y="136445"/>
                  <a:pt x="1724635" y="143049"/>
                </a:cubicBezTo>
                <a:cubicBezTo>
                  <a:pt x="1727175" y="148637"/>
                  <a:pt x="1729461" y="169465"/>
                  <a:pt x="1731493" y="205533"/>
                </a:cubicBezTo>
                <a:cubicBezTo>
                  <a:pt x="1733525" y="241601"/>
                  <a:pt x="1733271" y="260143"/>
                  <a:pt x="1730731" y="261159"/>
                </a:cubicBezTo>
                <a:cubicBezTo>
                  <a:pt x="1728699" y="262683"/>
                  <a:pt x="1726159" y="269541"/>
                  <a:pt x="1723111" y="281733"/>
                </a:cubicBezTo>
                <a:cubicBezTo>
                  <a:pt x="1716507" y="305101"/>
                  <a:pt x="1711046" y="321484"/>
                  <a:pt x="1706728" y="330882"/>
                </a:cubicBezTo>
                <a:cubicBezTo>
                  <a:pt x="1702410" y="340280"/>
                  <a:pt x="1695171" y="350059"/>
                  <a:pt x="1685011" y="360219"/>
                </a:cubicBezTo>
                <a:cubicBezTo>
                  <a:pt x="1667739" y="377999"/>
                  <a:pt x="1648943" y="389810"/>
                  <a:pt x="1628623" y="395652"/>
                </a:cubicBezTo>
                <a:cubicBezTo>
                  <a:pt x="1608303" y="401494"/>
                  <a:pt x="1591539" y="400097"/>
                  <a:pt x="1578331" y="391461"/>
                </a:cubicBezTo>
                <a:cubicBezTo>
                  <a:pt x="1566139" y="383333"/>
                  <a:pt x="1553947" y="372411"/>
                  <a:pt x="1541755" y="358695"/>
                </a:cubicBezTo>
                <a:cubicBezTo>
                  <a:pt x="1529563" y="344979"/>
                  <a:pt x="1522197" y="334057"/>
                  <a:pt x="1519657" y="325929"/>
                </a:cubicBezTo>
                <a:cubicBezTo>
                  <a:pt x="1517117" y="316277"/>
                  <a:pt x="1515466" y="298116"/>
                  <a:pt x="1514704" y="271446"/>
                </a:cubicBezTo>
                <a:cubicBezTo>
                  <a:pt x="1513942" y="244776"/>
                  <a:pt x="1514577" y="229155"/>
                  <a:pt x="1516609" y="224583"/>
                </a:cubicBezTo>
                <a:cubicBezTo>
                  <a:pt x="1519149" y="221027"/>
                  <a:pt x="1521689" y="210867"/>
                  <a:pt x="1524229" y="194103"/>
                </a:cubicBezTo>
                <a:cubicBezTo>
                  <a:pt x="1527277" y="177339"/>
                  <a:pt x="1533373" y="159686"/>
                  <a:pt x="1542517" y="141144"/>
                </a:cubicBezTo>
                <a:cubicBezTo>
                  <a:pt x="1551661" y="122602"/>
                  <a:pt x="1561821" y="107743"/>
                  <a:pt x="1572997" y="96567"/>
                </a:cubicBezTo>
                <a:cubicBezTo>
                  <a:pt x="1594841" y="74215"/>
                  <a:pt x="1610081" y="60753"/>
                  <a:pt x="1618717" y="56181"/>
                </a:cubicBezTo>
                <a:cubicBezTo>
                  <a:pt x="1624305" y="53387"/>
                  <a:pt x="1630972" y="51736"/>
                  <a:pt x="1638719" y="51228"/>
                </a:cubicBezTo>
                <a:close/>
                <a:moveTo>
                  <a:pt x="533819" y="51228"/>
                </a:moveTo>
                <a:cubicBezTo>
                  <a:pt x="541566" y="50720"/>
                  <a:pt x="550393" y="51355"/>
                  <a:pt x="560299" y="53133"/>
                </a:cubicBezTo>
                <a:cubicBezTo>
                  <a:pt x="562331" y="53641"/>
                  <a:pt x="563347" y="56435"/>
                  <a:pt x="563347" y="61515"/>
                </a:cubicBezTo>
                <a:cubicBezTo>
                  <a:pt x="563347" y="66595"/>
                  <a:pt x="569697" y="75612"/>
                  <a:pt x="582397" y="88566"/>
                </a:cubicBezTo>
                <a:cubicBezTo>
                  <a:pt x="595097" y="101520"/>
                  <a:pt x="603606" y="112188"/>
                  <a:pt x="607924" y="120570"/>
                </a:cubicBezTo>
                <a:cubicBezTo>
                  <a:pt x="612242" y="128952"/>
                  <a:pt x="616179" y="136445"/>
                  <a:pt x="619735" y="143049"/>
                </a:cubicBezTo>
                <a:cubicBezTo>
                  <a:pt x="622275" y="148637"/>
                  <a:pt x="624561" y="169465"/>
                  <a:pt x="626593" y="205533"/>
                </a:cubicBezTo>
                <a:cubicBezTo>
                  <a:pt x="628625" y="241601"/>
                  <a:pt x="628371" y="260143"/>
                  <a:pt x="625831" y="261159"/>
                </a:cubicBezTo>
                <a:cubicBezTo>
                  <a:pt x="623799" y="262683"/>
                  <a:pt x="621259" y="269541"/>
                  <a:pt x="618211" y="281733"/>
                </a:cubicBezTo>
                <a:cubicBezTo>
                  <a:pt x="611607" y="305101"/>
                  <a:pt x="606146" y="321484"/>
                  <a:pt x="601828" y="330882"/>
                </a:cubicBezTo>
                <a:cubicBezTo>
                  <a:pt x="597510" y="340280"/>
                  <a:pt x="590271" y="350059"/>
                  <a:pt x="580111" y="360219"/>
                </a:cubicBezTo>
                <a:cubicBezTo>
                  <a:pt x="562839" y="377999"/>
                  <a:pt x="544043" y="389810"/>
                  <a:pt x="523723" y="395652"/>
                </a:cubicBezTo>
                <a:cubicBezTo>
                  <a:pt x="503403" y="401494"/>
                  <a:pt x="486639" y="400097"/>
                  <a:pt x="473431" y="391461"/>
                </a:cubicBezTo>
                <a:cubicBezTo>
                  <a:pt x="461239" y="383333"/>
                  <a:pt x="449047" y="372411"/>
                  <a:pt x="436855" y="358695"/>
                </a:cubicBezTo>
                <a:cubicBezTo>
                  <a:pt x="424663" y="344979"/>
                  <a:pt x="417297" y="334057"/>
                  <a:pt x="414757" y="325929"/>
                </a:cubicBezTo>
                <a:cubicBezTo>
                  <a:pt x="412217" y="316277"/>
                  <a:pt x="410566" y="298116"/>
                  <a:pt x="409804" y="271446"/>
                </a:cubicBezTo>
                <a:cubicBezTo>
                  <a:pt x="409042" y="244776"/>
                  <a:pt x="409677" y="229155"/>
                  <a:pt x="411709" y="224583"/>
                </a:cubicBezTo>
                <a:cubicBezTo>
                  <a:pt x="414249" y="221027"/>
                  <a:pt x="416789" y="210867"/>
                  <a:pt x="419329" y="194103"/>
                </a:cubicBezTo>
                <a:cubicBezTo>
                  <a:pt x="422377" y="177339"/>
                  <a:pt x="428473" y="159686"/>
                  <a:pt x="437617" y="141144"/>
                </a:cubicBezTo>
                <a:cubicBezTo>
                  <a:pt x="446761" y="122602"/>
                  <a:pt x="456921" y="107743"/>
                  <a:pt x="468097" y="96567"/>
                </a:cubicBezTo>
                <a:cubicBezTo>
                  <a:pt x="489941" y="74215"/>
                  <a:pt x="505181" y="60753"/>
                  <a:pt x="513817" y="56181"/>
                </a:cubicBezTo>
                <a:cubicBezTo>
                  <a:pt x="519405" y="53387"/>
                  <a:pt x="526072" y="51736"/>
                  <a:pt x="533819" y="51228"/>
                </a:cubicBezTo>
                <a:close/>
                <a:moveTo>
                  <a:pt x="187681" y="47609"/>
                </a:moveTo>
                <a:cubicBezTo>
                  <a:pt x="193523" y="46974"/>
                  <a:pt x="198730" y="47037"/>
                  <a:pt x="203302" y="47799"/>
                </a:cubicBezTo>
                <a:cubicBezTo>
                  <a:pt x="212446" y="48815"/>
                  <a:pt x="222098" y="50085"/>
                  <a:pt x="232258" y="51609"/>
                </a:cubicBezTo>
                <a:cubicBezTo>
                  <a:pt x="242926" y="53641"/>
                  <a:pt x="251308" y="56943"/>
                  <a:pt x="257404" y="61515"/>
                </a:cubicBezTo>
                <a:cubicBezTo>
                  <a:pt x="263500" y="66087"/>
                  <a:pt x="268072" y="68373"/>
                  <a:pt x="271120" y="68373"/>
                </a:cubicBezTo>
                <a:cubicBezTo>
                  <a:pt x="276708" y="68373"/>
                  <a:pt x="285344" y="75739"/>
                  <a:pt x="297028" y="90471"/>
                </a:cubicBezTo>
                <a:cubicBezTo>
                  <a:pt x="308712" y="105203"/>
                  <a:pt x="313030" y="114093"/>
                  <a:pt x="309982" y="117141"/>
                </a:cubicBezTo>
                <a:cubicBezTo>
                  <a:pt x="307950" y="118665"/>
                  <a:pt x="308712" y="120697"/>
                  <a:pt x="312268" y="123237"/>
                </a:cubicBezTo>
                <a:cubicBezTo>
                  <a:pt x="318364" y="126793"/>
                  <a:pt x="315443" y="143176"/>
                  <a:pt x="303505" y="172386"/>
                </a:cubicBezTo>
                <a:cubicBezTo>
                  <a:pt x="291567" y="201596"/>
                  <a:pt x="279502" y="222297"/>
                  <a:pt x="267310" y="234489"/>
                </a:cubicBezTo>
                <a:cubicBezTo>
                  <a:pt x="263754" y="238553"/>
                  <a:pt x="261976" y="241728"/>
                  <a:pt x="261976" y="244014"/>
                </a:cubicBezTo>
                <a:cubicBezTo>
                  <a:pt x="261976" y="246300"/>
                  <a:pt x="258928" y="249094"/>
                  <a:pt x="252832" y="252396"/>
                </a:cubicBezTo>
                <a:cubicBezTo>
                  <a:pt x="246736" y="255698"/>
                  <a:pt x="238354" y="260905"/>
                  <a:pt x="227686" y="268017"/>
                </a:cubicBezTo>
                <a:cubicBezTo>
                  <a:pt x="221082" y="272081"/>
                  <a:pt x="214859" y="274875"/>
                  <a:pt x="209017" y="276399"/>
                </a:cubicBezTo>
                <a:cubicBezTo>
                  <a:pt x="203175" y="277923"/>
                  <a:pt x="193396" y="278939"/>
                  <a:pt x="179680" y="279447"/>
                </a:cubicBezTo>
                <a:cubicBezTo>
                  <a:pt x="144120" y="280463"/>
                  <a:pt x="118974" y="288083"/>
                  <a:pt x="104242" y="302307"/>
                </a:cubicBezTo>
                <a:cubicBezTo>
                  <a:pt x="96114" y="309927"/>
                  <a:pt x="91161" y="313737"/>
                  <a:pt x="89383" y="313737"/>
                </a:cubicBezTo>
                <a:cubicBezTo>
                  <a:pt x="87605" y="313737"/>
                  <a:pt x="84684" y="315515"/>
                  <a:pt x="80620" y="319071"/>
                </a:cubicBezTo>
                <a:cubicBezTo>
                  <a:pt x="78588" y="321611"/>
                  <a:pt x="77572" y="323262"/>
                  <a:pt x="77572" y="324024"/>
                </a:cubicBezTo>
                <a:cubicBezTo>
                  <a:pt x="77572" y="324786"/>
                  <a:pt x="78588" y="325675"/>
                  <a:pt x="80620" y="326691"/>
                </a:cubicBezTo>
                <a:cubicBezTo>
                  <a:pt x="86208" y="328723"/>
                  <a:pt x="105004" y="328342"/>
                  <a:pt x="137008" y="325548"/>
                </a:cubicBezTo>
                <a:cubicBezTo>
                  <a:pt x="169012" y="322754"/>
                  <a:pt x="186538" y="320087"/>
                  <a:pt x="189586" y="317547"/>
                </a:cubicBezTo>
                <a:cubicBezTo>
                  <a:pt x="193650" y="313991"/>
                  <a:pt x="210414" y="318309"/>
                  <a:pt x="239878" y="330501"/>
                </a:cubicBezTo>
                <a:cubicBezTo>
                  <a:pt x="267818" y="341169"/>
                  <a:pt x="281280" y="351329"/>
                  <a:pt x="280264" y="360981"/>
                </a:cubicBezTo>
                <a:cubicBezTo>
                  <a:pt x="279248" y="365553"/>
                  <a:pt x="276327" y="369744"/>
                  <a:pt x="271501" y="373554"/>
                </a:cubicBezTo>
                <a:cubicBezTo>
                  <a:pt x="266675" y="377364"/>
                  <a:pt x="262611" y="378634"/>
                  <a:pt x="259309" y="377364"/>
                </a:cubicBezTo>
                <a:cubicBezTo>
                  <a:pt x="256007" y="376094"/>
                  <a:pt x="252070" y="376348"/>
                  <a:pt x="247498" y="378126"/>
                </a:cubicBezTo>
                <a:cubicBezTo>
                  <a:pt x="242926" y="379904"/>
                  <a:pt x="236703" y="381047"/>
                  <a:pt x="228829" y="381555"/>
                </a:cubicBezTo>
                <a:cubicBezTo>
                  <a:pt x="220955" y="382063"/>
                  <a:pt x="211176" y="383079"/>
                  <a:pt x="199492" y="384603"/>
                </a:cubicBezTo>
                <a:cubicBezTo>
                  <a:pt x="166472" y="390191"/>
                  <a:pt x="133706" y="392985"/>
                  <a:pt x="101194" y="392985"/>
                </a:cubicBezTo>
                <a:cubicBezTo>
                  <a:pt x="73762" y="393493"/>
                  <a:pt x="58522" y="395271"/>
                  <a:pt x="55474" y="398319"/>
                </a:cubicBezTo>
                <a:cubicBezTo>
                  <a:pt x="50902" y="402891"/>
                  <a:pt x="43917" y="404542"/>
                  <a:pt x="34519" y="403272"/>
                </a:cubicBezTo>
                <a:cubicBezTo>
                  <a:pt x="25121" y="402002"/>
                  <a:pt x="17120" y="398319"/>
                  <a:pt x="10516" y="392223"/>
                </a:cubicBezTo>
                <a:cubicBezTo>
                  <a:pt x="4928" y="387143"/>
                  <a:pt x="1626" y="382952"/>
                  <a:pt x="610" y="379650"/>
                </a:cubicBezTo>
                <a:cubicBezTo>
                  <a:pt x="-406" y="376348"/>
                  <a:pt x="-152" y="369109"/>
                  <a:pt x="1372" y="357933"/>
                </a:cubicBezTo>
                <a:cubicBezTo>
                  <a:pt x="2896" y="342693"/>
                  <a:pt x="3404" y="330755"/>
                  <a:pt x="2896" y="322119"/>
                </a:cubicBezTo>
                <a:cubicBezTo>
                  <a:pt x="2388" y="315007"/>
                  <a:pt x="4547" y="307260"/>
                  <a:pt x="9373" y="298878"/>
                </a:cubicBezTo>
                <a:cubicBezTo>
                  <a:pt x="14199" y="290496"/>
                  <a:pt x="18898" y="286305"/>
                  <a:pt x="23470" y="286305"/>
                </a:cubicBezTo>
                <a:cubicBezTo>
                  <a:pt x="26518" y="286305"/>
                  <a:pt x="32741" y="281098"/>
                  <a:pt x="42139" y="270684"/>
                </a:cubicBezTo>
                <a:cubicBezTo>
                  <a:pt x="51537" y="260270"/>
                  <a:pt x="60935" y="252269"/>
                  <a:pt x="70333" y="246681"/>
                </a:cubicBezTo>
                <a:cubicBezTo>
                  <a:pt x="79731" y="241093"/>
                  <a:pt x="85192" y="237537"/>
                  <a:pt x="86716" y="236013"/>
                </a:cubicBezTo>
                <a:cubicBezTo>
                  <a:pt x="88748" y="233473"/>
                  <a:pt x="99797" y="226996"/>
                  <a:pt x="119863" y="216582"/>
                </a:cubicBezTo>
                <a:cubicBezTo>
                  <a:pt x="139929" y="206168"/>
                  <a:pt x="151232" y="200961"/>
                  <a:pt x="153772" y="200961"/>
                </a:cubicBezTo>
                <a:cubicBezTo>
                  <a:pt x="156312" y="200961"/>
                  <a:pt x="164059" y="197786"/>
                  <a:pt x="177013" y="191436"/>
                </a:cubicBezTo>
                <a:cubicBezTo>
                  <a:pt x="189967" y="185086"/>
                  <a:pt x="200000" y="179371"/>
                  <a:pt x="207112" y="174291"/>
                </a:cubicBezTo>
                <a:cubicBezTo>
                  <a:pt x="215240" y="169211"/>
                  <a:pt x="220574" y="164893"/>
                  <a:pt x="223114" y="161337"/>
                </a:cubicBezTo>
                <a:cubicBezTo>
                  <a:pt x="225654" y="157781"/>
                  <a:pt x="226924" y="153209"/>
                  <a:pt x="226924" y="147621"/>
                </a:cubicBezTo>
                <a:cubicBezTo>
                  <a:pt x="226924" y="141525"/>
                  <a:pt x="227686" y="138477"/>
                  <a:pt x="229210" y="138477"/>
                </a:cubicBezTo>
                <a:cubicBezTo>
                  <a:pt x="231750" y="138477"/>
                  <a:pt x="234544" y="134667"/>
                  <a:pt x="237592" y="127047"/>
                </a:cubicBezTo>
                <a:cubicBezTo>
                  <a:pt x="240640" y="119427"/>
                  <a:pt x="242164" y="112823"/>
                  <a:pt x="242164" y="107235"/>
                </a:cubicBezTo>
                <a:cubicBezTo>
                  <a:pt x="242164" y="99615"/>
                  <a:pt x="239243" y="94662"/>
                  <a:pt x="233401" y="92376"/>
                </a:cubicBezTo>
                <a:cubicBezTo>
                  <a:pt x="227559" y="90090"/>
                  <a:pt x="216256" y="89201"/>
                  <a:pt x="199492" y="89709"/>
                </a:cubicBezTo>
                <a:cubicBezTo>
                  <a:pt x="180188" y="90725"/>
                  <a:pt x="163678" y="94789"/>
                  <a:pt x="149962" y="101901"/>
                </a:cubicBezTo>
                <a:cubicBezTo>
                  <a:pt x="140310" y="106981"/>
                  <a:pt x="133960" y="112061"/>
                  <a:pt x="130912" y="117141"/>
                </a:cubicBezTo>
                <a:cubicBezTo>
                  <a:pt x="127864" y="122221"/>
                  <a:pt x="128626" y="126285"/>
                  <a:pt x="133198" y="129333"/>
                </a:cubicBezTo>
                <a:cubicBezTo>
                  <a:pt x="136246" y="130857"/>
                  <a:pt x="137389" y="132762"/>
                  <a:pt x="136627" y="135048"/>
                </a:cubicBezTo>
                <a:cubicBezTo>
                  <a:pt x="135865" y="137334"/>
                  <a:pt x="133706" y="138477"/>
                  <a:pt x="130150" y="138477"/>
                </a:cubicBezTo>
                <a:cubicBezTo>
                  <a:pt x="126086" y="137969"/>
                  <a:pt x="118720" y="138731"/>
                  <a:pt x="108052" y="140763"/>
                </a:cubicBezTo>
                <a:cubicBezTo>
                  <a:pt x="97892" y="142287"/>
                  <a:pt x="89764" y="140763"/>
                  <a:pt x="83668" y="136191"/>
                </a:cubicBezTo>
                <a:cubicBezTo>
                  <a:pt x="77572" y="131619"/>
                  <a:pt x="75286" y="125269"/>
                  <a:pt x="76810" y="117141"/>
                </a:cubicBezTo>
                <a:cubicBezTo>
                  <a:pt x="79350" y="98853"/>
                  <a:pt x="83668" y="88693"/>
                  <a:pt x="89764" y="86661"/>
                </a:cubicBezTo>
                <a:cubicBezTo>
                  <a:pt x="100940" y="82597"/>
                  <a:pt x="111100" y="76501"/>
                  <a:pt x="120244" y="68373"/>
                </a:cubicBezTo>
                <a:cubicBezTo>
                  <a:pt x="125324" y="64309"/>
                  <a:pt x="131039" y="61515"/>
                  <a:pt x="137389" y="59991"/>
                </a:cubicBezTo>
                <a:cubicBezTo>
                  <a:pt x="143739" y="58467"/>
                  <a:pt x="154026" y="55673"/>
                  <a:pt x="168250" y="51609"/>
                </a:cubicBezTo>
                <a:cubicBezTo>
                  <a:pt x="175362" y="49577"/>
                  <a:pt x="181839" y="48244"/>
                  <a:pt x="187681" y="47609"/>
                </a:cubicBezTo>
                <a:close/>
                <a:moveTo>
                  <a:pt x="1944376" y="20843"/>
                </a:moveTo>
                <a:cubicBezTo>
                  <a:pt x="1948631" y="20653"/>
                  <a:pt x="1952981" y="20875"/>
                  <a:pt x="1957426" y="21510"/>
                </a:cubicBezTo>
                <a:cubicBezTo>
                  <a:pt x="1966316" y="22780"/>
                  <a:pt x="1972539" y="25193"/>
                  <a:pt x="1976095" y="28749"/>
                </a:cubicBezTo>
                <a:cubicBezTo>
                  <a:pt x="1979651" y="32305"/>
                  <a:pt x="1982953" y="33575"/>
                  <a:pt x="1986001" y="32559"/>
                </a:cubicBezTo>
                <a:cubicBezTo>
                  <a:pt x="1988033" y="31543"/>
                  <a:pt x="1989684" y="32051"/>
                  <a:pt x="1990954" y="34083"/>
                </a:cubicBezTo>
                <a:cubicBezTo>
                  <a:pt x="1992224" y="36115"/>
                  <a:pt x="1993113" y="39163"/>
                  <a:pt x="1993621" y="43227"/>
                </a:cubicBezTo>
                <a:cubicBezTo>
                  <a:pt x="1995653" y="51355"/>
                  <a:pt x="1998955" y="57959"/>
                  <a:pt x="2003527" y="63039"/>
                </a:cubicBezTo>
                <a:cubicBezTo>
                  <a:pt x="2008099" y="68627"/>
                  <a:pt x="2010257" y="76120"/>
                  <a:pt x="2010004" y="85518"/>
                </a:cubicBezTo>
                <a:cubicBezTo>
                  <a:pt x="2009750" y="94916"/>
                  <a:pt x="2006828" y="102409"/>
                  <a:pt x="2001241" y="107997"/>
                </a:cubicBezTo>
                <a:cubicBezTo>
                  <a:pt x="1995653" y="113585"/>
                  <a:pt x="1992859" y="117522"/>
                  <a:pt x="1992859" y="119808"/>
                </a:cubicBezTo>
                <a:cubicBezTo>
                  <a:pt x="1992859" y="122094"/>
                  <a:pt x="1988922" y="127936"/>
                  <a:pt x="1981048" y="137334"/>
                </a:cubicBezTo>
                <a:cubicBezTo>
                  <a:pt x="1973174" y="146732"/>
                  <a:pt x="1963903" y="168576"/>
                  <a:pt x="1953235" y="202866"/>
                </a:cubicBezTo>
                <a:cubicBezTo>
                  <a:pt x="1942567" y="237156"/>
                  <a:pt x="1934819" y="260778"/>
                  <a:pt x="1929994" y="273732"/>
                </a:cubicBezTo>
                <a:cubicBezTo>
                  <a:pt x="1925168" y="286686"/>
                  <a:pt x="1922120" y="296465"/>
                  <a:pt x="1920850" y="303069"/>
                </a:cubicBezTo>
                <a:cubicBezTo>
                  <a:pt x="1919580" y="309673"/>
                  <a:pt x="1916913" y="316785"/>
                  <a:pt x="1912849" y="324405"/>
                </a:cubicBezTo>
                <a:cubicBezTo>
                  <a:pt x="1907261" y="335581"/>
                  <a:pt x="1899768" y="353869"/>
                  <a:pt x="1890370" y="379269"/>
                </a:cubicBezTo>
                <a:cubicBezTo>
                  <a:pt x="1880972" y="404669"/>
                  <a:pt x="1876781" y="418131"/>
                  <a:pt x="1877797" y="419655"/>
                </a:cubicBezTo>
                <a:cubicBezTo>
                  <a:pt x="1878813" y="421687"/>
                  <a:pt x="1877543" y="424227"/>
                  <a:pt x="1873987" y="427275"/>
                </a:cubicBezTo>
                <a:cubicBezTo>
                  <a:pt x="1870431" y="430323"/>
                  <a:pt x="1867891" y="430577"/>
                  <a:pt x="1866367" y="428037"/>
                </a:cubicBezTo>
                <a:cubicBezTo>
                  <a:pt x="1864843" y="425497"/>
                  <a:pt x="1861795" y="424989"/>
                  <a:pt x="1857223" y="426513"/>
                </a:cubicBezTo>
                <a:cubicBezTo>
                  <a:pt x="1852651" y="427529"/>
                  <a:pt x="1846301" y="423592"/>
                  <a:pt x="1838173" y="414702"/>
                </a:cubicBezTo>
                <a:cubicBezTo>
                  <a:pt x="1830044" y="405812"/>
                  <a:pt x="1824457" y="396795"/>
                  <a:pt x="1821409" y="387651"/>
                </a:cubicBezTo>
                <a:cubicBezTo>
                  <a:pt x="1818869" y="380031"/>
                  <a:pt x="1818361" y="372284"/>
                  <a:pt x="1819885" y="364410"/>
                </a:cubicBezTo>
                <a:cubicBezTo>
                  <a:pt x="1821409" y="356536"/>
                  <a:pt x="1825981" y="344217"/>
                  <a:pt x="1833601" y="327453"/>
                </a:cubicBezTo>
                <a:cubicBezTo>
                  <a:pt x="1838681" y="316277"/>
                  <a:pt x="1840840" y="309038"/>
                  <a:pt x="1840078" y="305736"/>
                </a:cubicBezTo>
                <a:cubicBezTo>
                  <a:pt x="1839316" y="302434"/>
                  <a:pt x="1842491" y="293671"/>
                  <a:pt x="1849603" y="279447"/>
                </a:cubicBezTo>
                <a:cubicBezTo>
                  <a:pt x="1861286" y="254555"/>
                  <a:pt x="1866367" y="238045"/>
                  <a:pt x="1864843" y="229917"/>
                </a:cubicBezTo>
                <a:cubicBezTo>
                  <a:pt x="1864335" y="226869"/>
                  <a:pt x="1865351" y="225345"/>
                  <a:pt x="1867891" y="225345"/>
                </a:cubicBezTo>
                <a:cubicBezTo>
                  <a:pt x="1870431" y="225345"/>
                  <a:pt x="1872590" y="218868"/>
                  <a:pt x="1874368" y="205914"/>
                </a:cubicBezTo>
                <a:cubicBezTo>
                  <a:pt x="1876146" y="192960"/>
                  <a:pt x="1878178" y="186483"/>
                  <a:pt x="1880464" y="186483"/>
                </a:cubicBezTo>
                <a:cubicBezTo>
                  <a:pt x="1882750" y="186483"/>
                  <a:pt x="1883893" y="183181"/>
                  <a:pt x="1883893" y="176577"/>
                </a:cubicBezTo>
                <a:cubicBezTo>
                  <a:pt x="1883893" y="169973"/>
                  <a:pt x="1884909" y="166671"/>
                  <a:pt x="1886941" y="166671"/>
                </a:cubicBezTo>
                <a:cubicBezTo>
                  <a:pt x="1889989" y="166671"/>
                  <a:pt x="1893290" y="157019"/>
                  <a:pt x="1896847" y="137715"/>
                </a:cubicBezTo>
                <a:cubicBezTo>
                  <a:pt x="1900910" y="115363"/>
                  <a:pt x="1907006" y="92503"/>
                  <a:pt x="1915135" y="69135"/>
                </a:cubicBezTo>
                <a:cubicBezTo>
                  <a:pt x="1917675" y="62531"/>
                  <a:pt x="1919198" y="53387"/>
                  <a:pt x="1919707" y="41703"/>
                </a:cubicBezTo>
                <a:cubicBezTo>
                  <a:pt x="1920215" y="34083"/>
                  <a:pt x="1921103" y="29257"/>
                  <a:pt x="1922374" y="27225"/>
                </a:cubicBezTo>
                <a:cubicBezTo>
                  <a:pt x="1923644" y="25193"/>
                  <a:pt x="1926819" y="23669"/>
                  <a:pt x="1931899" y="22653"/>
                </a:cubicBezTo>
                <a:cubicBezTo>
                  <a:pt x="1935963" y="21637"/>
                  <a:pt x="1940122" y="21034"/>
                  <a:pt x="1944376" y="20843"/>
                </a:cubicBezTo>
                <a:close/>
                <a:moveTo>
                  <a:pt x="839477" y="20843"/>
                </a:moveTo>
                <a:cubicBezTo>
                  <a:pt x="843731" y="20653"/>
                  <a:pt x="848081" y="20875"/>
                  <a:pt x="852526" y="21510"/>
                </a:cubicBezTo>
                <a:cubicBezTo>
                  <a:pt x="861416" y="22780"/>
                  <a:pt x="867639" y="25193"/>
                  <a:pt x="871195" y="28749"/>
                </a:cubicBezTo>
                <a:cubicBezTo>
                  <a:pt x="874751" y="32305"/>
                  <a:pt x="878053" y="33575"/>
                  <a:pt x="881101" y="32559"/>
                </a:cubicBezTo>
                <a:cubicBezTo>
                  <a:pt x="883133" y="31543"/>
                  <a:pt x="884784" y="32051"/>
                  <a:pt x="886054" y="34083"/>
                </a:cubicBezTo>
                <a:cubicBezTo>
                  <a:pt x="887324" y="36115"/>
                  <a:pt x="888213" y="39163"/>
                  <a:pt x="888721" y="43227"/>
                </a:cubicBezTo>
                <a:cubicBezTo>
                  <a:pt x="890753" y="51355"/>
                  <a:pt x="894055" y="57959"/>
                  <a:pt x="898627" y="63039"/>
                </a:cubicBezTo>
                <a:cubicBezTo>
                  <a:pt x="903199" y="68627"/>
                  <a:pt x="905358" y="76120"/>
                  <a:pt x="905104" y="85518"/>
                </a:cubicBezTo>
                <a:cubicBezTo>
                  <a:pt x="904850" y="94916"/>
                  <a:pt x="901929" y="102409"/>
                  <a:pt x="896341" y="107997"/>
                </a:cubicBezTo>
                <a:cubicBezTo>
                  <a:pt x="890753" y="113585"/>
                  <a:pt x="887959" y="117522"/>
                  <a:pt x="887959" y="119808"/>
                </a:cubicBezTo>
                <a:cubicBezTo>
                  <a:pt x="887959" y="122094"/>
                  <a:pt x="884022" y="127936"/>
                  <a:pt x="876148" y="137334"/>
                </a:cubicBezTo>
                <a:cubicBezTo>
                  <a:pt x="868274" y="146732"/>
                  <a:pt x="859003" y="168576"/>
                  <a:pt x="848335" y="202866"/>
                </a:cubicBezTo>
                <a:cubicBezTo>
                  <a:pt x="837667" y="237156"/>
                  <a:pt x="829920" y="260778"/>
                  <a:pt x="825094" y="273732"/>
                </a:cubicBezTo>
                <a:cubicBezTo>
                  <a:pt x="820268" y="286686"/>
                  <a:pt x="817220" y="296465"/>
                  <a:pt x="815950" y="303069"/>
                </a:cubicBezTo>
                <a:cubicBezTo>
                  <a:pt x="814680" y="309673"/>
                  <a:pt x="812013" y="316785"/>
                  <a:pt x="807949" y="324405"/>
                </a:cubicBezTo>
                <a:cubicBezTo>
                  <a:pt x="802361" y="335581"/>
                  <a:pt x="794868" y="353869"/>
                  <a:pt x="785470" y="379269"/>
                </a:cubicBezTo>
                <a:cubicBezTo>
                  <a:pt x="776072" y="404669"/>
                  <a:pt x="771881" y="418131"/>
                  <a:pt x="772897" y="419655"/>
                </a:cubicBezTo>
                <a:cubicBezTo>
                  <a:pt x="773913" y="421687"/>
                  <a:pt x="772643" y="424227"/>
                  <a:pt x="769087" y="427275"/>
                </a:cubicBezTo>
                <a:cubicBezTo>
                  <a:pt x="765531" y="430323"/>
                  <a:pt x="762991" y="430577"/>
                  <a:pt x="761467" y="428037"/>
                </a:cubicBezTo>
                <a:cubicBezTo>
                  <a:pt x="759943" y="425497"/>
                  <a:pt x="756895" y="424989"/>
                  <a:pt x="752323" y="426513"/>
                </a:cubicBezTo>
                <a:cubicBezTo>
                  <a:pt x="747751" y="427529"/>
                  <a:pt x="741401" y="423592"/>
                  <a:pt x="733273" y="414702"/>
                </a:cubicBezTo>
                <a:cubicBezTo>
                  <a:pt x="725145" y="405812"/>
                  <a:pt x="719557" y="396795"/>
                  <a:pt x="716509" y="387651"/>
                </a:cubicBezTo>
                <a:cubicBezTo>
                  <a:pt x="713969" y="380031"/>
                  <a:pt x="713461" y="372284"/>
                  <a:pt x="714985" y="364410"/>
                </a:cubicBezTo>
                <a:cubicBezTo>
                  <a:pt x="716509" y="356536"/>
                  <a:pt x="721081" y="344217"/>
                  <a:pt x="728701" y="327453"/>
                </a:cubicBezTo>
                <a:cubicBezTo>
                  <a:pt x="733781" y="316277"/>
                  <a:pt x="735940" y="309038"/>
                  <a:pt x="735178" y="305736"/>
                </a:cubicBezTo>
                <a:cubicBezTo>
                  <a:pt x="734416" y="302434"/>
                  <a:pt x="737591" y="293671"/>
                  <a:pt x="744703" y="279447"/>
                </a:cubicBezTo>
                <a:cubicBezTo>
                  <a:pt x="756387" y="254555"/>
                  <a:pt x="761467" y="238045"/>
                  <a:pt x="759943" y="229917"/>
                </a:cubicBezTo>
                <a:cubicBezTo>
                  <a:pt x="759435" y="226869"/>
                  <a:pt x="760451" y="225345"/>
                  <a:pt x="762991" y="225345"/>
                </a:cubicBezTo>
                <a:cubicBezTo>
                  <a:pt x="765531" y="225345"/>
                  <a:pt x="767690" y="218868"/>
                  <a:pt x="769468" y="205914"/>
                </a:cubicBezTo>
                <a:cubicBezTo>
                  <a:pt x="771246" y="192960"/>
                  <a:pt x="773278" y="186483"/>
                  <a:pt x="775564" y="186483"/>
                </a:cubicBezTo>
                <a:cubicBezTo>
                  <a:pt x="777850" y="186483"/>
                  <a:pt x="778993" y="183181"/>
                  <a:pt x="778993" y="176577"/>
                </a:cubicBezTo>
                <a:cubicBezTo>
                  <a:pt x="778993" y="169973"/>
                  <a:pt x="780009" y="166671"/>
                  <a:pt x="782041" y="166671"/>
                </a:cubicBezTo>
                <a:cubicBezTo>
                  <a:pt x="785089" y="166671"/>
                  <a:pt x="788391" y="157019"/>
                  <a:pt x="791947" y="137715"/>
                </a:cubicBezTo>
                <a:cubicBezTo>
                  <a:pt x="796011" y="115363"/>
                  <a:pt x="802107" y="92503"/>
                  <a:pt x="810235" y="69135"/>
                </a:cubicBezTo>
                <a:cubicBezTo>
                  <a:pt x="812775" y="62531"/>
                  <a:pt x="814299" y="53387"/>
                  <a:pt x="814807" y="41703"/>
                </a:cubicBezTo>
                <a:cubicBezTo>
                  <a:pt x="815315" y="34083"/>
                  <a:pt x="816204" y="29257"/>
                  <a:pt x="817474" y="27225"/>
                </a:cubicBezTo>
                <a:cubicBezTo>
                  <a:pt x="818744" y="25193"/>
                  <a:pt x="821919" y="23669"/>
                  <a:pt x="826999" y="22653"/>
                </a:cubicBezTo>
                <a:cubicBezTo>
                  <a:pt x="831063" y="21637"/>
                  <a:pt x="835222" y="21034"/>
                  <a:pt x="839477" y="20843"/>
                </a:cubicBezTo>
                <a:close/>
                <a:moveTo>
                  <a:pt x="2727045" y="20748"/>
                </a:moveTo>
                <a:cubicBezTo>
                  <a:pt x="2729585" y="19986"/>
                  <a:pt x="2733650" y="20113"/>
                  <a:pt x="2739237" y="21129"/>
                </a:cubicBezTo>
                <a:cubicBezTo>
                  <a:pt x="2748381" y="22653"/>
                  <a:pt x="2753462" y="24685"/>
                  <a:pt x="2754477" y="27225"/>
                </a:cubicBezTo>
                <a:cubicBezTo>
                  <a:pt x="2755493" y="29765"/>
                  <a:pt x="2757779" y="32940"/>
                  <a:pt x="2761335" y="36750"/>
                </a:cubicBezTo>
                <a:cubicBezTo>
                  <a:pt x="2764892" y="40560"/>
                  <a:pt x="2766669" y="43735"/>
                  <a:pt x="2766669" y="46275"/>
                </a:cubicBezTo>
                <a:cubicBezTo>
                  <a:pt x="2767685" y="48307"/>
                  <a:pt x="2770988" y="49196"/>
                  <a:pt x="2776576" y="48942"/>
                </a:cubicBezTo>
                <a:cubicBezTo>
                  <a:pt x="2782163" y="48688"/>
                  <a:pt x="2789149" y="47545"/>
                  <a:pt x="2797531" y="45513"/>
                </a:cubicBezTo>
                <a:cubicBezTo>
                  <a:pt x="2805913" y="43481"/>
                  <a:pt x="2812643" y="41195"/>
                  <a:pt x="2817724" y="38655"/>
                </a:cubicBezTo>
                <a:cubicBezTo>
                  <a:pt x="2826868" y="34083"/>
                  <a:pt x="2837790" y="32940"/>
                  <a:pt x="2850489" y="35226"/>
                </a:cubicBezTo>
                <a:cubicBezTo>
                  <a:pt x="2863189" y="37512"/>
                  <a:pt x="2873350" y="40687"/>
                  <a:pt x="2880969" y="44751"/>
                </a:cubicBezTo>
                <a:cubicBezTo>
                  <a:pt x="2888589" y="48815"/>
                  <a:pt x="2895194" y="50847"/>
                  <a:pt x="2900781" y="50847"/>
                </a:cubicBezTo>
                <a:cubicBezTo>
                  <a:pt x="2907893" y="50847"/>
                  <a:pt x="2912339" y="54784"/>
                  <a:pt x="2914117" y="62658"/>
                </a:cubicBezTo>
                <a:cubicBezTo>
                  <a:pt x="2915895" y="70532"/>
                  <a:pt x="2913990" y="77009"/>
                  <a:pt x="2908402" y="82089"/>
                </a:cubicBezTo>
                <a:cubicBezTo>
                  <a:pt x="2905353" y="84629"/>
                  <a:pt x="2892019" y="86788"/>
                  <a:pt x="2868397" y="88566"/>
                </a:cubicBezTo>
                <a:cubicBezTo>
                  <a:pt x="2844775" y="90344"/>
                  <a:pt x="2826359" y="90471"/>
                  <a:pt x="2813152" y="88947"/>
                </a:cubicBezTo>
                <a:cubicBezTo>
                  <a:pt x="2807055" y="88439"/>
                  <a:pt x="2797531" y="89201"/>
                  <a:pt x="2784577" y="91233"/>
                </a:cubicBezTo>
                <a:cubicBezTo>
                  <a:pt x="2771623" y="93265"/>
                  <a:pt x="2763368" y="95297"/>
                  <a:pt x="2759811" y="97329"/>
                </a:cubicBezTo>
                <a:cubicBezTo>
                  <a:pt x="2754223" y="99869"/>
                  <a:pt x="2751429" y="102917"/>
                  <a:pt x="2751429" y="106473"/>
                </a:cubicBezTo>
                <a:cubicBezTo>
                  <a:pt x="2751429" y="110029"/>
                  <a:pt x="2748128" y="115744"/>
                  <a:pt x="2741524" y="123618"/>
                </a:cubicBezTo>
                <a:cubicBezTo>
                  <a:pt x="2734919" y="131492"/>
                  <a:pt x="2731618" y="136699"/>
                  <a:pt x="2731618" y="139239"/>
                </a:cubicBezTo>
                <a:cubicBezTo>
                  <a:pt x="2731618" y="142795"/>
                  <a:pt x="2728315" y="150923"/>
                  <a:pt x="2721711" y="163623"/>
                </a:cubicBezTo>
                <a:cubicBezTo>
                  <a:pt x="2715107" y="176323"/>
                  <a:pt x="2710789" y="183435"/>
                  <a:pt x="2708758" y="184959"/>
                </a:cubicBezTo>
                <a:cubicBezTo>
                  <a:pt x="2703170" y="188007"/>
                  <a:pt x="2702916" y="190801"/>
                  <a:pt x="2707995" y="193341"/>
                </a:cubicBezTo>
                <a:cubicBezTo>
                  <a:pt x="2710028" y="193849"/>
                  <a:pt x="2712821" y="194103"/>
                  <a:pt x="2716377" y="194103"/>
                </a:cubicBezTo>
                <a:cubicBezTo>
                  <a:pt x="2723997" y="194103"/>
                  <a:pt x="2728569" y="195500"/>
                  <a:pt x="2730093" y="198294"/>
                </a:cubicBezTo>
                <a:cubicBezTo>
                  <a:pt x="2731618" y="201088"/>
                  <a:pt x="2733395" y="201723"/>
                  <a:pt x="2735427" y="200199"/>
                </a:cubicBezTo>
                <a:cubicBezTo>
                  <a:pt x="2737967" y="198675"/>
                  <a:pt x="2744825" y="200199"/>
                  <a:pt x="2756002" y="204771"/>
                </a:cubicBezTo>
                <a:cubicBezTo>
                  <a:pt x="2767178" y="209343"/>
                  <a:pt x="2773527" y="212899"/>
                  <a:pt x="2775052" y="215439"/>
                </a:cubicBezTo>
                <a:cubicBezTo>
                  <a:pt x="2777084" y="218487"/>
                  <a:pt x="2780894" y="223059"/>
                  <a:pt x="2786481" y="229155"/>
                </a:cubicBezTo>
                <a:cubicBezTo>
                  <a:pt x="2807309" y="253031"/>
                  <a:pt x="2809850" y="279955"/>
                  <a:pt x="2794102" y="309927"/>
                </a:cubicBezTo>
                <a:cubicBezTo>
                  <a:pt x="2786481" y="324659"/>
                  <a:pt x="2782671" y="333803"/>
                  <a:pt x="2782671" y="337359"/>
                </a:cubicBezTo>
                <a:cubicBezTo>
                  <a:pt x="2782671" y="344471"/>
                  <a:pt x="2775433" y="354758"/>
                  <a:pt x="2760955" y="368220"/>
                </a:cubicBezTo>
                <a:cubicBezTo>
                  <a:pt x="2746477" y="381682"/>
                  <a:pt x="2730093" y="393493"/>
                  <a:pt x="2711805" y="403653"/>
                </a:cubicBezTo>
                <a:cubicBezTo>
                  <a:pt x="2694533" y="413305"/>
                  <a:pt x="2677769" y="420671"/>
                  <a:pt x="2661513" y="425751"/>
                </a:cubicBezTo>
                <a:cubicBezTo>
                  <a:pt x="2650337" y="429307"/>
                  <a:pt x="2643353" y="430958"/>
                  <a:pt x="2640559" y="430704"/>
                </a:cubicBezTo>
                <a:cubicBezTo>
                  <a:pt x="2637765" y="430450"/>
                  <a:pt x="2633319" y="428037"/>
                  <a:pt x="2627224" y="423465"/>
                </a:cubicBezTo>
                <a:cubicBezTo>
                  <a:pt x="2622652" y="419909"/>
                  <a:pt x="2619477" y="416353"/>
                  <a:pt x="2617699" y="412797"/>
                </a:cubicBezTo>
                <a:cubicBezTo>
                  <a:pt x="2615921" y="409241"/>
                  <a:pt x="2614524" y="403399"/>
                  <a:pt x="2613508" y="395271"/>
                </a:cubicBezTo>
                <a:cubicBezTo>
                  <a:pt x="2610968" y="368855"/>
                  <a:pt x="2612492" y="354377"/>
                  <a:pt x="2618079" y="351837"/>
                </a:cubicBezTo>
                <a:cubicBezTo>
                  <a:pt x="2621636" y="350821"/>
                  <a:pt x="2622652" y="349043"/>
                  <a:pt x="2621127" y="346503"/>
                </a:cubicBezTo>
                <a:cubicBezTo>
                  <a:pt x="2619603" y="343963"/>
                  <a:pt x="2621889" y="340661"/>
                  <a:pt x="2627985" y="336597"/>
                </a:cubicBezTo>
                <a:cubicBezTo>
                  <a:pt x="2634081" y="332533"/>
                  <a:pt x="2639416" y="330501"/>
                  <a:pt x="2643987" y="330501"/>
                </a:cubicBezTo>
                <a:lnTo>
                  <a:pt x="2649321" y="332025"/>
                </a:lnTo>
                <a:cubicBezTo>
                  <a:pt x="2648813" y="332533"/>
                  <a:pt x="2646781" y="333295"/>
                  <a:pt x="2643226" y="334311"/>
                </a:cubicBezTo>
                <a:cubicBezTo>
                  <a:pt x="2638653" y="336343"/>
                  <a:pt x="2635987" y="339264"/>
                  <a:pt x="2635225" y="343074"/>
                </a:cubicBezTo>
                <a:cubicBezTo>
                  <a:pt x="2634463" y="346884"/>
                  <a:pt x="2635859" y="349551"/>
                  <a:pt x="2639416" y="351075"/>
                </a:cubicBezTo>
                <a:cubicBezTo>
                  <a:pt x="2642463" y="352091"/>
                  <a:pt x="2650973" y="349551"/>
                  <a:pt x="2664943" y="343455"/>
                </a:cubicBezTo>
                <a:cubicBezTo>
                  <a:pt x="2678913" y="337359"/>
                  <a:pt x="2687421" y="334311"/>
                  <a:pt x="2690469" y="334311"/>
                </a:cubicBezTo>
                <a:cubicBezTo>
                  <a:pt x="2693009" y="334311"/>
                  <a:pt x="2696947" y="332533"/>
                  <a:pt x="2702281" y="328977"/>
                </a:cubicBezTo>
                <a:cubicBezTo>
                  <a:pt x="2707615" y="325421"/>
                  <a:pt x="2712441" y="321611"/>
                  <a:pt x="2716759" y="317547"/>
                </a:cubicBezTo>
                <a:cubicBezTo>
                  <a:pt x="2721077" y="313483"/>
                  <a:pt x="2722727" y="310943"/>
                  <a:pt x="2721711" y="309927"/>
                </a:cubicBezTo>
                <a:cubicBezTo>
                  <a:pt x="2719679" y="307895"/>
                  <a:pt x="2721966" y="304339"/>
                  <a:pt x="2728569" y="299259"/>
                </a:cubicBezTo>
                <a:cubicBezTo>
                  <a:pt x="2735682" y="294179"/>
                  <a:pt x="2742540" y="285670"/>
                  <a:pt x="2749143" y="273732"/>
                </a:cubicBezTo>
                <a:cubicBezTo>
                  <a:pt x="2755747" y="261794"/>
                  <a:pt x="2758796" y="253031"/>
                  <a:pt x="2758287" y="247443"/>
                </a:cubicBezTo>
                <a:cubicBezTo>
                  <a:pt x="2756255" y="234743"/>
                  <a:pt x="2749652" y="228647"/>
                  <a:pt x="2738476" y="229155"/>
                </a:cubicBezTo>
                <a:cubicBezTo>
                  <a:pt x="2722220" y="229155"/>
                  <a:pt x="2703677" y="231187"/>
                  <a:pt x="2682850" y="235251"/>
                </a:cubicBezTo>
                <a:cubicBezTo>
                  <a:pt x="2678786" y="236267"/>
                  <a:pt x="2674213" y="240331"/>
                  <a:pt x="2669134" y="247443"/>
                </a:cubicBezTo>
                <a:cubicBezTo>
                  <a:pt x="2664053" y="254555"/>
                  <a:pt x="2661513" y="260651"/>
                  <a:pt x="2661513" y="265731"/>
                </a:cubicBezTo>
                <a:cubicBezTo>
                  <a:pt x="2661513" y="269287"/>
                  <a:pt x="2656942" y="274494"/>
                  <a:pt x="2647797" y="281352"/>
                </a:cubicBezTo>
                <a:cubicBezTo>
                  <a:pt x="2638653" y="288210"/>
                  <a:pt x="2632049" y="291639"/>
                  <a:pt x="2627985" y="291639"/>
                </a:cubicBezTo>
                <a:cubicBezTo>
                  <a:pt x="2617826" y="291639"/>
                  <a:pt x="2608935" y="285162"/>
                  <a:pt x="2601316" y="272208"/>
                </a:cubicBezTo>
                <a:cubicBezTo>
                  <a:pt x="2593695" y="259254"/>
                  <a:pt x="2590901" y="246427"/>
                  <a:pt x="2592934" y="233727"/>
                </a:cubicBezTo>
                <a:cubicBezTo>
                  <a:pt x="2594458" y="227123"/>
                  <a:pt x="2593949" y="221789"/>
                  <a:pt x="2591410" y="217725"/>
                </a:cubicBezTo>
                <a:cubicBezTo>
                  <a:pt x="2589885" y="214677"/>
                  <a:pt x="2590140" y="208835"/>
                  <a:pt x="2592171" y="200199"/>
                </a:cubicBezTo>
                <a:cubicBezTo>
                  <a:pt x="2594204" y="191563"/>
                  <a:pt x="2596743" y="185721"/>
                  <a:pt x="2599792" y="182673"/>
                </a:cubicBezTo>
                <a:cubicBezTo>
                  <a:pt x="2603347" y="179117"/>
                  <a:pt x="2613889" y="167052"/>
                  <a:pt x="2631415" y="146478"/>
                </a:cubicBezTo>
                <a:cubicBezTo>
                  <a:pt x="2648941" y="125904"/>
                  <a:pt x="2658466" y="114347"/>
                  <a:pt x="2659989" y="111807"/>
                </a:cubicBezTo>
                <a:cubicBezTo>
                  <a:pt x="2662529" y="107743"/>
                  <a:pt x="2671928" y="95170"/>
                  <a:pt x="2688184" y="74088"/>
                </a:cubicBezTo>
                <a:cubicBezTo>
                  <a:pt x="2704440" y="53006"/>
                  <a:pt x="2712568" y="41830"/>
                  <a:pt x="2712568" y="40560"/>
                </a:cubicBezTo>
                <a:cubicBezTo>
                  <a:pt x="2712568" y="39290"/>
                  <a:pt x="2714853" y="35353"/>
                  <a:pt x="2719426" y="28749"/>
                </a:cubicBezTo>
                <a:cubicBezTo>
                  <a:pt x="2721966" y="24177"/>
                  <a:pt x="2724505" y="21510"/>
                  <a:pt x="2727045" y="20748"/>
                </a:cubicBezTo>
                <a:close/>
                <a:moveTo>
                  <a:pt x="1135418" y="650"/>
                </a:moveTo>
                <a:cubicBezTo>
                  <a:pt x="1139482" y="-302"/>
                  <a:pt x="1142721" y="-207"/>
                  <a:pt x="1145134" y="936"/>
                </a:cubicBezTo>
                <a:cubicBezTo>
                  <a:pt x="1149960" y="3222"/>
                  <a:pt x="1152373" y="3730"/>
                  <a:pt x="1152373" y="2460"/>
                </a:cubicBezTo>
                <a:cubicBezTo>
                  <a:pt x="1152373" y="1190"/>
                  <a:pt x="1157199" y="2968"/>
                  <a:pt x="1166851" y="7794"/>
                </a:cubicBezTo>
                <a:cubicBezTo>
                  <a:pt x="1176503" y="12620"/>
                  <a:pt x="1183869" y="15541"/>
                  <a:pt x="1188949" y="16557"/>
                </a:cubicBezTo>
                <a:cubicBezTo>
                  <a:pt x="1193521" y="17065"/>
                  <a:pt x="1199617" y="20494"/>
                  <a:pt x="1207237" y="26844"/>
                </a:cubicBezTo>
                <a:cubicBezTo>
                  <a:pt x="1214857" y="33194"/>
                  <a:pt x="1218667" y="37639"/>
                  <a:pt x="1218667" y="40179"/>
                </a:cubicBezTo>
                <a:cubicBezTo>
                  <a:pt x="1218667" y="42719"/>
                  <a:pt x="1220191" y="46021"/>
                  <a:pt x="1223239" y="50085"/>
                </a:cubicBezTo>
                <a:cubicBezTo>
                  <a:pt x="1227303" y="55165"/>
                  <a:pt x="1232891" y="70659"/>
                  <a:pt x="1240003" y="96567"/>
                </a:cubicBezTo>
                <a:cubicBezTo>
                  <a:pt x="1241527" y="102155"/>
                  <a:pt x="1237590" y="110029"/>
                  <a:pt x="1228192" y="120189"/>
                </a:cubicBezTo>
                <a:cubicBezTo>
                  <a:pt x="1218794" y="130349"/>
                  <a:pt x="1214095" y="136953"/>
                  <a:pt x="1214095" y="140001"/>
                </a:cubicBezTo>
                <a:cubicBezTo>
                  <a:pt x="1214095" y="143049"/>
                  <a:pt x="1210539" y="146732"/>
                  <a:pt x="1203427" y="151050"/>
                </a:cubicBezTo>
                <a:cubicBezTo>
                  <a:pt x="1196315" y="155368"/>
                  <a:pt x="1190473" y="160448"/>
                  <a:pt x="1185901" y="166290"/>
                </a:cubicBezTo>
                <a:cubicBezTo>
                  <a:pt x="1181329" y="172132"/>
                  <a:pt x="1176503" y="175053"/>
                  <a:pt x="1171423" y="175053"/>
                </a:cubicBezTo>
                <a:cubicBezTo>
                  <a:pt x="1166343" y="175053"/>
                  <a:pt x="1160501" y="177339"/>
                  <a:pt x="1153897" y="181911"/>
                </a:cubicBezTo>
                <a:cubicBezTo>
                  <a:pt x="1149325" y="184959"/>
                  <a:pt x="1146785" y="187118"/>
                  <a:pt x="1146277" y="188388"/>
                </a:cubicBezTo>
                <a:cubicBezTo>
                  <a:pt x="1145769" y="189658"/>
                  <a:pt x="1147293" y="192071"/>
                  <a:pt x="1150849" y="195627"/>
                </a:cubicBezTo>
                <a:cubicBezTo>
                  <a:pt x="1154913" y="200199"/>
                  <a:pt x="1158723" y="202485"/>
                  <a:pt x="1162279" y="202485"/>
                </a:cubicBezTo>
                <a:cubicBezTo>
                  <a:pt x="1165835" y="202485"/>
                  <a:pt x="1167613" y="203628"/>
                  <a:pt x="1167613" y="205914"/>
                </a:cubicBezTo>
                <a:cubicBezTo>
                  <a:pt x="1167613" y="208200"/>
                  <a:pt x="1172439" y="214423"/>
                  <a:pt x="1182091" y="224583"/>
                </a:cubicBezTo>
                <a:cubicBezTo>
                  <a:pt x="1190219" y="233219"/>
                  <a:pt x="1196061" y="240585"/>
                  <a:pt x="1199617" y="246681"/>
                </a:cubicBezTo>
                <a:cubicBezTo>
                  <a:pt x="1203173" y="252777"/>
                  <a:pt x="1207491" y="263191"/>
                  <a:pt x="1212571" y="277923"/>
                </a:cubicBezTo>
                <a:cubicBezTo>
                  <a:pt x="1220699" y="300275"/>
                  <a:pt x="1218667" y="325421"/>
                  <a:pt x="1206475" y="353361"/>
                </a:cubicBezTo>
                <a:cubicBezTo>
                  <a:pt x="1201903" y="365045"/>
                  <a:pt x="1190473" y="380031"/>
                  <a:pt x="1172185" y="398319"/>
                </a:cubicBezTo>
                <a:cubicBezTo>
                  <a:pt x="1153897" y="416607"/>
                  <a:pt x="1137895" y="429053"/>
                  <a:pt x="1124179" y="435657"/>
                </a:cubicBezTo>
                <a:cubicBezTo>
                  <a:pt x="1111479" y="442261"/>
                  <a:pt x="1105129" y="446833"/>
                  <a:pt x="1105129" y="449373"/>
                </a:cubicBezTo>
                <a:cubicBezTo>
                  <a:pt x="1104113" y="450897"/>
                  <a:pt x="1099668" y="451532"/>
                  <a:pt x="1091794" y="451278"/>
                </a:cubicBezTo>
                <a:cubicBezTo>
                  <a:pt x="1083920" y="451024"/>
                  <a:pt x="1074649" y="450008"/>
                  <a:pt x="1063981" y="448230"/>
                </a:cubicBezTo>
                <a:cubicBezTo>
                  <a:pt x="1053313" y="446452"/>
                  <a:pt x="1046201" y="444801"/>
                  <a:pt x="1042645" y="443277"/>
                </a:cubicBezTo>
                <a:cubicBezTo>
                  <a:pt x="1024865" y="433625"/>
                  <a:pt x="1013689" y="421433"/>
                  <a:pt x="1009117" y="406701"/>
                </a:cubicBezTo>
                <a:cubicBezTo>
                  <a:pt x="1002005" y="382317"/>
                  <a:pt x="998957" y="358949"/>
                  <a:pt x="999973" y="336597"/>
                </a:cubicBezTo>
                <a:cubicBezTo>
                  <a:pt x="1000481" y="324913"/>
                  <a:pt x="1006831" y="307387"/>
                  <a:pt x="1019023" y="284019"/>
                </a:cubicBezTo>
                <a:cubicBezTo>
                  <a:pt x="1031215" y="260651"/>
                  <a:pt x="1043661" y="241855"/>
                  <a:pt x="1056361" y="227631"/>
                </a:cubicBezTo>
                <a:cubicBezTo>
                  <a:pt x="1070585" y="211883"/>
                  <a:pt x="1076808" y="202612"/>
                  <a:pt x="1075030" y="199818"/>
                </a:cubicBezTo>
                <a:cubicBezTo>
                  <a:pt x="1073252" y="197024"/>
                  <a:pt x="1066521" y="191563"/>
                  <a:pt x="1054837" y="183435"/>
                </a:cubicBezTo>
                <a:cubicBezTo>
                  <a:pt x="1043153" y="175307"/>
                  <a:pt x="1031723" y="163877"/>
                  <a:pt x="1020547" y="149145"/>
                </a:cubicBezTo>
                <a:cubicBezTo>
                  <a:pt x="1013943" y="140001"/>
                  <a:pt x="1009625" y="133016"/>
                  <a:pt x="1007593" y="128190"/>
                </a:cubicBezTo>
                <a:cubicBezTo>
                  <a:pt x="1005561" y="123364"/>
                  <a:pt x="1004545" y="116887"/>
                  <a:pt x="1004545" y="108759"/>
                </a:cubicBezTo>
                <a:cubicBezTo>
                  <a:pt x="1004545" y="96059"/>
                  <a:pt x="1007339" y="83486"/>
                  <a:pt x="1012927" y="71040"/>
                </a:cubicBezTo>
                <a:cubicBezTo>
                  <a:pt x="1018515" y="58594"/>
                  <a:pt x="1024865" y="50720"/>
                  <a:pt x="1031977" y="47418"/>
                </a:cubicBezTo>
                <a:cubicBezTo>
                  <a:pt x="1039089" y="44116"/>
                  <a:pt x="1045312" y="40179"/>
                  <a:pt x="1050646" y="35607"/>
                </a:cubicBezTo>
                <a:cubicBezTo>
                  <a:pt x="1055980" y="31035"/>
                  <a:pt x="1066140" y="26590"/>
                  <a:pt x="1081126" y="22272"/>
                </a:cubicBezTo>
                <a:cubicBezTo>
                  <a:pt x="1096112" y="17954"/>
                  <a:pt x="1109320" y="12747"/>
                  <a:pt x="1120750" y="6651"/>
                </a:cubicBezTo>
                <a:cubicBezTo>
                  <a:pt x="1126465" y="3603"/>
                  <a:pt x="1131354" y="1603"/>
                  <a:pt x="1135418" y="6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8780441-2248-4AD7-A4E0-BBD22F7F8A7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68100" y="2646934"/>
            <a:ext cx="4233534" cy="238136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03CBB52-E46F-4760-BB29-752B72EC132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411" y="2646935"/>
            <a:ext cx="4233534" cy="238136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C36A0A2-3DFA-4DE3-A2DB-32C3D75BBF7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411" y="3460636"/>
            <a:ext cx="4233534" cy="238136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195A1B0-DFB9-485D-923E-3D551FC4C4B0}"/>
              </a:ext>
            </a:extLst>
          </p:cNvPr>
          <p:cNvGrpSpPr/>
          <p:nvPr/>
        </p:nvGrpSpPr>
        <p:grpSpPr>
          <a:xfrm>
            <a:off x="4265736" y="2020725"/>
            <a:ext cx="1638263" cy="523220"/>
            <a:chOff x="4265736" y="2020725"/>
            <a:chExt cx="1638263" cy="52322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95D4B544-8BCD-40EC-BFBA-069785AEF633}"/>
                </a:ext>
              </a:extLst>
            </p:cNvPr>
            <p:cNvSpPr txBox="1"/>
            <p:nvPr/>
          </p:nvSpPr>
          <p:spPr>
            <a:xfrm>
              <a:off x="4519631" y="2020725"/>
              <a:ext cx="11296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定制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95D6CEF5-2EF1-4337-BEEE-3ACBF8814214}"/>
                </a:ext>
              </a:extLst>
            </p:cNvPr>
            <p:cNvGrpSpPr/>
            <p:nvPr/>
          </p:nvGrpSpPr>
          <p:grpSpPr>
            <a:xfrm>
              <a:off x="4265736" y="2282335"/>
              <a:ext cx="1638263" cy="0"/>
              <a:chOff x="4291512" y="2282335"/>
              <a:chExt cx="1638263" cy="0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662B9870-6BD2-4175-9798-126B22AFCB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91512" y="2282335"/>
                <a:ext cx="280488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5542940A-CAB6-4DB5-ABE2-6C516E59A9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9287" y="2282335"/>
                <a:ext cx="280488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13546BA8-695D-4DE2-96BF-6BD9E8CA4E0D}"/>
              </a:ext>
            </a:extLst>
          </p:cNvPr>
          <p:cNvGrpSpPr/>
          <p:nvPr/>
        </p:nvGrpSpPr>
        <p:grpSpPr>
          <a:xfrm>
            <a:off x="8607062" y="2020725"/>
            <a:ext cx="2012232" cy="523220"/>
            <a:chOff x="8607062" y="2020725"/>
            <a:chExt cx="2012232" cy="52322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888EDC17-407F-4E85-A6D5-4F97DC260CBC}"/>
                </a:ext>
              </a:extLst>
            </p:cNvPr>
            <p:cNvSpPr txBox="1"/>
            <p:nvPr/>
          </p:nvSpPr>
          <p:spPr>
            <a:xfrm>
              <a:off x="8875856" y="2020725"/>
              <a:ext cx="14746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三个点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9AD22B0A-61BA-47FD-8B9E-F6A460BD0179}"/>
                </a:ext>
              </a:extLst>
            </p:cNvPr>
            <p:cNvGrpSpPr/>
            <p:nvPr/>
          </p:nvGrpSpPr>
          <p:grpSpPr>
            <a:xfrm>
              <a:off x="8607062" y="2282335"/>
              <a:ext cx="2012232" cy="0"/>
              <a:chOff x="8618756" y="2282335"/>
              <a:chExt cx="2012232" cy="0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387F9963-8A25-4525-A022-543FAECFE4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18756" y="2282335"/>
                <a:ext cx="280488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8281A3EC-7A86-4248-A0FA-B5E50AD255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50500" y="2282335"/>
                <a:ext cx="280488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318492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_文本框 15">
            <a:extLst>
              <a:ext uri="{FF2B5EF4-FFF2-40B4-BE49-F238E27FC236}">
                <a16:creationId xmlns:a16="http://schemas.microsoft.com/office/drawing/2014/main" xmlns="" id="{7B5B7D63-F41C-4882-9D67-7797B517736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566959" y="786660"/>
            <a:ext cx="2899685" cy="454429"/>
          </a:xfrm>
          <a:custGeom>
            <a:avLst/>
            <a:gdLst/>
            <a:ahLst/>
            <a:cxnLst/>
            <a:rect l="l" t="t" r="r" b="b"/>
            <a:pathLst>
              <a:path w="2899685" h="454429">
                <a:moveTo>
                  <a:pt x="1114368" y="215630"/>
                </a:moveTo>
                <a:cubicBezTo>
                  <a:pt x="1111130" y="215376"/>
                  <a:pt x="1108050" y="215820"/>
                  <a:pt x="1105129" y="216963"/>
                </a:cubicBezTo>
                <a:cubicBezTo>
                  <a:pt x="1091413" y="222551"/>
                  <a:pt x="1079094" y="238807"/>
                  <a:pt x="1068172" y="265731"/>
                </a:cubicBezTo>
                <a:cubicBezTo>
                  <a:pt x="1057250" y="292655"/>
                  <a:pt x="1052805" y="317547"/>
                  <a:pt x="1054837" y="340407"/>
                </a:cubicBezTo>
                <a:cubicBezTo>
                  <a:pt x="1055853" y="352599"/>
                  <a:pt x="1059028" y="362124"/>
                  <a:pt x="1064362" y="368982"/>
                </a:cubicBezTo>
                <a:cubicBezTo>
                  <a:pt x="1069696" y="375840"/>
                  <a:pt x="1075411" y="378253"/>
                  <a:pt x="1081507" y="376221"/>
                </a:cubicBezTo>
                <a:cubicBezTo>
                  <a:pt x="1087095" y="374189"/>
                  <a:pt x="1089889" y="372157"/>
                  <a:pt x="1089889" y="370125"/>
                </a:cubicBezTo>
                <a:cubicBezTo>
                  <a:pt x="1089889" y="368093"/>
                  <a:pt x="1094461" y="364029"/>
                  <a:pt x="1103605" y="357933"/>
                </a:cubicBezTo>
                <a:cubicBezTo>
                  <a:pt x="1117829" y="349297"/>
                  <a:pt x="1130021" y="337994"/>
                  <a:pt x="1140181" y="324024"/>
                </a:cubicBezTo>
                <a:cubicBezTo>
                  <a:pt x="1150341" y="310054"/>
                  <a:pt x="1156183" y="296719"/>
                  <a:pt x="1157707" y="284019"/>
                </a:cubicBezTo>
                <a:cubicBezTo>
                  <a:pt x="1159231" y="272335"/>
                  <a:pt x="1160755" y="264334"/>
                  <a:pt x="1162279" y="260016"/>
                </a:cubicBezTo>
                <a:cubicBezTo>
                  <a:pt x="1163803" y="255698"/>
                  <a:pt x="1158977" y="247951"/>
                  <a:pt x="1147801" y="236775"/>
                </a:cubicBezTo>
                <a:cubicBezTo>
                  <a:pt x="1135228" y="223440"/>
                  <a:pt x="1124084" y="216392"/>
                  <a:pt x="1114368" y="215630"/>
                </a:cubicBezTo>
                <a:close/>
                <a:moveTo>
                  <a:pt x="2155356" y="182578"/>
                </a:moveTo>
                <a:cubicBezTo>
                  <a:pt x="2159547" y="183022"/>
                  <a:pt x="2162023" y="183943"/>
                  <a:pt x="2162785" y="185340"/>
                </a:cubicBezTo>
                <a:cubicBezTo>
                  <a:pt x="2164309" y="188134"/>
                  <a:pt x="2168119" y="189531"/>
                  <a:pt x="2174215" y="189531"/>
                </a:cubicBezTo>
                <a:cubicBezTo>
                  <a:pt x="2179803" y="189531"/>
                  <a:pt x="2184756" y="192325"/>
                  <a:pt x="2189074" y="197913"/>
                </a:cubicBezTo>
                <a:cubicBezTo>
                  <a:pt x="2193392" y="203501"/>
                  <a:pt x="2195551" y="209851"/>
                  <a:pt x="2195551" y="216963"/>
                </a:cubicBezTo>
                <a:cubicBezTo>
                  <a:pt x="2195551" y="222043"/>
                  <a:pt x="2192376" y="229155"/>
                  <a:pt x="2186026" y="238299"/>
                </a:cubicBezTo>
                <a:cubicBezTo>
                  <a:pt x="2179676" y="247443"/>
                  <a:pt x="2172945" y="255063"/>
                  <a:pt x="2165833" y="261159"/>
                </a:cubicBezTo>
                <a:cubicBezTo>
                  <a:pt x="2158721" y="267255"/>
                  <a:pt x="2153895" y="269287"/>
                  <a:pt x="2151355" y="267255"/>
                </a:cubicBezTo>
                <a:cubicBezTo>
                  <a:pt x="2148815" y="264715"/>
                  <a:pt x="2145259" y="263445"/>
                  <a:pt x="2140687" y="263445"/>
                </a:cubicBezTo>
                <a:cubicBezTo>
                  <a:pt x="2136623" y="263445"/>
                  <a:pt x="2131797" y="261032"/>
                  <a:pt x="2126209" y="256206"/>
                </a:cubicBezTo>
                <a:cubicBezTo>
                  <a:pt x="2120621" y="251380"/>
                  <a:pt x="2117827" y="247443"/>
                  <a:pt x="2117827" y="244395"/>
                </a:cubicBezTo>
                <a:cubicBezTo>
                  <a:pt x="2117827" y="241855"/>
                  <a:pt x="2116049" y="239061"/>
                  <a:pt x="2112493" y="236013"/>
                </a:cubicBezTo>
                <a:cubicBezTo>
                  <a:pt x="2108429" y="232457"/>
                  <a:pt x="2106016" y="226107"/>
                  <a:pt x="2105254" y="216963"/>
                </a:cubicBezTo>
                <a:cubicBezTo>
                  <a:pt x="2104492" y="207819"/>
                  <a:pt x="2105889" y="200199"/>
                  <a:pt x="2109445" y="194103"/>
                </a:cubicBezTo>
                <a:cubicBezTo>
                  <a:pt x="2111985" y="189531"/>
                  <a:pt x="2114906" y="186610"/>
                  <a:pt x="2118208" y="185340"/>
                </a:cubicBezTo>
                <a:cubicBezTo>
                  <a:pt x="2121510" y="184070"/>
                  <a:pt x="2127987" y="183181"/>
                  <a:pt x="2137639" y="182673"/>
                </a:cubicBezTo>
                <a:cubicBezTo>
                  <a:pt x="2145259" y="182165"/>
                  <a:pt x="2151165" y="182133"/>
                  <a:pt x="2155356" y="182578"/>
                </a:cubicBezTo>
                <a:close/>
                <a:moveTo>
                  <a:pt x="1383831" y="182578"/>
                </a:moveTo>
                <a:cubicBezTo>
                  <a:pt x="1388022" y="183022"/>
                  <a:pt x="1390498" y="183943"/>
                  <a:pt x="1391260" y="185340"/>
                </a:cubicBezTo>
                <a:cubicBezTo>
                  <a:pt x="1392784" y="188134"/>
                  <a:pt x="1396594" y="189531"/>
                  <a:pt x="1402690" y="189531"/>
                </a:cubicBezTo>
                <a:cubicBezTo>
                  <a:pt x="1408278" y="189531"/>
                  <a:pt x="1413231" y="192325"/>
                  <a:pt x="1417549" y="197913"/>
                </a:cubicBezTo>
                <a:cubicBezTo>
                  <a:pt x="1421867" y="203501"/>
                  <a:pt x="1424026" y="209851"/>
                  <a:pt x="1424026" y="216963"/>
                </a:cubicBezTo>
                <a:cubicBezTo>
                  <a:pt x="1424026" y="222043"/>
                  <a:pt x="1420851" y="229155"/>
                  <a:pt x="1414501" y="238299"/>
                </a:cubicBezTo>
                <a:cubicBezTo>
                  <a:pt x="1408151" y="247443"/>
                  <a:pt x="1401420" y="255063"/>
                  <a:pt x="1394308" y="261159"/>
                </a:cubicBezTo>
                <a:cubicBezTo>
                  <a:pt x="1387196" y="267255"/>
                  <a:pt x="1382370" y="269287"/>
                  <a:pt x="1379830" y="267255"/>
                </a:cubicBezTo>
                <a:cubicBezTo>
                  <a:pt x="1377290" y="264715"/>
                  <a:pt x="1373734" y="263445"/>
                  <a:pt x="1369162" y="263445"/>
                </a:cubicBezTo>
                <a:cubicBezTo>
                  <a:pt x="1365098" y="263445"/>
                  <a:pt x="1360272" y="261032"/>
                  <a:pt x="1354684" y="256206"/>
                </a:cubicBezTo>
                <a:cubicBezTo>
                  <a:pt x="1349096" y="251380"/>
                  <a:pt x="1346302" y="247443"/>
                  <a:pt x="1346302" y="244395"/>
                </a:cubicBezTo>
                <a:cubicBezTo>
                  <a:pt x="1346302" y="241855"/>
                  <a:pt x="1344524" y="239061"/>
                  <a:pt x="1340968" y="236013"/>
                </a:cubicBezTo>
                <a:cubicBezTo>
                  <a:pt x="1336904" y="232457"/>
                  <a:pt x="1334491" y="226107"/>
                  <a:pt x="1333729" y="216963"/>
                </a:cubicBezTo>
                <a:cubicBezTo>
                  <a:pt x="1332967" y="207819"/>
                  <a:pt x="1334364" y="200199"/>
                  <a:pt x="1337920" y="194103"/>
                </a:cubicBezTo>
                <a:cubicBezTo>
                  <a:pt x="1340460" y="189531"/>
                  <a:pt x="1343381" y="186610"/>
                  <a:pt x="1346683" y="185340"/>
                </a:cubicBezTo>
                <a:cubicBezTo>
                  <a:pt x="1349985" y="184070"/>
                  <a:pt x="1356462" y="183181"/>
                  <a:pt x="1366114" y="182673"/>
                </a:cubicBezTo>
                <a:cubicBezTo>
                  <a:pt x="1373734" y="182165"/>
                  <a:pt x="1379640" y="182133"/>
                  <a:pt x="1383831" y="182578"/>
                </a:cubicBezTo>
                <a:close/>
                <a:moveTo>
                  <a:pt x="2404720" y="115617"/>
                </a:moveTo>
                <a:cubicBezTo>
                  <a:pt x="2401164" y="115617"/>
                  <a:pt x="2393036" y="124888"/>
                  <a:pt x="2380336" y="143430"/>
                </a:cubicBezTo>
                <a:cubicBezTo>
                  <a:pt x="2367636" y="161972"/>
                  <a:pt x="2359254" y="176831"/>
                  <a:pt x="2355190" y="188007"/>
                </a:cubicBezTo>
                <a:cubicBezTo>
                  <a:pt x="2349602" y="203247"/>
                  <a:pt x="2346046" y="215058"/>
                  <a:pt x="2344522" y="223440"/>
                </a:cubicBezTo>
                <a:cubicBezTo>
                  <a:pt x="2342998" y="231822"/>
                  <a:pt x="2341982" y="244141"/>
                  <a:pt x="2341474" y="260397"/>
                </a:cubicBezTo>
                <a:cubicBezTo>
                  <a:pt x="2340458" y="302053"/>
                  <a:pt x="2343252" y="328977"/>
                  <a:pt x="2349856" y="341169"/>
                </a:cubicBezTo>
                <a:cubicBezTo>
                  <a:pt x="2351888" y="344217"/>
                  <a:pt x="2353920" y="345995"/>
                  <a:pt x="2355952" y="346503"/>
                </a:cubicBezTo>
                <a:cubicBezTo>
                  <a:pt x="2357984" y="347011"/>
                  <a:pt x="2361794" y="346757"/>
                  <a:pt x="2367382" y="345741"/>
                </a:cubicBezTo>
                <a:cubicBezTo>
                  <a:pt x="2378050" y="343201"/>
                  <a:pt x="2388464" y="338121"/>
                  <a:pt x="2398624" y="330501"/>
                </a:cubicBezTo>
                <a:cubicBezTo>
                  <a:pt x="2409800" y="321357"/>
                  <a:pt x="2419579" y="310562"/>
                  <a:pt x="2427961" y="298116"/>
                </a:cubicBezTo>
                <a:cubicBezTo>
                  <a:pt x="2436343" y="285670"/>
                  <a:pt x="2439772" y="276653"/>
                  <a:pt x="2438248" y="271065"/>
                </a:cubicBezTo>
                <a:cubicBezTo>
                  <a:pt x="2437232" y="266493"/>
                  <a:pt x="2438629" y="263445"/>
                  <a:pt x="2442439" y="261921"/>
                </a:cubicBezTo>
                <a:cubicBezTo>
                  <a:pt x="2446249" y="260397"/>
                  <a:pt x="2447392" y="258492"/>
                  <a:pt x="2445868" y="256206"/>
                </a:cubicBezTo>
                <a:cubicBezTo>
                  <a:pt x="2444344" y="253920"/>
                  <a:pt x="2444852" y="252015"/>
                  <a:pt x="2447392" y="250491"/>
                </a:cubicBezTo>
                <a:cubicBezTo>
                  <a:pt x="2451456" y="247443"/>
                  <a:pt x="2455012" y="228901"/>
                  <a:pt x="2458060" y="194865"/>
                </a:cubicBezTo>
                <a:cubicBezTo>
                  <a:pt x="2458568" y="182673"/>
                  <a:pt x="2456790" y="172640"/>
                  <a:pt x="2452726" y="164766"/>
                </a:cubicBezTo>
                <a:cubicBezTo>
                  <a:pt x="2448662" y="156892"/>
                  <a:pt x="2439264" y="146097"/>
                  <a:pt x="2424532" y="132381"/>
                </a:cubicBezTo>
                <a:cubicBezTo>
                  <a:pt x="2412848" y="121205"/>
                  <a:pt x="2406244" y="115617"/>
                  <a:pt x="2404720" y="115617"/>
                </a:cubicBezTo>
                <a:close/>
                <a:moveTo>
                  <a:pt x="1633195" y="115617"/>
                </a:moveTo>
                <a:cubicBezTo>
                  <a:pt x="1629639" y="115617"/>
                  <a:pt x="1621511" y="124888"/>
                  <a:pt x="1608811" y="143430"/>
                </a:cubicBezTo>
                <a:cubicBezTo>
                  <a:pt x="1596111" y="161972"/>
                  <a:pt x="1587729" y="176831"/>
                  <a:pt x="1583665" y="188007"/>
                </a:cubicBezTo>
                <a:cubicBezTo>
                  <a:pt x="1578077" y="203247"/>
                  <a:pt x="1574521" y="215058"/>
                  <a:pt x="1572997" y="223440"/>
                </a:cubicBezTo>
                <a:cubicBezTo>
                  <a:pt x="1571473" y="231822"/>
                  <a:pt x="1570457" y="244141"/>
                  <a:pt x="1569949" y="260397"/>
                </a:cubicBezTo>
                <a:cubicBezTo>
                  <a:pt x="1568933" y="302053"/>
                  <a:pt x="1571727" y="328977"/>
                  <a:pt x="1578331" y="341169"/>
                </a:cubicBezTo>
                <a:cubicBezTo>
                  <a:pt x="1580363" y="344217"/>
                  <a:pt x="1582395" y="345995"/>
                  <a:pt x="1584427" y="346503"/>
                </a:cubicBezTo>
                <a:cubicBezTo>
                  <a:pt x="1586459" y="347011"/>
                  <a:pt x="1590269" y="346757"/>
                  <a:pt x="1595857" y="345741"/>
                </a:cubicBezTo>
                <a:cubicBezTo>
                  <a:pt x="1606525" y="343201"/>
                  <a:pt x="1616939" y="338121"/>
                  <a:pt x="1627099" y="330501"/>
                </a:cubicBezTo>
                <a:cubicBezTo>
                  <a:pt x="1638275" y="321357"/>
                  <a:pt x="1648054" y="310562"/>
                  <a:pt x="1656436" y="298116"/>
                </a:cubicBezTo>
                <a:cubicBezTo>
                  <a:pt x="1664818" y="285670"/>
                  <a:pt x="1668247" y="276653"/>
                  <a:pt x="1666723" y="271065"/>
                </a:cubicBezTo>
                <a:cubicBezTo>
                  <a:pt x="1665707" y="266493"/>
                  <a:pt x="1667104" y="263445"/>
                  <a:pt x="1670914" y="261921"/>
                </a:cubicBezTo>
                <a:cubicBezTo>
                  <a:pt x="1674724" y="260397"/>
                  <a:pt x="1675867" y="258492"/>
                  <a:pt x="1674343" y="256206"/>
                </a:cubicBezTo>
                <a:cubicBezTo>
                  <a:pt x="1672819" y="253920"/>
                  <a:pt x="1673327" y="252015"/>
                  <a:pt x="1675867" y="250491"/>
                </a:cubicBezTo>
                <a:cubicBezTo>
                  <a:pt x="1679931" y="247443"/>
                  <a:pt x="1683487" y="228901"/>
                  <a:pt x="1686535" y="194865"/>
                </a:cubicBezTo>
                <a:cubicBezTo>
                  <a:pt x="1687043" y="182673"/>
                  <a:pt x="1685265" y="172640"/>
                  <a:pt x="1681201" y="164766"/>
                </a:cubicBezTo>
                <a:cubicBezTo>
                  <a:pt x="1677137" y="156892"/>
                  <a:pt x="1667739" y="146097"/>
                  <a:pt x="1653007" y="132381"/>
                </a:cubicBezTo>
                <a:cubicBezTo>
                  <a:pt x="1641323" y="121205"/>
                  <a:pt x="1634719" y="115617"/>
                  <a:pt x="1633195" y="115617"/>
                </a:cubicBezTo>
                <a:close/>
                <a:moveTo>
                  <a:pt x="528295" y="115617"/>
                </a:moveTo>
                <a:cubicBezTo>
                  <a:pt x="524739" y="115617"/>
                  <a:pt x="516611" y="124888"/>
                  <a:pt x="503911" y="143430"/>
                </a:cubicBezTo>
                <a:cubicBezTo>
                  <a:pt x="491211" y="161972"/>
                  <a:pt x="482829" y="176831"/>
                  <a:pt x="478765" y="188007"/>
                </a:cubicBezTo>
                <a:cubicBezTo>
                  <a:pt x="473177" y="203247"/>
                  <a:pt x="469621" y="215058"/>
                  <a:pt x="468097" y="223440"/>
                </a:cubicBezTo>
                <a:cubicBezTo>
                  <a:pt x="466573" y="231822"/>
                  <a:pt x="465557" y="244141"/>
                  <a:pt x="465049" y="260397"/>
                </a:cubicBezTo>
                <a:cubicBezTo>
                  <a:pt x="464033" y="302053"/>
                  <a:pt x="466827" y="328977"/>
                  <a:pt x="473431" y="341169"/>
                </a:cubicBezTo>
                <a:cubicBezTo>
                  <a:pt x="475463" y="344217"/>
                  <a:pt x="477495" y="345995"/>
                  <a:pt x="479527" y="346503"/>
                </a:cubicBezTo>
                <a:cubicBezTo>
                  <a:pt x="481559" y="347011"/>
                  <a:pt x="485369" y="346757"/>
                  <a:pt x="490957" y="345741"/>
                </a:cubicBezTo>
                <a:cubicBezTo>
                  <a:pt x="501625" y="343201"/>
                  <a:pt x="512039" y="338121"/>
                  <a:pt x="522199" y="330501"/>
                </a:cubicBezTo>
                <a:cubicBezTo>
                  <a:pt x="533375" y="321357"/>
                  <a:pt x="543154" y="310562"/>
                  <a:pt x="551536" y="298116"/>
                </a:cubicBezTo>
                <a:cubicBezTo>
                  <a:pt x="559918" y="285670"/>
                  <a:pt x="563347" y="276653"/>
                  <a:pt x="561823" y="271065"/>
                </a:cubicBezTo>
                <a:cubicBezTo>
                  <a:pt x="560807" y="266493"/>
                  <a:pt x="562204" y="263445"/>
                  <a:pt x="566014" y="261921"/>
                </a:cubicBezTo>
                <a:cubicBezTo>
                  <a:pt x="569824" y="260397"/>
                  <a:pt x="570967" y="258492"/>
                  <a:pt x="569443" y="256206"/>
                </a:cubicBezTo>
                <a:cubicBezTo>
                  <a:pt x="567919" y="253920"/>
                  <a:pt x="568427" y="252015"/>
                  <a:pt x="570967" y="250491"/>
                </a:cubicBezTo>
                <a:cubicBezTo>
                  <a:pt x="575031" y="247443"/>
                  <a:pt x="578587" y="228901"/>
                  <a:pt x="581635" y="194865"/>
                </a:cubicBezTo>
                <a:cubicBezTo>
                  <a:pt x="582143" y="182673"/>
                  <a:pt x="580365" y="172640"/>
                  <a:pt x="576301" y="164766"/>
                </a:cubicBezTo>
                <a:cubicBezTo>
                  <a:pt x="572237" y="156892"/>
                  <a:pt x="562839" y="146097"/>
                  <a:pt x="548107" y="132381"/>
                </a:cubicBezTo>
                <a:cubicBezTo>
                  <a:pt x="536423" y="121205"/>
                  <a:pt x="529819" y="115617"/>
                  <a:pt x="528295" y="115617"/>
                </a:cubicBezTo>
                <a:close/>
                <a:moveTo>
                  <a:pt x="1115416" y="55800"/>
                </a:moveTo>
                <a:cubicBezTo>
                  <a:pt x="1107542" y="55546"/>
                  <a:pt x="1095985" y="58467"/>
                  <a:pt x="1080745" y="64563"/>
                </a:cubicBezTo>
                <a:cubicBezTo>
                  <a:pt x="1051789" y="76247"/>
                  <a:pt x="1036041" y="91233"/>
                  <a:pt x="1033501" y="109521"/>
                </a:cubicBezTo>
                <a:cubicBezTo>
                  <a:pt x="1032485" y="119173"/>
                  <a:pt x="1034644" y="126793"/>
                  <a:pt x="1039978" y="132381"/>
                </a:cubicBezTo>
                <a:cubicBezTo>
                  <a:pt x="1045312" y="137969"/>
                  <a:pt x="1058139" y="146097"/>
                  <a:pt x="1078459" y="156765"/>
                </a:cubicBezTo>
                <a:cubicBezTo>
                  <a:pt x="1099287" y="168449"/>
                  <a:pt x="1110717" y="172005"/>
                  <a:pt x="1112749" y="167433"/>
                </a:cubicBezTo>
                <a:cubicBezTo>
                  <a:pt x="1113257" y="166417"/>
                  <a:pt x="1113511" y="164893"/>
                  <a:pt x="1113511" y="162861"/>
                </a:cubicBezTo>
                <a:cubicBezTo>
                  <a:pt x="1113511" y="149145"/>
                  <a:pt x="1121639" y="139493"/>
                  <a:pt x="1137895" y="133905"/>
                </a:cubicBezTo>
                <a:cubicBezTo>
                  <a:pt x="1146023" y="131365"/>
                  <a:pt x="1152246" y="126158"/>
                  <a:pt x="1156564" y="118284"/>
                </a:cubicBezTo>
                <a:cubicBezTo>
                  <a:pt x="1160882" y="110410"/>
                  <a:pt x="1162279" y="101901"/>
                  <a:pt x="1160755" y="92757"/>
                </a:cubicBezTo>
                <a:cubicBezTo>
                  <a:pt x="1160247" y="86661"/>
                  <a:pt x="1158723" y="81835"/>
                  <a:pt x="1156183" y="78279"/>
                </a:cubicBezTo>
                <a:cubicBezTo>
                  <a:pt x="1153643" y="74723"/>
                  <a:pt x="1149071" y="70659"/>
                  <a:pt x="1142467" y="66087"/>
                </a:cubicBezTo>
                <a:cubicBezTo>
                  <a:pt x="1132307" y="59483"/>
                  <a:pt x="1123290" y="56054"/>
                  <a:pt x="1115416" y="55800"/>
                </a:cubicBezTo>
                <a:close/>
                <a:moveTo>
                  <a:pt x="2410245" y="51228"/>
                </a:moveTo>
                <a:cubicBezTo>
                  <a:pt x="2417992" y="50720"/>
                  <a:pt x="2426818" y="51355"/>
                  <a:pt x="2436724" y="53133"/>
                </a:cubicBezTo>
                <a:cubicBezTo>
                  <a:pt x="2438756" y="53641"/>
                  <a:pt x="2439772" y="56435"/>
                  <a:pt x="2439772" y="61515"/>
                </a:cubicBezTo>
                <a:cubicBezTo>
                  <a:pt x="2439772" y="66595"/>
                  <a:pt x="2446122" y="75612"/>
                  <a:pt x="2458822" y="88566"/>
                </a:cubicBezTo>
                <a:cubicBezTo>
                  <a:pt x="2471522" y="101520"/>
                  <a:pt x="2480031" y="112188"/>
                  <a:pt x="2484349" y="120570"/>
                </a:cubicBezTo>
                <a:cubicBezTo>
                  <a:pt x="2488667" y="128952"/>
                  <a:pt x="2492604" y="136445"/>
                  <a:pt x="2496160" y="143049"/>
                </a:cubicBezTo>
                <a:cubicBezTo>
                  <a:pt x="2498700" y="148637"/>
                  <a:pt x="2500986" y="169465"/>
                  <a:pt x="2503018" y="205533"/>
                </a:cubicBezTo>
                <a:cubicBezTo>
                  <a:pt x="2505050" y="241601"/>
                  <a:pt x="2504796" y="260143"/>
                  <a:pt x="2502256" y="261159"/>
                </a:cubicBezTo>
                <a:cubicBezTo>
                  <a:pt x="2500224" y="262683"/>
                  <a:pt x="2497684" y="269541"/>
                  <a:pt x="2494636" y="281733"/>
                </a:cubicBezTo>
                <a:cubicBezTo>
                  <a:pt x="2488032" y="305101"/>
                  <a:pt x="2482571" y="321484"/>
                  <a:pt x="2478253" y="330882"/>
                </a:cubicBezTo>
                <a:cubicBezTo>
                  <a:pt x="2473935" y="340280"/>
                  <a:pt x="2466696" y="350059"/>
                  <a:pt x="2456536" y="360219"/>
                </a:cubicBezTo>
                <a:cubicBezTo>
                  <a:pt x="2439264" y="377999"/>
                  <a:pt x="2420468" y="389810"/>
                  <a:pt x="2400148" y="395652"/>
                </a:cubicBezTo>
                <a:cubicBezTo>
                  <a:pt x="2379828" y="401494"/>
                  <a:pt x="2363064" y="400097"/>
                  <a:pt x="2349856" y="391461"/>
                </a:cubicBezTo>
                <a:cubicBezTo>
                  <a:pt x="2337664" y="383333"/>
                  <a:pt x="2325472" y="372411"/>
                  <a:pt x="2313280" y="358695"/>
                </a:cubicBezTo>
                <a:cubicBezTo>
                  <a:pt x="2301088" y="344979"/>
                  <a:pt x="2293722" y="334057"/>
                  <a:pt x="2291182" y="325929"/>
                </a:cubicBezTo>
                <a:cubicBezTo>
                  <a:pt x="2288642" y="316277"/>
                  <a:pt x="2286991" y="298116"/>
                  <a:pt x="2286229" y="271446"/>
                </a:cubicBezTo>
                <a:cubicBezTo>
                  <a:pt x="2285467" y="244776"/>
                  <a:pt x="2286102" y="229155"/>
                  <a:pt x="2288134" y="224583"/>
                </a:cubicBezTo>
                <a:cubicBezTo>
                  <a:pt x="2290674" y="221027"/>
                  <a:pt x="2293214" y="210867"/>
                  <a:pt x="2295754" y="194103"/>
                </a:cubicBezTo>
                <a:cubicBezTo>
                  <a:pt x="2298802" y="177339"/>
                  <a:pt x="2304898" y="159686"/>
                  <a:pt x="2314042" y="141144"/>
                </a:cubicBezTo>
                <a:cubicBezTo>
                  <a:pt x="2323186" y="122602"/>
                  <a:pt x="2333346" y="107743"/>
                  <a:pt x="2344522" y="96567"/>
                </a:cubicBezTo>
                <a:cubicBezTo>
                  <a:pt x="2366366" y="74215"/>
                  <a:pt x="2381606" y="60753"/>
                  <a:pt x="2390242" y="56181"/>
                </a:cubicBezTo>
                <a:cubicBezTo>
                  <a:pt x="2395830" y="53387"/>
                  <a:pt x="2402498" y="51736"/>
                  <a:pt x="2410245" y="51228"/>
                </a:cubicBezTo>
                <a:close/>
                <a:moveTo>
                  <a:pt x="1638720" y="51228"/>
                </a:moveTo>
                <a:cubicBezTo>
                  <a:pt x="1646467" y="50720"/>
                  <a:pt x="1655293" y="51355"/>
                  <a:pt x="1665199" y="53133"/>
                </a:cubicBezTo>
                <a:cubicBezTo>
                  <a:pt x="1667231" y="53641"/>
                  <a:pt x="1668247" y="56435"/>
                  <a:pt x="1668247" y="61515"/>
                </a:cubicBezTo>
                <a:cubicBezTo>
                  <a:pt x="1668247" y="66595"/>
                  <a:pt x="1674597" y="75612"/>
                  <a:pt x="1687297" y="88566"/>
                </a:cubicBezTo>
                <a:cubicBezTo>
                  <a:pt x="1699997" y="101520"/>
                  <a:pt x="1708506" y="112188"/>
                  <a:pt x="1712824" y="120570"/>
                </a:cubicBezTo>
                <a:cubicBezTo>
                  <a:pt x="1717142" y="128952"/>
                  <a:pt x="1721079" y="136445"/>
                  <a:pt x="1724635" y="143049"/>
                </a:cubicBezTo>
                <a:cubicBezTo>
                  <a:pt x="1727175" y="148637"/>
                  <a:pt x="1729461" y="169465"/>
                  <a:pt x="1731493" y="205533"/>
                </a:cubicBezTo>
                <a:cubicBezTo>
                  <a:pt x="1733525" y="241601"/>
                  <a:pt x="1733271" y="260143"/>
                  <a:pt x="1730731" y="261159"/>
                </a:cubicBezTo>
                <a:cubicBezTo>
                  <a:pt x="1728699" y="262683"/>
                  <a:pt x="1726159" y="269541"/>
                  <a:pt x="1723111" y="281733"/>
                </a:cubicBezTo>
                <a:cubicBezTo>
                  <a:pt x="1716507" y="305101"/>
                  <a:pt x="1711046" y="321484"/>
                  <a:pt x="1706728" y="330882"/>
                </a:cubicBezTo>
                <a:cubicBezTo>
                  <a:pt x="1702410" y="340280"/>
                  <a:pt x="1695171" y="350059"/>
                  <a:pt x="1685011" y="360219"/>
                </a:cubicBezTo>
                <a:cubicBezTo>
                  <a:pt x="1667739" y="377999"/>
                  <a:pt x="1648943" y="389810"/>
                  <a:pt x="1628623" y="395652"/>
                </a:cubicBezTo>
                <a:cubicBezTo>
                  <a:pt x="1608303" y="401494"/>
                  <a:pt x="1591539" y="400097"/>
                  <a:pt x="1578331" y="391461"/>
                </a:cubicBezTo>
                <a:cubicBezTo>
                  <a:pt x="1566139" y="383333"/>
                  <a:pt x="1553947" y="372411"/>
                  <a:pt x="1541755" y="358695"/>
                </a:cubicBezTo>
                <a:cubicBezTo>
                  <a:pt x="1529563" y="344979"/>
                  <a:pt x="1522197" y="334057"/>
                  <a:pt x="1519657" y="325929"/>
                </a:cubicBezTo>
                <a:cubicBezTo>
                  <a:pt x="1517117" y="316277"/>
                  <a:pt x="1515466" y="298116"/>
                  <a:pt x="1514704" y="271446"/>
                </a:cubicBezTo>
                <a:cubicBezTo>
                  <a:pt x="1513942" y="244776"/>
                  <a:pt x="1514577" y="229155"/>
                  <a:pt x="1516609" y="224583"/>
                </a:cubicBezTo>
                <a:cubicBezTo>
                  <a:pt x="1519149" y="221027"/>
                  <a:pt x="1521689" y="210867"/>
                  <a:pt x="1524229" y="194103"/>
                </a:cubicBezTo>
                <a:cubicBezTo>
                  <a:pt x="1527277" y="177339"/>
                  <a:pt x="1533373" y="159686"/>
                  <a:pt x="1542517" y="141144"/>
                </a:cubicBezTo>
                <a:cubicBezTo>
                  <a:pt x="1551661" y="122602"/>
                  <a:pt x="1561821" y="107743"/>
                  <a:pt x="1572997" y="96567"/>
                </a:cubicBezTo>
                <a:cubicBezTo>
                  <a:pt x="1594841" y="74215"/>
                  <a:pt x="1610081" y="60753"/>
                  <a:pt x="1618717" y="56181"/>
                </a:cubicBezTo>
                <a:cubicBezTo>
                  <a:pt x="1624305" y="53387"/>
                  <a:pt x="1630973" y="51736"/>
                  <a:pt x="1638720" y="51228"/>
                </a:cubicBezTo>
                <a:close/>
                <a:moveTo>
                  <a:pt x="533820" y="51228"/>
                </a:moveTo>
                <a:cubicBezTo>
                  <a:pt x="541567" y="50720"/>
                  <a:pt x="550393" y="51355"/>
                  <a:pt x="560299" y="53133"/>
                </a:cubicBezTo>
                <a:cubicBezTo>
                  <a:pt x="562331" y="53641"/>
                  <a:pt x="563347" y="56435"/>
                  <a:pt x="563347" y="61515"/>
                </a:cubicBezTo>
                <a:cubicBezTo>
                  <a:pt x="563347" y="66595"/>
                  <a:pt x="569697" y="75612"/>
                  <a:pt x="582397" y="88566"/>
                </a:cubicBezTo>
                <a:cubicBezTo>
                  <a:pt x="595097" y="101520"/>
                  <a:pt x="603606" y="112188"/>
                  <a:pt x="607924" y="120570"/>
                </a:cubicBezTo>
                <a:cubicBezTo>
                  <a:pt x="612242" y="128952"/>
                  <a:pt x="616179" y="136445"/>
                  <a:pt x="619735" y="143049"/>
                </a:cubicBezTo>
                <a:cubicBezTo>
                  <a:pt x="622275" y="148637"/>
                  <a:pt x="624561" y="169465"/>
                  <a:pt x="626593" y="205533"/>
                </a:cubicBezTo>
                <a:cubicBezTo>
                  <a:pt x="628625" y="241601"/>
                  <a:pt x="628371" y="260143"/>
                  <a:pt x="625831" y="261159"/>
                </a:cubicBezTo>
                <a:cubicBezTo>
                  <a:pt x="623799" y="262683"/>
                  <a:pt x="621259" y="269541"/>
                  <a:pt x="618211" y="281733"/>
                </a:cubicBezTo>
                <a:cubicBezTo>
                  <a:pt x="611607" y="305101"/>
                  <a:pt x="606146" y="321484"/>
                  <a:pt x="601828" y="330882"/>
                </a:cubicBezTo>
                <a:cubicBezTo>
                  <a:pt x="597510" y="340280"/>
                  <a:pt x="590271" y="350059"/>
                  <a:pt x="580111" y="360219"/>
                </a:cubicBezTo>
                <a:cubicBezTo>
                  <a:pt x="562839" y="377999"/>
                  <a:pt x="544043" y="389810"/>
                  <a:pt x="523723" y="395652"/>
                </a:cubicBezTo>
                <a:cubicBezTo>
                  <a:pt x="503403" y="401494"/>
                  <a:pt x="486639" y="400097"/>
                  <a:pt x="473431" y="391461"/>
                </a:cubicBezTo>
                <a:cubicBezTo>
                  <a:pt x="461239" y="383333"/>
                  <a:pt x="449047" y="372411"/>
                  <a:pt x="436855" y="358695"/>
                </a:cubicBezTo>
                <a:cubicBezTo>
                  <a:pt x="424663" y="344979"/>
                  <a:pt x="417297" y="334057"/>
                  <a:pt x="414757" y="325929"/>
                </a:cubicBezTo>
                <a:cubicBezTo>
                  <a:pt x="412217" y="316277"/>
                  <a:pt x="410566" y="298116"/>
                  <a:pt x="409804" y="271446"/>
                </a:cubicBezTo>
                <a:cubicBezTo>
                  <a:pt x="409042" y="244776"/>
                  <a:pt x="409677" y="229155"/>
                  <a:pt x="411709" y="224583"/>
                </a:cubicBezTo>
                <a:cubicBezTo>
                  <a:pt x="414249" y="221027"/>
                  <a:pt x="416789" y="210867"/>
                  <a:pt x="419329" y="194103"/>
                </a:cubicBezTo>
                <a:cubicBezTo>
                  <a:pt x="422377" y="177339"/>
                  <a:pt x="428473" y="159686"/>
                  <a:pt x="437617" y="141144"/>
                </a:cubicBezTo>
                <a:cubicBezTo>
                  <a:pt x="446761" y="122602"/>
                  <a:pt x="456921" y="107743"/>
                  <a:pt x="468097" y="96567"/>
                </a:cubicBezTo>
                <a:cubicBezTo>
                  <a:pt x="489941" y="74215"/>
                  <a:pt x="505181" y="60753"/>
                  <a:pt x="513817" y="56181"/>
                </a:cubicBezTo>
                <a:cubicBezTo>
                  <a:pt x="519405" y="53387"/>
                  <a:pt x="526073" y="51736"/>
                  <a:pt x="533820" y="51228"/>
                </a:cubicBezTo>
                <a:close/>
                <a:moveTo>
                  <a:pt x="187681" y="47609"/>
                </a:moveTo>
                <a:cubicBezTo>
                  <a:pt x="193523" y="46974"/>
                  <a:pt x="198730" y="47037"/>
                  <a:pt x="203302" y="47799"/>
                </a:cubicBezTo>
                <a:cubicBezTo>
                  <a:pt x="212446" y="48815"/>
                  <a:pt x="222098" y="50085"/>
                  <a:pt x="232258" y="51609"/>
                </a:cubicBezTo>
                <a:cubicBezTo>
                  <a:pt x="242926" y="53641"/>
                  <a:pt x="251308" y="56943"/>
                  <a:pt x="257404" y="61515"/>
                </a:cubicBezTo>
                <a:cubicBezTo>
                  <a:pt x="263500" y="66087"/>
                  <a:pt x="268072" y="68373"/>
                  <a:pt x="271120" y="68373"/>
                </a:cubicBezTo>
                <a:cubicBezTo>
                  <a:pt x="276708" y="68373"/>
                  <a:pt x="285344" y="75739"/>
                  <a:pt x="297028" y="90471"/>
                </a:cubicBezTo>
                <a:cubicBezTo>
                  <a:pt x="308712" y="105203"/>
                  <a:pt x="313030" y="114093"/>
                  <a:pt x="309982" y="117141"/>
                </a:cubicBezTo>
                <a:cubicBezTo>
                  <a:pt x="307950" y="118665"/>
                  <a:pt x="308712" y="120697"/>
                  <a:pt x="312268" y="123237"/>
                </a:cubicBezTo>
                <a:cubicBezTo>
                  <a:pt x="318364" y="126793"/>
                  <a:pt x="315443" y="143176"/>
                  <a:pt x="303505" y="172386"/>
                </a:cubicBezTo>
                <a:cubicBezTo>
                  <a:pt x="291567" y="201596"/>
                  <a:pt x="279502" y="222297"/>
                  <a:pt x="267310" y="234489"/>
                </a:cubicBezTo>
                <a:cubicBezTo>
                  <a:pt x="263754" y="238553"/>
                  <a:pt x="261976" y="241728"/>
                  <a:pt x="261976" y="244014"/>
                </a:cubicBezTo>
                <a:cubicBezTo>
                  <a:pt x="261976" y="246300"/>
                  <a:pt x="258928" y="249094"/>
                  <a:pt x="252832" y="252396"/>
                </a:cubicBezTo>
                <a:cubicBezTo>
                  <a:pt x="246736" y="255698"/>
                  <a:pt x="238354" y="260905"/>
                  <a:pt x="227686" y="268017"/>
                </a:cubicBezTo>
                <a:cubicBezTo>
                  <a:pt x="221082" y="272081"/>
                  <a:pt x="214859" y="274875"/>
                  <a:pt x="209017" y="276399"/>
                </a:cubicBezTo>
                <a:cubicBezTo>
                  <a:pt x="203175" y="277923"/>
                  <a:pt x="193396" y="278939"/>
                  <a:pt x="179680" y="279447"/>
                </a:cubicBezTo>
                <a:cubicBezTo>
                  <a:pt x="144120" y="280463"/>
                  <a:pt x="118974" y="288083"/>
                  <a:pt x="104242" y="302307"/>
                </a:cubicBezTo>
                <a:cubicBezTo>
                  <a:pt x="96114" y="309927"/>
                  <a:pt x="91161" y="313737"/>
                  <a:pt x="89383" y="313737"/>
                </a:cubicBezTo>
                <a:cubicBezTo>
                  <a:pt x="87605" y="313737"/>
                  <a:pt x="84684" y="315515"/>
                  <a:pt x="80620" y="319071"/>
                </a:cubicBezTo>
                <a:cubicBezTo>
                  <a:pt x="78588" y="321611"/>
                  <a:pt x="77572" y="323262"/>
                  <a:pt x="77572" y="324024"/>
                </a:cubicBezTo>
                <a:cubicBezTo>
                  <a:pt x="77572" y="324786"/>
                  <a:pt x="78588" y="325675"/>
                  <a:pt x="80620" y="326691"/>
                </a:cubicBezTo>
                <a:cubicBezTo>
                  <a:pt x="86208" y="328723"/>
                  <a:pt x="105004" y="328342"/>
                  <a:pt x="137008" y="325548"/>
                </a:cubicBezTo>
                <a:cubicBezTo>
                  <a:pt x="169012" y="322754"/>
                  <a:pt x="186538" y="320087"/>
                  <a:pt x="189586" y="317547"/>
                </a:cubicBezTo>
                <a:cubicBezTo>
                  <a:pt x="193650" y="313991"/>
                  <a:pt x="210414" y="318309"/>
                  <a:pt x="239878" y="330501"/>
                </a:cubicBezTo>
                <a:cubicBezTo>
                  <a:pt x="267818" y="341169"/>
                  <a:pt x="281280" y="351329"/>
                  <a:pt x="280264" y="360981"/>
                </a:cubicBezTo>
                <a:cubicBezTo>
                  <a:pt x="279248" y="365553"/>
                  <a:pt x="276327" y="369744"/>
                  <a:pt x="271501" y="373554"/>
                </a:cubicBezTo>
                <a:cubicBezTo>
                  <a:pt x="266675" y="377364"/>
                  <a:pt x="262611" y="378634"/>
                  <a:pt x="259309" y="377364"/>
                </a:cubicBezTo>
                <a:cubicBezTo>
                  <a:pt x="256007" y="376094"/>
                  <a:pt x="252070" y="376348"/>
                  <a:pt x="247498" y="378126"/>
                </a:cubicBezTo>
                <a:cubicBezTo>
                  <a:pt x="242926" y="379904"/>
                  <a:pt x="236703" y="381047"/>
                  <a:pt x="228829" y="381555"/>
                </a:cubicBezTo>
                <a:cubicBezTo>
                  <a:pt x="220955" y="382063"/>
                  <a:pt x="211176" y="383079"/>
                  <a:pt x="199492" y="384603"/>
                </a:cubicBezTo>
                <a:cubicBezTo>
                  <a:pt x="166472" y="390191"/>
                  <a:pt x="133706" y="392985"/>
                  <a:pt x="101194" y="392985"/>
                </a:cubicBezTo>
                <a:cubicBezTo>
                  <a:pt x="73762" y="393493"/>
                  <a:pt x="58522" y="395271"/>
                  <a:pt x="55474" y="398319"/>
                </a:cubicBezTo>
                <a:cubicBezTo>
                  <a:pt x="50902" y="402891"/>
                  <a:pt x="43917" y="404542"/>
                  <a:pt x="34519" y="403272"/>
                </a:cubicBezTo>
                <a:cubicBezTo>
                  <a:pt x="25121" y="402002"/>
                  <a:pt x="17120" y="398319"/>
                  <a:pt x="10516" y="392223"/>
                </a:cubicBezTo>
                <a:cubicBezTo>
                  <a:pt x="4928" y="387143"/>
                  <a:pt x="1626" y="382952"/>
                  <a:pt x="610" y="379650"/>
                </a:cubicBezTo>
                <a:cubicBezTo>
                  <a:pt x="-406" y="376348"/>
                  <a:pt x="-152" y="369109"/>
                  <a:pt x="1372" y="357933"/>
                </a:cubicBezTo>
                <a:cubicBezTo>
                  <a:pt x="2896" y="342693"/>
                  <a:pt x="3404" y="330755"/>
                  <a:pt x="2896" y="322119"/>
                </a:cubicBezTo>
                <a:cubicBezTo>
                  <a:pt x="2388" y="315007"/>
                  <a:pt x="4547" y="307260"/>
                  <a:pt x="9373" y="298878"/>
                </a:cubicBezTo>
                <a:cubicBezTo>
                  <a:pt x="14199" y="290496"/>
                  <a:pt x="18898" y="286305"/>
                  <a:pt x="23470" y="286305"/>
                </a:cubicBezTo>
                <a:cubicBezTo>
                  <a:pt x="26518" y="286305"/>
                  <a:pt x="32741" y="281098"/>
                  <a:pt x="42139" y="270684"/>
                </a:cubicBezTo>
                <a:cubicBezTo>
                  <a:pt x="51537" y="260270"/>
                  <a:pt x="60935" y="252269"/>
                  <a:pt x="70333" y="246681"/>
                </a:cubicBezTo>
                <a:cubicBezTo>
                  <a:pt x="79731" y="241093"/>
                  <a:pt x="85192" y="237537"/>
                  <a:pt x="86716" y="236013"/>
                </a:cubicBezTo>
                <a:cubicBezTo>
                  <a:pt x="88748" y="233473"/>
                  <a:pt x="99797" y="226996"/>
                  <a:pt x="119863" y="216582"/>
                </a:cubicBezTo>
                <a:cubicBezTo>
                  <a:pt x="139929" y="206168"/>
                  <a:pt x="151232" y="200961"/>
                  <a:pt x="153772" y="200961"/>
                </a:cubicBezTo>
                <a:cubicBezTo>
                  <a:pt x="156312" y="200961"/>
                  <a:pt x="164059" y="197786"/>
                  <a:pt x="177013" y="191436"/>
                </a:cubicBezTo>
                <a:cubicBezTo>
                  <a:pt x="189967" y="185086"/>
                  <a:pt x="200000" y="179371"/>
                  <a:pt x="207112" y="174291"/>
                </a:cubicBezTo>
                <a:cubicBezTo>
                  <a:pt x="215240" y="169211"/>
                  <a:pt x="220574" y="164893"/>
                  <a:pt x="223114" y="161337"/>
                </a:cubicBezTo>
                <a:cubicBezTo>
                  <a:pt x="225654" y="157781"/>
                  <a:pt x="226924" y="153209"/>
                  <a:pt x="226924" y="147621"/>
                </a:cubicBezTo>
                <a:cubicBezTo>
                  <a:pt x="226924" y="141525"/>
                  <a:pt x="227686" y="138477"/>
                  <a:pt x="229210" y="138477"/>
                </a:cubicBezTo>
                <a:cubicBezTo>
                  <a:pt x="231750" y="138477"/>
                  <a:pt x="234544" y="134667"/>
                  <a:pt x="237592" y="127047"/>
                </a:cubicBezTo>
                <a:cubicBezTo>
                  <a:pt x="240640" y="119427"/>
                  <a:pt x="242164" y="112823"/>
                  <a:pt x="242164" y="107235"/>
                </a:cubicBezTo>
                <a:cubicBezTo>
                  <a:pt x="242164" y="99615"/>
                  <a:pt x="239243" y="94662"/>
                  <a:pt x="233401" y="92376"/>
                </a:cubicBezTo>
                <a:cubicBezTo>
                  <a:pt x="227559" y="90090"/>
                  <a:pt x="216256" y="89201"/>
                  <a:pt x="199492" y="89709"/>
                </a:cubicBezTo>
                <a:cubicBezTo>
                  <a:pt x="180188" y="90725"/>
                  <a:pt x="163678" y="94789"/>
                  <a:pt x="149962" y="101901"/>
                </a:cubicBezTo>
                <a:cubicBezTo>
                  <a:pt x="140310" y="106981"/>
                  <a:pt x="133960" y="112061"/>
                  <a:pt x="130912" y="117141"/>
                </a:cubicBezTo>
                <a:cubicBezTo>
                  <a:pt x="127864" y="122221"/>
                  <a:pt x="128626" y="126285"/>
                  <a:pt x="133198" y="129333"/>
                </a:cubicBezTo>
                <a:cubicBezTo>
                  <a:pt x="136246" y="130857"/>
                  <a:pt x="137389" y="132762"/>
                  <a:pt x="136627" y="135048"/>
                </a:cubicBezTo>
                <a:cubicBezTo>
                  <a:pt x="135865" y="137334"/>
                  <a:pt x="133706" y="138477"/>
                  <a:pt x="130150" y="138477"/>
                </a:cubicBezTo>
                <a:cubicBezTo>
                  <a:pt x="126086" y="137969"/>
                  <a:pt x="118720" y="138731"/>
                  <a:pt x="108052" y="140763"/>
                </a:cubicBezTo>
                <a:cubicBezTo>
                  <a:pt x="97892" y="142287"/>
                  <a:pt x="89764" y="140763"/>
                  <a:pt x="83668" y="136191"/>
                </a:cubicBezTo>
                <a:cubicBezTo>
                  <a:pt x="77572" y="131619"/>
                  <a:pt x="75286" y="125269"/>
                  <a:pt x="76810" y="117141"/>
                </a:cubicBezTo>
                <a:cubicBezTo>
                  <a:pt x="79350" y="98853"/>
                  <a:pt x="83668" y="88693"/>
                  <a:pt x="89764" y="86661"/>
                </a:cubicBezTo>
                <a:cubicBezTo>
                  <a:pt x="100940" y="82597"/>
                  <a:pt x="111100" y="76501"/>
                  <a:pt x="120244" y="68373"/>
                </a:cubicBezTo>
                <a:cubicBezTo>
                  <a:pt x="125324" y="64309"/>
                  <a:pt x="131039" y="61515"/>
                  <a:pt x="137389" y="59991"/>
                </a:cubicBezTo>
                <a:cubicBezTo>
                  <a:pt x="143739" y="58467"/>
                  <a:pt x="154026" y="55673"/>
                  <a:pt x="168250" y="51609"/>
                </a:cubicBezTo>
                <a:cubicBezTo>
                  <a:pt x="175362" y="49577"/>
                  <a:pt x="181839" y="48244"/>
                  <a:pt x="187681" y="47609"/>
                </a:cubicBezTo>
                <a:close/>
                <a:moveTo>
                  <a:pt x="2787625" y="27225"/>
                </a:moveTo>
                <a:cubicBezTo>
                  <a:pt x="2794991" y="26717"/>
                  <a:pt x="2804008" y="26844"/>
                  <a:pt x="2814676" y="27606"/>
                </a:cubicBezTo>
                <a:cubicBezTo>
                  <a:pt x="2825344" y="28368"/>
                  <a:pt x="2834996" y="29765"/>
                  <a:pt x="2843632" y="31797"/>
                </a:cubicBezTo>
                <a:cubicBezTo>
                  <a:pt x="2857856" y="34845"/>
                  <a:pt x="2871191" y="41068"/>
                  <a:pt x="2883637" y="50466"/>
                </a:cubicBezTo>
                <a:cubicBezTo>
                  <a:pt x="2896083" y="59864"/>
                  <a:pt x="2901290" y="67865"/>
                  <a:pt x="2899258" y="74469"/>
                </a:cubicBezTo>
                <a:cubicBezTo>
                  <a:pt x="2897734" y="79041"/>
                  <a:pt x="2894178" y="83867"/>
                  <a:pt x="2888590" y="88947"/>
                </a:cubicBezTo>
                <a:cubicBezTo>
                  <a:pt x="2883002" y="94027"/>
                  <a:pt x="2878176" y="96567"/>
                  <a:pt x="2874112" y="96567"/>
                </a:cubicBezTo>
                <a:cubicBezTo>
                  <a:pt x="2869540" y="96567"/>
                  <a:pt x="2859507" y="105076"/>
                  <a:pt x="2844013" y="122094"/>
                </a:cubicBezTo>
                <a:cubicBezTo>
                  <a:pt x="2828519" y="139112"/>
                  <a:pt x="2818486" y="152447"/>
                  <a:pt x="2813914" y="162099"/>
                </a:cubicBezTo>
                <a:cubicBezTo>
                  <a:pt x="2809342" y="172767"/>
                  <a:pt x="2805913" y="178101"/>
                  <a:pt x="2803627" y="178101"/>
                </a:cubicBezTo>
                <a:cubicBezTo>
                  <a:pt x="2801341" y="178101"/>
                  <a:pt x="2800198" y="179371"/>
                  <a:pt x="2800198" y="181911"/>
                </a:cubicBezTo>
                <a:cubicBezTo>
                  <a:pt x="2800198" y="185467"/>
                  <a:pt x="2784958" y="219249"/>
                  <a:pt x="2754478" y="283257"/>
                </a:cubicBezTo>
                <a:cubicBezTo>
                  <a:pt x="2739238" y="315769"/>
                  <a:pt x="2730475" y="335200"/>
                  <a:pt x="2728189" y="341550"/>
                </a:cubicBezTo>
                <a:cubicBezTo>
                  <a:pt x="2725903" y="347900"/>
                  <a:pt x="2722474" y="354504"/>
                  <a:pt x="2717902" y="361362"/>
                </a:cubicBezTo>
                <a:cubicBezTo>
                  <a:pt x="2713330" y="368220"/>
                  <a:pt x="2711044" y="372665"/>
                  <a:pt x="2711044" y="374697"/>
                </a:cubicBezTo>
                <a:cubicBezTo>
                  <a:pt x="2711044" y="381301"/>
                  <a:pt x="2706599" y="393493"/>
                  <a:pt x="2697709" y="411273"/>
                </a:cubicBezTo>
                <a:cubicBezTo>
                  <a:pt x="2688819" y="429053"/>
                  <a:pt x="2681834" y="439975"/>
                  <a:pt x="2676754" y="444039"/>
                </a:cubicBezTo>
                <a:cubicBezTo>
                  <a:pt x="2668118" y="451659"/>
                  <a:pt x="2661133" y="455088"/>
                  <a:pt x="2655799" y="454326"/>
                </a:cubicBezTo>
                <a:cubicBezTo>
                  <a:pt x="2650465" y="453564"/>
                  <a:pt x="2645258" y="448103"/>
                  <a:pt x="2640178" y="437943"/>
                </a:cubicBezTo>
                <a:cubicBezTo>
                  <a:pt x="2634590" y="426767"/>
                  <a:pt x="2631796" y="420671"/>
                  <a:pt x="2631796" y="419655"/>
                </a:cubicBezTo>
                <a:cubicBezTo>
                  <a:pt x="2631796" y="416607"/>
                  <a:pt x="2629764" y="409241"/>
                  <a:pt x="2625700" y="397557"/>
                </a:cubicBezTo>
                <a:cubicBezTo>
                  <a:pt x="2624176" y="393493"/>
                  <a:pt x="2624557" y="384730"/>
                  <a:pt x="2626843" y="371268"/>
                </a:cubicBezTo>
                <a:cubicBezTo>
                  <a:pt x="2629129" y="357806"/>
                  <a:pt x="2632304" y="345995"/>
                  <a:pt x="2636368" y="335835"/>
                </a:cubicBezTo>
                <a:cubicBezTo>
                  <a:pt x="2639416" y="327707"/>
                  <a:pt x="2642337" y="319833"/>
                  <a:pt x="2645131" y="312213"/>
                </a:cubicBezTo>
                <a:cubicBezTo>
                  <a:pt x="2647925" y="304593"/>
                  <a:pt x="2651100" y="298751"/>
                  <a:pt x="2654656" y="294687"/>
                </a:cubicBezTo>
                <a:cubicBezTo>
                  <a:pt x="2658212" y="290623"/>
                  <a:pt x="2659990" y="286559"/>
                  <a:pt x="2659990" y="282495"/>
                </a:cubicBezTo>
                <a:cubicBezTo>
                  <a:pt x="2659990" y="278431"/>
                  <a:pt x="2662022" y="274748"/>
                  <a:pt x="2666086" y="271446"/>
                </a:cubicBezTo>
                <a:cubicBezTo>
                  <a:pt x="2670150" y="268144"/>
                  <a:pt x="2672182" y="264969"/>
                  <a:pt x="2672182" y="261921"/>
                </a:cubicBezTo>
                <a:cubicBezTo>
                  <a:pt x="2672182" y="258873"/>
                  <a:pt x="2679294" y="242871"/>
                  <a:pt x="2693518" y="213915"/>
                </a:cubicBezTo>
                <a:cubicBezTo>
                  <a:pt x="2707742" y="184959"/>
                  <a:pt x="2714854" y="168576"/>
                  <a:pt x="2714854" y="164766"/>
                </a:cubicBezTo>
                <a:cubicBezTo>
                  <a:pt x="2714854" y="160956"/>
                  <a:pt x="2716124" y="159051"/>
                  <a:pt x="2718664" y="159051"/>
                </a:cubicBezTo>
                <a:cubicBezTo>
                  <a:pt x="2721204" y="159051"/>
                  <a:pt x="2722474" y="156511"/>
                  <a:pt x="2722474" y="151431"/>
                </a:cubicBezTo>
                <a:cubicBezTo>
                  <a:pt x="2722474" y="146351"/>
                  <a:pt x="2723744" y="142922"/>
                  <a:pt x="2726284" y="141144"/>
                </a:cubicBezTo>
                <a:cubicBezTo>
                  <a:pt x="2728824" y="139366"/>
                  <a:pt x="2732126" y="133905"/>
                  <a:pt x="2736190" y="124761"/>
                </a:cubicBezTo>
                <a:cubicBezTo>
                  <a:pt x="2738730" y="118157"/>
                  <a:pt x="2740000" y="113839"/>
                  <a:pt x="2740000" y="111807"/>
                </a:cubicBezTo>
                <a:cubicBezTo>
                  <a:pt x="2740000" y="109775"/>
                  <a:pt x="2738730" y="107743"/>
                  <a:pt x="2736190" y="105711"/>
                </a:cubicBezTo>
                <a:cubicBezTo>
                  <a:pt x="2732126" y="102663"/>
                  <a:pt x="2719426" y="100885"/>
                  <a:pt x="2698090" y="100377"/>
                </a:cubicBezTo>
                <a:cubicBezTo>
                  <a:pt x="2662022" y="99869"/>
                  <a:pt x="2637638" y="97075"/>
                  <a:pt x="2624938" y="91995"/>
                </a:cubicBezTo>
                <a:cubicBezTo>
                  <a:pt x="2615794" y="88439"/>
                  <a:pt x="2608174" y="86915"/>
                  <a:pt x="2602078" y="87423"/>
                </a:cubicBezTo>
                <a:cubicBezTo>
                  <a:pt x="2597506" y="87423"/>
                  <a:pt x="2594585" y="86534"/>
                  <a:pt x="2593315" y="84756"/>
                </a:cubicBezTo>
                <a:cubicBezTo>
                  <a:pt x="2592045" y="82978"/>
                  <a:pt x="2591156" y="78279"/>
                  <a:pt x="2590648" y="70659"/>
                </a:cubicBezTo>
                <a:cubicBezTo>
                  <a:pt x="2590140" y="57959"/>
                  <a:pt x="2591918" y="48815"/>
                  <a:pt x="2595982" y="43227"/>
                </a:cubicBezTo>
                <a:cubicBezTo>
                  <a:pt x="2600046" y="37639"/>
                  <a:pt x="2607666" y="34591"/>
                  <a:pt x="2618842" y="34083"/>
                </a:cubicBezTo>
                <a:cubicBezTo>
                  <a:pt x="2631034" y="33067"/>
                  <a:pt x="2637384" y="33575"/>
                  <a:pt x="2637892" y="35607"/>
                </a:cubicBezTo>
                <a:cubicBezTo>
                  <a:pt x="2638400" y="37639"/>
                  <a:pt x="2648052" y="39798"/>
                  <a:pt x="2666848" y="42084"/>
                </a:cubicBezTo>
                <a:cubicBezTo>
                  <a:pt x="2685644" y="44370"/>
                  <a:pt x="2701900" y="45513"/>
                  <a:pt x="2715616" y="45513"/>
                </a:cubicBezTo>
                <a:cubicBezTo>
                  <a:pt x="2744064" y="45513"/>
                  <a:pt x="2759050" y="43227"/>
                  <a:pt x="2760574" y="38655"/>
                </a:cubicBezTo>
                <a:cubicBezTo>
                  <a:pt x="2761590" y="35607"/>
                  <a:pt x="2764511" y="34083"/>
                  <a:pt x="2769337" y="34083"/>
                </a:cubicBezTo>
                <a:cubicBezTo>
                  <a:pt x="2774163" y="34083"/>
                  <a:pt x="2776576" y="32813"/>
                  <a:pt x="2776576" y="30273"/>
                </a:cubicBezTo>
                <a:cubicBezTo>
                  <a:pt x="2776576" y="28749"/>
                  <a:pt x="2780259" y="27733"/>
                  <a:pt x="2787625" y="27225"/>
                </a:cubicBezTo>
                <a:close/>
                <a:moveTo>
                  <a:pt x="1944377" y="20843"/>
                </a:moveTo>
                <a:cubicBezTo>
                  <a:pt x="1948631" y="20653"/>
                  <a:pt x="1952981" y="20875"/>
                  <a:pt x="1957426" y="21510"/>
                </a:cubicBezTo>
                <a:cubicBezTo>
                  <a:pt x="1966316" y="22780"/>
                  <a:pt x="1972539" y="25193"/>
                  <a:pt x="1976095" y="28749"/>
                </a:cubicBezTo>
                <a:cubicBezTo>
                  <a:pt x="1979651" y="32305"/>
                  <a:pt x="1982953" y="33575"/>
                  <a:pt x="1986001" y="32559"/>
                </a:cubicBezTo>
                <a:cubicBezTo>
                  <a:pt x="1988033" y="31543"/>
                  <a:pt x="1989684" y="32051"/>
                  <a:pt x="1990954" y="34083"/>
                </a:cubicBezTo>
                <a:cubicBezTo>
                  <a:pt x="1992224" y="36115"/>
                  <a:pt x="1993113" y="39163"/>
                  <a:pt x="1993621" y="43227"/>
                </a:cubicBezTo>
                <a:cubicBezTo>
                  <a:pt x="1995653" y="51355"/>
                  <a:pt x="1998955" y="57959"/>
                  <a:pt x="2003527" y="63039"/>
                </a:cubicBezTo>
                <a:cubicBezTo>
                  <a:pt x="2008099" y="68627"/>
                  <a:pt x="2010258" y="76120"/>
                  <a:pt x="2010004" y="85518"/>
                </a:cubicBezTo>
                <a:cubicBezTo>
                  <a:pt x="2009750" y="94916"/>
                  <a:pt x="2006829" y="102409"/>
                  <a:pt x="2001241" y="107997"/>
                </a:cubicBezTo>
                <a:cubicBezTo>
                  <a:pt x="1995653" y="113585"/>
                  <a:pt x="1992859" y="117522"/>
                  <a:pt x="1992859" y="119808"/>
                </a:cubicBezTo>
                <a:cubicBezTo>
                  <a:pt x="1992859" y="122094"/>
                  <a:pt x="1988922" y="127936"/>
                  <a:pt x="1981048" y="137334"/>
                </a:cubicBezTo>
                <a:cubicBezTo>
                  <a:pt x="1973174" y="146732"/>
                  <a:pt x="1963903" y="168576"/>
                  <a:pt x="1953235" y="202866"/>
                </a:cubicBezTo>
                <a:cubicBezTo>
                  <a:pt x="1942567" y="237156"/>
                  <a:pt x="1934820" y="260778"/>
                  <a:pt x="1929994" y="273732"/>
                </a:cubicBezTo>
                <a:cubicBezTo>
                  <a:pt x="1925168" y="286686"/>
                  <a:pt x="1922120" y="296465"/>
                  <a:pt x="1920850" y="303069"/>
                </a:cubicBezTo>
                <a:cubicBezTo>
                  <a:pt x="1919580" y="309673"/>
                  <a:pt x="1916913" y="316785"/>
                  <a:pt x="1912849" y="324405"/>
                </a:cubicBezTo>
                <a:cubicBezTo>
                  <a:pt x="1907261" y="335581"/>
                  <a:pt x="1899768" y="353869"/>
                  <a:pt x="1890370" y="379269"/>
                </a:cubicBezTo>
                <a:cubicBezTo>
                  <a:pt x="1880972" y="404669"/>
                  <a:pt x="1876781" y="418131"/>
                  <a:pt x="1877797" y="419655"/>
                </a:cubicBezTo>
                <a:cubicBezTo>
                  <a:pt x="1878813" y="421687"/>
                  <a:pt x="1877543" y="424227"/>
                  <a:pt x="1873987" y="427275"/>
                </a:cubicBezTo>
                <a:cubicBezTo>
                  <a:pt x="1870431" y="430323"/>
                  <a:pt x="1867891" y="430577"/>
                  <a:pt x="1866367" y="428037"/>
                </a:cubicBezTo>
                <a:cubicBezTo>
                  <a:pt x="1864843" y="425497"/>
                  <a:pt x="1861795" y="424989"/>
                  <a:pt x="1857223" y="426513"/>
                </a:cubicBezTo>
                <a:cubicBezTo>
                  <a:pt x="1852651" y="427529"/>
                  <a:pt x="1846301" y="423592"/>
                  <a:pt x="1838173" y="414702"/>
                </a:cubicBezTo>
                <a:cubicBezTo>
                  <a:pt x="1830045" y="405812"/>
                  <a:pt x="1824457" y="396795"/>
                  <a:pt x="1821409" y="387651"/>
                </a:cubicBezTo>
                <a:cubicBezTo>
                  <a:pt x="1818869" y="380031"/>
                  <a:pt x="1818361" y="372284"/>
                  <a:pt x="1819885" y="364410"/>
                </a:cubicBezTo>
                <a:cubicBezTo>
                  <a:pt x="1821409" y="356536"/>
                  <a:pt x="1825981" y="344217"/>
                  <a:pt x="1833601" y="327453"/>
                </a:cubicBezTo>
                <a:cubicBezTo>
                  <a:pt x="1838681" y="316277"/>
                  <a:pt x="1840840" y="309038"/>
                  <a:pt x="1840078" y="305736"/>
                </a:cubicBezTo>
                <a:cubicBezTo>
                  <a:pt x="1839316" y="302434"/>
                  <a:pt x="1842491" y="293671"/>
                  <a:pt x="1849603" y="279447"/>
                </a:cubicBezTo>
                <a:cubicBezTo>
                  <a:pt x="1861287" y="254555"/>
                  <a:pt x="1866367" y="238045"/>
                  <a:pt x="1864843" y="229917"/>
                </a:cubicBezTo>
                <a:cubicBezTo>
                  <a:pt x="1864335" y="226869"/>
                  <a:pt x="1865351" y="225345"/>
                  <a:pt x="1867891" y="225345"/>
                </a:cubicBezTo>
                <a:cubicBezTo>
                  <a:pt x="1870431" y="225345"/>
                  <a:pt x="1872590" y="218868"/>
                  <a:pt x="1874368" y="205914"/>
                </a:cubicBezTo>
                <a:cubicBezTo>
                  <a:pt x="1876146" y="192960"/>
                  <a:pt x="1878178" y="186483"/>
                  <a:pt x="1880464" y="186483"/>
                </a:cubicBezTo>
                <a:cubicBezTo>
                  <a:pt x="1882750" y="186483"/>
                  <a:pt x="1883893" y="183181"/>
                  <a:pt x="1883893" y="176577"/>
                </a:cubicBezTo>
                <a:cubicBezTo>
                  <a:pt x="1883893" y="169973"/>
                  <a:pt x="1884909" y="166671"/>
                  <a:pt x="1886941" y="166671"/>
                </a:cubicBezTo>
                <a:cubicBezTo>
                  <a:pt x="1889989" y="166671"/>
                  <a:pt x="1893291" y="157019"/>
                  <a:pt x="1896847" y="137715"/>
                </a:cubicBezTo>
                <a:cubicBezTo>
                  <a:pt x="1900911" y="115363"/>
                  <a:pt x="1907007" y="92503"/>
                  <a:pt x="1915135" y="69135"/>
                </a:cubicBezTo>
                <a:cubicBezTo>
                  <a:pt x="1917675" y="62531"/>
                  <a:pt x="1919199" y="53387"/>
                  <a:pt x="1919707" y="41703"/>
                </a:cubicBezTo>
                <a:cubicBezTo>
                  <a:pt x="1920215" y="34083"/>
                  <a:pt x="1921104" y="29257"/>
                  <a:pt x="1922374" y="27225"/>
                </a:cubicBezTo>
                <a:cubicBezTo>
                  <a:pt x="1923644" y="25193"/>
                  <a:pt x="1926819" y="23669"/>
                  <a:pt x="1931899" y="22653"/>
                </a:cubicBezTo>
                <a:cubicBezTo>
                  <a:pt x="1935963" y="21637"/>
                  <a:pt x="1940122" y="21034"/>
                  <a:pt x="1944377" y="20843"/>
                </a:cubicBezTo>
                <a:close/>
                <a:moveTo>
                  <a:pt x="839477" y="20843"/>
                </a:moveTo>
                <a:cubicBezTo>
                  <a:pt x="843732" y="20653"/>
                  <a:pt x="848081" y="20875"/>
                  <a:pt x="852526" y="21510"/>
                </a:cubicBezTo>
                <a:cubicBezTo>
                  <a:pt x="861416" y="22780"/>
                  <a:pt x="867639" y="25193"/>
                  <a:pt x="871195" y="28749"/>
                </a:cubicBezTo>
                <a:cubicBezTo>
                  <a:pt x="874751" y="32305"/>
                  <a:pt x="878053" y="33575"/>
                  <a:pt x="881101" y="32559"/>
                </a:cubicBezTo>
                <a:cubicBezTo>
                  <a:pt x="883133" y="31543"/>
                  <a:pt x="884784" y="32051"/>
                  <a:pt x="886054" y="34083"/>
                </a:cubicBezTo>
                <a:cubicBezTo>
                  <a:pt x="887324" y="36115"/>
                  <a:pt x="888213" y="39163"/>
                  <a:pt x="888721" y="43227"/>
                </a:cubicBezTo>
                <a:cubicBezTo>
                  <a:pt x="890753" y="51355"/>
                  <a:pt x="894055" y="57959"/>
                  <a:pt x="898627" y="63039"/>
                </a:cubicBezTo>
                <a:cubicBezTo>
                  <a:pt x="903199" y="68627"/>
                  <a:pt x="905358" y="76120"/>
                  <a:pt x="905104" y="85518"/>
                </a:cubicBezTo>
                <a:cubicBezTo>
                  <a:pt x="904850" y="94916"/>
                  <a:pt x="901929" y="102409"/>
                  <a:pt x="896341" y="107997"/>
                </a:cubicBezTo>
                <a:cubicBezTo>
                  <a:pt x="890753" y="113585"/>
                  <a:pt x="887959" y="117522"/>
                  <a:pt x="887959" y="119808"/>
                </a:cubicBezTo>
                <a:cubicBezTo>
                  <a:pt x="887959" y="122094"/>
                  <a:pt x="884022" y="127936"/>
                  <a:pt x="876148" y="137334"/>
                </a:cubicBezTo>
                <a:cubicBezTo>
                  <a:pt x="868274" y="146732"/>
                  <a:pt x="859003" y="168576"/>
                  <a:pt x="848335" y="202866"/>
                </a:cubicBezTo>
                <a:cubicBezTo>
                  <a:pt x="837667" y="237156"/>
                  <a:pt x="829920" y="260778"/>
                  <a:pt x="825094" y="273732"/>
                </a:cubicBezTo>
                <a:cubicBezTo>
                  <a:pt x="820268" y="286686"/>
                  <a:pt x="817220" y="296465"/>
                  <a:pt x="815950" y="303069"/>
                </a:cubicBezTo>
                <a:cubicBezTo>
                  <a:pt x="814680" y="309673"/>
                  <a:pt x="812013" y="316785"/>
                  <a:pt x="807949" y="324405"/>
                </a:cubicBezTo>
                <a:cubicBezTo>
                  <a:pt x="802361" y="335581"/>
                  <a:pt x="794868" y="353869"/>
                  <a:pt x="785470" y="379269"/>
                </a:cubicBezTo>
                <a:cubicBezTo>
                  <a:pt x="776072" y="404669"/>
                  <a:pt x="771881" y="418131"/>
                  <a:pt x="772897" y="419655"/>
                </a:cubicBezTo>
                <a:cubicBezTo>
                  <a:pt x="773913" y="421687"/>
                  <a:pt x="772643" y="424227"/>
                  <a:pt x="769087" y="427275"/>
                </a:cubicBezTo>
                <a:cubicBezTo>
                  <a:pt x="765531" y="430323"/>
                  <a:pt x="762991" y="430577"/>
                  <a:pt x="761467" y="428037"/>
                </a:cubicBezTo>
                <a:cubicBezTo>
                  <a:pt x="759943" y="425497"/>
                  <a:pt x="756895" y="424989"/>
                  <a:pt x="752323" y="426513"/>
                </a:cubicBezTo>
                <a:cubicBezTo>
                  <a:pt x="747751" y="427529"/>
                  <a:pt x="741401" y="423592"/>
                  <a:pt x="733273" y="414702"/>
                </a:cubicBezTo>
                <a:cubicBezTo>
                  <a:pt x="725145" y="405812"/>
                  <a:pt x="719557" y="396795"/>
                  <a:pt x="716509" y="387651"/>
                </a:cubicBezTo>
                <a:cubicBezTo>
                  <a:pt x="713969" y="380031"/>
                  <a:pt x="713461" y="372284"/>
                  <a:pt x="714985" y="364410"/>
                </a:cubicBezTo>
                <a:cubicBezTo>
                  <a:pt x="716509" y="356536"/>
                  <a:pt x="721081" y="344217"/>
                  <a:pt x="728701" y="327453"/>
                </a:cubicBezTo>
                <a:cubicBezTo>
                  <a:pt x="733781" y="316277"/>
                  <a:pt x="735940" y="309038"/>
                  <a:pt x="735178" y="305736"/>
                </a:cubicBezTo>
                <a:cubicBezTo>
                  <a:pt x="734416" y="302434"/>
                  <a:pt x="737591" y="293671"/>
                  <a:pt x="744703" y="279447"/>
                </a:cubicBezTo>
                <a:cubicBezTo>
                  <a:pt x="756387" y="254555"/>
                  <a:pt x="761467" y="238045"/>
                  <a:pt x="759943" y="229917"/>
                </a:cubicBezTo>
                <a:cubicBezTo>
                  <a:pt x="759435" y="226869"/>
                  <a:pt x="760451" y="225345"/>
                  <a:pt x="762991" y="225345"/>
                </a:cubicBezTo>
                <a:cubicBezTo>
                  <a:pt x="765531" y="225345"/>
                  <a:pt x="767690" y="218868"/>
                  <a:pt x="769468" y="205914"/>
                </a:cubicBezTo>
                <a:cubicBezTo>
                  <a:pt x="771246" y="192960"/>
                  <a:pt x="773278" y="186483"/>
                  <a:pt x="775564" y="186483"/>
                </a:cubicBezTo>
                <a:cubicBezTo>
                  <a:pt x="777850" y="186483"/>
                  <a:pt x="778993" y="183181"/>
                  <a:pt x="778993" y="176577"/>
                </a:cubicBezTo>
                <a:cubicBezTo>
                  <a:pt x="778993" y="169973"/>
                  <a:pt x="780009" y="166671"/>
                  <a:pt x="782041" y="166671"/>
                </a:cubicBezTo>
                <a:cubicBezTo>
                  <a:pt x="785089" y="166671"/>
                  <a:pt x="788391" y="157019"/>
                  <a:pt x="791947" y="137715"/>
                </a:cubicBezTo>
                <a:cubicBezTo>
                  <a:pt x="796011" y="115363"/>
                  <a:pt x="802107" y="92503"/>
                  <a:pt x="810235" y="69135"/>
                </a:cubicBezTo>
                <a:cubicBezTo>
                  <a:pt x="812775" y="62531"/>
                  <a:pt x="814299" y="53387"/>
                  <a:pt x="814807" y="41703"/>
                </a:cubicBezTo>
                <a:cubicBezTo>
                  <a:pt x="815315" y="34083"/>
                  <a:pt x="816204" y="29257"/>
                  <a:pt x="817474" y="27225"/>
                </a:cubicBezTo>
                <a:cubicBezTo>
                  <a:pt x="818744" y="25193"/>
                  <a:pt x="821919" y="23669"/>
                  <a:pt x="826999" y="22653"/>
                </a:cubicBezTo>
                <a:cubicBezTo>
                  <a:pt x="831063" y="21637"/>
                  <a:pt x="835223" y="21034"/>
                  <a:pt x="839477" y="20843"/>
                </a:cubicBezTo>
                <a:close/>
                <a:moveTo>
                  <a:pt x="1135419" y="650"/>
                </a:moveTo>
                <a:cubicBezTo>
                  <a:pt x="1139483" y="-302"/>
                  <a:pt x="1142721" y="-207"/>
                  <a:pt x="1145134" y="936"/>
                </a:cubicBezTo>
                <a:cubicBezTo>
                  <a:pt x="1149960" y="3222"/>
                  <a:pt x="1152373" y="3730"/>
                  <a:pt x="1152373" y="2460"/>
                </a:cubicBezTo>
                <a:cubicBezTo>
                  <a:pt x="1152373" y="1190"/>
                  <a:pt x="1157199" y="2968"/>
                  <a:pt x="1166851" y="7794"/>
                </a:cubicBezTo>
                <a:cubicBezTo>
                  <a:pt x="1176503" y="12620"/>
                  <a:pt x="1183869" y="15541"/>
                  <a:pt x="1188949" y="16557"/>
                </a:cubicBezTo>
                <a:cubicBezTo>
                  <a:pt x="1193521" y="17065"/>
                  <a:pt x="1199617" y="20494"/>
                  <a:pt x="1207237" y="26844"/>
                </a:cubicBezTo>
                <a:cubicBezTo>
                  <a:pt x="1214857" y="33194"/>
                  <a:pt x="1218667" y="37639"/>
                  <a:pt x="1218667" y="40179"/>
                </a:cubicBezTo>
                <a:cubicBezTo>
                  <a:pt x="1218667" y="42719"/>
                  <a:pt x="1220191" y="46021"/>
                  <a:pt x="1223239" y="50085"/>
                </a:cubicBezTo>
                <a:cubicBezTo>
                  <a:pt x="1227303" y="55165"/>
                  <a:pt x="1232891" y="70659"/>
                  <a:pt x="1240003" y="96567"/>
                </a:cubicBezTo>
                <a:cubicBezTo>
                  <a:pt x="1241527" y="102155"/>
                  <a:pt x="1237590" y="110029"/>
                  <a:pt x="1228192" y="120189"/>
                </a:cubicBezTo>
                <a:cubicBezTo>
                  <a:pt x="1218794" y="130349"/>
                  <a:pt x="1214095" y="136953"/>
                  <a:pt x="1214095" y="140001"/>
                </a:cubicBezTo>
                <a:cubicBezTo>
                  <a:pt x="1214095" y="143049"/>
                  <a:pt x="1210539" y="146732"/>
                  <a:pt x="1203427" y="151050"/>
                </a:cubicBezTo>
                <a:cubicBezTo>
                  <a:pt x="1196315" y="155368"/>
                  <a:pt x="1190473" y="160448"/>
                  <a:pt x="1185901" y="166290"/>
                </a:cubicBezTo>
                <a:cubicBezTo>
                  <a:pt x="1181329" y="172132"/>
                  <a:pt x="1176503" y="175053"/>
                  <a:pt x="1171423" y="175053"/>
                </a:cubicBezTo>
                <a:cubicBezTo>
                  <a:pt x="1166343" y="175053"/>
                  <a:pt x="1160501" y="177339"/>
                  <a:pt x="1153897" y="181911"/>
                </a:cubicBezTo>
                <a:cubicBezTo>
                  <a:pt x="1149325" y="184959"/>
                  <a:pt x="1146785" y="187118"/>
                  <a:pt x="1146277" y="188388"/>
                </a:cubicBezTo>
                <a:cubicBezTo>
                  <a:pt x="1145769" y="189658"/>
                  <a:pt x="1147293" y="192071"/>
                  <a:pt x="1150849" y="195627"/>
                </a:cubicBezTo>
                <a:cubicBezTo>
                  <a:pt x="1154913" y="200199"/>
                  <a:pt x="1158723" y="202485"/>
                  <a:pt x="1162279" y="202485"/>
                </a:cubicBezTo>
                <a:cubicBezTo>
                  <a:pt x="1165835" y="202485"/>
                  <a:pt x="1167613" y="203628"/>
                  <a:pt x="1167613" y="205914"/>
                </a:cubicBezTo>
                <a:cubicBezTo>
                  <a:pt x="1167613" y="208200"/>
                  <a:pt x="1172439" y="214423"/>
                  <a:pt x="1182091" y="224583"/>
                </a:cubicBezTo>
                <a:cubicBezTo>
                  <a:pt x="1190219" y="233219"/>
                  <a:pt x="1196061" y="240585"/>
                  <a:pt x="1199617" y="246681"/>
                </a:cubicBezTo>
                <a:cubicBezTo>
                  <a:pt x="1203173" y="252777"/>
                  <a:pt x="1207491" y="263191"/>
                  <a:pt x="1212571" y="277923"/>
                </a:cubicBezTo>
                <a:cubicBezTo>
                  <a:pt x="1220699" y="300275"/>
                  <a:pt x="1218667" y="325421"/>
                  <a:pt x="1206475" y="353361"/>
                </a:cubicBezTo>
                <a:cubicBezTo>
                  <a:pt x="1201903" y="365045"/>
                  <a:pt x="1190473" y="380031"/>
                  <a:pt x="1172185" y="398319"/>
                </a:cubicBezTo>
                <a:cubicBezTo>
                  <a:pt x="1153897" y="416607"/>
                  <a:pt x="1137895" y="429053"/>
                  <a:pt x="1124179" y="435657"/>
                </a:cubicBezTo>
                <a:cubicBezTo>
                  <a:pt x="1111479" y="442261"/>
                  <a:pt x="1105129" y="446833"/>
                  <a:pt x="1105129" y="449373"/>
                </a:cubicBezTo>
                <a:cubicBezTo>
                  <a:pt x="1104113" y="450897"/>
                  <a:pt x="1099668" y="451532"/>
                  <a:pt x="1091794" y="451278"/>
                </a:cubicBezTo>
                <a:cubicBezTo>
                  <a:pt x="1083920" y="451024"/>
                  <a:pt x="1074649" y="450008"/>
                  <a:pt x="1063981" y="448230"/>
                </a:cubicBezTo>
                <a:cubicBezTo>
                  <a:pt x="1053313" y="446452"/>
                  <a:pt x="1046201" y="444801"/>
                  <a:pt x="1042645" y="443277"/>
                </a:cubicBezTo>
                <a:cubicBezTo>
                  <a:pt x="1024865" y="433625"/>
                  <a:pt x="1013689" y="421433"/>
                  <a:pt x="1009117" y="406701"/>
                </a:cubicBezTo>
                <a:cubicBezTo>
                  <a:pt x="1002005" y="382317"/>
                  <a:pt x="998957" y="358949"/>
                  <a:pt x="999973" y="336597"/>
                </a:cubicBezTo>
                <a:cubicBezTo>
                  <a:pt x="1000481" y="324913"/>
                  <a:pt x="1006831" y="307387"/>
                  <a:pt x="1019023" y="284019"/>
                </a:cubicBezTo>
                <a:cubicBezTo>
                  <a:pt x="1031215" y="260651"/>
                  <a:pt x="1043661" y="241855"/>
                  <a:pt x="1056361" y="227631"/>
                </a:cubicBezTo>
                <a:cubicBezTo>
                  <a:pt x="1070585" y="211883"/>
                  <a:pt x="1076808" y="202612"/>
                  <a:pt x="1075030" y="199818"/>
                </a:cubicBezTo>
                <a:cubicBezTo>
                  <a:pt x="1073252" y="197024"/>
                  <a:pt x="1066521" y="191563"/>
                  <a:pt x="1054837" y="183435"/>
                </a:cubicBezTo>
                <a:cubicBezTo>
                  <a:pt x="1043153" y="175307"/>
                  <a:pt x="1031723" y="163877"/>
                  <a:pt x="1020547" y="149145"/>
                </a:cubicBezTo>
                <a:cubicBezTo>
                  <a:pt x="1013943" y="140001"/>
                  <a:pt x="1009625" y="133016"/>
                  <a:pt x="1007593" y="128190"/>
                </a:cubicBezTo>
                <a:cubicBezTo>
                  <a:pt x="1005561" y="123364"/>
                  <a:pt x="1004545" y="116887"/>
                  <a:pt x="1004545" y="108759"/>
                </a:cubicBezTo>
                <a:cubicBezTo>
                  <a:pt x="1004545" y="96059"/>
                  <a:pt x="1007339" y="83486"/>
                  <a:pt x="1012927" y="71040"/>
                </a:cubicBezTo>
                <a:cubicBezTo>
                  <a:pt x="1018515" y="58594"/>
                  <a:pt x="1024865" y="50720"/>
                  <a:pt x="1031977" y="47418"/>
                </a:cubicBezTo>
                <a:cubicBezTo>
                  <a:pt x="1039089" y="44116"/>
                  <a:pt x="1045312" y="40179"/>
                  <a:pt x="1050646" y="35607"/>
                </a:cubicBezTo>
                <a:cubicBezTo>
                  <a:pt x="1055980" y="31035"/>
                  <a:pt x="1066140" y="26590"/>
                  <a:pt x="1081126" y="22272"/>
                </a:cubicBezTo>
                <a:cubicBezTo>
                  <a:pt x="1096112" y="17954"/>
                  <a:pt x="1109320" y="12747"/>
                  <a:pt x="1120750" y="6651"/>
                </a:cubicBezTo>
                <a:cubicBezTo>
                  <a:pt x="1126465" y="3603"/>
                  <a:pt x="1131355" y="1603"/>
                  <a:pt x="1135419" y="6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CE8EE2D-469A-44D8-AADD-04A9C216EE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500" y="1612741"/>
            <a:ext cx="2663368" cy="467687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91D3FD5-CD54-42D9-9DBE-827D1170CA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55" y="1612741"/>
            <a:ext cx="2719112" cy="4676872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C27A49A-51DC-442D-873C-1A2D945B24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7819" flipV="1">
            <a:off x="10015810" y="21941"/>
            <a:ext cx="2395308" cy="392093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754CF21-4D0D-49FE-B2DC-8BE95A154C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029575" y="0"/>
            <a:ext cx="4162425" cy="55245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AE269C5-B8D1-44F7-86B4-AEF888F269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927" y="4891314"/>
            <a:ext cx="1717738" cy="1966686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FA3650A-55F4-4BD4-AB45-754086632BA9}"/>
              </a:ext>
            </a:extLst>
          </p:cNvPr>
          <p:cNvGrpSpPr/>
          <p:nvPr/>
        </p:nvGrpSpPr>
        <p:grpSpPr>
          <a:xfrm rot="276807">
            <a:off x="8077241" y="1403903"/>
            <a:ext cx="3389087" cy="7337807"/>
            <a:chOff x="7032268" y="-114300"/>
            <a:chExt cx="3800475" cy="8228514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77D137F0-2166-4FA8-9D16-DA984D450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032268" y="3046914"/>
              <a:ext cx="3800475" cy="506730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68D9B128-598D-41C5-B60A-C40E1C583A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6945" t="3473" r="33472" b="6250"/>
            <a:stretch/>
          </p:blipFill>
          <p:spPr>
            <a:xfrm flipH="1">
              <a:off x="8020049" y="-114300"/>
              <a:ext cx="2371725" cy="43182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3861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60B4567-2C5A-4EF9-A878-CE575CC72C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807" flipH="1">
            <a:off x="7963870" y="3405560"/>
            <a:ext cx="3389087" cy="451878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BEB112B-3C28-4052-9743-F5EBDA35A1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807" flipH="1">
            <a:off x="7963870" y="-558377"/>
            <a:ext cx="3389087" cy="451878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43F3AB-C151-430A-97B4-20C6D27E19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1"/>
          <a:stretch/>
        </p:blipFill>
        <p:spPr>
          <a:xfrm>
            <a:off x="10187636" y="2046514"/>
            <a:ext cx="2546217" cy="48114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C30C884-2944-4501-A996-E76268D0AB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628" y="2737778"/>
            <a:ext cx="1543323" cy="41202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03EA3DB-E68D-47F3-BB82-E7400838E5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2868">
            <a:off x="10197395" y="1474182"/>
            <a:ext cx="2146935" cy="262641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4233405-917D-4EC7-AAF4-420943D3C03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52476" y="1905146"/>
            <a:ext cx="961426" cy="1176144"/>
          </a:xfrm>
          <a:prstGeom prst="rect">
            <a:avLst/>
          </a:prstGeom>
        </p:spPr>
      </p:pic>
      <p:sp>
        <p:nvSpPr>
          <p:cNvPr id="13" name="PA_文本框 12">
            <a:extLst>
              <a:ext uri="{FF2B5EF4-FFF2-40B4-BE49-F238E27FC236}">
                <a16:creationId xmlns:a16="http://schemas.microsoft.com/office/drawing/2014/main" xmlns="" id="{EBF9B071-199D-4D97-A8A8-A9CA4B3AA21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39378" y="3224725"/>
            <a:ext cx="2884102" cy="543788"/>
          </a:xfrm>
          <a:custGeom>
            <a:avLst/>
            <a:gdLst/>
            <a:ahLst/>
            <a:cxnLst/>
            <a:rect l="l" t="t" r="r" b="b"/>
            <a:pathLst>
              <a:path w="2884102" h="543788">
                <a:moveTo>
                  <a:pt x="1114368" y="246799"/>
                </a:moveTo>
                <a:cubicBezTo>
                  <a:pt x="1111129" y="246545"/>
                  <a:pt x="1108050" y="246989"/>
                  <a:pt x="1105129" y="248132"/>
                </a:cubicBezTo>
                <a:cubicBezTo>
                  <a:pt x="1091413" y="253720"/>
                  <a:pt x="1079094" y="269976"/>
                  <a:pt x="1068172" y="296900"/>
                </a:cubicBezTo>
                <a:cubicBezTo>
                  <a:pt x="1057250" y="323824"/>
                  <a:pt x="1052805" y="348716"/>
                  <a:pt x="1054837" y="371576"/>
                </a:cubicBezTo>
                <a:cubicBezTo>
                  <a:pt x="1055853" y="383768"/>
                  <a:pt x="1059028" y="393293"/>
                  <a:pt x="1064362" y="400151"/>
                </a:cubicBezTo>
                <a:cubicBezTo>
                  <a:pt x="1069696" y="407009"/>
                  <a:pt x="1075411" y="409422"/>
                  <a:pt x="1081507" y="407390"/>
                </a:cubicBezTo>
                <a:cubicBezTo>
                  <a:pt x="1087095" y="405358"/>
                  <a:pt x="1089889" y="403326"/>
                  <a:pt x="1089889" y="401294"/>
                </a:cubicBezTo>
                <a:cubicBezTo>
                  <a:pt x="1089889" y="399262"/>
                  <a:pt x="1094461" y="395198"/>
                  <a:pt x="1103605" y="389102"/>
                </a:cubicBezTo>
                <a:cubicBezTo>
                  <a:pt x="1117829" y="380466"/>
                  <a:pt x="1130021" y="369163"/>
                  <a:pt x="1140181" y="355193"/>
                </a:cubicBezTo>
                <a:cubicBezTo>
                  <a:pt x="1150341" y="341223"/>
                  <a:pt x="1156183" y="327888"/>
                  <a:pt x="1157707" y="315188"/>
                </a:cubicBezTo>
                <a:cubicBezTo>
                  <a:pt x="1159231" y="303504"/>
                  <a:pt x="1160755" y="295503"/>
                  <a:pt x="1162279" y="291185"/>
                </a:cubicBezTo>
                <a:cubicBezTo>
                  <a:pt x="1163803" y="286867"/>
                  <a:pt x="1158977" y="279120"/>
                  <a:pt x="1147801" y="267944"/>
                </a:cubicBezTo>
                <a:cubicBezTo>
                  <a:pt x="1135228" y="254609"/>
                  <a:pt x="1124084" y="247561"/>
                  <a:pt x="1114368" y="246799"/>
                </a:cubicBezTo>
                <a:close/>
                <a:moveTo>
                  <a:pt x="2155355" y="213747"/>
                </a:moveTo>
                <a:cubicBezTo>
                  <a:pt x="2159546" y="214191"/>
                  <a:pt x="2162023" y="215112"/>
                  <a:pt x="2162785" y="216509"/>
                </a:cubicBezTo>
                <a:cubicBezTo>
                  <a:pt x="2164309" y="219303"/>
                  <a:pt x="2168119" y="220700"/>
                  <a:pt x="2174215" y="220700"/>
                </a:cubicBezTo>
                <a:cubicBezTo>
                  <a:pt x="2179803" y="220700"/>
                  <a:pt x="2184756" y="223494"/>
                  <a:pt x="2189074" y="229082"/>
                </a:cubicBezTo>
                <a:cubicBezTo>
                  <a:pt x="2193392" y="234670"/>
                  <a:pt x="2195551" y="241020"/>
                  <a:pt x="2195551" y="248132"/>
                </a:cubicBezTo>
                <a:cubicBezTo>
                  <a:pt x="2195551" y="253212"/>
                  <a:pt x="2192376" y="260324"/>
                  <a:pt x="2186026" y="269468"/>
                </a:cubicBezTo>
                <a:cubicBezTo>
                  <a:pt x="2179676" y="278612"/>
                  <a:pt x="2172945" y="286232"/>
                  <a:pt x="2165833" y="292328"/>
                </a:cubicBezTo>
                <a:cubicBezTo>
                  <a:pt x="2158721" y="298424"/>
                  <a:pt x="2153895" y="300456"/>
                  <a:pt x="2151355" y="298424"/>
                </a:cubicBezTo>
                <a:cubicBezTo>
                  <a:pt x="2148815" y="295884"/>
                  <a:pt x="2145259" y="294614"/>
                  <a:pt x="2140687" y="294614"/>
                </a:cubicBezTo>
                <a:cubicBezTo>
                  <a:pt x="2136623" y="294614"/>
                  <a:pt x="2131797" y="292201"/>
                  <a:pt x="2126209" y="287375"/>
                </a:cubicBezTo>
                <a:cubicBezTo>
                  <a:pt x="2120621" y="282549"/>
                  <a:pt x="2117827" y="278612"/>
                  <a:pt x="2117827" y="275564"/>
                </a:cubicBezTo>
                <a:cubicBezTo>
                  <a:pt x="2117827" y="273024"/>
                  <a:pt x="2116049" y="270230"/>
                  <a:pt x="2112493" y="267182"/>
                </a:cubicBezTo>
                <a:cubicBezTo>
                  <a:pt x="2108429" y="263626"/>
                  <a:pt x="2106016" y="257276"/>
                  <a:pt x="2105254" y="248132"/>
                </a:cubicBezTo>
                <a:cubicBezTo>
                  <a:pt x="2104492" y="238988"/>
                  <a:pt x="2105889" y="231368"/>
                  <a:pt x="2109445" y="225272"/>
                </a:cubicBezTo>
                <a:cubicBezTo>
                  <a:pt x="2111985" y="220700"/>
                  <a:pt x="2114906" y="217779"/>
                  <a:pt x="2118208" y="216509"/>
                </a:cubicBezTo>
                <a:cubicBezTo>
                  <a:pt x="2121510" y="215239"/>
                  <a:pt x="2127986" y="214350"/>
                  <a:pt x="2137639" y="213842"/>
                </a:cubicBezTo>
                <a:cubicBezTo>
                  <a:pt x="2145259" y="213334"/>
                  <a:pt x="2151164" y="213302"/>
                  <a:pt x="2155355" y="213747"/>
                </a:cubicBezTo>
                <a:close/>
                <a:moveTo>
                  <a:pt x="1383830" y="213747"/>
                </a:moveTo>
                <a:cubicBezTo>
                  <a:pt x="1388021" y="214191"/>
                  <a:pt x="1390498" y="215112"/>
                  <a:pt x="1391260" y="216509"/>
                </a:cubicBezTo>
                <a:cubicBezTo>
                  <a:pt x="1392784" y="219303"/>
                  <a:pt x="1396594" y="220700"/>
                  <a:pt x="1402690" y="220700"/>
                </a:cubicBezTo>
                <a:cubicBezTo>
                  <a:pt x="1408278" y="220700"/>
                  <a:pt x="1413231" y="223494"/>
                  <a:pt x="1417549" y="229082"/>
                </a:cubicBezTo>
                <a:cubicBezTo>
                  <a:pt x="1421867" y="234670"/>
                  <a:pt x="1424026" y="241020"/>
                  <a:pt x="1424026" y="248132"/>
                </a:cubicBezTo>
                <a:cubicBezTo>
                  <a:pt x="1424026" y="253212"/>
                  <a:pt x="1420851" y="260324"/>
                  <a:pt x="1414501" y="269468"/>
                </a:cubicBezTo>
                <a:cubicBezTo>
                  <a:pt x="1408151" y="278612"/>
                  <a:pt x="1401420" y="286232"/>
                  <a:pt x="1394308" y="292328"/>
                </a:cubicBezTo>
                <a:cubicBezTo>
                  <a:pt x="1387196" y="298424"/>
                  <a:pt x="1382370" y="300456"/>
                  <a:pt x="1379830" y="298424"/>
                </a:cubicBezTo>
                <a:cubicBezTo>
                  <a:pt x="1377290" y="295884"/>
                  <a:pt x="1373734" y="294614"/>
                  <a:pt x="1369162" y="294614"/>
                </a:cubicBezTo>
                <a:cubicBezTo>
                  <a:pt x="1365098" y="294614"/>
                  <a:pt x="1360272" y="292201"/>
                  <a:pt x="1354684" y="287375"/>
                </a:cubicBezTo>
                <a:cubicBezTo>
                  <a:pt x="1349096" y="282549"/>
                  <a:pt x="1346302" y="278612"/>
                  <a:pt x="1346302" y="275564"/>
                </a:cubicBezTo>
                <a:cubicBezTo>
                  <a:pt x="1346302" y="273024"/>
                  <a:pt x="1344524" y="270230"/>
                  <a:pt x="1340968" y="267182"/>
                </a:cubicBezTo>
                <a:cubicBezTo>
                  <a:pt x="1336904" y="263626"/>
                  <a:pt x="1334491" y="257276"/>
                  <a:pt x="1333729" y="248132"/>
                </a:cubicBezTo>
                <a:cubicBezTo>
                  <a:pt x="1332967" y="238988"/>
                  <a:pt x="1334364" y="231368"/>
                  <a:pt x="1337920" y="225272"/>
                </a:cubicBezTo>
                <a:cubicBezTo>
                  <a:pt x="1340460" y="220700"/>
                  <a:pt x="1343381" y="217779"/>
                  <a:pt x="1346683" y="216509"/>
                </a:cubicBezTo>
                <a:cubicBezTo>
                  <a:pt x="1349985" y="215239"/>
                  <a:pt x="1356462" y="214350"/>
                  <a:pt x="1366114" y="213842"/>
                </a:cubicBezTo>
                <a:cubicBezTo>
                  <a:pt x="1373734" y="213334"/>
                  <a:pt x="1379639" y="213302"/>
                  <a:pt x="1383830" y="213747"/>
                </a:cubicBezTo>
                <a:close/>
                <a:moveTo>
                  <a:pt x="2404720" y="146786"/>
                </a:moveTo>
                <a:cubicBezTo>
                  <a:pt x="2401164" y="146786"/>
                  <a:pt x="2393036" y="156057"/>
                  <a:pt x="2380336" y="174599"/>
                </a:cubicBezTo>
                <a:cubicBezTo>
                  <a:pt x="2367636" y="193141"/>
                  <a:pt x="2359254" y="208000"/>
                  <a:pt x="2355190" y="219176"/>
                </a:cubicBezTo>
                <a:cubicBezTo>
                  <a:pt x="2349602" y="234416"/>
                  <a:pt x="2346046" y="246227"/>
                  <a:pt x="2344522" y="254609"/>
                </a:cubicBezTo>
                <a:cubicBezTo>
                  <a:pt x="2342998" y="262991"/>
                  <a:pt x="2341982" y="275310"/>
                  <a:pt x="2341474" y="291566"/>
                </a:cubicBezTo>
                <a:cubicBezTo>
                  <a:pt x="2340458" y="333222"/>
                  <a:pt x="2343252" y="360146"/>
                  <a:pt x="2349856" y="372338"/>
                </a:cubicBezTo>
                <a:cubicBezTo>
                  <a:pt x="2351888" y="375386"/>
                  <a:pt x="2353920" y="377164"/>
                  <a:pt x="2355952" y="377672"/>
                </a:cubicBezTo>
                <a:cubicBezTo>
                  <a:pt x="2357984" y="378180"/>
                  <a:pt x="2361794" y="377926"/>
                  <a:pt x="2367382" y="376910"/>
                </a:cubicBezTo>
                <a:cubicBezTo>
                  <a:pt x="2378050" y="374370"/>
                  <a:pt x="2388464" y="369290"/>
                  <a:pt x="2398624" y="361670"/>
                </a:cubicBezTo>
                <a:cubicBezTo>
                  <a:pt x="2409800" y="352526"/>
                  <a:pt x="2419579" y="341731"/>
                  <a:pt x="2427961" y="329285"/>
                </a:cubicBezTo>
                <a:cubicBezTo>
                  <a:pt x="2436343" y="316839"/>
                  <a:pt x="2439772" y="307822"/>
                  <a:pt x="2438248" y="302234"/>
                </a:cubicBezTo>
                <a:cubicBezTo>
                  <a:pt x="2437232" y="297662"/>
                  <a:pt x="2438629" y="294614"/>
                  <a:pt x="2442439" y="293090"/>
                </a:cubicBezTo>
                <a:cubicBezTo>
                  <a:pt x="2446249" y="291566"/>
                  <a:pt x="2447392" y="289661"/>
                  <a:pt x="2445868" y="287375"/>
                </a:cubicBezTo>
                <a:cubicBezTo>
                  <a:pt x="2444344" y="285089"/>
                  <a:pt x="2444852" y="283184"/>
                  <a:pt x="2447392" y="281660"/>
                </a:cubicBezTo>
                <a:cubicBezTo>
                  <a:pt x="2451456" y="278612"/>
                  <a:pt x="2455012" y="260070"/>
                  <a:pt x="2458060" y="226034"/>
                </a:cubicBezTo>
                <a:cubicBezTo>
                  <a:pt x="2458568" y="213842"/>
                  <a:pt x="2456790" y="203809"/>
                  <a:pt x="2452726" y="195935"/>
                </a:cubicBezTo>
                <a:cubicBezTo>
                  <a:pt x="2448662" y="188061"/>
                  <a:pt x="2439264" y="177266"/>
                  <a:pt x="2424532" y="163550"/>
                </a:cubicBezTo>
                <a:cubicBezTo>
                  <a:pt x="2412848" y="152374"/>
                  <a:pt x="2406244" y="146786"/>
                  <a:pt x="2404720" y="146786"/>
                </a:cubicBezTo>
                <a:close/>
                <a:moveTo>
                  <a:pt x="1633195" y="146786"/>
                </a:moveTo>
                <a:cubicBezTo>
                  <a:pt x="1629639" y="146786"/>
                  <a:pt x="1621511" y="156057"/>
                  <a:pt x="1608811" y="174599"/>
                </a:cubicBezTo>
                <a:cubicBezTo>
                  <a:pt x="1596111" y="193141"/>
                  <a:pt x="1587729" y="208000"/>
                  <a:pt x="1583665" y="219176"/>
                </a:cubicBezTo>
                <a:cubicBezTo>
                  <a:pt x="1578077" y="234416"/>
                  <a:pt x="1574521" y="246227"/>
                  <a:pt x="1572997" y="254609"/>
                </a:cubicBezTo>
                <a:cubicBezTo>
                  <a:pt x="1571473" y="262991"/>
                  <a:pt x="1570457" y="275310"/>
                  <a:pt x="1569949" y="291566"/>
                </a:cubicBezTo>
                <a:cubicBezTo>
                  <a:pt x="1568933" y="333222"/>
                  <a:pt x="1571727" y="360146"/>
                  <a:pt x="1578331" y="372338"/>
                </a:cubicBezTo>
                <a:cubicBezTo>
                  <a:pt x="1580363" y="375386"/>
                  <a:pt x="1582395" y="377164"/>
                  <a:pt x="1584427" y="377672"/>
                </a:cubicBezTo>
                <a:cubicBezTo>
                  <a:pt x="1586459" y="378180"/>
                  <a:pt x="1590269" y="377926"/>
                  <a:pt x="1595857" y="376910"/>
                </a:cubicBezTo>
                <a:cubicBezTo>
                  <a:pt x="1606525" y="374370"/>
                  <a:pt x="1616939" y="369290"/>
                  <a:pt x="1627099" y="361670"/>
                </a:cubicBezTo>
                <a:cubicBezTo>
                  <a:pt x="1638275" y="352526"/>
                  <a:pt x="1648054" y="341731"/>
                  <a:pt x="1656436" y="329285"/>
                </a:cubicBezTo>
                <a:cubicBezTo>
                  <a:pt x="1664818" y="316839"/>
                  <a:pt x="1668247" y="307822"/>
                  <a:pt x="1666723" y="302234"/>
                </a:cubicBezTo>
                <a:cubicBezTo>
                  <a:pt x="1665707" y="297662"/>
                  <a:pt x="1667104" y="294614"/>
                  <a:pt x="1670914" y="293090"/>
                </a:cubicBezTo>
                <a:cubicBezTo>
                  <a:pt x="1674724" y="291566"/>
                  <a:pt x="1675867" y="289661"/>
                  <a:pt x="1674343" y="287375"/>
                </a:cubicBezTo>
                <a:cubicBezTo>
                  <a:pt x="1672819" y="285089"/>
                  <a:pt x="1673327" y="283184"/>
                  <a:pt x="1675867" y="281660"/>
                </a:cubicBezTo>
                <a:cubicBezTo>
                  <a:pt x="1679931" y="278612"/>
                  <a:pt x="1683487" y="260070"/>
                  <a:pt x="1686535" y="226034"/>
                </a:cubicBezTo>
                <a:cubicBezTo>
                  <a:pt x="1687043" y="213842"/>
                  <a:pt x="1685265" y="203809"/>
                  <a:pt x="1681201" y="195935"/>
                </a:cubicBezTo>
                <a:cubicBezTo>
                  <a:pt x="1677137" y="188061"/>
                  <a:pt x="1667739" y="177266"/>
                  <a:pt x="1653007" y="163550"/>
                </a:cubicBezTo>
                <a:cubicBezTo>
                  <a:pt x="1641323" y="152374"/>
                  <a:pt x="1634719" y="146786"/>
                  <a:pt x="1633195" y="146786"/>
                </a:cubicBezTo>
                <a:close/>
                <a:moveTo>
                  <a:pt x="528295" y="146786"/>
                </a:moveTo>
                <a:cubicBezTo>
                  <a:pt x="524739" y="146786"/>
                  <a:pt x="516611" y="156057"/>
                  <a:pt x="503911" y="174599"/>
                </a:cubicBezTo>
                <a:cubicBezTo>
                  <a:pt x="491211" y="193141"/>
                  <a:pt x="482829" y="208000"/>
                  <a:pt x="478765" y="219176"/>
                </a:cubicBezTo>
                <a:cubicBezTo>
                  <a:pt x="473177" y="234416"/>
                  <a:pt x="469621" y="246227"/>
                  <a:pt x="468097" y="254609"/>
                </a:cubicBezTo>
                <a:cubicBezTo>
                  <a:pt x="466573" y="262991"/>
                  <a:pt x="465557" y="275310"/>
                  <a:pt x="465049" y="291566"/>
                </a:cubicBezTo>
                <a:cubicBezTo>
                  <a:pt x="464033" y="333222"/>
                  <a:pt x="466827" y="360146"/>
                  <a:pt x="473431" y="372338"/>
                </a:cubicBezTo>
                <a:cubicBezTo>
                  <a:pt x="475463" y="375386"/>
                  <a:pt x="477495" y="377164"/>
                  <a:pt x="479527" y="377672"/>
                </a:cubicBezTo>
                <a:cubicBezTo>
                  <a:pt x="481559" y="378180"/>
                  <a:pt x="485369" y="377926"/>
                  <a:pt x="490957" y="376910"/>
                </a:cubicBezTo>
                <a:cubicBezTo>
                  <a:pt x="501625" y="374370"/>
                  <a:pt x="512039" y="369290"/>
                  <a:pt x="522199" y="361670"/>
                </a:cubicBezTo>
                <a:cubicBezTo>
                  <a:pt x="533375" y="352526"/>
                  <a:pt x="543154" y="341731"/>
                  <a:pt x="551536" y="329285"/>
                </a:cubicBezTo>
                <a:cubicBezTo>
                  <a:pt x="559918" y="316839"/>
                  <a:pt x="563347" y="307822"/>
                  <a:pt x="561823" y="302234"/>
                </a:cubicBezTo>
                <a:cubicBezTo>
                  <a:pt x="560807" y="297662"/>
                  <a:pt x="562204" y="294614"/>
                  <a:pt x="566014" y="293090"/>
                </a:cubicBezTo>
                <a:cubicBezTo>
                  <a:pt x="569824" y="291566"/>
                  <a:pt x="570967" y="289661"/>
                  <a:pt x="569443" y="287375"/>
                </a:cubicBezTo>
                <a:cubicBezTo>
                  <a:pt x="567919" y="285089"/>
                  <a:pt x="568427" y="283184"/>
                  <a:pt x="570967" y="281660"/>
                </a:cubicBezTo>
                <a:cubicBezTo>
                  <a:pt x="575031" y="278612"/>
                  <a:pt x="578587" y="260070"/>
                  <a:pt x="581635" y="226034"/>
                </a:cubicBezTo>
                <a:cubicBezTo>
                  <a:pt x="582143" y="213842"/>
                  <a:pt x="580365" y="203809"/>
                  <a:pt x="576301" y="195935"/>
                </a:cubicBezTo>
                <a:cubicBezTo>
                  <a:pt x="572237" y="188061"/>
                  <a:pt x="562839" y="177266"/>
                  <a:pt x="548107" y="163550"/>
                </a:cubicBezTo>
                <a:cubicBezTo>
                  <a:pt x="536423" y="152374"/>
                  <a:pt x="529819" y="146786"/>
                  <a:pt x="528295" y="146786"/>
                </a:cubicBezTo>
                <a:close/>
                <a:moveTo>
                  <a:pt x="1115416" y="86969"/>
                </a:moveTo>
                <a:cubicBezTo>
                  <a:pt x="1107542" y="86715"/>
                  <a:pt x="1095985" y="89636"/>
                  <a:pt x="1080745" y="95732"/>
                </a:cubicBezTo>
                <a:cubicBezTo>
                  <a:pt x="1051789" y="107416"/>
                  <a:pt x="1036041" y="122402"/>
                  <a:pt x="1033501" y="140690"/>
                </a:cubicBezTo>
                <a:cubicBezTo>
                  <a:pt x="1032485" y="150342"/>
                  <a:pt x="1034644" y="157962"/>
                  <a:pt x="1039978" y="163550"/>
                </a:cubicBezTo>
                <a:cubicBezTo>
                  <a:pt x="1045312" y="169138"/>
                  <a:pt x="1058139" y="177266"/>
                  <a:pt x="1078459" y="187934"/>
                </a:cubicBezTo>
                <a:cubicBezTo>
                  <a:pt x="1099287" y="199618"/>
                  <a:pt x="1110717" y="203174"/>
                  <a:pt x="1112749" y="198602"/>
                </a:cubicBezTo>
                <a:cubicBezTo>
                  <a:pt x="1113257" y="197586"/>
                  <a:pt x="1113511" y="196062"/>
                  <a:pt x="1113511" y="194030"/>
                </a:cubicBezTo>
                <a:cubicBezTo>
                  <a:pt x="1113511" y="180314"/>
                  <a:pt x="1121639" y="170662"/>
                  <a:pt x="1137895" y="165074"/>
                </a:cubicBezTo>
                <a:cubicBezTo>
                  <a:pt x="1146023" y="162534"/>
                  <a:pt x="1152246" y="157327"/>
                  <a:pt x="1156564" y="149453"/>
                </a:cubicBezTo>
                <a:cubicBezTo>
                  <a:pt x="1160882" y="141579"/>
                  <a:pt x="1162279" y="133070"/>
                  <a:pt x="1160755" y="123926"/>
                </a:cubicBezTo>
                <a:cubicBezTo>
                  <a:pt x="1160247" y="117830"/>
                  <a:pt x="1158723" y="113004"/>
                  <a:pt x="1156183" y="109448"/>
                </a:cubicBezTo>
                <a:cubicBezTo>
                  <a:pt x="1153643" y="105892"/>
                  <a:pt x="1149071" y="101828"/>
                  <a:pt x="1142467" y="97256"/>
                </a:cubicBezTo>
                <a:cubicBezTo>
                  <a:pt x="1132307" y="90652"/>
                  <a:pt x="1123290" y="87223"/>
                  <a:pt x="1115416" y="86969"/>
                </a:cubicBezTo>
                <a:close/>
                <a:moveTo>
                  <a:pt x="2410244" y="82397"/>
                </a:moveTo>
                <a:cubicBezTo>
                  <a:pt x="2417991" y="81889"/>
                  <a:pt x="2426818" y="82524"/>
                  <a:pt x="2436724" y="84302"/>
                </a:cubicBezTo>
                <a:cubicBezTo>
                  <a:pt x="2438756" y="84810"/>
                  <a:pt x="2439772" y="87604"/>
                  <a:pt x="2439772" y="92684"/>
                </a:cubicBezTo>
                <a:cubicBezTo>
                  <a:pt x="2439772" y="97764"/>
                  <a:pt x="2446122" y="106781"/>
                  <a:pt x="2458822" y="119735"/>
                </a:cubicBezTo>
                <a:cubicBezTo>
                  <a:pt x="2471522" y="132689"/>
                  <a:pt x="2480031" y="143357"/>
                  <a:pt x="2484349" y="151739"/>
                </a:cubicBezTo>
                <a:cubicBezTo>
                  <a:pt x="2488667" y="160121"/>
                  <a:pt x="2492604" y="167614"/>
                  <a:pt x="2496160" y="174218"/>
                </a:cubicBezTo>
                <a:cubicBezTo>
                  <a:pt x="2498700" y="179806"/>
                  <a:pt x="2500986" y="200634"/>
                  <a:pt x="2503018" y="236702"/>
                </a:cubicBezTo>
                <a:cubicBezTo>
                  <a:pt x="2505050" y="272770"/>
                  <a:pt x="2504796" y="291312"/>
                  <a:pt x="2502256" y="292328"/>
                </a:cubicBezTo>
                <a:cubicBezTo>
                  <a:pt x="2500224" y="293852"/>
                  <a:pt x="2497684" y="300710"/>
                  <a:pt x="2494636" y="312902"/>
                </a:cubicBezTo>
                <a:cubicBezTo>
                  <a:pt x="2488032" y="336270"/>
                  <a:pt x="2482571" y="352653"/>
                  <a:pt x="2478253" y="362051"/>
                </a:cubicBezTo>
                <a:cubicBezTo>
                  <a:pt x="2473935" y="371449"/>
                  <a:pt x="2466696" y="381228"/>
                  <a:pt x="2456536" y="391388"/>
                </a:cubicBezTo>
                <a:cubicBezTo>
                  <a:pt x="2439264" y="409168"/>
                  <a:pt x="2420468" y="420979"/>
                  <a:pt x="2400148" y="426821"/>
                </a:cubicBezTo>
                <a:cubicBezTo>
                  <a:pt x="2379828" y="432663"/>
                  <a:pt x="2363064" y="431266"/>
                  <a:pt x="2349856" y="422630"/>
                </a:cubicBezTo>
                <a:cubicBezTo>
                  <a:pt x="2337664" y="414502"/>
                  <a:pt x="2325472" y="403580"/>
                  <a:pt x="2313280" y="389864"/>
                </a:cubicBezTo>
                <a:cubicBezTo>
                  <a:pt x="2301088" y="376148"/>
                  <a:pt x="2293722" y="365226"/>
                  <a:pt x="2291182" y="357098"/>
                </a:cubicBezTo>
                <a:cubicBezTo>
                  <a:pt x="2288642" y="347446"/>
                  <a:pt x="2286991" y="329285"/>
                  <a:pt x="2286229" y="302615"/>
                </a:cubicBezTo>
                <a:cubicBezTo>
                  <a:pt x="2285467" y="275945"/>
                  <a:pt x="2286102" y="260324"/>
                  <a:pt x="2288134" y="255752"/>
                </a:cubicBezTo>
                <a:cubicBezTo>
                  <a:pt x="2290673" y="252196"/>
                  <a:pt x="2293214" y="242036"/>
                  <a:pt x="2295754" y="225272"/>
                </a:cubicBezTo>
                <a:cubicBezTo>
                  <a:pt x="2298802" y="208508"/>
                  <a:pt x="2304898" y="190855"/>
                  <a:pt x="2314042" y="172313"/>
                </a:cubicBezTo>
                <a:cubicBezTo>
                  <a:pt x="2323186" y="153771"/>
                  <a:pt x="2333346" y="138912"/>
                  <a:pt x="2344522" y="127736"/>
                </a:cubicBezTo>
                <a:cubicBezTo>
                  <a:pt x="2366366" y="105384"/>
                  <a:pt x="2381606" y="91922"/>
                  <a:pt x="2390242" y="87350"/>
                </a:cubicBezTo>
                <a:cubicBezTo>
                  <a:pt x="2395830" y="84556"/>
                  <a:pt x="2402497" y="82905"/>
                  <a:pt x="2410244" y="82397"/>
                </a:cubicBezTo>
                <a:close/>
                <a:moveTo>
                  <a:pt x="1638719" y="82397"/>
                </a:moveTo>
                <a:cubicBezTo>
                  <a:pt x="1646466" y="81889"/>
                  <a:pt x="1655293" y="82524"/>
                  <a:pt x="1665199" y="84302"/>
                </a:cubicBezTo>
                <a:cubicBezTo>
                  <a:pt x="1667231" y="84810"/>
                  <a:pt x="1668247" y="87604"/>
                  <a:pt x="1668247" y="92684"/>
                </a:cubicBezTo>
                <a:cubicBezTo>
                  <a:pt x="1668247" y="97764"/>
                  <a:pt x="1674597" y="106781"/>
                  <a:pt x="1687297" y="119735"/>
                </a:cubicBezTo>
                <a:cubicBezTo>
                  <a:pt x="1699997" y="132689"/>
                  <a:pt x="1708506" y="143357"/>
                  <a:pt x="1712824" y="151739"/>
                </a:cubicBezTo>
                <a:cubicBezTo>
                  <a:pt x="1717142" y="160121"/>
                  <a:pt x="1721079" y="167614"/>
                  <a:pt x="1724635" y="174218"/>
                </a:cubicBezTo>
                <a:cubicBezTo>
                  <a:pt x="1727175" y="179806"/>
                  <a:pt x="1729461" y="200634"/>
                  <a:pt x="1731493" y="236702"/>
                </a:cubicBezTo>
                <a:cubicBezTo>
                  <a:pt x="1733525" y="272770"/>
                  <a:pt x="1733271" y="291312"/>
                  <a:pt x="1730731" y="292328"/>
                </a:cubicBezTo>
                <a:cubicBezTo>
                  <a:pt x="1728699" y="293852"/>
                  <a:pt x="1726159" y="300710"/>
                  <a:pt x="1723111" y="312902"/>
                </a:cubicBezTo>
                <a:cubicBezTo>
                  <a:pt x="1716507" y="336270"/>
                  <a:pt x="1711046" y="352653"/>
                  <a:pt x="1706728" y="362051"/>
                </a:cubicBezTo>
                <a:cubicBezTo>
                  <a:pt x="1702410" y="371449"/>
                  <a:pt x="1695171" y="381228"/>
                  <a:pt x="1685011" y="391388"/>
                </a:cubicBezTo>
                <a:cubicBezTo>
                  <a:pt x="1667739" y="409168"/>
                  <a:pt x="1648943" y="420979"/>
                  <a:pt x="1628623" y="426821"/>
                </a:cubicBezTo>
                <a:cubicBezTo>
                  <a:pt x="1608303" y="432663"/>
                  <a:pt x="1591539" y="431266"/>
                  <a:pt x="1578331" y="422630"/>
                </a:cubicBezTo>
                <a:cubicBezTo>
                  <a:pt x="1566139" y="414502"/>
                  <a:pt x="1553947" y="403580"/>
                  <a:pt x="1541755" y="389864"/>
                </a:cubicBezTo>
                <a:cubicBezTo>
                  <a:pt x="1529563" y="376148"/>
                  <a:pt x="1522197" y="365226"/>
                  <a:pt x="1519657" y="357098"/>
                </a:cubicBezTo>
                <a:cubicBezTo>
                  <a:pt x="1517117" y="347446"/>
                  <a:pt x="1515466" y="329285"/>
                  <a:pt x="1514704" y="302615"/>
                </a:cubicBezTo>
                <a:cubicBezTo>
                  <a:pt x="1513942" y="275945"/>
                  <a:pt x="1514577" y="260324"/>
                  <a:pt x="1516609" y="255752"/>
                </a:cubicBezTo>
                <a:cubicBezTo>
                  <a:pt x="1519149" y="252196"/>
                  <a:pt x="1521689" y="242036"/>
                  <a:pt x="1524229" y="225272"/>
                </a:cubicBezTo>
                <a:cubicBezTo>
                  <a:pt x="1527277" y="208508"/>
                  <a:pt x="1533373" y="190855"/>
                  <a:pt x="1542517" y="172313"/>
                </a:cubicBezTo>
                <a:cubicBezTo>
                  <a:pt x="1551661" y="153771"/>
                  <a:pt x="1561821" y="138912"/>
                  <a:pt x="1572997" y="127736"/>
                </a:cubicBezTo>
                <a:cubicBezTo>
                  <a:pt x="1594841" y="105384"/>
                  <a:pt x="1610081" y="91922"/>
                  <a:pt x="1618717" y="87350"/>
                </a:cubicBezTo>
                <a:cubicBezTo>
                  <a:pt x="1624305" y="84556"/>
                  <a:pt x="1630972" y="82905"/>
                  <a:pt x="1638719" y="82397"/>
                </a:cubicBezTo>
                <a:close/>
                <a:moveTo>
                  <a:pt x="533819" y="82397"/>
                </a:moveTo>
                <a:cubicBezTo>
                  <a:pt x="541566" y="81889"/>
                  <a:pt x="550393" y="82524"/>
                  <a:pt x="560299" y="84302"/>
                </a:cubicBezTo>
                <a:cubicBezTo>
                  <a:pt x="562331" y="84810"/>
                  <a:pt x="563347" y="87604"/>
                  <a:pt x="563347" y="92684"/>
                </a:cubicBezTo>
                <a:cubicBezTo>
                  <a:pt x="563347" y="97764"/>
                  <a:pt x="569697" y="106781"/>
                  <a:pt x="582397" y="119735"/>
                </a:cubicBezTo>
                <a:cubicBezTo>
                  <a:pt x="595097" y="132689"/>
                  <a:pt x="603606" y="143357"/>
                  <a:pt x="607924" y="151739"/>
                </a:cubicBezTo>
                <a:cubicBezTo>
                  <a:pt x="612242" y="160121"/>
                  <a:pt x="616179" y="167614"/>
                  <a:pt x="619735" y="174218"/>
                </a:cubicBezTo>
                <a:cubicBezTo>
                  <a:pt x="622275" y="179806"/>
                  <a:pt x="624561" y="200634"/>
                  <a:pt x="626593" y="236702"/>
                </a:cubicBezTo>
                <a:cubicBezTo>
                  <a:pt x="628625" y="272770"/>
                  <a:pt x="628371" y="291312"/>
                  <a:pt x="625831" y="292328"/>
                </a:cubicBezTo>
                <a:cubicBezTo>
                  <a:pt x="623799" y="293852"/>
                  <a:pt x="621259" y="300710"/>
                  <a:pt x="618211" y="312902"/>
                </a:cubicBezTo>
                <a:cubicBezTo>
                  <a:pt x="611607" y="336270"/>
                  <a:pt x="606146" y="352653"/>
                  <a:pt x="601828" y="362051"/>
                </a:cubicBezTo>
                <a:cubicBezTo>
                  <a:pt x="597510" y="371449"/>
                  <a:pt x="590271" y="381228"/>
                  <a:pt x="580111" y="391388"/>
                </a:cubicBezTo>
                <a:cubicBezTo>
                  <a:pt x="562839" y="409168"/>
                  <a:pt x="544043" y="420979"/>
                  <a:pt x="523723" y="426821"/>
                </a:cubicBezTo>
                <a:cubicBezTo>
                  <a:pt x="503403" y="432663"/>
                  <a:pt x="486639" y="431266"/>
                  <a:pt x="473431" y="422630"/>
                </a:cubicBezTo>
                <a:cubicBezTo>
                  <a:pt x="461239" y="414502"/>
                  <a:pt x="449047" y="403580"/>
                  <a:pt x="436855" y="389864"/>
                </a:cubicBezTo>
                <a:cubicBezTo>
                  <a:pt x="424663" y="376148"/>
                  <a:pt x="417297" y="365226"/>
                  <a:pt x="414757" y="357098"/>
                </a:cubicBezTo>
                <a:cubicBezTo>
                  <a:pt x="412217" y="347446"/>
                  <a:pt x="410566" y="329285"/>
                  <a:pt x="409804" y="302615"/>
                </a:cubicBezTo>
                <a:cubicBezTo>
                  <a:pt x="409042" y="275945"/>
                  <a:pt x="409677" y="260324"/>
                  <a:pt x="411709" y="255752"/>
                </a:cubicBezTo>
                <a:cubicBezTo>
                  <a:pt x="414249" y="252196"/>
                  <a:pt x="416789" y="242036"/>
                  <a:pt x="419329" y="225272"/>
                </a:cubicBezTo>
                <a:cubicBezTo>
                  <a:pt x="422377" y="208508"/>
                  <a:pt x="428473" y="190855"/>
                  <a:pt x="437617" y="172313"/>
                </a:cubicBezTo>
                <a:cubicBezTo>
                  <a:pt x="446761" y="153771"/>
                  <a:pt x="456921" y="138912"/>
                  <a:pt x="468097" y="127736"/>
                </a:cubicBezTo>
                <a:cubicBezTo>
                  <a:pt x="489941" y="105384"/>
                  <a:pt x="505181" y="91922"/>
                  <a:pt x="513817" y="87350"/>
                </a:cubicBezTo>
                <a:cubicBezTo>
                  <a:pt x="519405" y="84556"/>
                  <a:pt x="526072" y="82905"/>
                  <a:pt x="533819" y="82397"/>
                </a:cubicBezTo>
                <a:close/>
                <a:moveTo>
                  <a:pt x="187681" y="78778"/>
                </a:moveTo>
                <a:cubicBezTo>
                  <a:pt x="193523" y="78143"/>
                  <a:pt x="198730" y="78206"/>
                  <a:pt x="203302" y="78968"/>
                </a:cubicBezTo>
                <a:cubicBezTo>
                  <a:pt x="212446" y="79984"/>
                  <a:pt x="222098" y="81254"/>
                  <a:pt x="232258" y="82778"/>
                </a:cubicBezTo>
                <a:cubicBezTo>
                  <a:pt x="242926" y="84810"/>
                  <a:pt x="251308" y="88112"/>
                  <a:pt x="257404" y="92684"/>
                </a:cubicBezTo>
                <a:cubicBezTo>
                  <a:pt x="263500" y="97256"/>
                  <a:pt x="268072" y="99542"/>
                  <a:pt x="271120" y="99542"/>
                </a:cubicBezTo>
                <a:cubicBezTo>
                  <a:pt x="276708" y="99542"/>
                  <a:pt x="285344" y="106908"/>
                  <a:pt x="297028" y="121640"/>
                </a:cubicBezTo>
                <a:cubicBezTo>
                  <a:pt x="308712" y="136372"/>
                  <a:pt x="313030" y="145262"/>
                  <a:pt x="309982" y="148310"/>
                </a:cubicBezTo>
                <a:cubicBezTo>
                  <a:pt x="307950" y="149834"/>
                  <a:pt x="308712" y="151866"/>
                  <a:pt x="312268" y="154406"/>
                </a:cubicBezTo>
                <a:cubicBezTo>
                  <a:pt x="318364" y="157962"/>
                  <a:pt x="315443" y="174345"/>
                  <a:pt x="303505" y="203555"/>
                </a:cubicBezTo>
                <a:cubicBezTo>
                  <a:pt x="291567" y="232765"/>
                  <a:pt x="279502" y="253466"/>
                  <a:pt x="267310" y="265658"/>
                </a:cubicBezTo>
                <a:cubicBezTo>
                  <a:pt x="263754" y="269722"/>
                  <a:pt x="261976" y="272897"/>
                  <a:pt x="261976" y="275183"/>
                </a:cubicBezTo>
                <a:cubicBezTo>
                  <a:pt x="261976" y="277469"/>
                  <a:pt x="258928" y="280263"/>
                  <a:pt x="252832" y="283565"/>
                </a:cubicBezTo>
                <a:cubicBezTo>
                  <a:pt x="246736" y="286867"/>
                  <a:pt x="238354" y="292074"/>
                  <a:pt x="227686" y="299186"/>
                </a:cubicBezTo>
                <a:cubicBezTo>
                  <a:pt x="221082" y="303250"/>
                  <a:pt x="214859" y="306044"/>
                  <a:pt x="209017" y="307568"/>
                </a:cubicBezTo>
                <a:cubicBezTo>
                  <a:pt x="203175" y="309092"/>
                  <a:pt x="193396" y="310108"/>
                  <a:pt x="179680" y="310616"/>
                </a:cubicBezTo>
                <a:cubicBezTo>
                  <a:pt x="144120" y="311632"/>
                  <a:pt x="118974" y="319252"/>
                  <a:pt x="104242" y="333476"/>
                </a:cubicBezTo>
                <a:cubicBezTo>
                  <a:pt x="96114" y="341096"/>
                  <a:pt x="91161" y="344906"/>
                  <a:pt x="89383" y="344906"/>
                </a:cubicBezTo>
                <a:cubicBezTo>
                  <a:pt x="87605" y="344906"/>
                  <a:pt x="84684" y="346684"/>
                  <a:pt x="80620" y="350240"/>
                </a:cubicBezTo>
                <a:cubicBezTo>
                  <a:pt x="78588" y="352780"/>
                  <a:pt x="77572" y="354431"/>
                  <a:pt x="77572" y="355193"/>
                </a:cubicBezTo>
                <a:cubicBezTo>
                  <a:pt x="77572" y="355955"/>
                  <a:pt x="78588" y="356844"/>
                  <a:pt x="80620" y="357860"/>
                </a:cubicBezTo>
                <a:cubicBezTo>
                  <a:pt x="86208" y="359892"/>
                  <a:pt x="105004" y="359511"/>
                  <a:pt x="137008" y="356717"/>
                </a:cubicBezTo>
                <a:cubicBezTo>
                  <a:pt x="169012" y="353923"/>
                  <a:pt x="186538" y="351256"/>
                  <a:pt x="189586" y="348716"/>
                </a:cubicBezTo>
                <a:cubicBezTo>
                  <a:pt x="193650" y="345160"/>
                  <a:pt x="210414" y="349478"/>
                  <a:pt x="239878" y="361670"/>
                </a:cubicBezTo>
                <a:cubicBezTo>
                  <a:pt x="267818" y="372338"/>
                  <a:pt x="281280" y="382498"/>
                  <a:pt x="280264" y="392150"/>
                </a:cubicBezTo>
                <a:cubicBezTo>
                  <a:pt x="279248" y="396722"/>
                  <a:pt x="276327" y="400913"/>
                  <a:pt x="271501" y="404723"/>
                </a:cubicBezTo>
                <a:cubicBezTo>
                  <a:pt x="266675" y="408533"/>
                  <a:pt x="262611" y="409803"/>
                  <a:pt x="259309" y="408533"/>
                </a:cubicBezTo>
                <a:cubicBezTo>
                  <a:pt x="256007" y="407263"/>
                  <a:pt x="252070" y="407517"/>
                  <a:pt x="247498" y="409295"/>
                </a:cubicBezTo>
                <a:cubicBezTo>
                  <a:pt x="242926" y="411073"/>
                  <a:pt x="236703" y="412216"/>
                  <a:pt x="228829" y="412724"/>
                </a:cubicBezTo>
                <a:cubicBezTo>
                  <a:pt x="220955" y="413232"/>
                  <a:pt x="211176" y="414248"/>
                  <a:pt x="199492" y="415772"/>
                </a:cubicBezTo>
                <a:cubicBezTo>
                  <a:pt x="166472" y="421360"/>
                  <a:pt x="133706" y="424154"/>
                  <a:pt x="101194" y="424154"/>
                </a:cubicBezTo>
                <a:cubicBezTo>
                  <a:pt x="73762" y="424662"/>
                  <a:pt x="58522" y="426440"/>
                  <a:pt x="55474" y="429488"/>
                </a:cubicBezTo>
                <a:cubicBezTo>
                  <a:pt x="50902" y="434060"/>
                  <a:pt x="43917" y="435711"/>
                  <a:pt x="34519" y="434441"/>
                </a:cubicBezTo>
                <a:cubicBezTo>
                  <a:pt x="25121" y="433171"/>
                  <a:pt x="17120" y="429488"/>
                  <a:pt x="10516" y="423392"/>
                </a:cubicBezTo>
                <a:cubicBezTo>
                  <a:pt x="4928" y="418312"/>
                  <a:pt x="1626" y="414121"/>
                  <a:pt x="610" y="410819"/>
                </a:cubicBezTo>
                <a:cubicBezTo>
                  <a:pt x="-406" y="407517"/>
                  <a:pt x="-152" y="400278"/>
                  <a:pt x="1372" y="389102"/>
                </a:cubicBezTo>
                <a:cubicBezTo>
                  <a:pt x="2896" y="373862"/>
                  <a:pt x="3404" y="361924"/>
                  <a:pt x="2896" y="353288"/>
                </a:cubicBezTo>
                <a:cubicBezTo>
                  <a:pt x="2388" y="346176"/>
                  <a:pt x="4547" y="338429"/>
                  <a:pt x="9373" y="330047"/>
                </a:cubicBezTo>
                <a:cubicBezTo>
                  <a:pt x="14199" y="321665"/>
                  <a:pt x="18898" y="317474"/>
                  <a:pt x="23470" y="317474"/>
                </a:cubicBezTo>
                <a:cubicBezTo>
                  <a:pt x="26518" y="317474"/>
                  <a:pt x="32741" y="312267"/>
                  <a:pt x="42139" y="301853"/>
                </a:cubicBezTo>
                <a:cubicBezTo>
                  <a:pt x="51537" y="291439"/>
                  <a:pt x="60935" y="283438"/>
                  <a:pt x="70333" y="277850"/>
                </a:cubicBezTo>
                <a:cubicBezTo>
                  <a:pt x="79731" y="272262"/>
                  <a:pt x="85192" y="268706"/>
                  <a:pt x="86716" y="267182"/>
                </a:cubicBezTo>
                <a:cubicBezTo>
                  <a:pt x="88748" y="264642"/>
                  <a:pt x="99797" y="258165"/>
                  <a:pt x="119863" y="247751"/>
                </a:cubicBezTo>
                <a:cubicBezTo>
                  <a:pt x="139929" y="237337"/>
                  <a:pt x="151232" y="232130"/>
                  <a:pt x="153772" y="232130"/>
                </a:cubicBezTo>
                <a:cubicBezTo>
                  <a:pt x="156312" y="232130"/>
                  <a:pt x="164059" y="228955"/>
                  <a:pt x="177013" y="222605"/>
                </a:cubicBezTo>
                <a:cubicBezTo>
                  <a:pt x="189967" y="216255"/>
                  <a:pt x="200000" y="210540"/>
                  <a:pt x="207112" y="205460"/>
                </a:cubicBezTo>
                <a:cubicBezTo>
                  <a:pt x="215240" y="200380"/>
                  <a:pt x="220574" y="196062"/>
                  <a:pt x="223114" y="192506"/>
                </a:cubicBezTo>
                <a:cubicBezTo>
                  <a:pt x="225654" y="188950"/>
                  <a:pt x="226924" y="184378"/>
                  <a:pt x="226924" y="178790"/>
                </a:cubicBezTo>
                <a:cubicBezTo>
                  <a:pt x="226924" y="172694"/>
                  <a:pt x="227686" y="169646"/>
                  <a:pt x="229210" y="169646"/>
                </a:cubicBezTo>
                <a:cubicBezTo>
                  <a:pt x="231750" y="169646"/>
                  <a:pt x="234544" y="165836"/>
                  <a:pt x="237592" y="158216"/>
                </a:cubicBezTo>
                <a:cubicBezTo>
                  <a:pt x="240640" y="150596"/>
                  <a:pt x="242164" y="143992"/>
                  <a:pt x="242164" y="138404"/>
                </a:cubicBezTo>
                <a:cubicBezTo>
                  <a:pt x="242164" y="130784"/>
                  <a:pt x="239243" y="125831"/>
                  <a:pt x="233401" y="123545"/>
                </a:cubicBezTo>
                <a:cubicBezTo>
                  <a:pt x="227559" y="121259"/>
                  <a:pt x="216256" y="120370"/>
                  <a:pt x="199492" y="120878"/>
                </a:cubicBezTo>
                <a:cubicBezTo>
                  <a:pt x="180188" y="121894"/>
                  <a:pt x="163678" y="125958"/>
                  <a:pt x="149962" y="133070"/>
                </a:cubicBezTo>
                <a:cubicBezTo>
                  <a:pt x="140310" y="138150"/>
                  <a:pt x="133960" y="143230"/>
                  <a:pt x="130912" y="148310"/>
                </a:cubicBezTo>
                <a:cubicBezTo>
                  <a:pt x="127864" y="153390"/>
                  <a:pt x="128626" y="157454"/>
                  <a:pt x="133198" y="160502"/>
                </a:cubicBezTo>
                <a:cubicBezTo>
                  <a:pt x="136246" y="162026"/>
                  <a:pt x="137389" y="163931"/>
                  <a:pt x="136627" y="166217"/>
                </a:cubicBezTo>
                <a:cubicBezTo>
                  <a:pt x="135865" y="168503"/>
                  <a:pt x="133706" y="169646"/>
                  <a:pt x="130150" y="169646"/>
                </a:cubicBezTo>
                <a:cubicBezTo>
                  <a:pt x="126086" y="169138"/>
                  <a:pt x="118720" y="169900"/>
                  <a:pt x="108052" y="171932"/>
                </a:cubicBezTo>
                <a:cubicBezTo>
                  <a:pt x="97892" y="173456"/>
                  <a:pt x="89764" y="171932"/>
                  <a:pt x="83668" y="167360"/>
                </a:cubicBezTo>
                <a:cubicBezTo>
                  <a:pt x="77572" y="162788"/>
                  <a:pt x="75286" y="156438"/>
                  <a:pt x="76810" y="148310"/>
                </a:cubicBezTo>
                <a:cubicBezTo>
                  <a:pt x="79350" y="130022"/>
                  <a:pt x="83668" y="119862"/>
                  <a:pt x="89764" y="117830"/>
                </a:cubicBezTo>
                <a:cubicBezTo>
                  <a:pt x="100940" y="113766"/>
                  <a:pt x="111100" y="107670"/>
                  <a:pt x="120244" y="99542"/>
                </a:cubicBezTo>
                <a:cubicBezTo>
                  <a:pt x="125324" y="95478"/>
                  <a:pt x="131039" y="92684"/>
                  <a:pt x="137389" y="91160"/>
                </a:cubicBezTo>
                <a:cubicBezTo>
                  <a:pt x="143739" y="89636"/>
                  <a:pt x="154026" y="86842"/>
                  <a:pt x="168250" y="82778"/>
                </a:cubicBezTo>
                <a:cubicBezTo>
                  <a:pt x="175362" y="80746"/>
                  <a:pt x="181839" y="79413"/>
                  <a:pt x="187681" y="78778"/>
                </a:cubicBezTo>
                <a:close/>
                <a:moveTo>
                  <a:pt x="2736809" y="72991"/>
                </a:moveTo>
                <a:cubicBezTo>
                  <a:pt x="2733475" y="73356"/>
                  <a:pt x="2729967" y="74206"/>
                  <a:pt x="2726284" y="75539"/>
                </a:cubicBezTo>
                <a:cubicBezTo>
                  <a:pt x="2711552" y="80873"/>
                  <a:pt x="2698598" y="92430"/>
                  <a:pt x="2687422" y="110210"/>
                </a:cubicBezTo>
                <a:cubicBezTo>
                  <a:pt x="2680310" y="120878"/>
                  <a:pt x="2676754" y="129895"/>
                  <a:pt x="2676754" y="137261"/>
                </a:cubicBezTo>
                <a:cubicBezTo>
                  <a:pt x="2676754" y="144627"/>
                  <a:pt x="2675611" y="150088"/>
                  <a:pt x="2673325" y="153644"/>
                </a:cubicBezTo>
                <a:cubicBezTo>
                  <a:pt x="2671039" y="157200"/>
                  <a:pt x="2670404" y="161518"/>
                  <a:pt x="2671420" y="166598"/>
                </a:cubicBezTo>
                <a:cubicBezTo>
                  <a:pt x="2672944" y="170662"/>
                  <a:pt x="2677643" y="173075"/>
                  <a:pt x="2685517" y="173837"/>
                </a:cubicBezTo>
                <a:cubicBezTo>
                  <a:pt x="2693391" y="174599"/>
                  <a:pt x="2699360" y="172948"/>
                  <a:pt x="2703424" y="168884"/>
                </a:cubicBezTo>
                <a:cubicBezTo>
                  <a:pt x="2706472" y="165836"/>
                  <a:pt x="2707996" y="165328"/>
                  <a:pt x="2707996" y="167360"/>
                </a:cubicBezTo>
                <a:cubicBezTo>
                  <a:pt x="2707996" y="169392"/>
                  <a:pt x="2711679" y="168503"/>
                  <a:pt x="2719045" y="164693"/>
                </a:cubicBezTo>
                <a:cubicBezTo>
                  <a:pt x="2726411" y="160883"/>
                  <a:pt x="2732253" y="153644"/>
                  <a:pt x="2736571" y="142976"/>
                </a:cubicBezTo>
                <a:cubicBezTo>
                  <a:pt x="2740889" y="132308"/>
                  <a:pt x="2744191" y="126974"/>
                  <a:pt x="2746477" y="126974"/>
                </a:cubicBezTo>
                <a:cubicBezTo>
                  <a:pt x="2748763" y="126974"/>
                  <a:pt x="2751557" y="123037"/>
                  <a:pt x="2754859" y="115163"/>
                </a:cubicBezTo>
                <a:cubicBezTo>
                  <a:pt x="2758161" y="107289"/>
                  <a:pt x="2761590" y="101320"/>
                  <a:pt x="2765146" y="97256"/>
                </a:cubicBezTo>
                <a:cubicBezTo>
                  <a:pt x="2767686" y="94716"/>
                  <a:pt x="2768702" y="92684"/>
                  <a:pt x="2768194" y="91160"/>
                </a:cubicBezTo>
                <a:cubicBezTo>
                  <a:pt x="2767686" y="89636"/>
                  <a:pt x="2765654" y="86842"/>
                  <a:pt x="2762098" y="82778"/>
                </a:cubicBezTo>
                <a:cubicBezTo>
                  <a:pt x="2755240" y="75158"/>
                  <a:pt x="2746810" y="71896"/>
                  <a:pt x="2736809" y="72991"/>
                </a:cubicBezTo>
                <a:close/>
                <a:moveTo>
                  <a:pt x="1944376" y="52012"/>
                </a:moveTo>
                <a:cubicBezTo>
                  <a:pt x="1948631" y="51822"/>
                  <a:pt x="1952981" y="52044"/>
                  <a:pt x="1957426" y="52679"/>
                </a:cubicBezTo>
                <a:cubicBezTo>
                  <a:pt x="1966316" y="53949"/>
                  <a:pt x="1972539" y="56362"/>
                  <a:pt x="1976095" y="59918"/>
                </a:cubicBezTo>
                <a:cubicBezTo>
                  <a:pt x="1979651" y="63474"/>
                  <a:pt x="1982953" y="64744"/>
                  <a:pt x="1986001" y="63728"/>
                </a:cubicBezTo>
                <a:cubicBezTo>
                  <a:pt x="1988033" y="62712"/>
                  <a:pt x="1989684" y="63220"/>
                  <a:pt x="1990954" y="65252"/>
                </a:cubicBezTo>
                <a:cubicBezTo>
                  <a:pt x="1992224" y="67284"/>
                  <a:pt x="1993113" y="70332"/>
                  <a:pt x="1993621" y="74396"/>
                </a:cubicBezTo>
                <a:cubicBezTo>
                  <a:pt x="1995653" y="82524"/>
                  <a:pt x="1998955" y="89128"/>
                  <a:pt x="2003527" y="94208"/>
                </a:cubicBezTo>
                <a:cubicBezTo>
                  <a:pt x="2008099" y="99796"/>
                  <a:pt x="2010257" y="107289"/>
                  <a:pt x="2010004" y="116687"/>
                </a:cubicBezTo>
                <a:cubicBezTo>
                  <a:pt x="2009750" y="126085"/>
                  <a:pt x="2006828" y="133578"/>
                  <a:pt x="2001241" y="139166"/>
                </a:cubicBezTo>
                <a:cubicBezTo>
                  <a:pt x="1995653" y="144754"/>
                  <a:pt x="1992859" y="148691"/>
                  <a:pt x="1992859" y="150977"/>
                </a:cubicBezTo>
                <a:cubicBezTo>
                  <a:pt x="1992859" y="153263"/>
                  <a:pt x="1988922" y="159105"/>
                  <a:pt x="1981048" y="168503"/>
                </a:cubicBezTo>
                <a:cubicBezTo>
                  <a:pt x="1973174" y="177901"/>
                  <a:pt x="1963903" y="199745"/>
                  <a:pt x="1953235" y="234035"/>
                </a:cubicBezTo>
                <a:cubicBezTo>
                  <a:pt x="1942567" y="268325"/>
                  <a:pt x="1934819" y="291947"/>
                  <a:pt x="1929994" y="304901"/>
                </a:cubicBezTo>
                <a:cubicBezTo>
                  <a:pt x="1925168" y="317855"/>
                  <a:pt x="1922120" y="327634"/>
                  <a:pt x="1920850" y="334238"/>
                </a:cubicBezTo>
                <a:cubicBezTo>
                  <a:pt x="1919580" y="340842"/>
                  <a:pt x="1916913" y="347954"/>
                  <a:pt x="1912849" y="355574"/>
                </a:cubicBezTo>
                <a:cubicBezTo>
                  <a:pt x="1907261" y="366750"/>
                  <a:pt x="1899768" y="385038"/>
                  <a:pt x="1890370" y="410438"/>
                </a:cubicBezTo>
                <a:cubicBezTo>
                  <a:pt x="1880972" y="435838"/>
                  <a:pt x="1876781" y="449300"/>
                  <a:pt x="1877797" y="450824"/>
                </a:cubicBezTo>
                <a:cubicBezTo>
                  <a:pt x="1878813" y="452856"/>
                  <a:pt x="1877543" y="455396"/>
                  <a:pt x="1873987" y="458444"/>
                </a:cubicBezTo>
                <a:cubicBezTo>
                  <a:pt x="1870431" y="461492"/>
                  <a:pt x="1867891" y="461746"/>
                  <a:pt x="1866367" y="459206"/>
                </a:cubicBezTo>
                <a:cubicBezTo>
                  <a:pt x="1864843" y="456666"/>
                  <a:pt x="1861795" y="456158"/>
                  <a:pt x="1857223" y="457682"/>
                </a:cubicBezTo>
                <a:cubicBezTo>
                  <a:pt x="1852651" y="458698"/>
                  <a:pt x="1846301" y="454761"/>
                  <a:pt x="1838173" y="445871"/>
                </a:cubicBezTo>
                <a:cubicBezTo>
                  <a:pt x="1830044" y="436981"/>
                  <a:pt x="1824457" y="427964"/>
                  <a:pt x="1821409" y="418820"/>
                </a:cubicBezTo>
                <a:cubicBezTo>
                  <a:pt x="1818869" y="411200"/>
                  <a:pt x="1818361" y="403453"/>
                  <a:pt x="1819885" y="395579"/>
                </a:cubicBezTo>
                <a:cubicBezTo>
                  <a:pt x="1821409" y="387705"/>
                  <a:pt x="1825981" y="375386"/>
                  <a:pt x="1833601" y="358622"/>
                </a:cubicBezTo>
                <a:cubicBezTo>
                  <a:pt x="1838681" y="347446"/>
                  <a:pt x="1840840" y="340207"/>
                  <a:pt x="1840078" y="336905"/>
                </a:cubicBezTo>
                <a:cubicBezTo>
                  <a:pt x="1839316" y="333603"/>
                  <a:pt x="1842491" y="324840"/>
                  <a:pt x="1849603" y="310616"/>
                </a:cubicBezTo>
                <a:cubicBezTo>
                  <a:pt x="1861286" y="285724"/>
                  <a:pt x="1866367" y="269214"/>
                  <a:pt x="1864843" y="261086"/>
                </a:cubicBezTo>
                <a:cubicBezTo>
                  <a:pt x="1864335" y="258038"/>
                  <a:pt x="1865351" y="256514"/>
                  <a:pt x="1867891" y="256514"/>
                </a:cubicBezTo>
                <a:cubicBezTo>
                  <a:pt x="1870431" y="256514"/>
                  <a:pt x="1872590" y="250037"/>
                  <a:pt x="1874368" y="237083"/>
                </a:cubicBezTo>
                <a:cubicBezTo>
                  <a:pt x="1876146" y="224129"/>
                  <a:pt x="1878178" y="217652"/>
                  <a:pt x="1880464" y="217652"/>
                </a:cubicBezTo>
                <a:cubicBezTo>
                  <a:pt x="1882750" y="217652"/>
                  <a:pt x="1883893" y="214350"/>
                  <a:pt x="1883893" y="207746"/>
                </a:cubicBezTo>
                <a:cubicBezTo>
                  <a:pt x="1883893" y="201142"/>
                  <a:pt x="1884909" y="197840"/>
                  <a:pt x="1886941" y="197840"/>
                </a:cubicBezTo>
                <a:cubicBezTo>
                  <a:pt x="1889989" y="197840"/>
                  <a:pt x="1893290" y="188188"/>
                  <a:pt x="1896847" y="168884"/>
                </a:cubicBezTo>
                <a:cubicBezTo>
                  <a:pt x="1900910" y="146532"/>
                  <a:pt x="1907006" y="123672"/>
                  <a:pt x="1915135" y="100304"/>
                </a:cubicBezTo>
                <a:cubicBezTo>
                  <a:pt x="1917675" y="93700"/>
                  <a:pt x="1919198" y="84556"/>
                  <a:pt x="1919707" y="72872"/>
                </a:cubicBezTo>
                <a:cubicBezTo>
                  <a:pt x="1920215" y="65252"/>
                  <a:pt x="1921103" y="60426"/>
                  <a:pt x="1922374" y="58394"/>
                </a:cubicBezTo>
                <a:cubicBezTo>
                  <a:pt x="1923644" y="56362"/>
                  <a:pt x="1926819" y="54838"/>
                  <a:pt x="1931899" y="53822"/>
                </a:cubicBezTo>
                <a:cubicBezTo>
                  <a:pt x="1935963" y="52806"/>
                  <a:pt x="1940122" y="52203"/>
                  <a:pt x="1944376" y="52012"/>
                </a:cubicBezTo>
                <a:close/>
                <a:moveTo>
                  <a:pt x="839476" y="52012"/>
                </a:moveTo>
                <a:cubicBezTo>
                  <a:pt x="843731" y="51822"/>
                  <a:pt x="848081" y="52044"/>
                  <a:pt x="852526" y="52679"/>
                </a:cubicBezTo>
                <a:cubicBezTo>
                  <a:pt x="861416" y="53949"/>
                  <a:pt x="867639" y="56362"/>
                  <a:pt x="871195" y="59918"/>
                </a:cubicBezTo>
                <a:cubicBezTo>
                  <a:pt x="874751" y="63474"/>
                  <a:pt x="878053" y="64744"/>
                  <a:pt x="881101" y="63728"/>
                </a:cubicBezTo>
                <a:cubicBezTo>
                  <a:pt x="883133" y="62712"/>
                  <a:pt x="884784" y="63220"/>
                  <a:pt x="886054" y="65252"/>
                </a:cubicBezTo>
                <a:cubicBezTo>
                  <a:pt x="887324" y="67284"/>
                  <a:pt x="888213" y="70332"/>
                  <a:pt x="888721" y="74396"/>
                </a:cubicBezTo>
                <a:cubicBezTo>
                  <a:pt x="890753" y="82524"/>
                  <a:pt x="894055" y="89128"/>
                  <a:pt x="898627" y="94208"/>
                </a:cubicBezTo>
                <a:cubicBezTo>
                  <a:pt x="903199" y="99796"/>
                  <a:pt x="905358" y="107289"/>
                  <a:pt x="905104" y="116687"/>
                </a:cubicBezTo>
                <a:cubicBezTo>
                  <a:pt x="904850" y="126085"/>
                  <a:pt x="901929" y="133578"/>
                  <a:pt x="896341" y="139166"/>
                </a:cubicBezTo>
                <a:cubicBezTo>
                  <a:pt x="890753" y="144754"/>
                  <a:pt x="887959" y="148691"/>
                  <a:pt x="887959" y="150977"/>
                </a:cubicBezTo>
                <a:cubicBezTo>
                  <a:pt x="887959" y="153263"/>
                  <a:pt x="884022" y="159105"/>
                  <a:pt x="876148" y="168503"/>
                </a:cubicBezTo>
                <a:cubicBezTo>
                  <a:pt x="868274" y="177901"/>
                  <a:pt x="859003" y="199745"/>
                  <a:pt x="848335" y="234035"/>
                </a:cubicBezTo>
                <a:cubicBezTo>
                  <a:pt x="837667" y="268325"/>
                  <a:pt x="829920" y="291947"/>
                  <a:pt x="825094" y="304901"/>
                </a:cubicBezTo>
                <a:cubicBezTo>
                  <a:pt x="820268" y="317855"/>
                  <a:pt x="817220" y="327634"/>
                  <a:pt x="815950" y="334238"/>
                </a:cubicBezTo>
                <a:cubicBezTo>
                  <a:pt x="814680" y="340842"/>
                  <a:pt x="812013" y="347954"/>
                  <a:pt x="807949" y="355574"/>
                </a:cubicBezTo>
                <a:cubicBezTo>
                  <a:pt x="802361" y="366750"/>
                  <a:pt x="794868" y="385038"/>
                  <a:pt x="785470" y="410438"/>
                </a:cubicBezTo>
                <a:cubicBezTo>
                  <a:pt x="776072" y="435838"/>
                  <a:pt x="771881" y="449300"/>
                  <a:pt x="772897" y="450824"/>
                </a:cubicBezTo>
                <a:cubicBezTo>
                  <a:pt x="773913" y="452856"/>
                  <a:pt x="772643" y="455396"/>
                  <a:pt x="769087" y="458444"/>
                </a:cubicBezTo>
                <a:cubicBezTo>
                  <a:pt x="765531" y="461492"/>
                  <a:pt x="762991" y="461746"/>
                  <a:pt x="761467" y="459206"/>
                </a:cubicBezTo>
                <a:cubicBezTo>
                  <a:pt x="759943" y="456666"/>
                  <a:pt x="756895" y="456158"/>
                  <a:pt x="752323" y="457682"/>
                </a:cubicBezTo>
                <a:cubicBezTo>
                  <a:pt x="747751" y="458698"/>
                  <a:pt x="741401" y="454761"/>
                  <a:pt x="733273" y="445871"/>
                </a:cubicBezTo>
                <a:cubicBezTo>
                  <a:pt x="725145" y="436981"/>
                  <a:pt x="719557" y="427964"/>
                  <a:pt x="716509" y="418820"/>
                </a:cubicBezTo>
                <a:cubicBezTo>
                  <a:pt x="713969" y="411200"/>
                  <a:pt x="713461" y="403453"/>
                  <a:pt x="714985" y="395579"/>
                </a:cubicBezTo>
                <a:cubicBezTo>
                  <a:pt x="716509" y="387705"/>
                  <a:pt x="721081" y="375386"/>
                  <a:pt x="728701" y="358622"/>
                </a:cubicBezTo>
                <a:cubicBezTo>
                  <a:pt x="733781" y="347446"/>
                  <a:pt x="735940" y="340207"/>
                  <a:pt x="735178" y="336905"/>
                </a:cubicBezTo>
                <a:cubicBezTo>
                  <a:pt x="734416" y="333603"/>
                  <a:pt x="737591" y="324840"/>
                  <a:pt x="744703" y="310616"/>
                </a:cubicBezTo>
                <a:cubicBezTo>
                  <a:pt x="756387" y="285724"/>
                  <a:pt x="761467" y="269214"/>
                  <a:pt x="759943" y="261086"/>
                </a:cubicBezTo>
                <a:cubicBezTo>
                  <a:pt x="759435" y="258038"/>
                  <a:pt x="760451" y="256514"/>
                  <a:pt x="762991" y="256514"/>
                </a:cubicBezTo>
                <a:cubicBezTo>
                  <a:pt x="765531" y="256514"/>
                  <a:pt x="767690" y="250037"/>
                  <a:pt x="769468" y="237083"/>
                </a:cubicBezTo>
                <a:cubicBezTo>
                  <a:pt x="771246" y="224129"/>
                  <a:pt x="773278" y="217652"/>
                  <a:pt x="775564" y="217652"/>
                </a:cubicBezTo>
                <a:cubicBezTo>
                  <a:pt x="777850" y="217652"/>
                  <a:pt x="778993" y="214350"/>
                  <a:pt x="778993" y="207746"/>
                </a:cubicBezTo>
                <a:cubicBezTo>
                  <a:pt x="778993" y="201142"/>
                  <a:pt x="780009" y="197840"/>
                  <a:pt x="782041" y="197840"/>
                </a:cubicBezTo>
                <a:cubicBezTo>
                  <a:pt x="785089" y="197840"/>
                  <a:pt x="788391" y="188188"/>
                  <a:pt x="791947" y="168884"/>
                </a:cubicBezTo>
                <a:cubicBezTo>
                  <a:pt x="796011" y="146532"/>
                  <a:pt x="802107" y="123672"/>
                  <a:pt x="810235" y="100304"/>
                </a:cubicBezTo>
                <a:cubicBezTo>
                  <a:pt x="812775" y="93700"/>
                  <a:pt x="814299" y="84556"/>
                  <a:pt x="814807" y="72872"/>
                </a:cubicBezTo>
                <a:cubicBezTo>
                  <a:pt x="815315" y="65252"/>
                  <a:pt x="816204" y="60426"/>
                  <a:pt x="817474" y="58394"/>
                </a:cubicBezTo>
                <a:cubicBezTo>
                  <a:pt x="818744" y="56362"/>
                  <a:pt x="821919" y="54838"/>
                  <a:pt x="826999" y="53822"/>
                </a:cubicBezTo>
                <a:cubicBezTo>
                  <a:pt x="831063" y="52806"/>
                  <a:pt x="835222" y="52203"/>
                  <a:pt x="839476" y="52012"/>
                </a:cubicBezTo>
                <a:close/>
                <a:moveTo>
                  <a:pt x="1135418" y="31819"/>
                </a:moveTo>
                <a:cubicBezTo>
                  <a:pt x="1139482" y="30867"/>
                  <a:pt x="1142721" y="30962"/>
                  <a:pt x="1145134" y="32105"/>
                </a:cubicBezTo>
                <a:cubicBezTo>
                  <a:pt x="1149960" y="34391"/>
                  <a:pt x="1152373" y="34899"/>
                  <a:pt x="1152373" y="33629"/>
                </a:cubicBezTo>
                <a:cubicBezTo>
                  <a:pt x="1152373" y="32359"/>
                  <a:pt x="1157199" y="34137"/>
                  <a:pt x="1166851" y="38963"/>
                </a:cubicBezTo>
                <a:cubicBezTo>
                  <a:pt x="1176503" y="43789"/>
                  <a:pt x="1183869" y="46710"/>
                  <a:pt x="1188949" y="47726"/>
                </a:cubicBezTo>
                <a:cubicBezTo>
                  <a:pt x="1193521" y="48234"/>
                  <a:pt x="1199617" y="51663"/>
                  <a:pt x="1207237" y="58013"/>
                </a:cubicBezTo>
                <a:cubicBezTo>
                  <a:pt x="1214857" y="64363"/>
                  <a:pt x="1218667" y="68808"/>
                  <a:pt x="1218667" y="71348"/>
                </a:cubicBezTo>
                <a:cubicBezTo>
                  <a:pt x="1218667" y="73888"/>
                  <a:pt x="1220191" y="77190"/>
                  <a:pt x="1223239" y="81254"/>
                </a:cubicBezTo>
                <a:cubicBezTo>
                  <a:pt x="1227303" y="86334"/>
                  <a:pt x="1232891" y="101828"/>
                  <a:pt x="1240003" y="127736"/>
                </a:cubicBezTo>
                <a:cubicBezTo>
                  <a:pt x="1241527" y="133324"/>
                  <a:pt x="1237590" y="141198"/>
                  <a:pt x="1228192" y="151358"/>
                </a:cubicBezTo>
                <a:cubicBezTo>
                  <a:pt x="1218794" y="161518"/>
                  <a:pt x="1214095" y="168122"/>
                  <a:pt x="1214095" y="171170"/>
                </a:cubicBezTo>
                <a:cubicBezTo>
                  <a:pt x="1214095" y="174218"/>
                  <a:pt x="1210539" y="177901"/>
                  <a:pt x="1203427" y="182219"/>
                </a:cubicBezTo>
                <a:cubicBezTo>
                  <a:pt x="1196315" y="186537"/>
                  <a:pt x="1190473" y="191617"/>
                  <a:pt x="1185901" y="197459"/>
                </a:cubicBezTo>
                <a:cubicBezTo>
                  <a:pt x="1181329" y="203301"/>
                  <a:pt x="1176503" y="206222"/>
                  <a:pt x="1171423" y="206222"/>
                </a:cubicBezTo>
                <a:cubicBezTo>
                  <a:pt x="1166343" y="206222"/>
                  <a:pt x="1160501" y="208508"/>
                  <a:pt x="1153897" y="213080"/>
                </a:cubicBezTo>
                <a:cubicBezTo>
                  <a:pt x="1149325" y="216128"/>
                  <a:pt x="1146785" y="218287"/>
                  <a:pt x="1146277" y="219557"/>
                </a:cubicBezTo>
                <a:cubicBezTo>
                  <a:pt x="1145769" y="220827"/>
                  <a:pt x="1147293" y="223240"/>
                  <a:pt x="1150849" y="226796"/>
                </a:cubicBezTo>
                <a:cubicBezTo>
                  <a:pt x="1154913" y="231368"/>
                  <a:pt x="1158723" y="233654"/>
                  <a:pt x="1162279" y="233654"/>
                </a:cubicBezTo>
                <a:cubicBezTo>
                  <a:pt x="1165835" y="233654"/>
                  <a:pt x="1167613" y="234797"/>
                  <a:pt x="1167613" y="237083"/>
                </a:cubicBezTo>
                <a:cubicBezTo>
                  <a:pt x="1167613" y="239369"/>
                  <a:pt x="1172439" y="245592"/>
                  <a:pt x="1182091" y="255752"/>
                </a:cubicBezTo>
                <a:cubicBezTo>
                  <a:pt x="1190219" y="264388"/>
                  <a:pt x="1196061" y="271754"/>
                  <a:pt x="1199617" y="277850"/>
                </a:cubicBezTo>
                <a:cubicBezTo>
                  <a:pt x="1203173" y="283946"/>
                  <a:pt x="1207491" y="294360"/>
                  <a:pt x="1212571" y="309092"/>
                </a:cubicBezTo>
                <a:cubicBezTo>
                  <a:pt x="1220699" y="331444"/>
                  <a:pt x="1218667" y="356590"/>
                  <a:pt x="1206475" y="384530"/>
                </a:cubicBezTo>
                <a:cubicBezTo>
                  <a:pt x="1201903" y="396214"/>
                  <a:pt x="1190473" y="411200"/>
                  <a:pt x="1172185" y="429488"/>
                </a:cubicBezTo>
                <a:cubicBezTo>
                  <a:pt x="1153897" y="447776"/>
                  <a:pt x="1137895" y="460222"/>
                  <a:pt x="1124179" y="466826"/>
                </a:cubicBezTo>
                <a:cubicBezTo>
                  <a:pt x="1111479" y="473430"/>
                  <a:pt x="1105129" y="478002"/>
                  <a:pt x="1105129" y="480542"/>
                </a:cubicBezTo>
                <a:cubicBezTo>
                  <a:pt x="1104113" y="482066"/>
                  <a:pt x="1099668" y="482701"/>
                  <a:pt x="1091794" y="482447"/>
                </a:cubicBezTo>
                <a:cubicBezTo>
                  <a:pt x="1083920" y="482193"/>
                  <a:pt x="1074649" y="481177"/>
                  <a:pt x="1063981" y="479399"/>
                </a:cubicBezTo>
                <a:cubicBezTo>
                  <a:pt x="1053313" y="477621"/>
                  <a:pt x="1046201" y="475970"/>
                  <a:pt x="1042645" y="474446"/>
                </a:cubicBezTo>
                <a:cubicBezTo>
                  <a:pt x="1024865" y="464794"/>
                  <a:pt x="1013689" y="452602"/>
                  <a:pt x="1009117" y="437870"/>
                </a:cubicBezTo>
                <a:cubicBezTo>
                  <a:pt x="1002005" y="413486"/>
                  <a:pt x="998957" y="390118"/>
                  <a:pt x="999973" y="367766"/>
                </a:cubicBezTo>
                <a:cubicBezTo>
                  <a:pt x="1000481" y="356082"/>
                  <a:pt x="1006831" y="338556"/>
                  <a:pt x="1019023" y="315188"/>
                </a:cubicBezTo>
                <a:cubicBezTo>
                  <a:pt x="1031215" y="291820"/>
                  <a:pt x="1043661" y="273024"/>
                  <a:pt x="1056361" y="258800"/>
                </a:cubicBezTo>
                <a:cubicBezTo>
                  <a:pt x="1070585" y="243052"/>
                  <a:pt x="1076808" y="233781"/>
                  <a:pt x="1075030" y="230987"/>
                </a:cubicBezTo>
                <a:cubicBezTo>
                  <a:pt x="1073252" y="228193"/>
                  <a:pt x="1066521" y="222732"/>
                  <a:pt x="1054837" y="214604"/>
                </a:cubicBezTo>
                <a:cubicBezTo>
                  <a:pt x="1043153" y="206476"/>
                  <a:pt x="1031723" y="195046"/>
                  <a:pt x="1020547" y="180314"/>
                </a:cubicBezTo>
                <a:cubicBezTo>
                  <a:pt x="1013943" y="171170"/>
                  <a:pt x="1009625" y="164185"/>
                  <a:pt x="1007593" y="159359"/>
                </a:cubicBezTo>
                <a:cubicBezTo>
                  <a:pt x="1005561" y="154533"/>
                  <a:pt x="1004545" y="148056"/>
                  <a:pt x="1004545" y="139928"/>
                </a:cubicBezTo>
                <a:cubicBezTo>
                  <a:pt x="1004545" y="127228"/>
                  <a:pt x="1007339" y="114655"/>
                  <a:pt x="1012927" y="102209"/>
                </a:cubicBezTo>
                <a:cubicBezTo>
                  <a:pt x="1018515" y="89763"/>
                  <a:pt x="1024865" y="81889"/>
                  <a:pt x="1031977" y="78587"/>
                </a:cubicBezTo>
                <a:cubicBezTo>
                  <a:pt x="1039089" y="75285"/>
                  <a:pt x="1045312" y="71348"/>
                  <a:pt x="1050646" y="66776"/>
                </a:cubicBezTo>
                <a:cubicBezTo>
                  <a:pt x="1055980" y="62204"/>
                  <a:pt x="1066140" y="57759"/>
                  <a:pt x="1081126" y="53441"/>
                </a:cubicBezTo>
                <a:cubicBezTo>
                  <a:pt x="1096112" y="49123"/>
                  <a:pt x="1109320" y="43916"/>
                  <a:pt x="1120750" y="37820"/>
                </a:cubicBezTo>
                <a:cubicBezTo>
                  <a:pt x="1126465" y="34772"/>
                  <a:pt x="1131354" y="32772"/>
                  <a:pt x="1135418" y="31819"/>
                </a:cubicBezTo>
                <a:close/>
                <a:moveTo>
                  <a:pt x="2782672" y="6"/>
                </a:moveTo>
                <a:cubicBezTo>
                  <a:pt x="2783434" y="-58"/>
                  <a:pt x="2784196" y="482"/>
                  <a:pt x="2784958" y="1625"/>
                </a:cubicBezTo>
                <a:cubicBezTo>
                  <a:pt x="2786482" y="3911"/>
                  <a:pt x="2791181" y="5308"/>
                  <a:pt x="2799055" y="5816"/>
                </a:cubicBezTo>
                <a:cubicBezTo>
                  <a:pt x="2806929" y="6324"/>
                  <a:pt x="2811374" y="7594"/>
                  <a:pt x="2812390" y="9626"/>
                </a:cubicBezTo>
                <a:cubicBezTo>
                  <a:pt x="2815438" y="13690"/>
                  <a:pt x="2822042" y="18135"/>
                  <a:pt x="2832202" y="22961"/>
                </a:cubicBezTo>
                <a:cubicBezTo>
                  <a:pt x="2842362" y="27787"/>
                  <a:pt x="2850490" y="30200"/>
                  <a:pt x="2856586" y="30200"/>
                </a:cubicBezTo>
                <a:cubicBezTo>
                  <a:pt x="2866238" y="30200"/>
                  <a:pt x="2873604" y="33502"/>
                  <a:pt x="2878684" y="40106"/>
                </a:cubicBezTo>
                <a:cubicBezTo>
                  <a:pt x="2882748" y="45186"/>
                  <a:pt x="2884526" y="49123"/>
                  <a:pt x="2884018" y="51917"/>
                </a:cubicBezTo>
                <a:cubicBezTo>
                  <a:pt x="2883510" y="54711"/>
                  <a:pt x="2880462" y="60426"/>
                  <a:pt x="2874874" y="69062"/>
                </a:cubicBezTo>
                <a:cubicBezTo>
                  <a:pt x="2869794" y="76174"/>
                  <a:pt x="2867254" y="81889"/>
                  <a:pt x="2867254" y="86207"/>
                </a:cubicBezTo>
                <a:cubicBezTo>
                  <a:pt x="2867254" y="90525"/>
                  <a:pt x="2865349" y="93446"/>
                  <a:pt x="2861539" y="94970"/>
                </a:cubicBezTo>
                <a:cubicBezTo>
                  <a:pt x="2857729" y="96494"/>
                  <a:pt x="2855062" y="101955"/>
                  <a:pt x="2853538" y="111353"/>
                </a:cubicBezTo>
                <a:cubicBezTo>
                  <a:pt x="2852014" y="120751"/>
                  <a:pt x="2848077" y="130022"/>
                  <a:pt x="2841727" y="139166"/>
                </a:cubicBezTo>
                <a:cubicBezTo>
                  <a:pt x="2835377" y="148310"/>
                  <a:pt x="2829535" y="156946"/>
                  <a:pt x="2824201" y="165074"/>
                </a:cubicBezTo>
                <a:cubicBezTo>
                  <a:pt x="2818867" y="173202"/>
                  <a:pt x="2811882" y="180568"/>
                  <a:pt x="2803246" y="187172"/>
                </a:cubicBezTo>
                <a:cubicBezTo>
                  <a:pt x="2796642" y="192252"/>
                  <a:pt x="2790165" y="200507"/>
                  <a:pt x="2783815" y="211937"/>
                </a:cubicBezTo>
                <a:cubicBezTo>
                  <a:pt x="2777465" y="223367"/>
                  <a:pt x="2774290" y="232130"/>
                  <a:pt x="2774290" y="238226"/>
                </a:cubicBezTo>
                <a:cubicBezTo>
                  <a:pt x="2774290" y="241782"/>
                  <a:pt x="2773020" y="243560"/>
                  <a:pt x="2770480" y="243560"/>
                </a:cubicBezTo>
                <a:cubicBezTo>
                  <a:pt x="2767940" y="243560"/>
                  <a:pt x="2765781" y="246481"/>
                  <a:pt x="2764003" y="252323"/>
                </a:cubicBezTo>
                <a:cubicBezTo>
                  <a:pt x="2762225" y="258165"/>
                  <a:pt x="2759558" y="262483"/>
                  <a:pt x="2756002" y="265277"/>
                </a:cubicBezTo>
                <a:cubicBezTo>
                  <a:pt x="2752446" y="268071"/>
                  <a:pt x="2750160" y="273278"/>
                  <a:pt x="2749144" y="280898"/>
                </a:cubicBezTo>
                <a:cubicBezTo>
                  <a:pt x="2748128" y="288518"/>
                  <a:pt x="2746223" y="294995"/>
                  <a:pt x="2743429" y="300329"/>
                </a:cubicBezTo>
                <a:cubicBezTo>
                  <a:pt x="2740635" y="305663"/>
                  <a:pt x="2735936" y="315569"/>
                  <a:pt x="2729332" y="330047"/>
                </a:cubicBezTo>
                <a:cubicBezTo>
                  <a:pt x="2722728" y="344525"/>
                  <a:pt x="2717013" y="353923"/>
                  <a:pt x="2712187" y="358241"/>
                </a:cubicBezTo>
                <a:cubicBezTo>
                  <a:pt x="2707361" y="362559"/>
                  <a:pt x="2704059" y="368020"/>
                  <a:pt x="2702281" y="374624"/>
                </a:cubicBezTo>
                <a:cubicBezTo>
                  <a:pt x="2700503" y="381228"/>
                  <a:pt x="2696058" y="392658"/>
                  <a:pt x="2688946" y="408914"/>
                </a:cubicBezTo>
                <a:cubicBezTo>
                  <a:pt x="2671166" y="447522"/>
                  <a:pt x="2659736" y="476732"/>
                  <a:pt x="2654656" y="496544"/>
                </a:cubicBezTo>
                <a:cubicBezTo>
                  <a:pt x="2647036" y="528040"/>
                  <a:pt x="2639162" y="543788"/>
                  <a:pt x="2631034" y="543788"/>
                </a:cubicBezTo>
                <a:cubicBezTo>
                  <a:pt x="2627986" y="543788"/>
                  <a:pt x="2622525" y="540232"/>
                  <a:pt x="2614651" y="533120"/>
                </a:cubicBezTo>
                <a:cubicBezTo>
                  <a:pt x="2606777" y="526008"/>
                  <a:pt x="2602840" y="520928"/>
                  <a:pt x="2602840" y="517880"/>
                </a:cubicBezTo>
                <a:cubicBezTo>
                  <a:pt x="2602840" y="514832"/>
                  <a:pt x="2600300" y="507720"/>
                  <a:pt x="2595220" y="496544"/>
                </a:cubicBezTo>
                <a:cubicBezTo>
                  <a:pt x="2588616" y="481304"/>
                  <a:pt x="2589886" y="463778"/>
                  <a:pt x="2599030" y="443966"/>
                </a:cubicBezTo>
                <a:cubicBezTo>
                  <a:pt x="2601570" y="438378"/>
                  <a:pt x="2609571" y="419328"/>
                  <a:pt x="2623033" y="386816"/>
                </a:cubicBezTo>
                <a:cubicBezTo>
                  <a:pt x="2636495" y="354304"/>
                  <a:pt x="2644496" y="334492"/>
                  <a:pt x="2647036" y="327380"/>
                </a:cubicBezTo>
                <a:cubicBezTo>
                  <a:pt x="2649576" y="319760"/>
                  <a:pt x="2653640" y="309346"/>
                  <a:pt x="2659228" y="296138"/>
                </a:cubicBezTo>
                <a:cubicBezTo>
                  <a:pt x="2664816" y="283946"/>
                  <a:pt x="2671166" y="269976"/>
                  <a:pt x="2678278" y="254228"/>
                </a:cubicBezTo>
                <a:cubicBezTo>
                  <a:pt x="2685898" y="237464"/>
                  <a:pt x="2688692" y="228828"/>
                  <a:pt x="2686660" y="228320"/>
                </a:cubicBezTo>
                <a:cubicBezTo>
                  <a:pt x="2686152" y="228320"/>
                  <a:pt x="2684628" y="228828"/>
                  <a:pt x="2682088" y="229844"/>
                </a:cubicBezTo>
                <a:cubicBezTo>
                  <a:pt x="2672436" y="233908"/>
                  <a:pt x="2661260" y="225653"/>
                  <a:pt x="2648560" y="205079"/>
                </a:cubicBezTo>
                <a:cubicBezTo>
                  <a:pt x="2635860" y="184505"/>
                  <a:pt x="2629510" y="163804"/>
                  <a:pt x="2629510" y="142976"/>
                </a:cubicBezTo>
                <a:cubicBezTo>
                  <a:pt x="2629002" y="123672"/>
                  <a:pt x="2635098" y="103860"/>
                  <a:pt x="2647798" y="83540"/>
                </a:cubicBezTo>
                <a:cubicBezTo>
                  <a:pt x="2660498" y="63220"/>
                  <a:pt x="2675738" y="48742"/>
                  <a:pt x="2693518" y="40106"/>
                </a:cubicBezTo>
                <a:cubicBezTo>
                  <a:pt x="2704186" y="34518"/>
                  <a:pt x="2712441" y="29184"/>
                  <a:pt x="2718283" y="24104"/>
                </a:cubicBezTo>
                <a:cubicBezTo>
                  <a:pt x="2724125" y="19024"/>
                  <a:pt x="2729967" y="16103"/>
                  <a:pt x="2735809" y="15341"/>
                </a:cubicBezTo>
                <a:cubicBezTo>
                  <a:pt x="2741651" y="14579"/>
                  <a:pt x="2745842" y="12420"/>
                  <a:pt x="2748382" y="8864"/>
                </a:cubicBezTo>
                <a:cubicBezTo>
                  <a:pt x="2750922" y="5308"/>
                  <a:pt x="2756510" y="3911"/>
                  <a:pt x="2765146" y="4673"/>
                </a:cubicBezTo>
                <a:cubicBezTo>
                  <a:pt x="2773782" y="5435"/>
                  <a:pt x="2778862" y="4546"/>
                  <a:pt x="2780386" y="2006"/>
                </a:cubicBezTo>
                <a:cubicBezTo>
                  <a:pt x="2781148" y="736"/>
                  <a:pt x="2781910" y="69"/>
                  <a:pt x="2782672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4BEB353C-DEE7-4DCE-B8A4-92FAA625F9D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45" y="960381"/>
            <a:ext cx="3421510" cy="4937238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B2DB68C-0115-449D-9A8B-ABEB54F148B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10000">
            <a:off x="10197393" y="1326907"/>
            <a:ext cx="2146935" cy="262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25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4088760-1FE2-425A-B12A-C27B1EDAAF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807" flipH="1">
            <a:off x="-789553" y="3901579"/>
            <a:ext cx="3389087" cy="451878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FD1ADE-585C-4D65-824B-4FD900FFC0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6807" flipH="1">
            <a:off x="-789553" y="-105886"/>
            <a:ext cx="3389087" cy="45187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60517B0-4A8D-403A-B3B0-EB99BC3A69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1662" y="2737778"/>
            <a:ext cx="1543323" cy="412022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31F329A-2E30-4566-B17A-8D62CB5E7F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05131" y="2046515"/>
            <a:ext cx="2806700" cy="481148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094566B-66D2-4ADD-80E5-FA4E4F487C8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9220" flipH="1">
            <a:off x="1255247" y="1403532"/>
            <a:ext cx="1666693" cy="203892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1C693E0-CC15-4A89-9640-D6FBEB2EF53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24" y="1788182"/>
            <a:ext cx="1199190" cy="1467008"/>
          </a:xfrm>
          <a:prstGeom prst="rect">
            <a:avLst/>
          </a:prstGeom>
        </p:spPr>
      </p:pic>
      <p:sp>
        <p:nvSpPr>
          <p:cNvPr id="23" name="PA_文本框 22">
            <a:extLst>
              <a:ext uri="{FF2B5EF4-FFF2-40B4-BE49-F238E27FC236}">
                <a16:creationId xmlns:a16="http://schemas.microsoft.com/office/drawing/2014/main" xmlns="" id="{1857C920-1455-408E-892D-870D00BDD19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911299" y="967094"/>
            <a:ext cx="2934032" cy="408991"/>
          </a:xfrm>
          <a:custGeom>
            <a:avLst/>
            <a:gdLst/>
            <a:ahLst/>
            <a:cxnLst/>
            <a:rect l="l" t="t" r="r" b="b"/>
            <a:pathLst>
              <a:path w="2934032" h="408991">
                <a:moveTo>
                  <a:pt x="1554411" y="162849"/>
                </a:moveTo>
                <a:cubicBezTo>
                  <a:pt x="1558729" y="163738"/>
                  <a:pt x="1564444" y="167992"/>
                  <a:pt x="1571556" y="175612"/>
                </a:cubicBezTo>
                <a:cubicBezTo>
                  <a:pt x="1579684" y="184248"/>
                  <a:pt x="1586288" y="189836"/>
                  <a:pt x="1591368" y="192376"/>
                </a:cubicBezTo>
                <a:cubicBezTo>
                  <a:pt x="1595432" y="194916"/>
                  <a:pt x="1598099" y="201520"/>
                  <a:pt x="1599369" y="212188"/>
                </a:cubicBezTo>
                <a:cubicBezTo>
                  <a:pt x="1600639" y="222856"/>
                  <a:pt x="1599242" y="229714"/>
                  <a:pt x="1595178" y="232762"/>
                </a:cubicBezTo>
                <a:cubicBezTo>
                  <a:pt x="1591622" y="235810"/>
                  <a:pt x="1576890" y="237207"/>
                  <a:pt x="1550982" y="236953"/>
                </a:cubicBezTo>
                <a:cubicBezTo>
                  <a:pt x="1525074" y="236699"/>
                  <a:pt x="1509580" y="235048"/>
                  <a:pt x="1504500" y="232000"/>
                </a:cubicBezTo>
                <a:cubicBezTo>
                  <a:pt x="1499420" y="228952"/>
                  <a:pt x="1495102" y="228825"/>
                  <a:pt x="1491546" y="231619"/>
                </a:cubicBezTo>
                <a:cubicBezTo>
                  <a:pt x="1487990" y="234413"/>
                  <a:pt x="1479481" y="236699"/>
                  <a:pt x="1466019" y="238477"/>
                </a:cubicBezTo>
                <a:cubicBezTo>
                  <a:pt x="1452557" y="240255"/>
                  <a:pt x="1445064" y="242160"/>
                  <a:pt x="1443540" y="244192"/>
                </a:cubicBezTo>
                <a:cubicBezTo>
                  <a:pt x="1442524" y="246224"/>
                  <a:pt x="1432491" y="246478"/>
                  <a:pt x="1413441" y="244954"/>
                </a:cubicBezTo>
                <a:cubicBezTo>
                  <a:pt x="1394391" y="243430"/>
                  <a:pt x="1384104" y="241398"/>
                  <a:pt x="1382580" y="238858"/>
                </a:cubicBezTo>
                <a:cubicBezTo>
                  <a:pt x="1380548" y="235810"/>
                  <a:pt x="1379532" y="231746"/>
                  <a:pt x="1379532" y="226666"/>
                </a:cubicBezTo>
                <a:cubicBezTo>
                  <a:pt x="1379532" y="221586"/>
                  <a:pt x="1376484" y="215998"/>
                  <a:pt x="1370388" y="209902"/>
                </a:cubicBezTo>
                <a:lnTo>
                  <a:pt x="1362006" y="200758"/>
                </a:lnTo>
                <a:lnTo>
                  <a:pt x="1375722" y="189328"/>
                </a:lnTo>
                <a:cubicBezTo>
                  <a:pt x="1382326" y="183740"/>
                  <a:pt x="1388930" y="180184"/>
                  <a:pt x="1395534" y="178660"/>
                </a:cubicBezTo>
                <a:cubicBezTo>
                  <a:pt x="1402138" y="177136"/>
                  <a:pt x="1406456" y="178152"/>
                  <a:pt x="1408488" y="181708"/>
                </a:cubicBezTo>
                <a:cubicBezTo>
                  <a:pt x="1410520" y="184756"/>
                  <a:pt x="1414076" y="185518"/>
                  <a:pt x="1419156" y="183994"/>
                </a:cubicBezTo>
                <a:cubicBezTo>
                  <a:pt x="1426268" y="181454"/>
                  <a:pt x="1436428" y="180057"/>
                  <a:pt x="1449636" y="179803"/>
                </a:cubicBezTo>
                <a:cubicBezTo>
                  <a:pt x="1462844" y="179549"/>
                  <a:pt x="1469956" y="180438"/>
                  <a:pt x="1470972" y="182470"/>
                </a:cubicBezTo>
                <a:cubicBezTo>
                  <a:pt x="1473004" y="185010"/>
                  <a:pt x="1475544" y="183994"/>
                  <a:pt x="1478592" y="179422"/>
                </a:cubicBezTo>
                <a:cubicBezTo>
                  <a:pt x="1480624" y="176882"/>
                  <a:pt x="1482783" y="175485"/>
                  <a:pt x="1485069" y="175231"/>
                </a:cubicBezTo>
                <a:cubicBezTo>
                  <a:pt x="1487355" y="174977"/>
                  <a:pt x="1491292" y="175866"/>
                  <a:pt x="1496880" y="177898"/>
                </a:cubicBezTo>
                <a:cubicBezTo>
                  <a:pt x="1506532" y="180946"/>
                  <a:pt x="1516819" y="181581"/>
                  <a:pt x="1527741" y="179803"/>
                </a:cubicBezTo>
                <a:cubicBezTo>
                  <a:pt x="1538663" y="178025"/>
                  <a:pt x="1544632" y="174850"/>
                  <a:pt x="1545648" y="170278"/>
                </a:cubicBezTo>
                <a:cubicBezTo>
                  <a:pt x="1547172" y="164436"/>
                  <a:pt x="1550093" y="161960"/>
                  <a:pt x="1554411" y="162849"/>
                </a:cubicBezTo>
                <a:close/>
                <a:moveTo>
                  <a:pt x="2326889" y="161801"/>
                </a:moveTo>
                <a:cubicBezTo>
                  <a:pt x="2331080" y="162245"/>
                  <a:pt x="2333556" y="163166"/>
                  <a:pt x="2334318" y="164563"/>
                </a:cubicBezTo>
                <a:cubicBezTo>
                  <a:pt x="2335842" y="167357"/>
                  <a:pt x="2339652" y="168754"/>
                  <a:pt x="2345748" y="168754"/>
                </a:cubicBezTo>
                <a:cubicBezTo>
                  <a:pt x="2351336" y="168754"/>
                  <a:pt x="2356289" y="171548"/>
                  <a:pt x="2360607" y="177136"/>
                </a:cubicBezTo>
                <a:cubicBezTo>
                  <a:pt x="2364925" y="182724"/>
                  <a:pt x="2367084" y="189074"/>
                  <a:pt x="2367084" y="196186"/>
                </a:cubicBezTo>
                <a:cubicBezTo>
                  <a:pt x="2367084" y="201266"/>
                  <a:pt x="2363909" y="208378"/>
                  <a:pt x="2357559" y="217522"/>
                </a:cubicBezTo>
                <a:cubicBezTo>
                  <a:pt x="2351209" y="226666"/>
                  <a:pt x="2344478" y="234286"/>
                  <a:pt x="2337366" y="240382"/>
                </a:cubicBezTo>
                <a:cubicBezTo>
                  <a:pt x="2330254" y="246478"/>
                  <a:pt x="2325428" y="248510"/>
                  <a:pt x="2322888" y="246478"/>
                </a:cubicBezTo>
                <a:cubicBezTo>
                  <a:pt x="2320348" y="243938"/>
                  <a:pt x="2316792" y="242668"/>
                  <a:pt x="2312220" y="242668"/>
                </a:cubicBezTo>
                <a:cubicBezTo>
                  <a:pt x="2308156" y="242668"/>
                  <a:pt x="2303330" y="240255"/>
                  <a:pt x="2297742" y="235429"/>
                </a:cubicBezTo>
                <a:cubicBezTo>
                  <a:pt x="2292154" y="230603"/>
                  <a:pt x="2289360" y="226666"/>
                  <a:pt x="2289360" y="223618"/>
                </a:cubicBezTo>
                <a:cubicBezTo>
                  <a:pt x="2289360" y="221078"/>
                  <a:pt x="2287582" y="218284"/>
                  <a:pt x="2284026" y="215236"/>
                </a:cubicBezTo>
                <a:cubicBezTo>
                  <a:pt x="2279962" y="211680"/>
                  <a:pt x="2277549" y="205330"/>
                  <a:pt x="2276787" y="196186"/>
                </a:cubicBezTo>
                <a:cubicBezTo>
                  <a:pt x="2276025" y="187042"/>
                  <a:pt x="2277422" y="179422"/>
                  <a:pt x="2280978" y="173326"/>
                </a:cubicBezTo>
                <a:cubicBezTo>
                  <a:pt x="2283518" y="168754"/>
                  <a:pt x="2286439" y="165833"/>
                  <a:pt x="2289741" y="164563"/>
                </a:cubicBezTo>
                <a:cubicBezTo>
                  <a:pt x="2293043" y="163293"/>
                  <a:pt x="2299520" y="162404"/>
                  <a:pt x="2309172" y="161896"/>
                </a:cubicBezTo>
                <a:cubicBezTo>
                  <a:pt x="2316792" y="161388"/>
                  <a:pt x="2322698" y="161356"/>
                  <a:pt x="2326889" y="161801"/>
                </a:cubicBezTo>
                <a:close/>
                <a:moveTo>
                  <a:pt x="640964" y="161801"/>
                </a:moveTo>
                <a:cubicBezTo>
                  <a:pt x="645155" y="162245"/>
                  <a:pt x="647631" y="163166"/>
                  <a:pt x="648393" y="164563"/>
                </a:cubicBezTo>
                <a:cubicBezTo>
                  <a:pt x="649917" y="167357"/>
                  <a:pt x="653727" y="168754"/>
                  <a:pt x="659823" y="168754"/>
                </a:cubicBezTo>
                <a:cubicBezTo>
                  <a:pt x="665411" y="168754"/>
                  <a:pt x="670364" y="171548"/>
                  <a:pt x="674682" y="177136"/>
                </a:cubicBezTo>
                <a:cubicBezTo>
                  <a:pt x="679000" y="182724"/>
                  <a:pt x="681159" y="189074"/>
                  <a:pt x="681159" y="196186"/>
                </a:cubicBezTo>
                <a:cubicBezTo>
                  <a:pt x="681159" y="201266"/>
                  <a:pt x="677984" y="208378"/>
                  <a:pt x="671634" y="217522"/>
                </a:cubicBezTo>
                <a:cubicBezTo>
                  <a:pt x="665284" y="226666"/>
                  <a:pt x="658553" y="234286"/>
                  <a:pt x="651441" y="240382"/>
                </a:cubicBezTo>
                <a:cubicBezTo>
                  <a:pt x="644329" y="246478"/>
                  <a:pt x="639503" y="248510"/>
                  <a:pt x="636963" y="246478"/>
                </a:cubicBezTo>
                <a:cubicBezTo>
                  <a:pt x="634423" y="243938"/>
                  <a:pt x="630867" y="242668"/>
                  <a:pt x="626295" y="242668"/>
                </a:cubicBezTo>
                <a:cubicBezTo>
                  <a:pt x="622231" y="242668"/>
                  <a:pt x="617405" y="240255"/>
                  <a:pt x="611817" y="235429"/>
                </a:cubicBezTo>
                <a:cubicBezTo>
                  <a:pt x="606229" y="230603"/>
                  <a:pt x="603435" y="226666"/>
                  <a:pt x="603435" y="223618"/>
                </a:cubicBezTo>
                <a:cubicBezTo>
                  <a:pt x="603435" y="221078"/>
                  <a:pt x="601657" y="218284"/>
                  <a:pt x="598101" y="215236"/>
                </a:cubicBezTo>
                <a:cubicBezTo>
                  <a:pt x="594037" y="211680"/>
                  <a:pt x="591624" y="205330"/>
                  <a:pt x="590862" y="196186"/>
                </a:cubicBezTo>
                <a:cubicBezTo>
                  <a:pt x="590100" y="187042"/>
                  <a:pt x="591497" y="179422"/>
                  <a:pt x="595053" y="173326"/>
                </a:cubicBezTo>
                <a:cubicBezTo>
                  <a:pt x="597593" y="168754"/>
                  <a:pt x="600514" y="165833"/>
                  <a:pt x="603816" y="164563"/>
                </a:cubicBezTo>
                <a:cubicBezTo>
                  <a:pt x="607118" y="163293"/>
                  <a:pt x="613595" y="162404"/>
                  <a:pt x="623247" y="161896"/>
                </a:cubicBezTo>
                <a:cubicBezTo>
                  <a:pt x="630867" y="161388"/>
                  <a:pt x="636773" y="161356"/>
                  <a:pt x="640964" y="161801"/>
                </a:cubicBezTo>
                <a:close/>
                <a:moveTo>
                  <a:pt x="1804728" y="94840"/>
                </a:moveTo>
                <a:cubicBezTo>
                  <a:pt x="1801172" y="94840"/>
                  <a:pt x="1793044" y="104111"/>
                  <a:pt x="1780344" y="122653"/>
                </a:cubicBezTo>
                <a:cubicBezTo>
                  <a:pt x="1767644" y="141195"/>
                  <a:pt x="1759262" y="156054"/>
                  <a:pt x="1755198" y="167230"/>
                </a:cubicBezTo>
                <a:cubicBezTo>
                  <a:pt x="1749610" y="182470"/>
                  <a:pt x="1746054" y="194281"/>
                  <a:pt x="1744530" y="202663"/>
                </a:cubicBezTo>
                <a:cubicBezTo>
                  <a:pt x="1743006" y="211045"/>
                  <a:pt x="1741990" y="223364"/>
                  <a:pt x="1741482" y="239620"/>
                </a:cubicBezTo>
                <a:cubicBezTo>
                  <a:pt x="1740466" y="281276"/>
                  <a:pt x="1743260" y="308200"/>
                  <a:pt x="1749864" y="320392"/>
                </a:cubicBezTo>
                <a:cubicBezTo>
                  <a:pt x="1751896" y="323440"/>
                  <a:pt x="1753928" y="325218"/>
                  <a:pt x="1755960" y="325726"/>
                </a:cubicBezTo>
                <a:cubicBezTo>
                  <a:pt x="1757992" y="326234"/>
                  <a:pt x="1761802" y="325980"/>
                  <a:pt x="1767390" y="324964"/>
                </a:cubicBezTo>
                <a:cubicBezTo>
                  <a:pt x="1778058" y="322424"/>
                  <a:pt x="1788472" y="317344"/>
                  <a:pt x="1798632" y="309724"/>
                </a:cubicBezTo>
                <a:cubicBezTo>
                  <a:pt x="1809808" y="300580"/>
                  <a:pt x="1819587" y="289785"/>
                  <a:pt x="1827969" y="277339"/>
                </a:cubicBezTo>
                <a:cubicBezTo>
                  <a:pt x="1836351" y="264893"/>
                  <a:pt x="1839780" y="255876"/>
                  <a:pt x="1838256" y="250288"/>
                </a:cubicBezTo>
                <a:cubicBezTo>
                  <a:pt x="1837240" y="245716"/>
                  <a:pt x="1838637" y="242668"/>
                  <a:pt x="1842447" y="241144"/>
                </a:cubicBezTo>
                <a:cubicBezTo>
                  <a:pt x="1846257" y="239620"/>
                  <a:pt x="1847400" y="237715"/>
                  <a:pt x="1845876" y="235429"/>
                </a:cubicBezTo>
                <a:cubicBezTo>
                  <a:pt x="1844352" y="233143"/>
                  <a:pt x="1844860" y="231238"/>
                  <a:pt x="1847400" y="229714"/>
                </a:cubicBezTo>
                <a:cubicBezTo>
                  <a:pt x="1851464" y="226666"/>
                  <a:pt x="1855020" y="208124"/>
                  <a:pt x="1858068" y="174088"/>
                </a:cubicBezTo>
                <a:cubicBezTo>
                  <a:pt x="1858576" y="161896"/>
                  <a:pt x="1856798" y="151863"/>
                  <a:pt x="1852734" y="143989"/>
                </a:cubicBezTo>
                <a:cubicBezTo>
                  <a:pt x="1848670" y="136115"/>
                  <a:pt x="1839272" y="125320"/>
                  <a:pt x="1824540" y="111604"/>
                </a:cubicBezTo>
                <a:cubicBezTo>
                  <a:pt x="1812856" y="100428"/>
                  <a:pt x="1806252" y="94840"/>
                  <a:pt x="1804728" y="94840"/>
                </a:cubicBezTo>
                <a:close/>
                <a:moveTo>
                  <a:pt x="1176078" y="94840"/>
                </a:moveTo>
                <a:cubicBezTo>
                  <a:pt x="1172522" y="94840"/>
                  <a:pt x="1164394" y="104111"/>
                  <a:pt x="1151694" y="122653"/>
                </a:cubicBezTo>
                <a:cubicBezTo>
                  <a:pt x="1138994" y="141195"/>
                  <a:pt x="1130612" y="156054"/>
                  <a:pt x="1126548" y="167230"/>
                </a:cubicBezTo>
                <a:cubicBezTo>
                  <a:pt x="1120960" y="182470"/>
                  <a:pt x="1117404" y="194281"/>
                  <a:pt x="1115880" y="202663"/>
                </a:cubicBezTo>
                <a:cubicBezTo>
                  <a:pt x="1114356" y="211045"/>
                  <a:pt x="1113340" y="223364"/>
                  <a:pt x="1112832" y="239620"/>
                </a:cubicBezTo>
                <a:cubicBezTo>
                  <a:pt x="1111816" y="281276"/>
                  <a:pt x="1114610" y="308200"/>
                  <a:pt x="1121214" y="320392"/>
                </a:cubicBezTo>
                <a:cubicBezTo>
                  <a:pt x="1123246" y="323440"/>
                  <a:pt x="1125278" y="325218"/>
                  <a:pt x="1127310" y="325726"/>
                </a:cubicBezTo>
                <a:cubicBezTo>
                  <a:pt x="1129342" y="326234"/>
                  <a:pt x="1133152" y="325980"/>
                  <a:pt x="1138740" y="324964"/>
                </a:cubicBezTo>
                <a:cubicBezTo>
                  <a:pt x="1149408" y="322424"/>
                  <a:pt x="1159822" y="317344"/>
                  <a:pt x="1169982" y="309724"/>
                </a:cubicBezTo>
                <a:cubicBezTo>
                  <a:pt x="1181158" y="300580"/>
                  <a:pt x="1190937" y="289785"/>
                  <a:pt x="1199319" y="277339"/>
                </a:cubicBezTo>
                <a:cubicBezTo>
                  <a:pt x="1207701" y="264893"/>
                  <a:pt x="1211130" y="255876"/>
                  <a:pt x="1209606" y="250288"/>
                </a:cubicBezTo>
                <a:cubicBezTo>
                  <a:pt x="1208590" y="245716"/>
                  <a:pt x="1209987" y="242668"/>
                  <a:pt x="1213797" y="241144"/>
                </a:cubicBezTo>
                <a:cubicBezTo>
                  <a:pt x="1217607" y="239620"/>
                  <a:pt x="1218750" y="237715"/>
                  <a:pt x="1217226" y="235429"/>
                </a:cubicBezTo>
                <a:cubicBezTo>
                  <a:pt x="1215702" y="233143"/>
                  <a:pt x="1216210" y="231238"/>
                  <a:pt x="1218750" y="229714"/>
                </a:cubicBezTo>
                <a:cubicBezTo>
                  <a:pt x="1222814" y="226666"/>
                  <a:pt x="1226370" y="208124"/>
                  <a:pt x="1229418" y="174088"/>
                </a:cubicBezTo>
                <a:cubicBezTo>
                  <a:pt x="1229926" y="161896"/>
                  <a:pt x="1228148" y="151863"/>
                  <a:pt x="1224084" y="143989"/>
                </a:cubicBezTo>
                <a:cubicBezTo>
                  <a:pt x="1220020" y="136115"/>
                  <a:pt x="1210622" y="125320"/>
                  <a:pt x="1195890" y="111604"/>
                </a:cubicBezTo>
                <a:cubicBezTo>
                  <a:pt x="1184206" y="100428"/>
                  <a:pt x="1177602" y="94840"/>
                  <a:pt x="1176078" y="94840"/>
                </a:cubicBezTo>
                <a:close/>
                <a:moveTo>
                  <a:pt x="118803" y="94840"/>
                </a:moveTo>
                <a:cubicBezTo>
                  <a:pt x="115247" y="94840"/>
                  <a:pt x="107119" y="104111"/>
                  <a:pt x="94419" y="122653"/>
                </a:cubicBezTo>
                <a:cubicBezTo>
                  <a:pt x="81719" y="141195"/>
                  <a:pt x="73337" y="156054"/>
                  <a:pt x="69273" y="167230"/>
                </a:cubicBezTo>
                <a:cubicBezTo>
                  <a:pt x="63685" y="182470"/>
                  <a:pt x="60129" y="194281"/>
                  <a:pt x="58605" y="202663"/>
                </a:cubicBezTo>
                <a:cubicBezTo>
                  <a:pt x="57081" y="211045"/>
                  <a:pt x="56065" y="223364"/>
                  <a:pt x="55557" y="239620"/>
                </a:cubicBezTo>
                <a:cubicBezTo>
                  <a:pt x="54541" y="281276"/>
                  <a:pt x="57335" y="308200"/>
                  <a:pt x="63939" y="320392"/>
                </a:cubicBezTo>
                <a:cubicBezTo>
                  <a:pt x="65971" y="323440"/>
                  <a:pt x="68003" y="325218"/>
                  <a:pt x="70035" y="325726"/>
                </a:cubicBezTo>
                <a:cubicBezTo>
                  <a:pt x="72067" y="326234"/>
                  <a:pt x="75877" y="325980"/>
                  <a:pt x="81465" y="324964"/>
                </a:cubicBezTo>
                <a:cubicBezTo>
                  <a:pt x="92133" y="322424"/>
                  <a:pt x="102547" y="317344"/>
                  <a:pt x="112707" y="309724"/>
                </a:cubicBezTo>
                <a:cubicBezTo>
                  <a:pt x="123883" y="300580"/>
                  <a:pt x="133662" y="289785"/>
                  <a:pt x="142044" y="277339"/>
                </a:cubicBezTo>
                <a:cubicBezTo>
                  <a:pt x="150426" y="264893"/>
                  <a:pt x="153855" y="255876"/>
                  <a:pt x="152331" y="250288"/>
                </a:cubicBezTo>
                <a:cubicBezTo>
                  <a:pt x="151315" y="245716"/>
                  <a:pt x="152712" y="242668"/>
                  <a:pt x="156522" y="241144"/>
                </a:cubicBezTo>
                <a:cubicBezTo>
                  <a:pt x="160332" y="239620"/>
                  <a:pt x="161475" y="237715"/>
                  <a:pt x="159951" y="235429"/>
                </a:cubicBezTo>
                <a:cubicBezTo>
                  <a:pt x="158427" y="233143"/>
                  <a:pt x="158935" y="231238"/>
                  <a:pt x="161475" y="229714"/>
                </a:cubicBezTo>
                <a:cubicBezTo>
                  <a:pt x="165539" y="226666"/>
                  <a:pt x="169095" y="208124"/>
                  <a:pt x="172143" y="174088"/>
                </a:cubicBezTo>
                <a:cubicBezTo>
                  <a:pt x="172651" y="161896"/>
                  <a:pt x="170873" y="151863"/>
                  <a:pt x="166809" y="143989"/>
                </a:cubicBezTo>
                <a:cubicBezTo>
                  <a:pt x="162745" y="136115"/>
                  <a:pt x="153347" y="125320"/>
                  <a:pt x="138615" y="111604"/>
                </a:cubicBezTo>
                <a:cubicBezTo>
                  <a:pt x="126931" y="100428"/>
                  <a:pt x="120327" y="94840"/>
                  <a:pt x="118803" y="94840"/>
                </a:cubicBezTo>
                <a:close/>
                <a:moveTo>
                  <a:pt x="1810253" y="30451"/>
                </a:moveTo>
                <a:cubicBezTo>
                  <a:pt x="1818000" y="29943"/>
                  <a:pt x="1826826" y="30578"/>
                  <a:pt x="1836732" y="32356"/>
                </a:cubicBezTo>
                <a:cubicBezTo>
                  <a:pt x="1838764" y="32864"/>
                  <a:pt x="1839780" y="35658"/>
                  <a:pt x="1839780" y="40738"/>
                </a:cubicBezTo>
                <a:cubicBezTo>
                  <a:pt x="1839780" y="45818"/>
                  <a:pt x="1846130" y="54835"/>
                  <a:pt x="1858830" y="67789"/>
                </a:cubicBezTo>
                <a:cubicBezTo>
                  <a:pt x="1871530" y="80743"/>
                  <a:pt x="1880039" y="91411"/>
                  <a:pt x="1884357" y="99793"/>
                </a:cubicBezTo>
                <a:cubicBezTo>
                  <a:pt x="1888675" y="108175"/>
                  <a:pt x="1892612" y="115668"/>
                  <a:pt x="1896168" y="122272"/>
                </a:cubicBezTo>
                <a:cubicBezTo>
                  <a:pt x="1898708" y="127860"/>
                  <a:pt x="1900994" y="148688"/>
                  <a:pt x="1903026" y="184756"/>
                </a:cubicBezTo>
                <a:cubicBezTo>
                  <a:pt x="1905058" y="220824"/>
                  <a:pt x="1904804" y="239366"/>
                  <a:pt x="1902264" y="240382"/>
                </a:cubicBezTo>
                <a:cubicBezTo>
                  <a:pt x="1900232" y="241906"/>
                  <a:pt x="1897692" y="248764"/>
                  <a:pt x="1894644" y="260956"/>
                </a:cubicBezTo>
                <a:cubicBezTo>
                  <a:pt x="1888040" y="284324"/>
                  <a:pt x="1882579" y="300707"/>
                  <a:pt x="1878261" y="310105"/>
                </a:cubicBezTo>
                <a:cubicBezTo>
                  <a:pt x="1873943" y="319503"/>
                  <a:pt x="1866704" y="329282"/>
                  <a:pt x="1856544" y="339442"/>
                </a:cubicBezTo>
                <a:cubicBezTo>
                  <a:pt x="1839272" y="357222"/>
                  <a:pt x="1820476" y="369033"/>
                  <a:pt x="1800156" y="374875"/>
                </a:cubicBezTo>
                <a:cubicBezTo>
                  <a:pt x="1779836" y="380717"/>
                  <a:pt x="1763072" y="379320"/>
                  <a:pt x="1749864" y="370684"/>
                </a:cubicBezTo>
                <a:cubicBezTo>
                  <a:pt x="1737672" y="362556"/>
                  <a:pt x="1725480" y="351634"/>
                  <a:pt x="1713288" y="337918"/>
                </a:cubicBezTo>
                <a:cubicBezTo>
                  <a:pt x="1701096" y="324202"/>
                  <a:pt x="1693730" y="313280"/>
                  <a:pt x="1691190" y="305152"/>
                </a:cubicBezTo>
                <a:cubicBezTo>
                  <a:pt x="1688650" y="295500"/>
                  <a:pt x="1686999" y="277339"/>
                  <a:pt x="1686237" y="250669"/>
                </a:cubicBezTo>
                <a:cubicBezTo>
                  <a:pt x="1685475" y="223999"/>
                  <a:pt x="1686110" y="208378"/>
                  <a:pt x="1688142" y="203806"/>
                </a:cubicBezTo>
                <a:cubicBezTo>
                  <a:pt x="1690682" y="200250"/>
                  <a:pt x="1693222" y="190090"/>
                  <a:pt x="1695762" y="173326"/>
                </a:cubicBezTo>
                <a:cubicBezTo>
                  <a:pt x="1698810" y="156562"/>
                  <a:pt x="1704906" y="138909"/>
                  <a:pt x="1714050" y="120367"/>
                </a:cubicBezTo>
                <a:cubicBezTo>
                  <a:pt x="1723194" y="101825"/>
                  <a:pt x="1733354" y="86966"/>
                  <a:pt x="1744530" y="75790"/>
                </a:cubicBezTo>
                <a:cubicBezTo>
                  <a:pt x="1766374" y="53438"/>
                  <a:pt x="1781614" y="39976"/>
                  <a:pt x="1790250" y="35404"/>
                </a:cubicBezTo>
                <a:cubicBezTo>
                  <a:pt x="1795838" y="32610"/>
                  <a:pt x="1802506" y="30959"/>
                  <a:pt x="1810253" y="30451"/>
                </a:cubicBezTo>
                <a:close/>
                <a:moveTo>
                  <a:pt x="1181603" y="30451"/>
                </a:moveTo>
                <a:cubicBezTo>
                  <a:pt x="1189350" y="29943"/>
                  <a:pt x="1198176" y="30578"/>
                  <a:pt x="1208082" y="32356"/>
                </a:cubicBezTo>
                <a:cubicBezTo>
                  <a:pt x="1210114" y="32864"/>
                  <a:pt x="1211130" y="35658"/>
                  <a:pt x="1211130" y="40738"/>
                </a:cubicBezTo>
                <a:cubicBezTo>
                  <a:pt x="1211130" y="45818"/>
                  <a:pt x="1217480" y="54835"/>
                  <a:pt x="1230180" y="67789"/>
                </a:cubicBezTo>
                <a:cubicBezTo>
                  <a:pt x="1242880" y="80743"/>
                  <a:pt x="1251389" y="91411"/>
                  <a:pt x="1255707" y="99793"/>
                </a:cubicBezTo>
                <a:cubicBezTo>
                  <a:pt x="1260025" y="108175"/>
                  <a:pt x="1263962" y="115668"/>
                  <a:pt x="1267518" y="122272"/>
                </a:cubicBezTo>
                <a:cubicBezTo>
                  <a:pt x="1270058" y="127860"/>
                  <a:pt x="1272344" y="148688"/>
                  <a:pt x="1274376" y="184756"/>
                </a:cubicBezTo>
                <a:cubicBezTo>
                  <a:pt x="1276408" y="220824"/>
                  <a:pt x="1276154" y="239366"/>
                  <a:pt x="1273614" y="240382"/>
                </a:cubicBezTo>
                <a:cubicBezTo>
                  <a:pt x="1271582" y="241906"/>
                  <a:pt x="1269042" y="248764"/>
                  <a:pt x="1265994" y="260956"/>
                </a:cubicBezTo>
                <a:cubicBezTo>
                  <a:pt x="1259390" y="284324"/>
                  <a:pt x="1253929" y="300707"/>
                  <a:pt x="1249611" y="310105"/>
                </a:cubicBezTo>
                <a:cubicBezTo>
                  <a:pt x="1245293" y="319503"/>
                  <a:pt x="1238054" y="329282"/>
                  <a:pt x="1227894" y="339442"/>
                </a:cubicBezTo>
                <a:cubicBezTo>
                  <a:pt x="1210622" y="357222"/>
                  <a:pt x="1191826" y="369033"/>
                  <a:pt x="1171506" y="374875"/>
                </a:cubicBezTo>
                <a:cubicBezTo>
                  <a:pt x="1151186" y="380717"/>
                  <a:pt x="1134422" y="379320"/>
                  <a:pt x="1121214" y="370684"/>
                </a:cubicBezTo>
                <a:cubicBezTo>
                  <a:pt x="1109022" y="362556"/>
                  <a:pt x="1096830" y="351634"/>
                  <a:pt x="1084638" y="337918"/>
                </a:cubicBezTo>
                <a:cubicBezTo>
                  <a:pt x="1072446" y="324202"/>
                  <a:pt x="1065080" y="313280"/>
                  <a:pt x="1062540" y="305152"/>
                </a:cubicBezTo>
                <a:cubicBezTo>
                  <a:pt x="1060000" y="295500"/>
                  <a:pt x="1058349" y="277339"/>
                  <a:pt x="1057587" y="250669"/>
                </a:cubicBezTo>
                <a:cubicBezTo>
                  <a:pt x="1056825" y="223999"/>
                  <a:pt x="1057460" y="208378"/>
                  <a:pt x="1059492" y="203806"/>
                </a:cubicBezTo>
                <a:cubicBezTo>
                  <a:pt x="1062032" y="200250"/>
                  <a:pt x="1064572" y="190090"/>
                  <a:pt x="1067112" y="173326"/>
                </a:cubicBezTo>
                <a:cubicBezTo>
                  <a:pt x="1070160" y="156562"/>
                  <a:pt x="1076256" y="138909"/>
                  <a:pt x="1085400" y="120367"/>
                </a:cubicBezTo>
                <a:cubicBezTo>
                  <a:pt x="1094544" y="101825"/>
                  <a:pt x="1104704" y="86966"/>
                  <a:pt x="1115880" y="75790"/>
                </a:cubicBezTo>
                <a:cubicBezTo>
                  <a:pt x="1137724" y="53438"/>
                  <a:pt x="1152964" y="39976"/>
                  <a:pt x="1161600" y="35404"/>
                </a:cubicBezTo>
                <a:cubicBezTo>
                  <a:pt x="1167188" y="32610"/>
                  <a:pt x="1173856" y="30959"/>
                  <a:pt x="1181603" y="30451"/>
                </a:cubicBezTo>
                <a:close/>
                <a:moveTo>
                  <a:pt x="124328" y="30451"/>
                </a:moveTo>
                <a:cubicBezTo>
                  <a:pt x="132075" y="29943"/>
                  <a:pt x="140901" y="30578"/>
                  <a:pt x="150807" y="32356"/>
                </a:cubicBezTo>
                <a:cubicBezTo>
                  <a:pt x="152839" y="32864"/>
                  <a:pt x="153855" y="35658"/>
                  <a:pt x="153855" y="40738"/>
                </a:cubicBezTo>
                <a:cubicBezTo>
                  <a:pt x="153855" y="45818"/>
                  <a:pt x="160205" y="54835"/>
                  <a:pt x="172905" y="67789"/>
                </a:cubicBezTo>
                <a:cubicBezTo>
                  <a:pt x="185605" y="80743"/>
                  <a:pt x="194114" y="91411"/>
                  <a:pt x="198432" y="99793"/>
                </a:cubicBezTo>
                <a:cubicBezTo>
                  <a:pt x="202750" y="108175"/>
                  <a:pt x="206687" y="115668"/>
                  <a:pt x="210243" y="122272"/>
                </a:cubicBezTo>
                <a:cubicBezTo>
                  <a:pt x="212783" y="127860"/>
                  <a:pt x="215069" y="148688"/>
                  <a:pt x="217101" y="184756"/>
                </a:cubicBezTo>
                <a:cubicBezTo>
                  <a:pt x="219133" y="220824"/>
                  <a:pt x="218879" y="239366"/>
                  <a:pt x="216339" y="240382"/>
                </a:cubicBezTo>
                <a:cubicBezTo>
                  <a:pt x="214307" y="241906"/>
                  <a:pt x="211767" y="248764"/>
                  <a:pt x="208719" y="260956"/>
                </a:cubicBezTo>
                <a:cubicBezTo>
                  <a:pt x="202115" y="284324"/>
                  <a:pt x="196654" y="300707"/>
                  <a:pt x="192336" y="310105"/>
                </a:cubicBezTo>
                <a:cubicBezTo>
                  <a:pt x="188018" y="319503"/>
                  <a:pt x="180779" y="329282"/>
                  <a:pt x="170619" y="339442"/>
                </a:cubicBezTo>
                <a:cubicBezTo>
                  <a:pt x="153347" y="357222"/>
                  <a:pt x="134551" y="369033"/>
                  <a:pt x="114231" y="374875"/>
                </a:cubicBezTo>
                <a:cubicBezTo>
                  <a:pt x="93911" y="380717"/>
                  <a:pt x="77147" y="379320"/>
                  <a:pt x="63939" y="370684"/>
                </a:cubicBezTo>
                <a:cubicBezTo>
                  <a:pt x="51747" y="362556"/>
                  <a:pt x="39555" y="351634"/>
                  <a:pt x="27363" y="337918"/>
                </a:cubicBezTo>
                <a:cubicBezTo>
                  <a:pt x="15171" y="324202"/>
                  <a:pt x="7805" y="313280"/>
                  <a:pt x="5265" y="305152"/>
                </a:cubicBezTo>
                <a:cubicBezTo>
                  <a:pt x="2725" y="295500"/>
                  <a:pt x="1074" y="277339"/>
                  <a:pt x="312" y="250669"/>
                </a:cubicBezTo>
                <a:cubicBezTo>
                  <a:pt x="-450" y="223999"/>
                  <a:pt x="185" y="208378"/>
                  <a:pt x="2217" y="203806"/>
                </a:cubicBezTo>
                <a:cubicBezTo>
                  <a:pt x="4757" y="200250"/>
                  <a:pt x="7297" y="190090"/>
                  <a:pt x="9837" y="173326"/>
                </a:cubicBezTo>
                <a:cubicBezTo>
                  <a:pt x="12885" y="156562"/>
                  <a:pt x="18981" y="138909"/>
                  <a:pt x="28125" y="120367"/>
                </a:cubicBezTo>
                <a:cubicBezTo>
                  <a:pt x="37269" y="101825"/>
                  <a:pt x="47429" y="86966"/>
                  <a:pt x="58605" y="75790"/>
                </a:cubicBezTo>
                <a:cubicBezTo>
                  <a:pt x="80449" y="53438"/>
                  <a:pt x="95689" y="39976"/>
                  <a:pt x="104325" y="35404"/>
                </a:cubicBezTo>
                <a:cubicBezTo>
                  <a:pt x="109913" y="32610"/>
                  <a:pt x="116581" y="30959"/>
                  <a:pt x="124328" y="30451"/>
                </a:cubicBezTo>
                <a:close/>
                <a:moveTo>
                  <a:pt x="2868385" y="66"/>
                </a:moveTo>
                <a:cubicBezTo>
                  <a:pt x="2872639" y="-124"/>
                  <a:pt x="2876989" y="98"/>
                  <a:pt x="2881434" y="733"/>
                </a:cubicBezTo>
                <a:cubicBezTo>
                  <a:pt x="2890324" y="2003"/>
                  <a:pt x="2896547" y="4416"/>
                  <a:pt x="2900103" y="7972"/>
                </a:cubicBezTo>
                <a:cubicBezTo>
                  <a:pt x="2903659" y="11528"/>
                  <a:pt x="2906961" y="12798"/>
                  <a:pt x="2910009" y="11782"/>
                </a:cubicBezTo>
                <a:cubicBezTo>
                  <a:pt x="2912041" y="10766"/>
                  <a:pt x="2913692" y="11274"/>
                  <a:pt x="2914962" y="13306"/>
                </a:cubicBezTo>
                <a:cubicBezTo>
                  <a:pt x="2916232" y="15338"/>
                  <a:pt x="2917121" y="18386"/>
                  <a:pt x="2917629" y="22450"/>
                </a:cubicBezTo>
                <a:cubicBezTo>
                  <a:pt x="2919661" y="30578"/>
                  <a:pt x="2922963" y="37182"/>
                  <a:pt x="2927535" y="42262"/>
                </a:cubicBezTo>
                <a:cubicBezTo>
                  <a:pt x="2932107" y="47850"/>
                  <a:pt x="2934266" y="55343"/>
                  <a:pt x="2934012" y="64741"/>
                </a:cubicBezTo>
                <a:cubicBezTo>
                  <a:pt x="2933758" y="74139"/>
                  <a:pt x="2930837" y="81632"/>
                  <a:pt x="2925249" y="87220"/>
                </a:cubicBezTo>
                <a:cubicBezTo>
                  <a:pt x="2919661" y="92808"/>
                  <a:pt x="2916867" y="96745"/>
                  <a:pt x="2916867" y="99031"/>
                </a:cubicBezTo>
                <a:cubicBezTo>
                  <a:pt x="2916867" y="101317"/>
                  <a:pt x="2912930" y="107159"/>
                  <a:pt x="2905056" y="116557"/>
                </a:cubicBezTo>
                <a:cubicBezTo>
                  <a:pt x="2897182" y="125955"/>
                  <a:pt x="2887911" y="147799"/>
                  <a:pt x="2877243" y="182089"/>
                </a:cubicBezTo>
                <a:cubicBezTo>
                  <a:pt x="2866575" y="216379"/>
                  <a:pt x="2858828" y="240001"/>
                  <a:pt x="2854002" y="252955"/>
                </a:cubicBezTo>
                <a:cubicBezTo>
                  <a:pt x="2849176" y="265909"/>
                  <a:pt x="2846128" y="275688"/>
                  <a:pt x="2844858" y="282292"/>
                </a:cubicBezTo>
                <a:cubicBezTo>
                  <a:pt x="2843588" y="288896"/>
                  <a:pt x="2840921" y="296008"/>
                  <a:pt x="2836857" y="303628"/>
                </a:cubicBezTo>
                <a:cubicBezTo>
                  <a:pt x="2831269" y="314804"/>
                  <a:pt x="2823776" y="333092"/>
                  <a:pt x="2814378" y="358492"/>
                </a:cubicBezTo>
                <a:cubicBezTo>
                  <a:pt x="2804980" y="383892"/>
                  <a:pt x="2800789" y="397354"/>
                  <a:pt x="2801805" y="398878"/>
                </a:cubicBezTo>
                <a:cubicBezTo>
                  <a:pt x="2802821" y="400910"/>
                  <a:pt x="2801551" y="403450"/>
                  <a:pt x="2797995" y="406498"/>
                </a:cubicBezTo>
                <a:cubicBezTo>
                  <a:pt x="2794439" y="409546"/>
                  <a:pt x="2791899" y="409800"/>
                  <a:pt x="2790375" y="407260"/>
                </a:cubicBezTo>
                <a:cubicBezTo>
                  <a:pt x="2788851" y="404720"/>
                  <a:pt x="2785803" y="404212"/>
                  <a:pt x="2781231" y="405736"/>
                </a:cubicBezTo>
                <a:cubicBezTo>
                  <a:pt x="2776659" y="406752"/>
                  <a:pt x="2770309" y="402815"/>
                  <a:pt x="2762181" y="393925"/>
                </a:cubicBezTo>
                <a:cubicBezTo>
                  <a:pt x="2754053" y="385035"/>
                  <a:pt x="2748465" y="376018"/>
                  <a:pt x="2745417" y="366874"/>
                </a:cubicBezTo>
                <a:cubicBezTo>
                  <a:pt x="2742877" y="359254"/>
                  <a:pt x="2742369" y="351507"/>
                  <a:pt x="2743893" y="343633"/>
                </a:cubicBezTo>
                <a:cubicBezTo>
                  <a:pt x="2745417" y="335759"/>
                  <a:pt x="2749989" y="323440"/>
                  <a:pt x="2757609" y="306676"/>
                </a:cubicBezTo>
                <a:cubicBezTo>
                  <a:pt x="2762689" y="295500"/>
                  <a:pt x="2764848" y="288261"/>
                  <a:pt x="2764086" y="284959"/>
                </a:cubicBezTo>
                <a:cubicBezTo>
                  <a:pt x="2763324" y="281657"/>
                  <a:pt x="2766499" y="272894"/>
                  <a:pt x="2773611" y="258670"/>
                </a:cubicBezTo>
                <a:cubicBezTo>
                  <a:pt x="2785295" y="233778"/>
                  <a:pt x="2790375" y="217268"/>
                  <a:pt x="2788851" y="209140"/>
                </a:cubicBezTo>
                <a:cubicBezTo>
                  <a:pt x="2788343" y="206092"/>
                  <a:pt x="2789359" y="204568"/>
                  <a:pt x="2791899" y="204568"/>
                </a:cubicBezTo>
                <a:cubicBezTo>
                  <a:pt x="2794439" y="204568"/>
                  <a:pt x="2796598" y="198091"/>
                  <a:pt x="2798376" y="185137"/>
                </a:cubicBezTo>
                <a:cubicBezTo>
                  <a:pt x="2800154" y="172183"/>
                  <a:pt x="2802186" y="165706"/>
                  <a:pt x="2804472" y="165706"/>
                </a:cubicBezTo>
                <a:cubicBezTo>
                  <a:pt x="2806758" y="165706"/>
                  <a:pt x="2807901" y="162404"/>
                  <a:pt x="2807901" y="155800"/>
                </a:cubicBezTo>
                <a:cubicBezTo>
                  <a:pt x="2807901" y="149196"/>
                  <a:pt x="2808917" y="145894"/>
                  <a:pt x="2810949" y="145894"/>
                </a:cubicBezTo>
                <a:cubicBezTo>
                  <a:pt x="2813997" y="145894"/>
                  <a:pt x="2817299" y="136242"/>
                  <a:pt x="2820855" y="116938"/>
                </a:cubicBezTo>
                <a:cubicBezTo>
                  <a:pt x="2824919" y="94586"/>
                  <a:pt x="2831015" y="71726"/>
                  <a:pt x="2839143" y="48358"/>
                </a:cubicBezTo>
                <a:cubicBezTo>
                  <a:pt x="2841683" y="41754"/>
                  <a:pt x="2843207" y="32610"/>
                  <a:pt x="2843715" y="20926"/>
                </a:cubicBezTo>
                <a:cubicBezTo>
                  <a:pt x="2844223" y="13306"/>
                  <a:pt x="2845112" y="8480"/>
                  <a:pt x="2846382" y="6448"/>
                </a:cubicBezTo>
                <a:cubicBezTo>
                  <a:pt x="2847652" y="4416"/>
                  <a:pt x="2850827" y="2892"/>
                  <a:pt x="2855907" y="1876"/>
                </a:cubicBezTo>
                <a:cubicBezTo>
                  <a:pt x="2859971" y="860"/>
                  <a:pt x="2864130" y="257"/>
                  <a:pt x="2868385" y="66"/>
                </a:cubicBezTo>
                <a:close/>
                <a:moveTo>
                  <a:pt x="2582635" y="66"/>
                </a:moveTo>
                <a:cubicBezTo>
                  <a:pt x="2586889" y="-124"/>
                  <a:pt x="2591239" y="98"/>
                  <a:pt x="2595684" y="733"/>
                </a:cubicBezTo>
                <a:cubicBezTo>
                  <a:pt x="2604574" y="2003"/>
                  <a:pt x="2610797" y="4416"/>
                  <a:pt x="2614353" y="7972"/>
                </a:cubicBezTo>
                <a:cubicBezTo>
                  <a:pt x="2617909" y="11528"/>
                  <a:pt x="2621211" y="12798"/>
                  <a:pt x="2624259" y="11782"/>
                </a:cubicBezTo>
                <a:cubicBezTo>
                  <a:pt x="2626291" y="10766"/>
                  <a:pt x="2627942" y="11274"/>
                  <a:pt x="2629212" y="13306"/>
                </a:cubicBezTo>
                <a:cubicBezTo>
                  <a:pt x="2630482" y="15338"/>
                  <a:pt x="2631371" y="18386"/>
                  <a:pt x="2631879" y="22450"/>
                </a:cubicBezTo>
                <a:cubicBezTo>
                  <a:pt x="2633911" y="30578"/>
                  <a:pt x="2637213" y="37182"/>
                  <a:pt x="2641785" y="42262"/>
                </a:cubicBezTo>
                <a:cubicBezTo>
                  <a:pt x="2646357" y="47850"/>
                  <a:pt x="2648516" y="55343"/>
                  <a:pt x="2648262" y="64741"/>
                </a:cubicBezTo>
                <a:cubicBezTo>
                  <a:pt x="2648008" y="74139"/>
                  <a:pt x="2645087" y="81632"/>
                  <a:pt x="2639499" y="87220"/>
                </a:cubicBezTo>
                <a:cubicBezTo>
                  <a:pt x="2633911" y="92808"/>
                  <a:pt x="2631117" y="96745"/>
                  <a:pt x="2631117" y="99031"/>
                </a:cubicBezTo>
                <a:cubicBezTo>
                  <a:pt x="2631117" y="101317"/>
                  <a:pt x="2627180" y="107159"/>
                  <a:pt x="2619306" y="116557"/>
                </a:cubicBezTo>
                <a:cubicBezTo>
                  <a:pt x="2611432" y="125955"/>
                  <a:pt x="2602161" y="147799"/>
                  <a:pt x="2591493" y="182089"/>
                </a:cubicBezTo>
                <a:cubicBezTo>
                  <a:pt x="2580825" y="216379"/>
                  <a:pt x="2573078" y="240001"/>
                  <a:pt x="2568252" y="252955"/>
                </a:cubicBezTo>
                <a:cubicBezTo>
                  <a:pt x="2563426" y="265909"/>
                  <a:pt x="2560378" y="275688"/>
                  <a:pt x="2559108" y="282292"/>
                </a:cubicBezTo>
                <a:cubicBezTo>
                  <a:pt x="2557838" y="288896"/>
                  <a:pt x="2555171" y="296008"/>
                  <a:pt x="2551107" y="303628"/>
                </a:cubicBezTo>
                <a:cubicBezTo>
                  <a:pt x="2545519" y="314804"/>
                  <a:pt x="2538026" y="333092"/>
                  <a:pt x="2528628" y="358492"/>
                </a:cubicBezTo>
                <a:cubicBezTo>
                  <a:pt x="2519230" y="383892"/>
                  <a:pt x="2515039" y="397354"/>
                  <a:pt x="2516055" y="398878"/>
                </a:cubicBezTo>
                <a:cubicBezTo>
                  <a:pt x="2517071" y="400910"/>
                  <a:pt x="2515801" y="403450"/>
                  <a:pt x="2512245" y="406498"/>
                </a:cubicBezTo>
                <a:cubicBezTo>
                  <a:pt x="2508689" y="409546"/>
                  <a:pt x="2506149" y="409800"/>
                  <a:pt x="2504625" y="407260"/>
                </a:cubicBezTo>
                <a:cubicBezTo>
                  <a:pt x="2503101" y="404720"/>
                  <a:pt x="2500053" y="404212"/>
                  <a:pt x="2495481" y="405736"/>
                </a:cubicBezTo>
                <a:cubicBezTo>
                  <a:pt x="2490909" y="406752"/>
                  <a:pt x="2484559" y="402815"/>
                  <a:pt x="2476431" y="393925"/>
                </a:cubicBezTo>
                <a:cubicBezTo>
                  <a:pt x="2468303" y="385035"/>
                  <a:pt x="2462715" y="376018"/>
                  <a:pt x="2459667" y="366874"/>
                </a:cubicBezTo>
                <a:cubicBezTo>
                  <a:pt x="2457127" y="359254"/>
                  <a:pt x="2456619" y="351507"/>
                  <a:pt x="2458143" y="343633"/>
                </a:cubicBezTo>
                <a:cubicBezTo>
                  <a:pt x="2459667" y="335759"/>
                  <a:pt x="2464239" y="323440"/>
                  <a:pt x="2471859" y="306676"/>
                </a:cubicBezTo>
                <a:cubicBezTo>
                  <a:pt x="2476939" y="295500"/>
                  <a:pt x="2479098" y="288261"/>
                  <a:pt x="2478336" y="284959"/>
                </a:cubicBezTo>
                <a:cubicBezTo>
                  <a:pt x="2477574" y="281657"/>
                  <a:pt x="2480749" y="272894"/>
                  <a:pt x="2487861" y="258670"/>
                </a:cubicBezTo>
                <a:cubicBezTo>
                  <a:pt x="2499545" y="233778"/>
                  <a:pt x="2504625" y="217268"/>
                  <a:pt x="2503101" y="209140"/>
                </a:cubicBezTo>
                <a:cubicBezTo>
                  <a:pt x="2502593" y="206092"/>
                  <a:pt x="2503609" y="204568"/>
                  <a:pt x="2506149" y="204568"/>
                </a:cubicBezTo>
                <a:cubicBezTo>
                  <a:pt x="2508689" y="204568"/>
                  <a:pt x="2510848" y="198091"/>
                  <a:pt x="2512626" y="185137"/>
                </a:cubicBezTo>
                <a:cubicBezTo>
                  <a:pt x="2514404" y="172183"/>
                  <a:pt x="2516436" y="165706"/>
                  <a:pt x="2518722" y="165706"/>
                </a:cubicBezTo>
                <a:cubicBezTo>
                  <a:pt x="2521008" y="165706"/>
                  <a:pt x="2522151" y="162404"/>
                  <a:pt x="2522151" y="155800"/>
                </a:cubicBezTo>
                <a:cubicBezTo>
                  <a:pt x="2522151" y="149196"/>
                  <a:pt x="2523167" y="145894"/>
                  <a:pt x="2525199" y="145894"/>
                </a:cubicBezTo>
                <a:cubicBezTo>
                  <a:pt x="2528247" y="145894"/>
                  <a:pt x="2531549" y="136242"/>
                  <a:pt x="2535105" y="116938"/>
                </a:cubicBezTo>
                <a:cubicBezTo>
                  <a:pt x="2539169" y="94586"/>
                  <a:pt x="2545265" y="71726"/>
                  <a:pt x="2553393" y="48358"/>
                </a:cubicBezTo>
                <a:cubicBezTo>
                  <a:pt x="2555933" y="41754"/>
                  <a:pt x="2557457" y="32610"/>
                  <a:pt x="2557965" y="20926"/>
                </a:cubicBezTo>
                <a:cubicBezTo>
                  <a:pt x="2558473" y="13306"/>
                  <a:pt x="2559362" y="8480"/>
                  <a:pt x="2560632" y="6448"/>
                </a:cubicBezTo>
                <a:cubicBezTo>
                  <a:pt x="2561902" y="4416"/>
                  <a:pt x="2565077" y="2892"/>
                  <a:pt x="2570157" y="1876"/>
                </a:cubicBezTo>
                <a:cubicBezTo>
                  <a:pt x="2574221" y="860"/>
                  <a:pt x="2578380" y="257"/>
                  <a:pt x="2582635" y="66"/>
                </a:cubicBezTo>
                <a:close/>
                <a:moveTo>
                  <a:pt x="2115910" y="66"/>
                </a:moveTo>
                <a:cubicBezTo>
                  <a:pt x="2120164" y="-124"/>
                  <a:pt x="2124514" y="98"/>
                  <a:pt x="2128959" y="733"/>
                </a:cubicBezTo>
                <a:cubicBezTo>
                  <a:pt x="2137849" y="2003"/>
                  <a:pt x="2144072" y="4416"/>
                  <a:pt x="2147628" y="7972"/>
                </a:cubicBezTo>
                <a:cubicBezTo>
                  <a:pt x="2151184" y="11528"/>
                  <a:pt x="2154486" y="12798"/>
                  <a:pt x="2157534" y="11782"/>
                </a:cubicBezTo>
                <a:cubicBezTo>
                  <a:pt x="2159566" y="10766"/>
                  <a:pt x="2161217" y="11274"/>
                  <a:pt x="2162487" y="13306"/>
                </a:cubicBezTo>
                <a:cubicBezTo>
                  <a:pt x="2163757" y="15338"/>
                  <a:pt x="2164646" y="18386"/>
                  <a:pt x="2165154" y="22450"/>
                </a:cubicBezTo>
                <a:cubicBezTo>
                  <a:pt x="2167186" y="30578"/>
                  <a:pt x="2170488" y="37182"/>
                  <a:pt x="2175060" y="42262"/>
                </a:cubicBezTo>
                <a:cubicBezTo>
                  <a:pt x="2179632" y="47850"/>
                  <a:pt x="2181791" y="55343"/>
                  <a:pt x="2181537" y="64741"/>
                </a:cubicBezTo>
                <a:cubicBezTo>
                  <a:pt x="2181283" y="74139"/>
                  <a:pt x="2178362" y="81632"/>
                  <a:pt x="2172774" y="87220"/>
                </a:cubicBezTo>
                <a:cubicBezTo>
                  <a:pt x="2167186" y="92808"/>
                  <a:pt x="2164392" y="96745"/>
                  <a:pt x="2164392" y="99031"/>
                </a:cubicBezTo>
                <a:cubicBezTo>
                  <a:pt x="2164392" y="101317"/>
                  <a:pt x="2160455" y="107159"/>
                  <a:pt x="2152581" y="116557"/>
                </a:cubicBezTo>
                <a:cubicBezTo>
                  <a:pt x="2144707" y="125955"/>
                  <a:pt x="2135436" y="147799"/>
                  <a:pt x="2124768" y="182089"/>
                </a:cubicBezTo>
                <a:cubicBezTo>
                  <a:pt x="2114100" y="216379"/>
                  <a:pt x="2106353" y="240001"/>
                  <a:pt x="2101527" y="252955"/>
                </a:cubicBezTo>
                <a:cubicBezTo>
                  <a:pt x="2096701" y="265909"/>
                  <a:pt x="2093653" y="275688"/>
                  <a:pt x="2092383" y="282292"/>
                </a:cubicBezTo>
                <a:cubicBezTo>
                  <a:pt x="2091113" y="288896"/>
                  <a:pt x="2088446" y="296008"/>
                  <a:pt x="2084382" y="303628"/>
                </a:cubicBezTo>
                <a:cubicBezTo>
                  <a:pt x="2078794" y="314804"/>
                  <a:pt x="2071301" y="333092"/>
                  <a:pt x="2061903" y="358492"/>
                </a:cubicBezTo>
                <a:cubicBezTo>
                  <a:pt x="2052505" y="383892"/>
                  <a:pt x="2048314" y="397354"/>
                  <a:pt x="2049330" y="398878"/>
                </a:cubicBezTo>
                <a:cubicBezTo>
                  <a:pt x="2050346" y="400910"/>
                  <a:pt x="2049076" y="403450"/>
                  <a:pt x="2045520" y="406498"/>
                </a:cubicBezTo>
                <a:cubicBezTo>
                  <a:pt x="2041964" y="409546"/>
                  <a:pt x="2039424" y="409800"/>
                  <a:pt x="2037900" y="407260"/>
                </a:cubicBezTo>
                <a:cubicBezTo>
                  <a:pt x="2036376" y="404720"/>
                  <a:pt x="2033328" y="404212"/>
                  <a:pt x="2028756" y="405736"/>
                </a:cubicBezTo>
                <a:cubicBezTo>
                  <a:pt x="2024184" y="406752"/>
                  <a:pt x="2017834" y="402815"/>
                  <a:pt x="2009706" y="393925"/>
                </a:cubicBezTo>
                <a:cubicBezTo>
                  <a:pt x="2001578" y="385035"/>
                  <a:pt x="1995990" y="376018"/>
                  <a:pt x="1992942" y="366874"/>
                </a:cubicBezTo>
                <a:cubicBezTo>
                  <a:pt x="1990402" y="359254"/>
                  <a:pt x="1989894" y="351507"/>
                  <a:pt x="1991418" y="343633"/>
                </a:cubicBezTo>
                <a:cubicBezTo>
                  <a:pt x="1992942" y="335759"/>
                  <a:pt x="1997514" y="323440"/>
                  <a:pt x="2005134" y="306676"/>
                </a:cubicBezTo>
                <a:cubicBezTo>
                  <a:pt x="2010214" y="295500"/>
                  <a:pt x="2012373" y="288261"/>
                  <a:pt x="2011611" y="284959"/>
                </a:cubicBezTo>
                <a:cubicBezTo>
                  <a:pt x="2010849" y="281657"/>
                  <a:pt x="2014024" y="272894"/>
                  <a:pt x="2021136" y="258670"/>
                </a:cubicBezTo>
                <a:cubicBezTo>
                  <a:pt x="2032820" y="233778"/>
                  <a:pt x="2037900" y="217268"/>
                  <a:pt x="2036376" y="209140"/>
                </a:cubicBezTo>
                <a:cubicBezTo>
                  <a:pt x="2035868" y="206092"/>
                  <a:pt x="2036884" y="204568"/>
                  <a:pt x="2039424" y="204568"/>
                </a:cubicBezTo>
                <a:cubicBezTo>
                  <a:pt x="2041964" y="204568"/>
                  <a:pt x="2044123" y="198091"/>
                  <a:pt x="2045901" y="185137"/>
                </a:cubicBezTo>
                <a:cubicBezTo>
                  <a:pt x="2047679" y="172183"/>
                  <a:pt x="2049711" y="165706"/>
                  <a:pt x="2051997" y="165706"/>
                </a:cubicBezTo>
                <a:cubicBezTo>
                  <a:pt x="2054283" y="165706"/>
                  <a:pt x="2055426" y="162404"/>
                  <a:pt x="2055426" y="155800"/>
                </a:cubicBezTo>
                <a:cubicBezTo>
                  <a:pt x="2055426" y="149196"/>
                  <a:pt x="2056442" y="145894"/>
                  <a:pt x="2058474" y="145894"/>
                </a:cubicBezTo>
                <a:cubicBezTo>
                  <a:pt x="2061522" y="145894"/>
                  <a:pt x="2064824" y="136242"/>
                  <a:pt x="2068380" y="116938"/>
                </a:cubicBezTo>
                <a:cubicBezTo>
                  <a:pt x="2072444" y="94586"/>
                  <a:pt x="2078540" y="71726"/>
                  <a:pt x="2086668" y="48358"/>
                </a:cubicBezTo>
                <a:cubicBezTo>
                  <a:pt x="2089208" y="41754"/>
                  <a:pt x="2090732" y="32610"/>
                  <a:pt x="2091240" y="20926"/>
                </a:cubicBezTo>
                <a:cubicBezTo>
                  <a:pt x="2091748" y="13306"/>
                  <a:pt x="2092637" y="8480"/>
                  <a:pt x="2093907" y="6448"/>
                </a:cubicBezTo>
                <a:cubicBezTo>
                  <a:pt x="2095177" y="4416"/>
                  <a:pt x="2098352" y="2892"/>
                  <a:pt x="2103432" y="1876"/>
                </a:cubicBezTo>
                <a:cubicBezTo>
                  <a:pt x="2107496" y="860"/>
                  <a:pt x="2111655" y="257"/>
                  <a:pt x="2115910" y="66"/>
                </a:cubicBezTo>
                <a:close/>
                <a:moveTo>
                  <a:pt x="896710" y="66"/>
                </a:moveTo>
                <a:cubicBezTo>
                  <a:pt x="900964" y="-124"/>
                  <a:pt x="905314" y="98"/>
                  <a:pt x="909759" y="733"/>
                </a:cubicBezTo>
                <a:cubicBezTo>
                  <a:pt x="918649" y="2003"/>
                  <a:pt x="924872" y="4416"/>
                  <a:pt x="928428" y="7972"/>
                </a:cubicBezTo>
                <a:cubicBezTo>
                  <a:pt x="931984" y="11528"/>
                  <a:pt x="935286" y="12798"/>
                  <a:pt x="938334" y="11782"/>
                </a:cubicBezTo>
                <a:cubicBezTo>
                  <a:pt x="940366" y="10766"/>
                  <a:pt x="942017" y="11274"/>
                  <a:pt x="943287" y="13306"/>
                </a:cubicBezTo>
                <a:cubicBezTo>
                  <a:pt x="944557" y="15338"/>
                  <a:pt x="945446" y="18386"/>
                  <a:pt x="945954" y="22450"/>
                </a:cubicBezTo>
                <a:cubicBezTo>
                  <a:pt x="947986" y="30578"/>
                  <a:pt x="951288" y="37182"/>
                  <a:pt x="955860" y="42262"/>
                </a:cubicBezTo>
                <a:cubicBezTo>
                  <a:pt x="960432" y="47850"/>
                  <a:pt x="962591" y="55343"/>
                  <a:pt x="962337" y="64741"/>
                </a:cubicBezTo>
                <a:cubicBezTo>
                  <a:pt x="962083" y="74139"/>
                  <a:pt x="959162" y="81632"/>
                  <a:pt x="953574" y="87220"/>
                </a:cubicBezTo>
                <a:cubicBezTo>
                  <a:pt x="947986" y="92808"/>
                  <a:pt x="945192" y="96745"/>
                  <a:pt x="945192" y="99031"/>
                </a:cubicBezTo>
                <a:cubicBezTo>
                  <a:pt x="945192" y="101317"/>
                  <a:pt x="941255" y="107159"/>
                  <a:pt x="933381" y="116557"/>
                </a:cubicBezTo>
                <a:cubicBezTo>
                  <a:pt x="925507" y="125955"/>
                  <a:pt x="916236" y="147799"/>
                  <a:pt x="905568" y="182089"/>
                </a:cubicBezTo>
                <a:cubicBezTo>
                  <a:pt x="894900" y="216379"/>
                  <a:pt x="887153" y="240001"/>
                  <a:pt x="882327" y="252955"/>
                </a:cubicBezTo>
                <a:cubicBezTo>
                  <a:pt x="877501" y="265909"/>
                  <a:pt x="874453" y="275688"/>
                  <a:pt x="873183" y="282292"/>
                </a:cubicBezTo>
                <a:cubicBezTo>
                  <a:pt x="871913" y="288896"/>
                  <a:pt x="869246" y="296008"/>
                  <a:pt x="865182" y="303628"/>
                </a:cubicBezTo>
                <a:cubicBezTo>
                  <a:pt x="859594" y="314804"/>
                  <a:pt x="852101" y="333092"/>
                  <a:pt x="842703" y="358492"/>
                </a:cubicBezTo>
                <a:cubicBezTo>
                  <a:pt x="833305" y="383892"/>
                  <a:pt x="829114" y="397354"/>
                  <a:pt x="830130" y="398878"/>
                </a:cubicBezTo>
                <a:cubicBezTo>
                  <a:pt x="831146" y="400910"/>
                  <a:pt x="829876" y="403450"/>
                  <a:pt x="826320" y="406498"/>
                </a:cubicBezTo>
                <a:cubicBezTo>
                  <a:pt x="822764" y="409546"/>
                  <a:pt x="820224" y="409800"/>
                  <a:pt x="818700" y="407260"/>
                </a:cubicBezTo>
                <a:cubicBezTo>
                  <a:pt x="817176" y="404720"/>
                  <a:pt x="814128" y="404212"/>
                  <a:pt x="809556" y="405736"/>
                </a:cubicBezTo>
                <a:cubicBezTo>
                  <a:pt x="804984" y="406752"/>
                  <a:pt x="798634" y="402815"/>
                  <a:pt x="790506" y="393925"/>
                </a:cubicBezTo>
                <a:cubicBezTo>
                  <a:pt x="782378" y="385035"/>
                  <a:pt x="776790" y="376018"/>
                  <a:pt x="773742" y="366874"/>
                </a:cubicBezTo>
                <a:cubicBezTo>
                  <a:pt x="771202" y="359254"/>
                  <a:pt x="770694" y="351507"/>
                  <a:pt x="772218" y="343633"/>
                </a:cubicBezTo>
                <a:cubicBezTo>
                  <a:pt x="773742" y="335759"/>
                  <a:pt x="778314" y="323440"/>
                  <a:pt x="785934" y="306676"/>
                </a:cubicBezTo>
                <a:cubicBezTo>
                  <a:pt x="791014" y="295500"/>
                  <a:pt x="793173" y="288261"/>
                  <a:pt x="792411" y="284959"/>
                </a:cubicBezTo>
                <a:cubicBezTo>
                  <a:pt x="791649" y="281657"/>
                  <a:pt x="794824" y="272894"/>
                  <a:pt x="801936" y="258670"/>
                </a:cubicBezTo>
                <a:cubicBezTo>
                  <a:pt x="813620" y="233778"/>
                  <a:pt x="818700" y="217268"/>
                  <a:pt x="817176" y="209140"/>
                </a:cubicBezTo>
                <a:cubicBezTo>
                  <a:pt x="816668" y="206092"/>
                  <a:pt x="817684" y="204568"/>
                  <a:pt x="820224" y="204568"/>
                </a:cubicBezTo>
                <a:cubicBezTo>
                  <a:pt x="822764" y="204568"/>
                  <a:pt x="824923" y="198091"/>
                  <a:pt x="826701" y="185137"/>
                </a:cubicBezTo>
                <a:cubicBezTo>
                  <a:pt x="828479" y="172183"/>
                  <a:pt x="830511" y="165706"/>
                  <a:pt x="832797" y="165706"/>
                </a:cubicBezTo>
                <a:cubicBezTo>
                  <a:pt x="835083" y="165706"/>
                  <a:pt x="836226" y="162404"/>
                  <a:pt x="836226" y="155800"/>
                </a:cubicBezTo>
                <a:cubicBezTo>
                  <a:pt x="836226" y="149196"/>
                  <a:pt x="837242" y="145894"/>
                  <a:pt x="839274" y="145894"/>
                </a:cubicBezTo>
                <a:cubicBezTo>
                  <a:pt x="842322" y="145894"/>
                  <a:pt x="845624" y="136242"/>
                  <a:pt x="849180" y="116938"/>
                </a:cubicBezTo>
                <a:cubicBezTo>
                  <a:pt x="853244" y="94586"/>
                  <a:pt x="859340" y="71726"/>
                  <a:pt x="867468" y="48358"/>
                </a:cubicBezTo>
                <a:cubicBezTo>
                  <a:pt x="870008" y="41754"/>
                  <a:pt x="871532" y="32610"/>
                  <a:pt x="872040" y="20926"/>
                </a:cubicBezTo>
                <a:cubicBezTo>
                  <a:pt x="872548" y="13306"/>
                  <a:pt x="873437" y="8480"/>
                  <a:pt x="874707" y="6448"/>
                </a:cubicBezTo>
                <a:cubicBezTo>
                  <a:pt x="875977" y="4416"/>
                  <a:pt x="879152" y="2892"/>
                  <a:pt x="884232" y="1876"/>
                </a:cubicBezTo>
                <a:cubicBezTo>
                  <a:pt x="888296" y="860"/>
                  <a:pt x="892455" y="257"/>
                  <a:pt x="896710" y="66"/>
                </a:cubicBezTo>
                <a:close/>
                <a:moveTo>
                  <a:pt x="429985" y="66"/>
                </a:moveTo>
                <a:cubicBezTo>
                  <a:pt x="434239" y="-124"/>
                  <a:pt x="438589" y="98"/>
                  <a:pt x="443034" y="733"/>
                </a:cubicBezTo>
                <a:cubicBezTo>
                  <a:pt x="451924" y="2003"/>
                  <a:pt x="458147" y="4416"/>
                  <a:pt x="461703" y="7972"/>
                </a:cubicBezTo>
                <a:cubicBezTo>
                  <a:pt x="465259" y="11528"/>
                  <a:pt x="468561" y="12798"/>
                  <a:pt x="471609" y="11782"/>
                </a:cubicBezTo>
                <a:cubicBezTo>
                  <a:pt x="473641" y="10766"/>
                  <a:pt x="475292" y="11274"/>
                  <a:pt x="476562" y="13306"/>
                </a:cubicBezTo>
                <a:cubicBezTo>
                  <a:pt x="477832" y="15338"/>
                  <a:pt x="478721" y="18386"/>
                  <a:pt x="479229" y="22450"/>
                </a:cubicBezTo>
                <a:cubicBezTo>
                  <a:pt x="481261" y="30578"/>
                  <a:pt x="484563" y="37182"/>
                  <a:pt x="489135" y="42262"/>
                </a:cubicBezTo>
                <a:cubicBezTo>
                  <a:pt x="493707" y="47850"/>
                  <a:pt x="495866" y="55343"/>
                  <a:pt x="495612" y="64741"/>
                </a:cubicBezTo>
                <a:cubicBezTo>
                  <a:pt x="495358" y="74139"/>
                  <a:pt x="492437" y="81632"/>
                  <a:pt x="486849" y="87220"/>
                </a:cubicBezTo>
                <a:cubicBezTo>
                  <a:pt x="481261" y="92808"/>
                  <a:pt x="478467" y="96745"/>
                  <a:pt x="478467" y="99031"/>
                </a:cubicBezTo>
                <a:cubicBezTo>
                  <a:pt x="478467" y="101317"/>
                  <a:pt x="474530" y="107159"/>
                  <a:pt x="466656" y="116557"/>
                </a:cubicBezTo>
                <a:cubicBezTo>
                  <a:pt x="458782" y="125955"/>
                  <a:pt x="449511" y="147799"/>
                  <a:pt x="438843" y="182089"/>
                </a:cubicBezTo>
                <a:cubicBezTo>
                  <a:pt x="428175" y="216379"/>
                  <a:pt x="420428" y="240001"/>
                  <a:pt x="415602" y="252955"/>
                </a:cubicBezTo>
                <a:cubicBezTo>
                  <a:pt x="410776" y="265909"/>
                  <a:pt x="407728" y="275688"/>
                  <a:pt x="406458" y="282292"/>
                </a:cubicBezTo>
                <a:cubicBezTo>
                  <a:pt x="405188" y="288896"/>
                  <a:pt x="402521" y="296008"/>
                  <a:pt x="398457" y="303628"/>
                </a:cubicBezTo>
                <a:cubicBezTo>
                  <a:pt x="392869" y="314804"/>
                  <a:pt x="385376" y="333092"/>
                  <a:pt x="375978" y="358492"/>
                </a:cubicBezTo>
                <a:cubicBezTo>
                  <a:pt x="366580" y="383892"/>
                  <a:pt x="362389" y="397354"/>
                  <a:pt x="363405" y="398878"/>
                </a:cubicBezTo>
                <a:cubicBezTo>
                  <a:pt x="364421" y="400910"/>
                  <a:pt x="363151" y="403450"/>
                  <a:pt x="359595" y="406498"/>
                </a:cubicBezTo>
                <a:cubicBezTo>
                  <a:pt x="356039" y="409546"/>
                  <a:pt x="353499" y="409800"/>
                  <a:pt x="351975" y="407260"/>
                </a:cubicBezTo>
                <a:cubicBezTo>
                  <a:pt x="350451" y="404720"/>
                  <a:pt x="347403" y="404212"/>
                  <a:pt x="342831" y="405736"/>
                </a:cubicBezTo>
                <a:cubicBezTo>
                  <a:pt x="338259" y="406752"/>
                  <a:pt x="331909" y="402815"/>
                  <a:pt x="323781" y="393925"/>
                </a:cubicBezTo>
                <a:cubicBezTo>
                  <a:pt x="315653" y="385035"/>
                  <a:pt x="310065" y="376018"/>
                  <a:pt x="307017" y="366874"/>
                </a:cubicBezTo>
                <a:cubicBezTo>
                  <a:pt x="304477" y="359254"/>
                  <a:pt x="303969" y="351507"/>
                  <a:pt x="305493" y="343633"/>
                </a:cubicBezTo>
                <a:cubicBezTo>
                  <a:pt x="307017" y="335759"/>
                  <a:pt x="311589" y="323440"/>
                  <a:pt x="319209" y="306676"/>
                </a:cubicBezTo>
                <a:cubicBezTo>
                  <a:pt x="324289" y="295500"/>
                  <a:pt x="326448" y="288261"/>
                  <a:pt x="325686" y="284959"/>
                </a:cubicBezTo>
                <a:cubicBezTo>
                  <a:pt x="324924" y="281657"/>
                  <a:pt x="328099" y="272894"/>
                  <a:pt x="335211" y="258670"/>
                </a:cubicBezTo>
                <a:cubicBezTo>
                  <a:pt x="346895" y="233778"/>
                  <a:pt x="351975" y="217268"/>
                  <a:pt x="350451" y="209140"/>
                </a:cubicBezTo>
                <a:cubicBezTo>
                  <a:pt x="349943" y="206092"/>
                  <a:pt x="350959" y="204568"/>
                  <a:pt x="353499" y="204568"/>
                </a:cubicBezTo>
                <a:cubicBezTo>
                  <a:pt x="356039" y="204568"/>
                  <a:pt x="358198" y="198091"/>
                  <a:pt x="359976" y="185137"/>
                </a:cubicBezTo>
                <a:cubicBezTo>
                  <a:pt x="361754" y="172183"/>
                  <a:pt x="363786" y="165706"/>
                  <a:pt x="366072" y="165706"/>
                </a:cubicBezTo>
                <a:cubicBezTo>
                  <a:pt x="368358" y="165706"/>
                  <a:pt x="369501" y="162404"/>
                  <a:pt x="369501" y="155800"/>
                </a:cubicBezTo>
                <a:cubicBezTo>
                  <a:pt x="369501" y="149196"/>
                  <a:pt x="370517" y="145894"/>
                  <a:pt x="372549" y="145894"/>
                </a:cubicBezTo>
                <a:cubicBezTo>
                  <a:pt x="375597" y="145894"/>
                  <a:pt x="378899" y="136242"/>
                  <a:pt x="382455" y="116938"/>
                </a:cubicBezTo>
                <a:cubicBezTo>
                  <a:pt x="386519" y="94586"/>
                  <a:pt x="392615" y="71726"/>
                  <a:pt x="400743" y="48358"/>
                </a:cubicBezTo>
                <a:cubicBezTo>
                  <a:pt x="403283" y="41754"/>
                  <a:pt x="404807" y="32610"/>
                  <a:pt x="405315" y="20926"/>
                </a:cubicBezTo>
                <a:cubicBezTo>
                  <a:pt x="405823" y="13306"/>
                  <a:pt x="406712" y="8480"/>
                  <a:pt x="407982" y="6448"/>
                </a:cubicBezTo>
                <a:cubicBezTo>
                  <a:pt x="409252" y="4416"/>
                  <a:pt x="412427" y="2892"/>
                  <a:pt x="417507" y="1876"/>
                </a:cubicBezTo>
                <a:cubicBezTo>
                  <a:pt x="421571" y="860"/>
                  <a:pt x="425730" y="257"/>
                  <a:pt x="429985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0ED8557-F7E3-4289-9403-F6681CC93946}"/>
              </a:ext>
            </a:extLst>
          </p:cNvPr>
          <p:cNvGrpSpPr/>
          <p:nvPr/>
        </p:nvGrpSpPr>
        <p:grpSpPr>
          <a:xfrm>
            <a:off x="4181573" y="2020725"/>
            <a:ext cx="1922812" cy="523220"/>
            <a:chOff x="4106399" y="2020725"/>
            <a:chExt cx="1922812" cy="52322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562C6A30-92FC-439D-8CE2-19D589332440}"/>
                </a:ext>
              </a:extLst>
            </p:cNvPr>
            <p:cNvSpPr txBox="1"/>
            <p:nvPr/>
          </p:nvSpPr>
          <p:spPr>
            <a:xfrm>
              <a:off x="4386887" y="2020725"/>
              <a:ext cx="1395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档案馆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97CB1DFE-6C48-459E-95A8-AB7FADE51F9F}"/>
                </a:ext>
              </a:extLst>
            </p:cNvPr>
            <p:cNvGrpSpPr/>
            <p:nvPr/>
          </p:nvGrpSpPr>
          <p:grpSpPr>
            <a:xfrm>
              <a:off x="4106399" y="2282335"/>
              <a:ext cx="1922812" cy="0"/>
              <a:chOff x="4132175" y="2282335"/>
              <a:chExt cx="1922812" cy="0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3EAC4198-C1C9-4A5C-B2C4-DE49DAEB5C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32175" y="2282335"/>
                <a:ext cx="280488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436FA076-4205-428D-857C-9180591AD7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4499" y="2282335"/>
                <a:ext cx="280488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7A2AE35-DD2B-4618-929A-F14E9CCC48EC}"/>
              </a:ext>
            </a:extLst>
          </p:cNvPr>
          <p:cNvGrpSpPr/>
          <p:nvPr/>
        </p:nvGrpSpPr>
        <p:grpSpPr>
          <a:xfrm>
            <a:off x="8351745" y="2020725"/>
            <a:ext cx="2539890" cy="523220"/>
            <a:chOff x="8411853" y="2020725"/>
            <a:chExt cx="2539890" cy="52322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48C33AD8-629C-4AC1-8AED-A39770BDE849}"/>
                </a:ext>
              </a:extLst>
            </p:cNvPr>
            <p:cNvSpPr txBox="1"/>
            <p:nvPr/>
          </p:nvSpPr>
          <p:spPr>
            <a:xfrm>
              <a:off x="8568756" y="2020725"/>
              <a:ext cx="22260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Word</a:t>
              </a:r>
              <a:r>
                <a:rPr lang="zh-CN" altLang="en-US" sz="280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海报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81E217D9-9391-47C4-80BC-2FB46506E818}"/>
                </a:ext>
              </a:extLst>
            </p:cNvPr>
            <p:cNvGrpSpPr/>
            <p:nvPr/>
          </p:nvGrpSpPr>
          <p:grpSpPr>
            <a:xfrm>
              <a:off x="8411853" y="2282335"/>
              <a:ext cx="2539890" cy="0"/>
              <a:chOff x="8411853" y="2282335"/>
              <a:chExt cx="2539890" cy="0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51CEAD18-BA6C-40E4-9F83-31BDE8F5CC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11853" y="2282335"/>
                <a:ext cx="280488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9EBCAEAA-C496-455A-9387-E44AFD6B23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71255" y="2282335"/>
                <a:ext cx="280488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38D554F2-C707-48E2-8C26-2368E9C50B1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04629" y="2741728"/>
            <a:ext cx="4076701" cy="229314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89FE972-3827-4DB4-BFF6-155D957107E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04629" y="3258138"/>
            <a:ext cx="4076701" cy="229314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0D87C71-7521-43A7-B2F3-348F1EB2258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340" y="2741728"/>
            <a:ext cx="4076701" cy="2293144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90500" dist="38100" dir="2700000" algn="tl" rotWithShape="0">
              <a:prstClr val="black">
                <a:alpha val="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94068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68AD01E-DF4E-45C6-983D-93B610F318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757" y="3715156"/>
            <a:ext cx="1827935" cy="19426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F8677D-70C2-4034-8189-49F00F1786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147" y="4544076"/>
            <a:ext cx="1838325" cy="23336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B946C98-092D-44D5-BD1F-2F6E9CA89E9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70"/>
          <a:stretch/>
        </p:blipFill>
        <p:spPr>
          <a:xfrm>
            <a:off x="-308541" y="4857750"/>
            <a:ext cx="6051244" cy="2019951"/>
          </a:xfrm>
          <a:prstGeom prst="rect">
            <a:avLst/>
          </a:prstGeom>
        </p:spPr>
      </p:pic>
      <p:sp>
        <p:nvSpPr>
          <p:cNvPr id="14" name="PA_文本框 13">
            <a:extLst>
              <a:ext uri="{FF2B5EF4-FFF2-40B4-BE49-F238E27FC236}">
                <a16:creationId xmlns:a16="http://schemas.microsoft.com/office/drawing/2014/main" xmlns="" id="{F58861D0-FFEC-4154-AB81-9A64126DE57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716172" y="968772"/>
            <a:ext cx="4743298" cy="692920"/>
          </a:xfrm>
          <a:custGeom>
            <a:avLst/>
            <a:gdLst/>
            <a:ahLst/>
            <a:cxnLst/>
            <a:rect l="l" t="t" r="r" b="b"/>
            <a:pathLst>
              <a:path w="4743298" h="692920">
                <a:moveTo>
                  <a:pt x="3532861" y="544711"/>
                </a:moveTo>
                <a:cubicBezTo>
                  <a:pt x="3533623" y="544965"/>
                  <a:pt x="3533496" y="546108"/>
                  <a:pt x="3532480" y="548140"/>
                </a:cubicBezTo>
                <a:cubicBezTo>
                  <a:pt x="3530956" y="550172"/>
                  <a:pt x="3531718" y="551696"/>
                  <a:pt x="3534766" y="552712"/>
                </a:cubicBezTo>
                <a:cubicBezTo>
                  <a:pt x="3537814" y="553728"/>
                  <a:pt x="3537306" y="554490"/>
                  <a:pt x="3533242" y="554998"/>
                </a:cubicBezTo>
                <a:cubicBezTo>
                  <a:pt x="3529686" y="554998"/>
                  <a:pt x="3527527" y="554236"/>
                  <a:pt x="3526765" y="552712"/>
                </a:cubicBezTo>
                <a:cubicBezTo>
                  <a:pt x="3526003" y="551188"/>
                  <a:pt x="3526638" y="549410"/>
                  <a:pt x="3528670" y="547378"/>
                </a:cubicBezTo>
                <a:cubicBezTo>
                  <a:pt x="3530702" y="545346"/>
                  <a:pt x="3532099" y="544457"/>
                  <a:pt x="3532861" y="544711"/>
                </a:cubicBezTo>
                <a:close/>
                <a:moveTo>
                  <a:pt x="1114368" y="360117"/>
                </a:moveTo>
                <a:cubicBezTo>
                  <a:pt x="1111130" y="359863"/>
                  <a:pt x="1108050" y="360307"/>
                  <a:pt x="1105129" y="361450"/>
                </a:cubicBezTo>
                <a:cubicBezTo>
                  <a:pt x="1091413" y="367038"/>
                  <a:pt x="1079094" y="383294"/>
                  <a:pt x="1068172" y="410218"/>
                </a:cubicBezTo>
                <a:cubicBezTo>
                  <a:pt x="1057250" y="437142"/>
                  <a:pt x="1052805" y="462034"/>
                  <a:pt x="1054837" y="484894"/>
                </a:cubicBezTo>
                <a:cubicBezTo>
                  <a:pt x="1055853" y="497086"/>
                  <a:pt x="1059028" y="506611"/>
                  <a:pt x="1064362" y="513469"/>
                </a:cubicBezTo>
                <a:cubicBezTo>
                  <a:pt x="1069696" y="520327"/>
                  <a:pt x="1075411" y="522740"/>
                  <a:pt x="1081507" y="520708"/>
                </a:cubicBezTo>
                <a:cubicBezTo>
                  <a:pt x="1087095" y="518676"/>
                  <a:pt x="1089889" y="516644"/>
                  <a:pt x="1089889" y="514612"/>
                </a:cubicBezTo>
                <a:cubicBezTo>
                  <a:pt x="1089889" y="512580"/>
                  <a:pt x="1094461" y="508516"/>
                  <a:pt x="1103605" y="502420"/>
                </a:cubicBezTo>
                <a:cubicBezTo>
                  <a:pt x="1117829" y="493784"/>
                  <a:pt x="1130021" y="482481"/>
                  <a:pt x="1140181" y="468511"/>
                </a:cubicBezTo>
                <a:cubicBezTo>
                  <a:pt x="1150341" y="454541"/>
                  <a:pt x="1156183" y="441206"/>
                  <a:pt x="1157707" y="428506"/>
                </a:cubicBezTo>
                <a:cubicBezTo>
                  <a:pt x="1159231" y="416822"/>
                  <a:pt x="1160755" y="408821"/>
                  <a:pt x="1162279" y="404503"/>
                </a:cubicBezTo>
                <a:cubicBezTo>
                  <a:pt x="1163803" y="400185"/>
                  <a:pt x="1158977" y="392438"/>
                  <a:pt x="1147801" y="381262"/>
                </a:cubicBezTo>
                <a:cubicBezTo>
                  <a:pt x="1135228" y="367927"/>
                  <a:pt x="1124084" y="360879"/>
                  <a:pt x="1114368" y="360117"/>
                </a:cubicBezTo>
                <a:close/>
                <a:moveTo>
                  <a:pt x="3386176" y="337828"/>
                </a:moveTo>
                <a:cubicBezTo>
                  <a:pt x="3382620" y="337828"/>
                  <a:pt x="3365094" y="346972"/>
                  <a:pt x="3333598" y="365260"/>
                </a:cubicBezTo>
                <a:cubicBezTo>
                  <a:pt x="3322930" y="371864"/>
                  <a:pt x="3314802" y="375420"/>
                  <a:pt x="3309214" y="375928"/>
                </a:cubicBezTo>
                <a:cubicBezTo>
                  <a:pt x="3303118" y="376436"/>
                  <a:pt x="3298546" y="378087"/>
                  <a:pt x="3295498" y="380881"/>
                </a:cubicBezTo>
                <a:cubicBezTo>
                  <a:pt x="3292450" y="383675"/>
                  <a:pt x="3292196" y="386596"/>
                  <a:pt x="3294736" y="389644"/>
                </a:cubicBezTo>
                <a:cubicBezTo>
                  <a:pt x="3298292" y="394216"/>
                  <a:pt x="3307309" y="399804"/>
                  <a:pt x="3321787" y="406408"/>
                </a:cubicBezTo>
                <a:cubicBezTo>
                  <a:pt x="3336265" y="413012"/>
                  <a:pt x="3346298" y="416314"/>
                  <a:pt x="3351886" y="416314"/>
                </a:cubicBezTo>
                <a:cubicBezTo>
                  <a:pt x="3357982" y="416314"/>
                  <a:pt x="3360776" y="417330"/>
                  <a:pt x="3360268" y="419362"/>
                </a:cubicBezTo>
                <a:cubicBezTo>
                  <a:pt x="3358744" y="421902"/>
                  <a:pt x="3360014" y="423934"/>
                  <a:pt x="3364078" y="425458"/>
                </a:cubicBezTo>
                <a:cubicBezTo>
                  <a:pt x="3369666" y="427490"/>
                  <a:pt x="3374492" y="426982"/>
                  <a:pt x="3378556" y="423934"/>
                </a:cubicBezTo>
                <a:cubicBezTo>
                  <a:pt x="3379572" y="422410"/>
                  <a:pt x="3379318" y="421140"/>
                  <a:pt x="3377794" y="420124"/>
                </a:cubicBezTo>
                <a:cubicBezTo>
                  <a:pt x="3375762" y="418600"/>
                  <a:pt x="3376778" y="415806"/>
                  <a:pt x="3380842" y="411742"/>
                </a:cubicBezTo>
                <a:cubicBezTo>
                  <a:pt x="3384906" y="408694"/>
                  <a:pt x="3386938" y="408440"/>
                  <a:pt x="3386938" y="410980"/>
                </a:cubicBezTo>
                <a:cubicBezTo>
                  <a:pt x="3386938" y="414536"/>
                  <a:pt x="3385795" y="418600"/>
                  <a:pt x="3383509" y="423172"/>
                </a:cubicBezTo>
                <a:cubicBezTo>
                  <a:pt x="3381223" y="427744"/>
                  <a:pt x="3381096" y="432316"/>
                  <a:pt x="3383128" y="436888"/>
                </a:cubicBezTo>
                <a:cubicBezTo>
                  <a:pt x="3386176" y="441968"/>
                  <a:pt x="3388462" y="440190"/>
                  <a:pt x="3389986" y="431554"/>
                </a:cubicBezTo>
                <a:cubicBezTo>
                  <a:pt x="3390494" y="427998"/>
                  <a:pt x="3391256" y="422410"/>
                  <a:pt x="3392272" y="414790"/>
                </a:cubicBezTo>
                <a:cubicBezTo>
                  <a:pt x="3392780" y="405138"/>
                  <a:pt x="3392272" y="400312"/>
                  <a:pt x="3390748" y="400312"/>
                </a:cubicBezTo>
                <a:cubicBezTo>
                  <a:pt x="3388716" y="401328"/>
                  <a:pt x="3387700" y="398788"/>
                  <a:pt x="3387700" y="392692"/>
                </a:cubicBezTo>
                <a:cubicBezTo>
                  <a:pt x="3387700" y="387612"/>
                  <a:pt x="3387954" y="379992"/>
                  <a:pt x="3388462" y="369832"/>
                </a:cubicBezTo>
                <a:cubicBezTo>
                  <a:pt x="3389478" y="357640"/>
                  <a:pt x="3389732" y="349258"/>
                  <a:pt x="3389224" y="344686"/>
                </a:cubicBezTo>
                <a:cubicBezTo>
                  <a:pt x="3388716" y="340114"/>
                  <a:pt x="3387700" y="337828"/>
                  <a:pt x="3386176" y="337828"/>
                </a:cubicBezTo>
                <a:close/>
                <a:moveTo>
                  <a:pt x="3183103" y="328113"/>
                </a:moveTo>
                <a:cubicBezTo>
                  <a:pt x="3187421" y="329002"/>
                  <a:pt x="3193136" y="333256"/>
                  <a:pt x="3200248" y="340876"/>
                </a:cubicBezTo>
                <a:cubicBezTo>
                  <a:pt x="3208376" y="349512"/>
                  <a:pt x="3214980" y="355100"/>
                  <a:pt x="3220060" y="357640"/>
                </a:cubicBezTo>
                <a:cubicBezTo>
                  <a:pt x="3224124" y="360180"/>
                  <a:pt x="3226791" y="366784"/>
                  <a:pt x="3228061" y="377452"/>
                </a:cubicBezTo>
                <a:cubicBezTo>
                  <a:pt x="3229331" y="388120"/>
                  <a:pt x="3227934" y="394978"/>
                  <a:pt x="3223870" y="398026"/>
                </a:cubicBezTo>
                <a:cubicBezTo>
                  <a:pt x="3220314" y="401074"/>
                  <a:pt x="3205582" y="402471"/>
                  <a:pt x="3179674" y="402217"/>
                </a:cubicBezTo>
                <a:cubicBezTo>
                  <a:pt x="3153766" y="401963"/>
                  <a:pt x="3138272" y="400312"/>
                  <a:pt x="3133192" y="397264"/>
                </a:cubicBezTo>
                <a:cubicBezTo>
                  <a:pt x="3128112" y="394216"/>
                  <a:pt x="3123794" y="394089"/>
                  <a:pt x="3120238" y="396883"/>
                </a:cubicBezTo>
                <a:cubicBezTo>
                  <a:pt x="3116682" y="399677"/>
                  <a:pt x="3108173" y="401963"/>
                  <a:pt x="3094711" y="403741"/>
                </a:cubicBezTo>
                <a:cubicBezTo>
                  <a:pt x="3081249" y="405519"/>
                  <a:pt x="3073756" y="407424"/>
                  <a:pt x="3072232" y="409456"/>
                </a:cubicBezTo>
                <a:cubicBezTo>
                  <a:pt x="3071216" y="411488"/>
                  <a:pt x="3061183" y="411742"/>
                  <a:pt x="3042133" y="410218"/>
                </a:cubicBezTo>
                <a:cubicBezTo>
                  <a:pt x="3023083" y="408694"/>
                  <a:pt x="3012796" y="406662"/>
                  <a:pt x="3011272" y="404122"/>
                </a:cubicBezTo>
                <a:cubicBezTo>
                  <a:pt x="3009240" y="401074"/>
                  <a:pt x="3008224" y="397010"/>
                  <a:pt x="3008224" y="391930"/>
                </a:cubicBezTo>
                <a:cubicBezTo>
                  <a:pt x="3008224" y="386850"/>
                  <a:pt x="3005176" y="381262"/>
                  <a:pt x="2999080" y="375166"/>
                </a:cubicBezTo>
                <a:lnTo>
                  <a:pt x="2990698" y="366022"/>
                </a:lnTo>
                <a:lnTo>
                  <a:pt x="3004414" y="354592"/>
                </a:lnTo>
                <a:cubicBezTo>
                  <a:pt x="3011018" y="349004"/>
                  <a:pt x="3017622" y="345448"/>
                  <a:pt x="3024226" y="343924"/>
                </a:cubicBezTo>
                <a:cubicBezTo>
                  <a:pt x="3030830" y="342400"/>
                  <a:pt x="3035148" y="343416"/>
                  <a:pt x="3037180" y="346972"/>
                </a:cubicBezTo>
                <a:cubicBezTo>
                  <a:pt x="3039212" y="350020"/>
                  <a:pt x="3042768" y="350782"/>
                  <a:pt x="3047848" y="349258"/>
                </a:cubicBezTo>
                <a:cubicBezTo>
                  <a:pt x="3054960" y="346718"/>
                  <a:pt x="3065120" y="345321"/>
                  <a:pt x="3078328" y="345067"/>
                </a:cubicBezTo>
                <a:cubicBezTo>
                  <a:pt x="3091536" y="344813"/>
                  <a:pt x="3098648" y="345702"/>
                  <a:pt x="3099664" y="347734"/>
                </a:cubicBezTo>
                <a:cubicBezTo>
                  <a:pt x="3101696" y="350274"/>
                  <a:pt x="3104236" y="349258"/>
                  <a:pt x="3107284" y="344686"/>
                </a:cubicBezTo>
                <a:cubicBezTo>
                  <a:pt x="3109316" y="342146"/>
                  <a:pt x="3111475" y="340749"/>
                  <a:pt x="3113761" y="340495"/>
                </a:cubicBezTo>
                <a:cubicBezTo>
                  <a:pt x="3116047" y="340241"/>
                  <a:pt x="3119984" y="341130"/>
                  <a:pt x="3125572" y="343162"/>
                </a:cubicBezTo>
                <a:cubicBezTo>
                  <a:pt x="3135224" y="346210"/>
                  <a:pt x="3145511" y="346845"/>
                  <a:pt x="3156433" y="345067"/>
                </a:cubicBezTo>
                <a:cubicBezTo>
                  <a:pt x="3167355" y="343289"/>
                  <a:pt x="3173324" y="340114"/>
                  <a:pt x="3174340" y="335542"/>
                </a:cubicBezTo>
                <a:cubicBezTo>
                  <a:pt x="3175864" y="329700"/>
                  <a:pt x="3178785" y="327224"/>
                  <a:pt x="3183103" y="328113"/>
                </a:cubicBezTo>
                <a:close/>
                <a:moveTo>
                  <a:pt x="2155356" y="327065"/>
                </a:moveTo>
                <a:cubicBezTo>
                  <a:pt x="2159547" y="327509"/>
                  <a:pt x="2162023" y="328430"/>
                  <a:pt x="2162785" y="329827"/>
                </a:cubicBezTo>
                <a:cubicBezTo>
                  <a:pt x="2164309" y="332621"/>
                  <a:pt x="2168119" y="334018"/>
                  <a:pt x="2174215" y="334018"/>
                </a:cubicBezTo>
                <a:cubicBezTo>
                  <a:pt x="2179803" y="334018"/>
                  <a:pt x="2184756" y="336812"/>
                  <a:pt x="2189074" y="342400"/>
                </a:cubicBezTo>
                <a:cubicBezTo>
                  <a:pt x="2193392" y="347988"/>
                  <a:pt x="2195551" y="354338"/>
                  <a:pt x="2195551" y="361450"/>
                </a:cubicBezTo>
                <a:cubicBezTo>
                  <a:pt x="2195551" y="366530"/>
                  <a:pt x="2192376" y="373642"/>
                  <a:pt x="2186026" y="382786"/>
                </a:cubicBezTo>
                <a:cubicBezTo>
                  <a:pt x="2179676" y="391930"/>
                  <a:pt x="2172945" y="399550"/>
                  <a:pt x="2165833" y="405646"/>
                </a:cubicBezTo>
                <a:cubicBezTo>
                  <a:pt x="2158721" y="411742"/>
                  <a:pt x="2153895" y="413774"/>
                  <a:pt x="2151355" y="411742"/>
                </a:cubicBezTo>
                <a:cubicBezTo>
                  <a:pt x="2148815" y="409202"/>
                  <a:pt x="2145259" y="407932"/>
                  <a:pt x="2140687" y="407932"/>
                </a:cubicBezTo>
                <a:cubicBezTo>
                  <a:pt x="2136623" y="407932"/>
                  <a:pt x="2131797" y="405519"/>
                  <a:pt x="2126209" y="400693"/>
                </a:cubicBezTo>
                <a:cubicBezTo>
                  <a:pt x="2120621" y="395867"/>
                  <a:pt x="2117827" y="391930"/>
                  <a:pt x="2117827" y="388882"/>
                </a:cubicBezTo>
                <a:cubicBezTo>
                  <a:pt x="2117827" y="386342"/>
                  <a:pt x="2116049" y="383548"/>
                  <a:pt x="2112493" y="380500"/>
                </a:cubicBezTo>
                <a:cubicBezTo>
                  <a:pt x="2108429" y="376944"/>
                  <a:pt x="2106016" y="370594"/>
                  <a:pt x="2105254" y="361450"/>
                </a:cubicBezTo>
                <a:cubicBezTo>
                  <a:pt x="2104492" y="352306"/>
                  <a:pt x="2105889" y="344686"/>
                  <a:pt x="2109445" y="338590"/>
                </a:cubicBezTo>
                <a:cubicBezTo>
                  <a:pt x="2111985" y="334018"/>
                  <a:pt x="2114906" y="331097"/>
                  <a:pt x="2118208" y="329827"/>
                </a:cubicBezTo>
                <a:cubicBezTo>
                  <a:pt x="2121510" y="328557"/>
                  <a:pt x="2127987" y="327668"/>
                  <a:pt x="2137639" y="327160"/>
                </a:cubicBezTo>
                <a:cubicBezTo>
                  <a:pt x="2145259" y="326652"/>
                  <a:pt x="2151165" y="326620"/>
                  <a:pt x="2155356" y="327065"/>
                </a:cubicBezTo>
                <a:close/>
                <a:moveTo>
                  <a:pt x="1383831" y="327065"/>
                </a:moveTo>
                <a:cubicBezTo>
                  <a:pt x="1388022" y="327509"/>
                  <a:pt x="1390498" y="328430"/>
                  <a:pt x="1391260" y="329827"/>
                </a:cubicBezTo>
                <a:cubicBezTo>
                  <a:pt x="1392784" y="332621"/>
                  <a:pt x="1396594" y="334018"/>
                  <a:pt x="1402690" y="334018"/>
                </a:cubicBezTo>
                <a:cubicBezTo>
                  <a:pt x="1408278" y="334018"/>
                  <a:pt x="1413231" y="336812"/>
                  <a:pt x="1417549" y="342400"/>
                </a:cubicBezTo>
                <a:cubicBezTo>
                  <a:pt x="1421867" y="347988"/>
                  <a:pt x="1424026" y="354338"/>
                  <a:pt x="1424026" y="361450"/>
                </a:cubicBezTo>
                <a:cubicBezTo>
                  <a:pt x="1424026" y="366530"/>
                  <a:pt x="1420851" y="373642"/>
                  <a:pt x="1414501" y="382786"/>
                </a:cubicBezTo>
                <a:cubicBezTo>
                  <a:pt x="1408151" y="391930"/>
                  <a:pt x="1401420" y="399550"/>
                  <a:pt x="1394308" y="405646"/>
                </a:cubicBezTo>
                <a:cubicBezTo>
                  <a:pt x="1387196" y="411742"/>
                  <a:pt x="1382370" y="413774"/>
                  <a:pt x="1379830" y="411742"/>
                </a:cubicBezTo>
                <a:cubicBezTo>
                  <a:pt x="1377290" y="409202"/>
                  <a:pt x="1373734" y="407932"/>
                  <a:pt x="1369162" y="407932"/>
                </a:cubicBezTo>
                <a:cubicBezTo>
                  <a:pt x="1365098" y="407932"/>
                  <a:pt x="1360272" y="405519"/>
                  <a:pt x="1354684" y="400693"/>
                </a:cubicBezTo>
                <a:cubicBezTo>
                  <a:pt x="1349096" y="395867"/>
                  <a:pt x="1346302" y="391930"/>
                  <a:pt x="1346302" y="388882"/>
                </a:cubicBezTo>
                <a:cubicBezTo>
                  <a:pt x="1346302" y="386342"/>
                  <a:pt x="1344524" y="383548"/>
                  <a:pt x="1340968" y="380500"/>
                </a:cubicBezTo>
                <a:cubicBezTo>
                  <a:pt x="1336904" y="376944"/>
                  <a:pt x="1334491" y="370594"/>
                  <a:pt x="1333729" y="361450"/>
                </a:cubicBezTo>
                <a:cubicBezTo>
                  <a:pt x="1332967" y="352306"/>
                  <a:pt x="1334364" y="344686"/>
                  <a:pt x="1337920" y="338590"/>
                </a:cubicBezTo>
                <a:cubicBezTo>
                  <a:pt x="1340460" y="334018"/>
                  <a:pt x="1343381" y="331097"/>
                  <a:pt x="1346683" y="329827"/>
                </a:cubicBezTo>
                <a:cubicBezTo>
                  <a:pt x="1349985" y="328557"/>
                  <a:pt x="1356462" y="327668"/>
                  <a:pt x="1366114" y="327160"/>
                </a:cubicBezTo>
                <a:cubicBezTo>
                  <a:pt x="1373734" y="326652"/>
                  <a:pt x="1379640" y="326620"/>
                  <a:pt x="1383831" y="327065"/>
                </a:cubicBezTo>
                <a:close/>
                <a:moveTo>
                  <a:pt x="4485171" y="300014"/>
                </a:moveTo>
                <a:cubicBezTo>
                  <a:pt x="4486822" y="300204"/>
                  <a:pt x="4489044" y="300998"/>
                  <a:pt x="4491838" y="302395"/>
                </a:cubicBezTo>
                <a:cubicBezTo>
                  <a:pt x="4497426" y="305189"/>
                  <a:pt x="4502506" y="309380"/>
                  <a:pt x="4507078" y="314968"/>
                </a:cubicBezTo>
                <a:cubicBezTo>
                  <a:pt x="4511650" y="320048"/>
                  <a:pt x="4514698" y="329954"/>
                  <a:pt x="4516222" y="344686"/>
                </a:cubicBezTo>
                <a:cubicBezTo>
                  <a:pt x="4517238" y="353830"/>
                  <a:pt x="4518889" y="360434"/>
                  <a:pt x="4521175" y="364498"/>
                </a:cubicBezTo>
                <a:cubicBezTo>
                  <a:pt x="4523461" y="368562"/>
                  <a:pt x="4528160" y="372880"/>
                  <a:pt x="4535272" y="377452"/>
                </a:cubicBezTo>
                <a:cubicBezTo>
                  <a:pt x="4547972" y="385580"/>
                  <a:pt x="4556354" y="391930"/>
                  <a:pt x="4560418" y="396502"/>
                </a:cubicBezTo>
                <a:cubicBezTo>
                  <a:pt x="4564482" y="401074"/>
                  <a:pt x="4565117" y="404884"/>
                  <a:pt x="4562323" y="407932"/>
                </a:cubicBezTo>
                <a:cubicBezTo>
                  <a:pt x="4559529" y="410980"/>
                  <a:pt x="4553052" y="413774"/>
                  <a:pt x="4542892" y="416314"/>
                </a:cubicBezTo>
                <a:cubicBezTo>
                  <a:pt x="4528668" y="419870"/>
                  <a:pt x="4520794" y="425204"/>
                  <a:pt x="4519270" y="432316"/>
                </a:cubicBezTo>
                <a:cubicBezTo>
                  <a:pt x="4517238" y="442476"/>
                  <a:pt x="4515841" y="458478"/>
                  <a:pt x="4515079" y="480322"/>
                </a:cubicBezTo>
                <a:cubicBezTo>
                  <a:pt x="4514317" y="502166"/>
                  <a:pt x="4514698" y="514358"/>
                  <a:pt x="4516222" y="516898"/>
                </a:cubicBezTo>
                <a:cubicBezTo>
                  <a:pt x="4518762" y="520454"/>
                  <a:pt x="4529938" y="520454"/>
                  <a:pt x="4549750" y="516898"/>
                </a:cubicBezTo>
                <a:cubicBezTo>
                  <a:pt x="4569562" y="513342"/>
                  <a:pt x="4585818" y="508262"/>
                  <a:pt x="4598518" y="501658"/>
                </a:cubicBezTo>
                <a:cubicBezTo>
                  <a:pt x="4617822" y="492006"/>
                  <a:pt x="4630776" y="490482"/>
                  <a:pt x="4637380" y="497086"/>
                </a:cubicBezTo>
                <a:cubicBezTo>
                  <a:pt x="4640936" y="500134"/>
                  <a:pt x="4655414" y="505722"/>
                  <a:pt x="4680814" y="513850"/>
                </a:cubicBezTo>
                <a:cubicBezTo>
                  <a:pt x="4704182" y="521470"/>
                  <a:pt x="4720946" y="529725"/>
                  <a:pt x="4731106" y="538615"/>
                </a:cubicBezTo>
                <a:cubicBezTo>
                  <a:pt x="4741266" y="547505"/>
                  <a:pt x="4745076" y="557030"/>
                  <a:pt x="4742536" y="567190"/>
                </a:cubicBezTo>
                <a:lnTo>
                  <a:pt x="4739488" y="580144"/>
                </a:lnTo>
                <a:lnTo>
                  <a:pt x="4683862" y="577096"/>
                </a:lnTo>
                <a:cubicBezTo>
                  <a:pt x="4646778" y="575064"/>
                  <a:pt x="4621886" y="572270"/>
                  <a:pt x="4609186" y="568714"/>
                </a:cubicBezTo>
                <a:cubicBezTo>
                  <a:pt x="4593946" y="564650"/>
                  <a:pt x="4566387" y="564269"/>
                  <a:pt x="4526509" y="567571"/>
                </a:cubicBezTo>
                <a:cubicBezTo>
                  <a:pt x="4486631" y="570873"/>
                  <a:pt x="4442562" y="577350"/>
                  <a:pt x="4394302" y="587002"/>
                </a:cubicBezTo>
                <a:cubicBezTo>
                  <a:pt x="4337406" y="598178"/>
                  <a:pt x="4305402" y="601480"/>
                  <a:pt x="4298290" y="596908"/>
                </a:cubicBezTo>
                <a:cubicBezTo>
                  <a:pt x="4294226" y="594368"/>
                  <a:pt x="4292702" y="588526"/>
                  <a:pt x="4293718" y="579382"/>
                </a:cubicBezTo>
                <a:cubicBezTo>
                  <a:pt x="4294734" y="573286"/>
                  <a:pt x="4297147" y="569349"/>
                  <a:pt x="4300957" y="567571"/>
                </a:cubicBezTo>
                <a:cubicBezTo>
                  <a:pt x="4304767" y="565793"/>
                  <a:pt x="4315308" y="563634"/>
                  <a:pt x="4332580" y="561094"/>
                </a:cubicBezTo>
                <a:cubicBezTo>
                  <a:pt x="4356964" y="557030"/>
                  <a:pt x="4378808" y="551442"/>
                  <a:pt x="4398112" y="544330"/>
                </a:cubicBezTo>
                <a:cubicBezTo>
                  <a:pt x="4412336" y="538742"/>
                  <a:pt x="4421353" y="534297"/>
                  <a:pt x="4425163" y="530995"/>
                </a:cubicBezTo>
                <a:cubicBezTo>
                  <a:pt x="4428973" y="527693"/>
                  <a:pt x="4433926" y="518930"/>
                  <a:pt x="4440022" y="504706"/>
                </a:cubicBezTo>
                <a:cubicBezTo>
                  <a:pt x="4448150" y="485910"/>
                  <a:pt x="4454246" y="474861"/>
                  <a:pt x="4458310" y="471559"/>
                </a:cubicBezTo>
                <a:cubicBezTo>
                  <a:pt x="4462374" y="468257"/>
                  <a:pt x="4463263" y="463050"/>
                  <a:pt x="4460977" y="455938"/>
                </a:cubicBezTo>
                <a:cubicBezTo>
                  <a:pt x="4458691" y="448826"/>
                  <a:pt x="4455135" y="445270"/>
                  <a:pt x="4450309" y="445270"/>
                </a:cubicBezTo>
                <a:cubicBezTo>
                  <a:pt x="4445483" y="445270"/>
                  <a:pt x="4425544" y="450858"/>
                  <a:pt x="4390492" y="462034"/>
                </a:cubicBezTo>
                <a:cubicBezTo>
                  <a:pt x="4355440" y="473210"/>
                  <a:pt x="4331945" y="478798"/>
                  <a:pt x="4320007" y="478798"/>
                </a:cubicBezTo>
                <a:cubicBezTo>
                  <a:pt x="4308069" y="478798"/>
                  <a:pt x="4298036" y="481592"/>
                  <a:pt x="4289908" y="487180"/>
                </a:cubicBezTo>
                <a:cubicBezTo>
                  <a:pt x="4282796" y="491244"/>
                  <a:pt x="4279240" y="492768"/>
                  <a:pt x="4279240" y="491752"/>
                </a:cubicBezTo>
                <a:cubicBezTo>
                  <a:pt x="4279748" y="491244"/>
                  <a:pt x="4281018" y="488958"/>
                  <a:pt x="4283050" y="484894"/>
                </a:cubicBezTo>
                <a:cubicBezTo>
                  <a:pt x="4285082" y="480830"/>
                  <a:pt x="4303751" y="469273"/>
                  <a:pt x="4339057" y="450223"/>
                </a:cubicBezTo>
                <a:cubicBezTo>
                  <a:pt x="4374363" y="431173"/>
                  <a:pt x="4394810" y="421648"/>
                  <a:pt x="4400398" y="421648"/>
                </a:cubicBezTo>
                <a:cubicBezTo>
                  <a:pt x="4402938" y="421648"/>
                  <a:pt x="4414622" y="416822"/>
                  <a:pt x="4435450" y="407170"/>
                </a:cubicBezTo>
                <a:cubicBezTo>
                  <a:pt x="4453230" y="399042"/>
                  <a:pt x="4463771" y="392057"/>
                  <a:pt x="4467073" y="386215"/>
                </a:cubicBezTo>
                <a:cubicBezTo>
                  <a:pt x="4470375" y="380373"/>
                  <a:pt x="4473296" y="364498"/>
                  <a:pt x="4475836" y="338590"/>
                </a:cubicBezTo>
                <a:cubicBezTo>
                  <a:pt x="4478376" y="316238"/>
                  <a:pt x="4480408" y="303792"/>
                  <a:pt x="4481932" y="301252"/>
                </a:cubicBezTo>
                <a:cubicBezTo>
                  <a:pt x="4482440" y="300236"/>
                  <a:pt x="4483520" y="299823"/>
                  <a:pt x="4485171" y="300014"/>
                </a:cubicBezTo>
                <a:close/>
                <a:moveTo>
                  <a:pt x="1633195" y="260104"/>
                </a:moveTo>
                <a:cubicBezTo>
                  <a:pt x="1629639" y="260104"/>
                  <a:pt x="1621511" y="269375"/>
                  <a:pt x="1608811" y="287917"/>
                </a:cubicBezTo>
                <a:cubicBezTo>
                  <a:pt x="1596111" y="306459"/>
                  <a:pt x="1587729" y="321318"/>
                  <a:pt x="1583665" y="332494"/>
                </a:cubicBezTo>
                <a:cubicBezTo>
                  <a:pt x="1578077" y="347734"/>
                  <a:pt x="1574521" y="359545"/>
                  <a:pt x="1572997" y="367927"/>
                </a:cubicBezTo>
                <a:cubicBezTo>
                  <a:pt x="1571473" y="376309"/>
                  <a:pt x="1570457" y="388628"/>
                  <a:pt x="1569949" y="404884"/>
                </a:cubicBezTo>
                <a:cubicBezTo>
                  <a:pt x="1568933" y="446540"/>
                  <a:pt x="1571727" y="473464"/>
                  <a:pt x="1578331" y="485656"/>
                </a:cubicBezTo>
                <a:cubicBezTo>
                  <a:pt x="1580363" y="488704"/>
                  <a:pt x="1582395" y="490482"/>
                  <a:pt x="1584427" y="490990"/>
                </a:cubicBezTo>
                <a:cubicBezTo>
                  <a:pt x="1586459" y="491498"/>
                  <a:pt x="1590269" y="491244"/>
                  <a:pt x="1595857" y="490228"/>
                </a:cubicBezTo>
                <a:cubicBezTo>
                  <a:pt x="1606525" y="487688"/>
                  <a:pt x="1616939" y="482608"/>
                  <a:pt x="1627099" y="474988"/>
                </a:cubicBezTo>
                <a:cubicBezTo>
                  <a:pt x="1638275" y="465844"/>
                  <a:pt x="1648054" y="455049"/>
                  <a:pt x="1656436" y="442603"/>
                </a:cubicBezTo>
                <a:cubicBezTo>
                  <a:pt x="1664818" y="430157"/>
                  <a:pt x="1668247" y="421140"/>
                  <a:pt x="1666723" y="415552"/>
                </a:cubicBezTo>
                <a:cubicBezTo>
                  <a:pt x="1665707" y="410980"/>
                  <a:pt x="1667104" y="407932"/>
                  <a:pt x="1670914" y="406408"/>
                </a:cubicBezTo>
                <a:cubicBezTo>
                  <a:pt x="1674724" y="404884"/>
                  <a:pt x="1675867" y="402979"/>
                  <a:pt x="1674343" y="400693"/>
                </a:cubicBezTo>
                <a:cubicBezTo>
                  <a:pt x="1672819" y="398407"/>
                  <a:pt x="1673327" y="396502"/>
                  <a:pt x="1675867" y="394978"/>
                </a:cubicBezTo>
                <a:cubicBezTo>
                  <a:pt x="1679931" y="391930"/>
                  <a:pt x="1683487" y="373388"/>
                  <a:pt x="1686535" y="339352"/>
                </a:cubicBezTo>
                <a:cubicBezTo>
                  <a:pt x="1687043" y="327160"/>
                  <a:pt x="1685265" y="317127"/>
                  <a:pt x="1681201" y="309253"/>
                </a:cubicBezTo>
                <a:cubicBezTo>
                  <a:pt x="1677137" y="301379"/>
                  <a:pt x="1667739" y="290584"/>
                  <a:pt x="1653007" y="276868"/>
                </a:cubicBezTo>
                <a:cubicBezTo>
                  <a:pt x="1641323" y="265692"/>
                  <a:pt x="1634719" y="260104"/>
                  <a:pt x="1633195" y="260104"/>
                </a:cubicBezTo>
                <a:close/>
                <a:moveTo>
                  <a:pt x="528295" y="260104"/>
                </a:moveTo>
                <a:cubicBezTo>
                  <a:pt x="524739" y="260104"/>
                  <a:pt x="516611" y="269375"/>
                  <a:pt x="503911" y="287917"/>
                </a:cubicBezTo>
                <a:cubicBezTo>
                  <a:pt x="491211" y="306459"/>
                  <a:pt x="482829" y="321318"/>
                  <a:pt x="478765" y="332494"/>
                </a:cubicBezTo>
                <a:cubicBezTo>
                  <a:pt x="473177" y="347734"/>
                  <a:pt x="469621" y="359545"/>
                  <a:pt x="468097" y="367927"/>
                </a:cubicBezTo>
                <a:cubicBezTo>
                  <a:pt x="466573" y="376309"/>
                  <a:pt x="465557" y="388628"/>
                  <a:pt x="465049" y="404884"/>
                </a:cubicBezTo>
                <a:cubicBezTo>
                  <a:pt x="464033" y="446540"/>
                  <a:pt x="466827" y="473464"/>
                  <a:pt x="473431" y="485656"/>
                </a:cubicBezTo>
                <a:cubicBezTo>
                  <a:pt x="475463" y="488704"/>
                  <a:pt x="477495" y="490482"/>
                  <a:pt x="479527" y="490990"/>
                </a:cubicBezTo>
                <a:cubicBezTo>
                  <a:pt x="481559" y="491498"/>
                  <a:pt x="485369" y="491244"/>
                  <a:pt x="490957" y="490228"/>
                </a:cubicBezTo>
                <a:cubicBezTo>
                  <a:pt x="501625" y="487688"/>
                  <a:pt x="512039" y="482608"/>
                  <a:pt x="522199" y="474988"/>
                </a:cubicBezTo>
                <a:cubicBezTo>
                  <a:pt x="533375" y="465844"/>
                  <a:pt x="543154" y="455049"/>
                  <a:pt x="551536" y="442603"/>
                </a:cubicBezTo>
                <a:cubicBezTo>
                  <a:pt x="559918" y="430157"/>
                  <a:pt x="563347" y="421140"/>
                  <a:pt x="561823" y="415552"/>
                </a:cubicBezTo>
                <a:cubicBezTo>
                  <a:pt x="560807" y="410980"/>
                  <a:pt x="562204" y="407932"/>
                  <a:pt x="566014" y="406408"/>
                </a:cubicBezTo>
                <a:cubicBezTo>
                  <a:pt x="569824" y="404884"/>
                  <a:pt x="570967" y="402979"/>
                  <a:pt x="569443" y="400693"/>
                </a:cubicBezTo>
                <a:cubicBezTo>
                  <a:pt x="567919" y="398407"/>
                  <a:pt x="568427" y="396502"/>
                  <a:pt x="570967" y="394978"/>
                </a:cubicBezTo>
                <a:cubicBezTo>
                  <a:pt x="575031" y="391930"/>
                  <a:pt x="578587" y="373388"/>
                  <a:pt x="581635" y="339352"/>
                </a:cubicBezTo>
                <a:cubicBezTo>
                  <a:pt x="582143" y="327160"/>
                  <a:pt x="580365" y="317127"/>
                  <a:pt x="576301" y="309253"/>
                </a:cubicBezTo>
                <a:cubicBezTo>
                  <a:pt x="572237" y="301379"/>
                  <a:pt x="562839" y="290584"/>
                  <a:pt x="548107" y="276868"/>
                </a:cubicBezTo>
                <a:cubicBezTo>
                  <a:pt x="536423" y="265692"/>
                  <a:pt x="529819" y="260104"/>
                  <a:pt x="528295" y="260104"/>
                </a:cubicBezTo>
                <a:close/>
                <a:moveTo>
                  <a:pt x="1115416" y="200287"/>
                </a:moveTo>
                <a:cubicBezTo>
                  <a:pt x="1107542" y="200033"/>
                  <a:pt x="1095985" y="202954"/>
                  <a:pt x="1080745" y="209050"/>
                </a:cubicBezTo>
                <a:cubicBezTo>
                  <a:pt x="1051789" y="220734"/>
                  <a:pt x="1036041" y="235720"/>
                  <a:pt x="1033501" y="254008"/>
                </a:cubicBezTo>
                <a:cubicBezTo>
                  <a:pt x="1032485" y="263660"/>
                  <a:pt x="1034644" y="271280"/>
                  <a:pt x="1039978" y="276868"/>
                </a:cubicBezTo>
                <a:cubicBezTo>
                  <a:pt x="1045312" y="282456"/>
                  <a:pt x="1058139" y="290584"/>
                  <a:pt x="1078459" y="301252"/>
                </a:cubicBezTo>
                <a:cubicBezTo>
                  <a:pt x="1099287" y="312936"/>
                  <a:pt x="1110717" y="316492"/>
                  <a:pt x="1112749" y="311920"/>
                </a:cubicBezTo>
                <a:cubicBezTo>
                  <a:pt x="1113257" y="310904"/>
                  <a:pt x="1113511" y="309380"/>
                  <a:pt x="1113511" y="307348"/>
                </a:cubicBezTo>
                <a:cubicBezTo>
                  <a:pt x="1113511" y="293632"/>
                  <a:pt x="1121639" y="283980"/>
                  <a:pt x="1137895" y="278392"/>
                </a:cubicBezTo>
                <a:cubicBezTo>
                  <a:pt x="1146023" y="275852"/>
                  <a:pt x="1152246" y="270645"/>
                  <a:pt x="1156564" y="262771"/>
                </a:cubicBezTo>
                <a:cubicBezTo>
                  <a:pt x="1160882" y="254897"/>
                  <a:pt x="1162279" y="246388"/>
                  <a:pt x="1160755" y="237244"/>
                </a:cubicBezTo>
                <a:cubicBezTo>
                  <a:pt x="1160247" y="231148"/>
                  <a:pt x="1158723" y="226322"/>
                  <a:pt x="1156183" y="222766"/>
                </a:cubicBezTo>
                <a:cubicBezTo>
                  <a:pt x="1153643" y="219210"/>
                  <a:pt x="1149071" y="215146"/>
                  <a:pt x="1142467" y="210574"/>
                </a:cubicBezTo>
                <a:cubicBezTo>
                  <a:pt x="1132307" y="203970"/>
                  <a:pt x="1123290" y="200541"/>
                  <a:pt x="1115416" y="200287"/>
                </a:cubicBezTo>
                <a:close/>
                <a:moveTo>
                  <a:pt x="1638720" y="195715"/>
                </a:moveTo>
                <a:cubicBezTo>
                  <a:pt x="1646467" y="195207"/>
                  <a:pt x="1655293" y="195842"/>
                  <a:pt x="1665199" y="197620"/>
                </a:cubicBezTo>
                <a:cubicBezTo>
                  <a:pt x="1667231" y="198128"/>
                  <a:pt x="1668247" y="200922"/>
                  <a:pt x="1668247" y="206002"/>
                </a:cubicBezTo>
                <a:cubicBezTo>
                  <a:pt x="1668247" y="211082"/>
                  <a:pt x="1674597" y="220099"/>
                  <a:pt x="1687297" y="233053"/>
                </a:cubicBezTo>
                <a:cubicBezTo>
                  <a:pt x="1699997" y="246007"/>
                  <a:pt x="1708506" y="256675"/>
                  <a:pt x="1712824" y="265057"/>
                </a:cubicBezTo>
                <a:cubicBezTo>
                  <a:pt x="1717142" y="273439"/>
                  <a:pt x="1721079" y="280932"/>
                  <a:pt x="1724635" y="287536"/>
                </a:cubicBezTo>
                <a:cubicBezTo>
                  <a:pt x="1727175" y="293124"/>
                  <a:pt x="1729461" y="313952"/>
                  <a:pt x="1731493" y="350020"/>
                </a:cubicBezTo>
                <a:cubicBezTo>
                  <a:pt x="1733525" y="386088"/>
                  <a:pt x="1733271" y="404630"/>
                  <a:pt x="1730731" y="405646"/>
                </a:cubicBezTo>
                <a:cubicBezTo>
                  <a:pt x="1728699" y="407170"/>
                  <a:pt x="1726159" y="414028"/>
                  <a:pt x="1723111" y="426220"/>
                </a:cubicBezTo>
                <a:cubicBezTo>
                  <a:pt x="1716507" y="449588"/>
                  <a:pt x="1711046" y="465971"/>
                  <a:pt x="1706728" y="475369"/>
                </a:cubicBezTo>
                <a:cubicBezTo>
                  <a:pt x="1702410" y="484767"/>
                  <a:pt x="1695171" y="494546"/>
                  <a:pt x="1685011" y="504706"/>
                </a:cubicBezTo>
                <a:cubicBezTo>
                  <a:pt x="1667739" y="522486"/>
                  <a:pt x="1648943" y="534297"/>
                  <a:pt x="1628623" y="540139"/>
                </a:cubicBezTo>
                <a:cubicBezTo>
                  <a:pt x="1608303" y="545981"/>
                  <a:pt x="1591539" y="544584"/>
                  <a:pt x="1578331" y="535948"/>
                </a:cubicBezTo>
                <a:cubicBezTo>
                  <a:pt x="1566139" y="527820"/>
                  <a:pt x="1553947" y="516898"/>
                  <a:pt x="1541755" y="503182"/>
                </a:cubicBezTo>
                <a:cubicBezTo>
                  <a:pt x="1529563" y="489466"/>
                  <a:pt x="1522197" y="478544"/>
                  <a:pt x="1519657" y="470416"/>
                </a:cubicBezTo>
                <a:cubicBezTo>
                  <a:pt x="1517117" y="460764"/>
                  <a:pt x="1515466" y="442603"/>
                  <a:pt x="1514704" y="415933"/>
                </a:cubicBezTo>
                <a:cubicBezTo>
                  <a:pt x="1513942" y="389263"/>
                  <a:pt x="1514577" y="373642"/>
                  <a:pt x="1516609" y="369070"/>
                </a:cubicBezTo>
                <a:cubicBezTo>
                  <a:pt x="1519149" y="365514"/>
                  <a:pt x="1521689" y="355354"/>
                  <a:pt x="1524229" y="338590"/>
                </a:cubicBezTo>
                <a:cubicBezTo>
                  <a:pt x="1527277" y="321826"/>
                  <a:pt x="1533373" y="304173"/>
                  <a:pt x="1542517" y="285631"/>
                </a:cubicBezTo>
                <a:cubicBezTo>
                  <a:pt x="1551661" y="267089"/>
                  <a:pt x="1561821" y="252230"/>
                  <a:pt x="1572997" y="241054"/>
                </a:cubicBezTo>
                <a:cubicBezTo>
                  <a:pt x="1594841" y="218702"/>
                  <a:pt x="1610081" y="205240"/>
                  <a:pt x="1618717" y="200668"/>
                </a:cubicBezTo>
                <a:cubicBezTo>
                  <a:pt x="1624305" y="197874"/>
                  <a:pt x="1630973" y="196223"/>
                  <a:pt x="1638720" y="195715"/>
                </a:cubicBezTo>
                <a:close/>
                <a:moveTo>
                  <a:pt x="533820" y="195715"/>
                </a:moveTo>
                <a:cubicBezTo>
                  <a:pt x="541567" y="195207"/>
                  <a:pt x="550393" y="195842"/>
                  <a:pt x="560299" y="197620"/>
                </a:cubicBezTo>
                <a:cubicBezTo>
                  <a:pt x="562331" y="198128"/>
                  <a:pt x="563347" y="200922"/>
                  <a:pt x="563347" y="206002"/>
                </a:cubicBezTo>
                <a:cubicBezTo>
                  <a:pt x="563347" y="211082"/>
                  <a:pt x="569697" y="220099"/>
                  <a:pt x="582397" y="233053"/>
                </a:cubicBezTo>
                <a:cubicBezTo>
                  <a:pt x="595097" y="246007"/>
                  <a:pt x="603606" y="256675"/>
                  <a:pt x="607924" y="265057"/>
                </a:cubicBezTo>
                <a:cubicBezTo>
                  <a:pt x="612242" y="273439"/>
                  <a:pt x="616179" y="280932"/>
                  <a:pt x="619735" y="287536"/>
                </a:cubicBezTo>
                <a:cubicBezTo>
                  <a:pt x="622275" y="293124"/>
                  <a:pt x="624561" y="313952"/>
                  <a:pt x="626593" y="350020"/>
                </a:cubicBezTo>
                <a:cubicBezTo>
                  <a:pt x="628625" y="386088"/>
                  <a:pt x="628371" y="404630"/>
                  <a:pt x="625831" y="405646"/>
                </a:cubicBezTo>
                <a:cubicBezTo>
                  <a:pt x="623799" y="407170"/>
                  <a:pt x="621259" y="414028"/>
                  <a:pt x="618211" y="426220"/>
                </a:cubicBezTo>
                <a:cubicBezTo>
                  <a:pt x="611607" y="449588"/>
                  <a:pt x="606146" y="465971"/>
                  <a:pt x="601828" y="475369"/>
                </a:cubicBezTo>
                <a:cubicBezTo>
                  <a:pt x="597510" y="484767"/>
                  <a:pt x="590271" y="494546"/>
                  <a:pt x="580111" y="504706"/>
                </a:cubicBezTo>
                <a:cubicBezTo>
                  <a:pt x="562839" y="522486"/>
                  <a:pt x="544043" y="534297"/>
                  <a:pt x="523723" y="540139"/>
                </a:cubicBezTo>
                <a:cubicBezTo>
                  <a:pt x="503403" y="545981"/>
                  <a:pt x="486639" y="544584"/>
                  <a:pt x="473431" y="535948"/>
                </a:cubicBezTo>
                <a:cubicBezTo>
                  <a:pt x="461239" y="527820"/>
                  <a:pt x="449047" y="516898"/>
                  <a:pt x="436855" y="503182"/>
                </a:cubicBezTo>
                <a:cubicBezTo>
                  <a:pt x="424663" y="489466"/>
                  <a:pt x="417297" y="478544"/>
                  <a:pt x="414757" y="470416"/>
                </a:cubicBezTo>
                <a:cubicBezTo>
                  <a:pt x="412217" y="460764"/>
                  <a:pt x="410566" y="442603"/>
                  <a:pt x="409804" y="415933"/>
                </a:cubicBezTo>
                <a:cubicBezTo>
                  <a:pt x="409042" y="389263"/>
                  <a:pt x="409677" y="373642"/>
                  <a:pt x="411709" y="369070"/>
                </a:cubicBezTo>
                <a:cubicBezTo>
                  <a:pt x="414249" y="365514"/>
                  <a:pt x="416789" y="355354"/>
                  <a:pt x="419329" y="338590"/>
                </a:cubicBezTo>
                <a:cubicBezTo>
                  <a:pt x="422377" y="321826"/>
                  <a:pt x="428473" y="304173"/>
                  <a:pt x="437617" y="285631"/>
                </a:cubicBezTo>
                <a:cubicBezTo>
                  <a:pt x="446761" y="267089"/>
                  <a:pt x="456921" y="252230"/>
                  <a:pt x="468097" y="241054"/>
                </a:cubicBezTo>
                <a:cubicBezTo>
                  <a:pt x="489941" y="218702"/>
                  <a:pt x="505181" y="205240"/>
                  <a:pt x="513817" y="200668"/>
                </a:cubicBezTo>
                <a:cubicBezTo>
                  <a:pt x="519405" y="197874"/>
                  <a:pt x="526073" y="196223"/>
                  <a:pt x="533820" y="195715"/>
                </a:cubicBezTo>
                <a:close/>
                <a:moveTo>
                  <a:pt x="187681" y="192096"/>
                </a:moveTo>
                <a:cubicBezTo>
                  <a:pt x="193523" y="191461"/>
                  <a:pt x="198730" y="191524"/>
                  <a:pt x="203302" y="192286"/>
                </a:cubicBezTo>
                <a:cubicBezTo>
                  <a:pt x="212446" y="193302"/>
                  <a:pt x="222098" y="194572"/>
                  <a:pt x="232258" y="196096"/>
                </a:cubicBezTo>
                <a:cubicBezTo>
                  <a:pt x="242926" y="198128"/>
                  <a:pt x="251308" y="201430"/>
                  <a:pt x="257404" y="206002"/>
                </a:cubicBezTo>
                <a:cubicBezTo>
                  <a:pt x="263500" y="210574"/>
                  <a:pt x="268072" y="212860"/>
                  <a:pt x="271120" y="212860"/>
                </a:cubicBezTo>
                <a:cubicBezTo>
                  <a:pt x="276708" y="212860"/>
                  <a:pt x="285344" y="220226"/>
                  <a:pt x="297028" y="234958"/>
                </a:cubicBezTo>
                <a:cubicBezTo>
                  <a:pt x="308712" y="249690"/>
                  <a:pt x="313030" y="258580"/>
                  <a:pt x="309982" y="261628"/>
                </a:cubicBezTo>
                <a:cubicBezTo>
                  <a:pt x="307950" y="263152"/>
                  <a:pt x="308712" y="265184"/>
                  <a:pt x="312268" y="267724"/>
                </a:cubicBezTo>
                <a:cubicBezTo>
                  <a:pt x="318364" y="271280"/>
                  <a:pt x="315443" y="287663"/>
                  <a:pt x="303505" y="316873"/>
                </a:cubicBezTo>
                <a:cubicBezTo>
                  <a:pt x="291567" y="346083"/>
                  <a:pt x="279502" y="366784"/>
                  <a:pt x="267310" y="378976"/>
                </a:cubicBezTo>
                <a:cubicBezTo>
                  <a:pt x="263754" y="383040"/>
                  <a:pt x="261976" y="386215"/>
                  <a:pt x="261976" y="388501"/>
                </a:cubicBezTo>
                <a:cubicBezTo>
                  <a:pt x="261976" y="390787"/>
                  <a:pt x="258928" y="393581"/>
                  <a:pt x="252832" y="396883"/>
                </a:cubicBezTo>
                <a:cubicBezTo>
                  <a:pt x="246736" y="400185"/>
                  <a:pt x="238354" y="405392"/>
                  <a:pt x="227686" y="412504"/>
                </a:cubicBezTo>
                <a:cubicBezTo>
                  <a:pt x="221082" y="416568"/>
                  <a:pt x="214859" y="419362"/>
                  <a:pt x="209017" y="420886"/>
                </a:cubicBezTo>
                <a:cubicBezTo>
                  <a:pt x="203175" y="422410"/>
                  <a:pt x="193396" y="423426"/>
                  <a:pt x="179680" y="423934"/>
                </a:cubicBezTo>
                <a:cubicBezTo>
                  <a:pt x="144120" y="424950"/>
                  <a:pt x="118974" y="432570"/>
                  <a:pt x="104242" y="446794"/>
                </a:cubicBezTo>
                <a:cubicBezTo>
                  <a:pt x="96114" y="454414"/>
                  <a:pt x="91161" y="458224"/>
                  <a:pt x="89383" y="458224"/>
                </a:cubicBezTo>
                <a:cubicBezTo>
                  <a:pt x="87605" y="458224"/>
                  <a:pt x="84684" y="460002"/>
                  <a:pt x="80620" y="463558"/>
                </a:cubicBezTo>
                <a:cubicBezTo>
                  <a:pt x="78588" y="466098"/>
                  <a:pt x="77572" y="467749"/>
                  <a:pt x="77572" y="468511"/>
                </a:cubicBezTo>
                <a:cubicBezTo>
                  <a:pt x="77572" y="469273"/>
                  <a:pt x="78588" y="470162"/>
                  <a:pt x="80620" y="471178"/>
                </a:cubicBezTo>
                <a:cubicBezTo>
                  <a:pt x="86208" y="473210"/>
                  <a:pt x="105004" y="472829"/>
                  <a:pt x="137008" y="470035"/>
                </a:cubicBezTo>
                <a:cubicBezTo>
                  <a:pt x="169012" y="467241"/>
                  <a:pt x="186538" y="464574"/>
                  <a:pt x="189586" y="462034"/>
                </a:cubicBezTo>
                <a:cubicBezTo>
                  <a:pt x="193650" y="458478"/>
                  <a:pt x="210414" y="462796"/>
                  <a:pt x="239878" y="474988"/>
                </a:cubicBezTo>
                <a:cubicBezTo>
                  <a:pt x="267818" y="485656"/>
                  <a:pt x="281280" y="495816"/>
                  <a:pt x="280264" y="505468"/>
                </a:cubicBezTo>
                <a:cubicBezTo>
                  <a:pt x="279248" y="510040"/>
                  <a:pt x="276327" y="514231"/>
                  <a:pt x="271501" y="518041"/>
                </a:cubicBezTo>
                <a:cubicBezTo>
                  <a:pt x="266675" y="521851"/>
                  <a:pt x="262611" y="523121"/>
                  <a:pt x="259309" y="521851"/>
                </a:cubicBezTo>
                <a:cubicBezTo>
                  <a:pt x="256007" y="520581"/>
                  <a:pt x="252070" y="520835"/>
                  <a:pt x="247498" y="522613"/>
                </a:cubicBezTo>
                <a:cubicBezTo>
                  <a:pt x="242926" y="524391"/>
                  <a:pt x="236703" y="525534"/>
                  <a:pt x="228829" y="526042"/>
                </a:cubicBezTo>
                <a:cubicBezTo>
                  <a:pt x="220955" y="526550"/>
                  <a:pt x="211176" y="527566"/>
                  <a:pt x="199492" y="529090"/>
                </a:cubicBezTo>
                <a:cubicBezTo>
                  <a:pt x="166472" y="534678"/>
                  <a:pt x="133706" y="537472"/>
                  <a:pt x="101194" y="537472"/>
                </a:cubicBezTo>
                <a:cubicBezTo>
                  <a:pt x="73762" y="537980"/>
                  <a:pt x="58522" y="539758"/>
                  <a:pt x="55474" y="542806"/>
                </a:cubicBezTo>
                <a:cubicBezTo>
                  <a:pt x="50902" y="547378"/>
                  <a:pt x="43917" y="549029"/>
                  <a:pt x="34519" y="547759"/>
                </a:cubicBezTo>
                <a:cubicBezTo>
                  <a:pt x="25121" y="546489"/>
                  <a:pt x="17120" y="542806"/>
                  <a:pt x="10516" y="536710"/>
                </a:cubicBezTo>
                <a:cubicBezTo>
                  <a:pt x="4928" y="531630"/>
                  <a:pt x="1626" y="527439"/>
                  <a:pt x="610" y="524137"/>
                </a:cubicBezTo>
                <a:cubicBezTo>
                  <a:pt x="-406" y="520835"/>
                  <a:pt x="-152" y="513596"/>
                  <a:pt x="1372" y="502420"/>
                </a:cubicBezTo>
                <a:cubicBezTo>
                  <a:pt x="2896" y="487180"/>
                  <a:pt x="3404" y="475242"/>
                  <a:pt x="2896" y="466606"/>
                </a:cubicBezTo>
                <a:cubicBezTo>
                  <a:pt x="2388" y="459494"/>
                  <a:pt x="4547" y="451747"/>
                  <a:pt x="9373" y="443365"/>
                </a:cubicBezTo>
                <a:cubicBezTo>
                  <a:pt x="14199" y="434983"/>
                  <a:pt x="18898" y="430792"/>
                  <a:pt x="23470" y="430792"/>
                </a:cubicBezTo>
                <a:cubicBezTo>
                  <a:pt x="26518" y="430792"/>
                  <a:pt x="32741" y="425585"/>
                  <a:pt x="42139" y="415171"/>
                </a:cubicBezTo>
                <a:cubicBezTo>
                  <a:pt x="51537" y="404757"/>
                  <a:pt x="60935" y="396756"/>
                  <a:pt x="70333" y="391168"/>
                </a:cubicBezTo>
                <a:cubicBezTo>
                  <a:pt x="79731" y="385580"/>
                  <a:pt x="85192" y="382024"/>
                  <a:pt x="86716" y="380500"/>
                </a:cubicBezTo>
                <a:cubicBezTo>
                  <a:pt x="88748" y="377960"/>
                  <a:pt x="99797" y="371483"/>
                  <a:pt x="119863" y="361069"/>
                </a:cubicBezTo>
                <a:cubicBezTo>
                  <a:pt x="139929" y="350655"/>
                  <a:pt x="151232" y="345448"/>
                  <a:pt x="153772" y="345448"/>
                </a:cubicBezTo>
                <a:cubicBezTo>
                  <a:pt x="156312" y="345448"/>
                  <a:pt x="164059" y="342273"/>
                  <a:pt x="177013" y="335923"/>
                </a:cubicBezTo>
                <a:cubicBezTo>
                  <a:pt x="189967" y="329573"/>
                  <a:pt x="200000" y="323858"/>
                  <a:pt x="207112" y="318778"/>
                </a:cubicBezTo>
                <a:cubicBezTo>
                  <a:pt x="215240" y="313698"/>
                  <a:pt x="220574" y="309380"/>
                  <a:pt x="223114" y="305824"/>
                </a:cubicBezTo>
                <a:cubicBezTo>
                  <a:pt x="225654" y="302268"/>
                  <a:pt x="226924" y="297696"/>
                  <a:pt x="226924" y="292108"/>
                </a:cubicBezTo>
                <a:cubicBezTo>
                  <a:pt x="226924" y="286012"/>
                  <a:pt x="227686" y="282964"/>
                  <a:pt x="229210" y="282964"/>
                </a:cubicBezTo>
                <a:cubicBezTo>
                  <a:pt x="231750" y="282964"/>
                  <a:pt x="234544" y="279154"/>
                  <a:pt x="237592" y="271534"/>
                </a:cubicBezTo>
                <a:cubicBezTo>
                  <a:pt x="240640" y="263914"/>
                  <a:pt x="242164" y="257310"/>
                  <a:pt x="242164" y="251722"/>
                </a:cubicBezTo>
                <a:cubicBezTo>
                  <a:pt x="242164" y="244102"/>
                  <a:pt x="239243" y="239149"/>
                  <a:pt x="233401" y="236863"/>
                </a:cubicBezTo>
                <a:cubicBezTo>
                  <a:pt x="227559" y="234577"/>
                  <a:pt x="216256" y="233688"/>
                  <a:pt x="199492" y="234196"/>
                </a:cubicBezTo>
                <a:cubicBezTo>
                  <a:pt x="180188" y="235212"/>
                  <a:pt x="163678" y="239276"/>
                  <a:pt x="149962" y="246388"/>
                </a:cubicBezTo>
                <a:cubicBezTo>
                  <a:pt x="140310" y="251468"/>
                  <a:pt x="133960" y="256548"/>
                  <a:pt x="130912" y="261628"/>
                </a:cubicBezTo>
                <a:cubicBezTo>
                  <a:pt x="127864" y="266708"/>
                  <a:pt x="128626" y="270772"/>
                  <a:pt x="133198" y="273820"/>
                </a:cubicBezTo>
                <a:cubicBezTo>
                  <a:pt x="136246" y="275344"/>
                  <a:pt x="137389" y="277249"/>
                  <a:pt x="136627" y="279535"/>
                </a:cubicBezTo>
                <a:cubicBezTo>
                  <a:pt x="135865" y="281821"/>
                  <a:pt x="133706" y="282964"/>
                  <a:pt x="130150" y="282964"/>
                </a:cubicBezTo>
                <a:cubicBezTo>
                  <a:pt x="126086" y="282456"/>
                  <a:pt x="118720" y="283218"/>
                  <a:pt x="108052" y="285250"/>
                </a:cubicBezTo>
                <a:cubicBezTo>
                  <a:pt x="97892" y="286774"/>
                  <a:pt x="89764" y="285250"/>
                  <a:pt x="83668" y="280678"/>
                </a:cubicBezTo>
                <a:cubicBezTo>
                  <a:pt x="77572" y="276106"/>
                  <a:pt x="75286" y="269756"/>
                  <a:pt x="76810" y="261628"/>
                </a:cubicBezTo>
                <a:cubicBezTo>
                  <a:pt x="79350" y="243340"/>
                  <a:pt x="83668" y="233180"/>
                  <a:pt x="89764" y="231148"/>
                </a:cubicBezTo>
                <a:cubicBezTo>
                  <a:pt x="100940" y="227084"/>
                  <a:pt x="111100" y="220988"/>
                  <a:pt x="120244" y="212860"/>
                </a:cubicBezTo>
                <a:cubicBezTo>
                  <a:pt x="125324" y="208796"/>
                  <a:pt x="131039" y="206002"/>
                  <a:pt x="137389" y="204478"/>
                </a:cubicBezTo>
                <a:cubicBezTo>
                  <a:pt x="143739" y="202954"/>
                  <a:pt x="154026" y="200160"/>
                  <a:pt x="168250" y="196096"/>
                </a:cubicBezTo>
                <a:cubicBezTo>
                  <a:pt x="175362" y="194064"/>
                  <a:pt x="181839" y="192731"/>
                  <a:pt x="187681" y="192096"/>
                </a:cubicBezTo>
                <a:close/>
                <a:moveTo>
                  <a:pt x="3822802" y="165616"/>
                </a:moveTo>
                <a:cubicBezTo>
                  <a:pt x="3823310" y="168664"/>
                  <a:pt x="3822548" y="171458"/>
                  <a:pt x="3820516" y="173998"/>
                </a:cubicBezTo>
                <a:cubicBezTo>
                  <a:pt x="3818484" y="175522"/>
                  <a:pt x="3817468" y="175522"/>
                  <a:pt x="3817468" y="173998"/>
                </a:cubicBezTo>
                <a:cubicBezTo>
                  <a:pt x="3817976" y="172982"/>
                  <a:pt x="3818484" y="171458"/>
                  <a:pt x="3818992" y="169426"/>
                </a:cubicBezTo>
                <a:cubicBezTo>
                  <a:pt x="3820516" y="167394"/>
                  <a:pt x="3821786" y="166124"/>
                  <a:pt x="3822802" y="165616"/>
                </a:cubicBezTo>
                <a:close/>
                <a:moveTo>
                  <a:pt x="2411102" y="165330"/>
                </a:moveTo>
                <a:cubicBezTo>
                  <a:pt x="2415356" y="165140"/>
                  <a:pt x="2419706" y="165362"/>
                  <a:pt x="2424151" y="165997"/>
                </a:cubicBezTo>
                <a:cubicBezTo>
                  <a:pt x="2433041" y="167267"/>
                  <a:pt x="2439264" y="169680"/>
                  <a:pt x="2442820" y="173236"/>
                </a:cubicBezTo>
                <a:cubicBezTo>
                  <a:pt x="2446376" y="176792"/>
                  <a:pt x="2449678" y="178062"/>
                  <a:pt x="2452726" y="177046"/>
                </a:cubicBezTo>
                <a:cubicBezTo>
                  <a:pt x="2454758" y="176030"/>
                  <a:pt x="2456409" y="176538"/>
                  <a:pt x="2457679" y="178570"/>
                </a:cubicBezTo>
                <a:cubicBezTo>
                  <a:pt x="2458949" y="180602"/>
                  <a:pt x="2459838" y="183650"/>
                  <a:pt x="2460346" y="187714"/>
                </a:cubicBezTo>
                <a:cubicBezTo>
                  <a:pt x="2462378" y="195842"/>
                  <a:pt x="2465680" y="202446"/>
                  <a:pt x="2470252" y="207526"/>
                </a:cubicBezTo>
                <a:cubicBezTo>
                  <a:pt x="2474824" y="213114"/>
                  <a:pt x="2476983" y="220607"/>
                  <a:pt x="2476729" y="230005"/>
                </a:cubicBezTo>
                <a:cubicBezTo>
                  <a:pt x="2476475" y="239403"/>
                  <a:pt x="2473554" y="246896"/>
                  <a:pt x="2467966" y="252484"/>
                </a:cubicBezTo>
                <a:cubicBezTo>
                  <a:pt x="2462378" y="258072"/>
                  <a:pt x="2459584" y="262009"/>
                  <a:pt x="2459584" y="264295"/>
                </a:cubicBezTo>
                <a:cubicBezTo>
                  <a:pt x="2459584" y="266581"/>
                  <a:pt x="2455647" y="272423"/>
                  <a:pt x="2447773" y="281821"/>
                </a:cubicBezTo>
                <a:cubicBezTo>
                  <a:pt x="2439899" y="291219"/>
                  <a:pt x="2430628" y="313063"/>
                  <a:pt x="2419960" y="347353"/>
                </a:cubicBezTo>
                <a:cubicBezTo>
                  <a:pt x="2409292" y="381643"/>
                  <a:pt x="2401545" y="405265"/>
                  <a:pt x="2396719" y="418219"/>
                </a:cubicBezTo>
                <a:cubicBezTo>
                  <a:pt x="2391893" y="431173"/>
                  <a:pt x="2388845" y="440952"/>
                  <a:pt x="2387575" y="447556"/>
                </a:cubicBezTo>
                <a:cubicBezTo>
                  <a:pt x="2386305" y="454160"/>
                  <a:pt x="2383638" y="461272"/>
                  <a:pt x="2379574" y="468892"/>
                </a:cubicBezTo>
                <a:cubicBezTo>
                  <a:pt x="2373986" y="480068"/>
                  <a:pt x="2366493" y="498356"/>
                  <a:pt x="2357095" y="523756"/>
                </a:cubicBezTo>
                <a:cubicBezTo>
                  <a:pt x="2347697" y="549156"/>
                  <a:pt x="2343506" y="562618"/>
                  <a:pt x="2344522" y="564142"/>
                </a:cubicBezTo>
                <a:cubicBezTo>
                  <a:pt x="2345538" y="566174"/>
                  <a:pt x="2344268" y="568714"/>
                  <a:pt x="2340712" y="571762"/>
                </a:cubicBezTo>
                <a:cubicBezTo>
                  <a:pt x="2337156" y="574810"/>
                  <a:pt x="2334616" y="575064"/>
                  <a:pt x="2333092" y="572524"/>
                </a:cubicBezTo>
                <a:cubicBezTo>
                  <a:pt x="2331568" y="569984"/>
                  <a:pt x="2328520" y="569476"/>
                  <a:pt x="2323948" y="571000"/>
                </a:cubicBezTo>
                <a:cubicBezTo>
                  <a:pt x="2319376" y="572016"/>
                  <a:pt x="2313026" y="568079"/>
                  <a:pt x="2304898" y="559189"/>
                </a:cubicBezTo>
                <a:cubicBezTo>
                  <a:pt x="2296770" y="550299"/>
                  <a:pt x="2291182" y="541282"/>
                  <a:pt x="2288134" y="532138"/>
                </a:cubicBezTo>
                <a:cubicBezTo>
                  <a:pt x="2285594" y="524518"/>
                  <a:pt x="2285086" y="516771"/>
                  <a:pt x="2286610" y="508897"/>
                </a:cubicBezTo>
                <a:cubicBezTo>
                  <a:pt x="2288134" y="501023"/>
                  <a:pt x="2292706" y="488704"/>
                  <a:pt x="2300326" y="471940"/>
                </a:cubicBezTo>
                <a:cubicBezTo>
                  <a:pt x="2305406" y="460764"/>
                  <a:pt x="2307565" y="453525"/>
                  <a:pt x="2306803" y="450223"/>
                </a:cubicBezTo>
                <a:cubicBezTo>
                  <a:pt x="2306041" y="446921"/>
                  <a:pt x="2309216" y="438158"/>
                  <a:pt x="2316328" y="423934"/>
                </a:cubicBezTo>
                <a:cubicBezTo>
                  <a:pt x="2328012" y="399042"/>
                  <a:pt x="2333092" y="382532"/>
                  <a:pt x="2331568" y="374404"/>
                </a:cubicBezTo>
                <a:cubicBezTo>
                  <a:pt x="2331060" y="371356"/>
                  <a:pt x="2332076" y="369832"/>
                  <a:pt x="2334616" y="369832"/>
                </a:cubicBezTo>
                <a:cubicBezTo>
                  <a:pt x="2337156" y="369832"/>
                  <a:pt x="2339315" y="363355"/>
                  <a:pt x="2341093" y="350401"/>
                </a:cubicBezTo>
                <a:cubicBezTo>
                  <a:pt x="2342871" y="337447"/>
                  <a:pt x="2344903" y="330970"/>
                  <a:pt x="2347189" y="330970"/>
                </a:cubicBezTo>
                <a:cubicBezTo>
                  <a:pt x="2349475" y="330970"/>
                  <a:pt x="2350618" y="327668"/>
                  <a:pt x="2350618" y="321064"/>
                </a:cubicBezTo>
                <a:cubicBezTo>
                  <a:pt x="2350618" y="314460"/>
                  <a:pt x="2351634" y="311158"/>
                  <a:pt x="2353666" y="311158"/>
                </a:cubicBezTo>
                <a:cubicBezTo>
                  <a:pt x="2356714" y="311158"/>
                  <a:pt x="2360016" y="301506"/>
                  <a:pt x="2363572" y="282202"/>
                </a:cubicBezTo>
                <a:cubicBezTo>
                  <a:pt x="2367636" y="259850"/>
                  <a:pt x="2373732" y="236990"/>
                  <a:pt x="2381860" y="213622"/>
                </a:cubicBezTo>
                <a:cubicBezTo>
                  <a:pt x="2384400" y="207018"/>
                  <a:pt x="2385924" y="197874"/>
                  <a:pt x="2386432" y="186190"/>
                </a:cubicBezTo>
                <a:cubicBezTo>
                  <a:pt x="2386940" y="178570"/>
                  <a:pt x="2387829" y="173744"/>
                  <a:pt x="2389099" y="171712"/>
                </a:cubicBezTo>
                <a:cubicBezTo>
                  <a:pt x="2390369" y="169680"/>
                  <a:pt x="2393544" y="168156"/>
                  <a:pt x="2398624" y="167140"/>
                </a:cubicBezTo>
                <a:cubicBezTo>
                  <a:pt x="2402688" y="166124"/>
                  <a:pt x="2406847" y="165521"/>
                  <a:pt x="2411102" y="165330"/>
                </a:cubicBezTo>
                <a:close/>
                <a:moveTo>
                  <a:pt x="1944377" y="165330"/>
                </a:moveTo>
                <a:cubicBezTo>
                  <a:pt x="1948631" y="165140"/>
                  <a:pt x="1952981" y="165362"/>
                  <a:pt x="1957426" y="165997"/>
                </a:cubicBezTo>
                <a:cubicBezTo>
                  <a:pt x="1966316" y="167267"/>
                  <a:pt x="1972539" y="169680"/>
                  <a:pt x="1976095" y="173236"/>
                </a:cubicBezTo>
                <a:cubicBezTo>
                  <a:pt x="1979651" y="176792"/>
                  <a:pt x="1982953" y="178062"/>
                  <a:pt x="1986001" y="177046"/>
                </a:cubicBezTo>
                <a:cubicBezTo>
                  <a:pt x="1988033" y="176030"/>
                  <a:pt x="1989684" y="176538"/>
                  <a:pt x="1990954" y="178570"/>
                </a:cubicBezTo>
                <a:cubicBezTo>
                  <a:pt x="1992224" y="180602"/>
                  <a:pt x="1993113" y="183650"/>
                  <a:pt x="1993621" y="187714"/>
                </a:cubicBezTo>
                <a:cubicBezTo>
                  <a:pt x="1995653" y="195842"/>
                  <a:pt x="1998955" y="202446"/>
                  <a:pt x="2003527" y="207526"/>
                </a:cubicBezTo>
                <a:cubicBezTo>
                  <a:pt x="2008099" y="213114"/>
                  <a:pt x="2010258" y="220607"/>
                  <a:pt x="2010004" y="230005"/>
                </a:cubicBezTo>
                <a:cubicBezTo>
                  <a:pt x="2009750" y="239403"/>
                  <a:pt x="2006829" y="246896"/>
                  <a:pt x="2001241" y="252484"/>
                </a:cubicBezTo>
                <a:cubicBezTo>
                  <a:pt x="1995653" y="258072"/>
                  <a:pt x="1992859" y="262009"/>
                  <a:pt x="1992859" y="264295"/>
                </a:cubicBezTo>
                <a:cubicBezTo>
                  <a:pt x="1992859" y="266581"/>
                  <a:pt x="1988922" y="272423"/>
                  <a:pt x="1981048" y="281821"/>
                </a:cubicBezTo>
                <a:cubicBezTo>
                  <a:pt x="1973174" y="291219"/>
                  <a:pt x="1963903" y="313063"/>
                  <a:pt x="1953235" y="347353"/>
                </a:cubicBezTo>
                <a:cubicBezTo>
                  <a:pt x="1942567" y="381643"/>
                  <a:pt x="1934820" y="405265"/>
                  <a:pt x="1929994" y="418219"/>
                </a:cubicBezTo>
                <a:cubicBezTo>
                  <a:pt x="1925168" y="431173"/>
                  <a:pt x="1922120" y="440952"/>
                  <a:pt x="1920850" y="447556"/>
                </a:cubicBezTo>
                <a:cubicBezTo>
                  <a:pt x="1919580" y="454160"/>
                  <a:pt x="1916913" y="461272"/>
                  <a:pt x="1912849" y="468892"/>
                </a:cubicBezTo>
                <a:cubicBezTo>
                  <a:pt x="1907261" y="480068"/>
                  <a:pt x="1899768" y="498356"/>
                  <a:pt x="1890370" y="523756"/>
                </a:cubicBezTo>
                <a:cubicBezTo>
                  <a:pt x="1880972" y="549156"/>
                  <a:pt x="1876781" y="562618"/>
                  <a:pt x="1877797" y="564142"/>
                </a:cubicBezTo>
                <a:cubicBezTo>
                  <a:pt x="1878813" y="566174"/>
                  <a:pt x="1877543" y="568714"/>
                  <a:pt x="1873987" y="571762"/>
                </a:cubicBezTo>
                <a:cubicBezTo>
                  <a:pt x="1870431" y="574810"/>
                  <a:pt x="1867891" y="575064"/>
                  <a:pt x="1866367" y="572524"/>
                </a:cubicBezTo>
                <a:cubicBezTo>
                  <a:pt x="1864843" y="569984"/>
                  <a:pt x="1861795" y="569476"/>
                  <a:pt x="1857223" y="571000"/>
                </a:cubicBezTo>
                <a:cubicBezTo>
                  <a:pt x="1852651" y="572016"/>
                  <a:pt x="1846301" y="568079"/>
                  <a:pt x="1838173" y="559189"/>
                </a:cubicBezTo>
                <a:cubicBezTo>
                  <a:pt x="1830045" y="550299"/>
                  <a:pt x="1824457" y="541282"/>
                  <a:pt x="1821409" y="532138"/>
                </a:cubicBezTo>
                <a:cubicBezTo>
                  <a:pt x="1818869" y="524518"/>
                  <a:pt x="1818361" y="516771"/>
                  <a:pt x="1819885" y="508897"/>
                </a:cubicBezTo>
                <a:cubicBezTo>
                  <a:pt x="1821409" y="501023"/>
                  <a:pt x="1825981" y="488704"/>
                  <a:pt x="1833601" y="471940"/>
                </a:cubicBezTo>
                <a:cubicBezTo>
                  <a:pt x="1838681" y="460764"/>
                  <a:pt x="1840840" y="453525"/>
                  <a:pt x="1840078" y="450223"/>
                </a:cubicBezTo>
                <a:cubicBezTo>
                  <a:pt x="1839316" y="446921"/>
                  <a:pt x="1842491" y="438158"/>
                  <a:pt x="1849603" y="423934"/>
                </a:cubicBezTo>
                <a:cubicBezTo>
                  <a:pt x="1861287" y="399042"/>
                  <a:pt x="1866367" y="382532"/>
                  <a:pt x="1864843" y="374404"/>
                </a:cubicBezTo>
                <a:cubicBezTo>
                  <a:pt x="1864335" y="371356"/>
                  <a:pt x="1865351" y="369832"/>
                  <a:pt x="1867891" y="369832"/>
                </a:cubicBezTo>
                <a:cubicBezTo>
                  <a:pt x="1870431" y="369832"/>
                  <a:pt x="1872590" y="363355"/>
                  <a:pt x="1874368" y="350401"/>
                </a:cubicBezTo>
                <a:cubicBezTo>
                  <a:pt x="1876146" y="337447"/>
                  <a:pt x="1878178" y="330970"/>
                  <a:pt x="1880464" y="330970"/>
                </a:cubicBezTo>
                <a:cubicBezTo>
                  <a:pt x="1882750" y="330970"/>
                  <a:pt x="1883893" y="327668"/>
                  <a:pt x="1883893" y="321064"/>
                </a:cubicBezTo>
                <a:cubicBezTo>
                  <a:pt x="1883893" y="314460"/>
                  <a:pt x="1884909" y="311158"/>
                  <a:pt x="1886941" y="311158"/>
                </a:cubicBezTo>
                <a:cubicBezTo>
                  <a:pt x="1889989" y="311158"/>
                  <a:pt x="1893291" y="301506"/>
                  <a:pt x="1896847" y="282202"/>
                </a:cubicBezTo>
                <a:cubicBezTo>
                  <a:pt x="1900911" y="259850"/>
                  <a:pt x="1907007" y="236990"/>
                  <a:pt x="1915135" y="213622"/>
                </a:cubicBezTo>
                <a:cubicBezTo>
                  <a:pt x="1917675" y="207018"/>
                  <a:pt x="1919199" y="197874"/>
                  <a:pt x="1919707" y="186190"/>
                </a:cubicBezTo>
                <a:cubicBezTo>
                  <a:pt x="1920215" y="178570"/>
                  <a:pt x="1921104" y="173744"/>
                  <a:pt x="1922374" y="171712"/>
                </a:cubicBezTo>
                <a:cubicBezTo>
                  <a:pt x="1923644" y="169680"/>
                  <a:pt x="1926819" y="168156"/>
                  <a:pt x="1931899" y="167140"/>
                </a:cubicBezTo>
                <a:cubicBezTo>
                  <a:pt x="1935963" y="166124"/>
                  <a:pt x="1940123" y="165521"/>
                  <a:pt x="1944377" y="165330"/>
                </a:cubicBezTo>
                <a:close/>
                <a:moveTo>
                  <a:pt x="839477" y="165330"/>
                </a:moveTo>
                <a:cubicBezTo>
                  <a:pt x="843732" y="165140"/>
                  <a:pt x="848081" y="165362"/>
                  <a:pt x="852526" y="165997"/>
                </a:cubicBezTo>
                <a:cubicBezTo>
                  <a:pt x="861416" y="167267"/>
                  <a:pt x="867639" y="169680"/>
                  <a:pt x="871195" y="173236"/>
                </a:cubicBezTo>
                <a:cubicBezTo>
                  <a:pt x="874751" y="176792"/>
                  <a:pt x="878053" y="178062"/>
                  <a:pt x="881101" y="177046"/>
                </a:cubicBezTo>
                <a:cubicBezTo>
                  <a:pt x="883133" y="176030"/>
                  <a:pt x="884784" y="176538"/>
                  <a:pt x="886054" y="178570"/>
                </a:cubicBezTo>
                <a:cubicBezTo>
                  <a:pt x="887324" y="180602"/>
                  <a:pt x="888213" y="183650"/>
                  <a:pt x="888721" y="187714"/>
                </a:cubicBezTo>
                <a:cubicBezTo>
                  <a:pt x="890753" y="195842"/>
                  <a:pt x="894055" y="202446"/>
                  <a:pt x="898627" y="207526"/>
                </a:cubicBezTo>
                <a:cubicBezTo>
                  <a:pt x="903199" y="213114"/>
                  <a:pt x="905358" y="220607"/>
                  <a:pt x="905104" y="230005"/>
                </a:cubicBezTo>
                <a:cubicBezTo>
                  <a:pt x="904850" y="239403"/>
                  <a:pt x="901929" y="246896"/>
                  <a:pt x="896341" y="252484"/>
                </a:cubicBezTo>
                <a:cubicBezTo>
                  <a:pt x="890753" y="258072"/>
                  <a:pt x="887959" y="262009"/>
                  <a:pt x="887959" y="264295"/>
                </a:cubicBezTo>
                <a:cubicBezTo>
                  <a:pt x="887959" y="266581"/>
                  <a:pt x="884022" y="272423"/>
                  <a:pt x="876148" y="281821"/>
                </a:cubicBezTo>
                <a:cubicBezTo>
                  <a:pt x="868274" y="291219"/>
                  <a:pt x="859003" y="313063"/>
                  <a:pt x="848335" y="347353"/>
                </a:cubicBezTo>
                <a:cubicBezTo>
                  <a:pt x="837667" y="381643"/>
                  <a:pt x="829920" y="405265"/>
                  <a:pt x="825094" y="418219"/>
                </a:cubicBezTo>
                <a:cubicBezTo>
                  <a:pt x="820268" y="431173"/>
                  <a:pt x="817220" y="440952"/>
                  <a:pt x="815950" y="447556"/>
                </a:cubicBezTo>
                <a:cubicBezTo>
                  <a:pt x="814680" y="454160"/>
                  <a:pt x="812013" y="461272"/>
                  <a:pt x="807949" y="468892"/>
                </a:cubicBezTo>
                <a:cubicBezTo>
                  <a:pt x="802361" y="480068"/>
                  <a:pt x="794868" y="498356"/>
                  <a:pt x="785470" y="523756"/>
                </a:cubicBezTo>
                <a:cubicBezTo>
                  <a:pt x="776072" y="549156"/>
                  <a:pt x="771881" y="562618"/>
                  <a:pt x="772897" y="564142"/>
                </a:cubicBezTo>
                <a:cubicBezTo>
                  <a:pt x="773913" y="566174"/>
                  <a:pt x="772643" y="568714"/>
                  <a:pt x="769087" y="571762"/>
                </a:cubicBezTo>
                <a:cubicBezTo>
                  <a:pt x="765531" y="574810"/>
                  <a:pt x="762991" y="575064"/>
                  <a:pt x="761467" y="572524"/>
                </a:cubicBezTo>
                <a:cubicBezTo>
                  <a:pt x="759943" y="569984"/>
                  <a:pt x="756895" y="569476"/>
                  <a:pt x="752323" y="571000"/>
                </a:cubicBezTo>
                <a:cubicBezTo>
                  <a:pt x="747751" y="572016"/>
                  <a:pt x="741401" y="568079"/>
                  <a:pt x="733273" y="559189"/>
                </a:cubicBezTo>
                <a:cubicBezTo>
                  <a:pt x="725145" y="550299"/>
                  <a:pt x="719557" y="541282"/>
                  <a:pt x="716509" y="532138"/>
                </a:cubicBezTo>
                <a:cubicBezTo>
                  <a:pt x="713969" y="524518"/>
                  <a:pt x="713461" y="516771"/>
                  <a:pt x="714985" y="508897"/>
                </a:cubicBezTo>
                <a:cubicBezTo>
                  <a:pt x="716509" y="501023"/>
                  <a:pt x="721081" y="488704"/>
                  <a:pt x="728701" y="471940"/>
                </a:cubicBezTo>
                <a:cubicBezTo>
                  <a:pt x="733781" y="460764"/>
                  <a:pt x="735940" y="453525"/>
                  <a:pt x="735178" y="450223"/>
                </a:cubicBezTo>
                <a:cubicBezTo>
                  <a:pt x="734416" y="446921"/>
                  <a:pt x="737591" y="438158"/>
                  <a:pt x="744703" y="423934"/>
                </a:cubicBezTo>
                <a:cubicBezTo>
                  <a:pt x="756387" y="399042"/>
                  <a:pt x="761467" y="382532"/>
                  <a:pt x="759943" y="374404"/>
                </a:cubicBezTo>
                <a:cubicBezTo>
                  <a:pt x="759435" y="371356"/>
                  <a:pt x="760451" y="369832"/>
                  <a:pt x="762991" y="369832"/>
                </a:cubicBezTo>
                <a:cubicBezTo>
                  <a:pt x="765531" y="369832"/>
                  <a:pt x="767690" y="363355"/>
                  <a:pt x="769468" y="350401"/>
                </a:cubicBezTo>
                <a:cubicBezTo>
                  <a:pt x="771246" y="337447"/>
                  <a:pt x="773278" y="330970"/>
                  <a:pt x="775564" y="330970"/>
                </a:cubicBezTo>
                <a:cubicBezTo>
                  <a:pt x="777850" y="330970"/>
                  <a:pt x="778993" y="327668"/>
                  <a:pt x="778993" y="321064"/>
                </a:cubicBezTo>
                <a:cubicBezTo>
                  <a:pt x="778993" y="314460"/>
                  <a:pt x="780009" y="311158"/>
                  <a:pt x="782041" y="311158"/>
                </a:cubicBezTo>
                <a:cubicBezTo>
                  <a:pt x="785089" y="311158"/>
                  <a:pt x="788391" y="301506"/>
                  <a:pt x="791947" y="282202"/>
                </a:cubicBezTo>
                <a:cubicBezTo>
                  <a:pt x="796011" y="259850"/>
                  <a:pt x="802107" y="236990"/>
                  <a:pt x="810235" y="213622"/>
                </a:cubicBezTo>
                <a:cubicBezTo>
                  <a:pt x="812775" y="207018"/>
                  <a:pt x="814299" y="197874"/>
                  <a:pt x="814807" y="186190"/>
                </a:cubicBezTo>
                <a:cubicBezTo>
                  <a:pt x="815315" y="178570"/>
                  <a:pt x="816204" y="173744"/>
                  <a:pt x="817474" y="171712"/>
                </a:cubicBezTo>
                <a:cubicBezTo>
                  <a:pt x="818744" y="169680"/>
                  <a:pt x="821919" y="168156"/>
                  <a:pt x="826999" y="167140"/>
                </a:cubicBezTo>
                <a:cubicBezTo>
                  <a:pt x="831063" y="166124"/>
                  <a:pt x="835223" y="165521"/>
                  <a:pt x="839477" y="165330"/>
                </a:cubicBezTo>
                <a:close/>
                <a:moveTo>
                  <a:pt x="2707996" y="165235"/>
                </a:moveTo>
                <a:cubicBezTo>
                  <a:pt x="2710536" y="164473"/>
                  <a:pt x="2714600" y="164600"/>
                  <a:pt x="2720188" y="165616"/>
                </a:cubicBezTo>
                <a:cubicBezTo>
                  <a:pt x="2729332" y="167140"/>
                  <a:pt x="2734412" y="169172"/>
                  <a:pt x="2735428" y="171712"/>
                </a:cubicBezTo>
                <a:cubicBezTo>
                  <a:pt x="2736444" y="174252"/>
                  <a:pt x="2738730" y="177427"/>
                  <a:pt x="2742286" y="181237"/>
                </a:cubicBezTo>
                <a:cubicBezTo>
                  <a:pt x="2745842" y="185047"/>
                  <a:pt x="2747620" y="188222"/>
                  <a:pt x="2747620" y="190762"/>
                </a:cubicBezTo>
                <a:cubicBezTo>
                  <a:pt x="2748636" y="192794"/>
                  <a:pt x="2751938" y="193683"/>
                  <a:pt x="2757526" y="193429"/>
                </a:cubicBezTo>
                <a:cubicBezTo>
                  <a:pt x="2763114" y="193175"/>
                  <a:pt x="2770099" y="192032"/>
                  <a:pt x="2778481" y="190000"/>
                </a:cubicBezTo>
                <a:cubicBezTo>
                  <a:pt x="2786863" y="187968"/>
                  <a:pt x="2793594" y="185682"/>
                  <a:pt x="2798674" y="183142"/>
                </a:cubicBezTo>
                <a:cubicBezTo>
                  <a:pt x="2807818" y="178570"/>
                  <a:pt x="2818740" y="177427"/>
                  <a:pt x="2831440" y="179713"/>
                </a:cubicBezTo>
                <a:cubicBezTo>
                  <a:pt x="2844140" y="181999"/>
                  <a:pt x="2854300" y="185174"/>
                  <a:pt x="2861920" y="189238"/>
                </a:cubicBezTo>
                <a:cubicBezTo>
                  <a:pt x="2869540" y="193302"/>
                  <a:pt x="2876144" y="195334"/>
                  <a:pt x="2881732" y="195334"/>
                </a:cubicBezTo>
                <a:cubicBezTo>
                  <a:pt x="2888844" y="195334"/>
                  <a:pt x="2893289" y="199271"/>
                  <a:pt x="2895067" y="207145"/>
                </a:cubicBezTo>
                <a:cubicBezTo>
                  <a:pt x="2896845" y="215019"/>
                  <a:pt x="2894940" y="221496"/>
                  <a:pt x="2889352" y="226576"/>
                </a:cubicBezTo>
                <a:cubicBezTo>
                  <a:pt x="2886304" y="229116"/>
                  <a:pt x="2872969" y="231275"/>
                  <a:pt x="2849347" y="233053"/>
                </a:cubicBezTo>
                <a:cubicBezTo>
                  <a:pt x="2825725" y="234831"/>
                  <a:pt x="2807310" y="234958"/>
                  <a:pt x="2794102" y="233434"/>
                </a:cubicBezTo>
                <a:cubicBezTo>
                  <a:pt x="2788006" y="232926"/>
                  <a:pt x="2778481" y="233688"/>
                  <a:pt x="2765527" y="235720"/>
                </a:cubicBezTo>
                <a:cubicBezTo>
                  <a:pt x="2752573" y="237752"/>
                  <a:pt x="2744318" y="239784"/>
                  <a:pt x="2740762" y="241816"/>
                </a:cubicBezTo>
                <a:cubicBezTo>
                  <a:pt x="2735174" y="244356"/>
                  <a:pt x="2732380" y="247404"/>
                  <a:pt x="2732380" y="250960"/>
                </a:cubicBezTo>
                <a:cubicBezTo>
                  <a:pt x="2732380" y="254516"/>
                  <a:pt x="2729078" y="260231"/>
                  <a:pt x="2722474" y="268105"/>
                </a:cubicBezTo>
                <a:cubicBezTo>
                  <a:pt x="2715870" y="275979"/>
                  <a:pt x="2712568" y="281186"/>
                  <a:pt x="2712568" y="283726"/>
                </a:cubicBezTo>
                <a:cubicBezTo>
                  <a:pt x="2712568" y="287282"/>
                  <a:pt x="2709266" y="295410"/>
                  <a:pt x="2702662" y="308110"/>
                </a:cubicBezTo>
                <a:cubicBezTo>
                  <a:pt x="2696058" y="320810"/>
                  <a:pt x="2691740" y="327922"/>
                  <a:pt x="2689708" y="329446"/>
                </a:cubicBezTo>
                <a:cubicBezTo>
                  <a:pt x="2684120" y="332494"/>
                  <a:pt x="2683866" y="335288"/>
                  <a:pt x="2688946" y="337828"/>
                </a:cubicBezTo>
                <a:cubicBezTo>
                  <a:pt x="2690978" y="338336"/>
                  <a:pt x="2693772" y="338590"/>
                  <a:pt x="2697328" y="338590"/>
                </a:cubicBezTo>
                <a:cubicBezTo>
                  <a:pt x="2704948" y="338590"/>
                  <a:pt x="2709520" y="339987"/>
                  <a:pt x="2711044" y="342781"/>
                </a:cubicBezTo>
                <a:cubicBezTo>
                  <a:pt x="2712568" y="345575"/>
                  <a:pt x="2714346" y="346210"/>
                  <a:pt x="2716378" y="344686"/>
                </a:cubicBezTo>
                <a:cubicBezTo>
                  <a:pt x="2718918" y="343162"/>
                  <a:pt x="2725776" y="344686"/>
                  <a:pt x="2736952" y="349258"/>
                </a:cubicBezTo>
                <a:cubicBezTo>
                  <a:pt x="2748128" y="353830"/>
                  <a:pt x="2754478" y="357386"/>
                  <a:pt x="2756002" y="359926"/>
                </a:cubicBezTo>
                <a:cubicBezTo>
                  <a:pt x="2758034" y="362974"/>
                  <a:pt x="2761844" y="367546"/>
                  <a:pt x="2767432" y="373642"/>
                </a:cubicBezTo>
                <a:cubicBezTo>
                  <a:pt x="2788260" y="397518"/>
                  <a:pt x="2790800" y="424442"/>
                  <a:pt x="2775052" y="454414"/>
                </a:cubicBezTo>
                <a:cubicBezTo>
                  <a:pt x="2767432" y="469146"/>
                  <a:pt x="2763622" y="478290"/>
                  <a:pt x="2763622" y="481846"/>
                </a:cubicBezTo>
                <a:cubicBezTo>
                  <a:pt x="2763622" y="488958"/>
                  <a:pt x="2756383" y="499245"/>
                  <a:pt x="2741905" y="512707"/>
                </a:cubicBezTo>
                <a:cubicBezTo>
                  <a:pt x="2727427" y="526169"/>
                  <a:pt x="2711044" y="537980"/>
                  <a:pt x="2692756" y="548140"/>
                </a:cubicBezTo>
                <a:cubicBezTo>
                  <a:pt x="2675484" y="557792"/>
                  <a:pt x="2658720" y="565158"/>
                  <a:pt x="2642464" y="570238"/>
                </a:cubicBezTo>
                <a:cubicBezTo>
                  <a:pt x="2631288" y="573794"/>
                  <a:pt x="2624303" y="575445"/>
                  <a:pt x="2621509" y="575191"/>
                </a:cubicBezTo>
                <a:cubicBezTo>
                  <a:pt x="2618715" y="574937"/>
                  <a:pt x="2614270" y="572524"/>
                  <a:pt x="2608174" y="567952"/>
                </a:cubicBezTo>
                <a:cubicBezTo>
                  <a:pt x="2603602" y="564396"/>
                  <a:pt x="2600427" y="560840"/>
                  <a:pt x="2598649" y="557284"/>
                </a:cubicBezTo>
                <a:cubicBezTo>
                  <a:pt x="2596871" y="553728"/>
                  <a:pt x="2595474" y="547886"/>
                  <a:pt x="2594458" y="539758"/>
                </a:cubicBezTo>
                <a:cubicBezTo>
                  <a:pt x="2591918" y="513342"/>
                  <a:pt x="2593442" y="498864"/>
                  <a:pt x="2599030" y="496324"/>
                </a:cubicBezTo>
                <a:cubicBezTo>
                  <a:pt x="2602586" y="495308"/>
                  <a:pt x="2603602" y="493530"/>
                  <a:pt x="2602078" y="490990"/>
                </a:cubicBezTo>
                <a:cubicBezTo>
                  <a:pt x="2600554" y="488450"/>
                  <a:pt x="2602840" y="485148"/>
                  <a:pt x="2608936" y="481084"/>
                </a:cubicBezTo>
                <a:cubicBezTo>
                  <a:pt x="2615032" y="477020"/>
                  <a:pt x="2620366" y="474988"/>
                  <a:pt x="2624938" y="474988"/>
                </a:cubicBezTo>
                <a:lnTo>
                  <a:pt x="2630272" y="476512"/>
                </a:lnTo>
                <a:cubicBezTo>
                  <a:pt x="2629764" y="477020"/>
                  <a:pt x="2627732" y="477782"/>
                  <a:pt x="2624176" y="478798"/>
                </a:cubicBezTo>
                <a:cubicBezTo>
                  <a:pt x="2619604" y="480830"/>
                  <a:pt x="2616937" y="483751"/>
                  <a:pt x="2616175" y="487561"/>
                </a:cubicBezTo>
                <a:cubicBezTo>
                  <a:pt x="2615413" y="491371"/>
                  <a:pt x="2616810" y="494038"/>
                  <a:pt x="2620366" y="495562"/>
                </a:cubicBezTo>
                <a:cubicBezTo>
                  <a:pt x="2623414" y="496578"/>
                  <a:pt x="2631923" y="494038"/>
                  <a:pt x="2645893" y="487942"/>
                </a:cubicBezTo>
                <a:cubicBezTo>
                  <a:pt x="2659863" y="481846"/>
                  <a:pt x="2668372" y="478798"/>
                  <a:pt x="2671420" y="478798"/>
                </a:cubicBezTo>
                <a:cubicBezTo>
                  <a:pt x="2673960" y="478798"/>
                  <a:pt x="2677897" y="477020"/>
                  <a:pt x="2683231" y="473464"/>
                </a:cubicBezTo>
                <a:cubicBezTo>
                  <a:pt x="2688565" y="469908"/>
                  <a:pt x="2693391" y="466098"/>
                  <a:pt x="2697709" y="462034"/>
                </a:cubicBezTo>
                <a:cubicBezTo>
                  <a:pt x="2702027" y="457970"/>
                  <a:pt x="2703678" y="455430"/>
                  <a:pt x="2702662" y="454414"/>
                </a:cubicBezTo>
                <a:cubicBezTo>
                  <a:pt x="2700630" y="452382"/>
                  <a:pt x="2702916" y="448826"/>
                  <a:pt x="2709520" y="443746"/>
                </a:cubicBezTo>
                <a:cubicBezTo>
                  <a:pt x="2716632" y="438666"/>
                  <a:pt x="2723490" y="430157"/>
                  <a:pt x="2730094" y="418219"/>
                </a:cubicBezTo>
                <a:cubicBezTo>
                  <a:pt x="2736698" y="406281"/>
                  <a:pt x="2739746" y="397518"/>
                  <a:pt x="2739238" y="391930"/>
                </a:cubicBezTo>
                <a:cubicBezTo>
                  <a:pt x="2737206" y="379230"/>
                  <a:pt x="2730602" y="373134"/>
                  <a:pt x="2719426" y="373642"/>
                </a:cubicBezTo>
                <a:cubicBezTo>
                  <a:pt x="2703170" y="373642"/>
                  <a:pt x="2684628" y="375674"/>
                  <a:pt x="2663800" y="379738"/>
                </a:cubicBezTo>
                <a:cubicBezTo>
                  <a:pt x="2659736" y="380754"/>
                  <a:pt x="2655164" y="384818"/>
                  <a:pt x="2650084" y="391930"/>
                </a:cubicBezTo>
                <a:cubicBezTo>
                  <a:pt x="2645004" y="399042"/>
                  <a:pt x="2642464" y="405138"/>
                  <a:pt x="2642464" y="410218"/>
                </a:cubicBezTo>
                <a:cubicBezTo>
                  <a:pt x="2642464" y="413774"/>
                  <a:pt x="2637892" y="418981"/>
                  <a:pt x="2628748" y="425839"/>
                </a:cubicBezTo>
                <a:cubicBezTo>
                  <a:pt x="2619604" y="432697"/>
                  <a:pt x="2613000" y="436126"/>
                  <a:pt x="2608936" y="436126"/>
                </a:cubicBezTo>
                <a:cubicBezTo>
                  <a:pt x="2598776" y="436126"/>
                  <a:pt x="2589886" y="429649"/>
                  <a:pt x="2582266" y="416695"/>
                </a:cubicBezTo>
                <a:cubicBezTo>
                  <a:pt x="2574646" y="403741"/>
                  <a:pt x="2571852" y="390914"/>
                  <a:pt x="2573884" y="378214"/>
                </a:cubicBezTo>
                <a:cubicBezTo>
                  <a:pt x="2575408" y="371610"/>
                  <a:pt x="2574900" y="366276"/>
                  <a:pt x="2572360" y="362212"/>
                </a:cubicBezTo>
                <a:cubicBezTo>
                  <a:pt x="2570836" y="359164"/>
                  <a:pt x="2571090" y="353322"/>
                  <a:pt x="2573122" y="344686"/>
                </a:cubicBezTo>
                <a:cubicBezTo>
                  <a:pt x="2575154" y="336050"/>
                  <a:pt x="2577694" y="330208"/>
                  <a:pt x="2580742" y="327160"/>
                </a:cubicBezTo>
                <a:cubicBezTo>
                  <a:pt x="2584298" y="323604"/>
                  <a:pt x="2594839" y="311539"/>
                  <a:pt x="2612365" y="290965"/>
                </a:cubicBezTo>
                <a:cubicBezTo>
                  <a:pt x="2629891" y="270391"/>
                  <a:pt x="2639416" y="258834"/>
                  <a:pt x="2640940" y="256294"/>
                </a:cubicBezTo>
                <a:cubicBezTo>
                  <a:pt x="2643480" y="252230"/>
                  <a:pt x="2652878" y="239657"/>
                  <a:pt x="2669134" y="218575"/>
                </a:cubicBezTo>
                <a:cubicBezTo>
                  <a:pt x="2685390" y="197493"/>
                  <a:pt x="2693518" y="186317"/>
                  <a:pt x="2693518" y="185047"/>
                </a:cubicBezTo>
                <a:cubicBezTo>
                  <a:pt x="2693518" y="183777"/>
                  <a:pt x="2695804" y="179840"/>
                  <a:pt x="2700376" y="173236"/>
                </a:cubicBezTo>
                <a:cubicBezTo>
                  <a:pt x="2702916" y="168664"/>
                  <a:pt x="2705456" y="165997"/>
                  <a:pt x="2707996" y="165235"/>
                </a:cubicBezTo>
                <a:close/>
                <a:moveTo>
                  <a:pt x="1135419" y="145137"/>
                </a:moveTo>
                <a:cubicBezTo>
                  <a:pt x="1139483" y="144185"/>
                  <a:pt x="1142721" y="144280"/>
                  <a:pt x="1145134" y="145423"/>
                </a:cubicBezTo>
                <a:cubicBezTo>
                  <a:pt x="1149960" y="147709"/>
                  <a:pt x="1152373" y="148217"/>
                  <a:pt x="1152373" y="146947"/>
                </a:cubicBezTo>
                <a:cubicBezTo>
                  <a:pt x="1152373" y="145677"/>
                  <a:pt x="1157199" y="147455"/>
                  <a:pt x="1166851" y="152281"/>
                </a:cubicBezTo>
                <a:cubicBezTo>
                  <a:pt x="1176503" y="157107"/>
                  <a:pt x="1183869" y="160028"/>
                  <a:pt x="1188949" y="161044"/>
                </a:cubicBezTo>
                <a:cubicBezTo>
                  <a:pt x="1193521" y="161552"/>
                  <a:pt x="1199617" y="164981"/>
                  <a:pt x="1207237" y="171331"/>
                </a:cubicBezTo>
                <a:cubicBezTo>
                  <a:pt x="1214857" y="177681"/>
                  <a:pt x="1218667" y="182126"/>
                  <a:pt x="1218667" y="184666"/>
                </a:cubicBezTo>
                <a:cubicBezTo>
                  <a:pt x="1218667" y="187206"/>
                  <a:pt x="1220191" y="190508"/>
                  <a:pt x="1223239" y="194572"/>
                </a:cubicBezTo>
                <a:cubicBezTo>
                  <a:pt x="1227303" y="199652"/>
                  <a:pt x="1232891" y="215146"/>
                  <a:pt x="1240003" y="241054"/>
                </a:cubicBezTo>
                <a:cubicBezTo>
                  <a:pt x="1241527" y="246642"/>
                  <a:pt x="1237590" y="254516"/>
                  <a:pt x="1228192" y="264676"/>
                </a:cubicBezTo>
                <a:cubicBezTo>
                  <a:pt x="1218794" y="274836"/>
                  <a:pt x="1214095" y="281440"/>
                  <a:pt x="1214095" y="284488"/>
                </a:cubicBezTo>
                <a:cubicBezTo>
                  <a:pt x="1214095" y="287536"/>
                  <a:pt x="1210539" y="291219"/>
                  <a:pt x="1203427" y="295537"/>
                </a:cubicBezTo>
                <a:cubicBezTo>
                  <a:pt x="1196315" y="299855"/>
                  <a:pt x="1190473" y="304935"/>
                  <a:pt x="1185901" y="310777"/>
                </a:cubicBezTo>
                <a:cubicBezTo>
                  <a:pt x="1181329" y="316619"/>
                  <a:pt x="1176503" y="319540"/>
                  <a:pt x="1171423" y="319540"/>
                </a:cubicBezTo>
                <a:cubicBezTo>
                  <a:pt x="1166343" y="319540"/>
                  <a:pt x="1160501" y="321826"/>
                  <a:pt x="1153897" y="326398"/>
                </a:cubicBezTo>
                <a:cubicBezTo>
                  <a:pt x="1149325" y="329446"/>
                  <a:pt x="1146785" y="331605"/>
                  <a:pt x="1146277" y="332875"/>
                </a:cubicBezTo>
                <a:cubicBezTo>
                  <a:pt x="1145769" y="334145"/>
                  <a:pt x="1147293" y="336558"/>
                  <a:pt x="1150849" y="340114"/>
                </a:cubicBezTo>
                <a:cubicBezTo>
                  <a:pt x="1154913" y="344686"/>
                  <a:pt x="1158723" y="346972"/>
                  <a:pt x="1162279" y="346972"/>
                </a:cubicBezTo>
                <a:cubicBezTo>
                  <a:pt x="1165835" y="346972"/>
                  <a:pt x="1167613" y="348115"/>
                  <a:pt x="1167613" y="350401"/>
                </a:cubicBezTo>
                <a:cubicBezTo>
                  <a:pt x="1167613" y="352687"/>
                  <a:pt x="1172439" y="358910"/>
                  <a:pt x="1182091" y="369070"/>
                </a:cubicBezTo>
                <a:cubicBezTo>
                  <a:pt x="1190219" y="377706"/>
                  <a:pt x="1196061" y="385072"/>
                  <a:pt x="1199617" y="391168"/>
                </a:cubicBezTo>
                <a:cubicBezTo>
                  <a:pt x="1203173" y="397264"/>
                  <a:pt x="1207491" y="407678"/>
                  <a:pt x="1212571" y="422410"/>
                </a:cubicBezTo>
                <a:cubicBezTo>
                  <a:pt x="1220699" y="444762"/>
                  <a:pt x="1218667" y="469908"/>
                  <a:pt x="1206475" y="497848"/>
                </a:cubicBezTo>
                <a:cubicBezTo>
                  <a:pt x="1201903" y="509532"/>
                  <a:pt x="1190473" y="524518"/>
                  <a:pt x="1172185" y="542806"/>
                </a:cubicBezTo>
                <a:cubicBezTo>
                  <a:pt x="1153897" y="561094"/>
                  <a:pt x="1137895" y="573540"/>
                  <a:pt x="1124179" y="580144"/>
                </a:cubicBezTo>
                <a:cubicBezTo>
                  <a:pt x="1111479" y="586748"/>
                  <a:pt x="1105129" y="591320"/>
                  <a:pt x="1105129" y="593860"/>
                </a:cubicBezTo>
                <a:cubicBezTo>
                  <a:pt x="1104113" y="595384"/>
                  <a:pt x="1099668" y="596019"/>
                  <a:pt x="1091794" y="595765"/>
                </a:cubicBezTo>
                <a:cubicBezTo>
                  <a:pt x="1083920" y="595511"/>
                  <a:pt x="1074649" y="594495"/>
                  <a:pt x="1063981" y="592717"/>
                </a:cubicBezTo>
                <a:cubicBezTo>
                  <a:pt x="1053313" y="590939"/>
                  <a:pt x="1046201" y="589288"/>
                  <a:pt x="1042645" y="587764"/>
                </a:cubicBezTo>
                <a:cubicBezTo>
                  <a:pt x="1024865" y="578112"/>
                  <a:pt x="1013689" y="565920"/>
                  <a:pt x="1009117" y="551188"/>
                </a:cubicBezTo>
                <a:cubicBezTo>
                  <a:pt x="1002005" y="526804"/>
                  <a:pt x="998957" y="503436"/>
                  <a:pt x="999973" y="481084"/>
                </a:cubicBezTo>
                <a:cubicBezTo>
                  <a:pt x="1000481" y="469400"/>
                  <a:pt x="1006831" y="451874"/>
                  <a:pt x="1019023" y="428506"/>
                </a:cubicBezTo>
                <a:cubicBezTo>
                  <a:pt x="1031215" y="405138"/>
                  <a:pt x="1043661" y="386342"/>
                  <a:pt x="1056361" y="372118"/>
                </a:cubicBezTo>
                <a:cubicBezTo>
                  <a:pt x="1070585" y="356370"/>
                  <a:pt x="1076808" y="347099"/>
                  <a:pt x="1075030" y="344305"/>
                </a:cubicBezTo>
                <a:cubicBezTo>
                  <a:pt x="1073252" y="341511"/>
                  <a:pt x="1066521" y="336050"/>
                  <a:pt x="1054837" y="327922"/>
                </a:cubicBezTo>
                <a:cubicBezTo>
                  <a:pt x="1043153" y="319794"/>
                  <a:pt x="1031723" y="308364"/>
                  <a:pt x="1020547" y="293632"/>
                </a:cubicBezTo>
                <a:cubicBezTo>
                  <a:pt x="1013943" y="284488"/>
                  <a:pt x="1009625" y="277503"/>
                  <a:pt x="1007593" y="272677"/>
                </a:cubicBezTo>
                <a:cubicBezTo>
                  <a:pt x="1005561" y="267851"/>
                  <a:pt x="1004545" y="261374"/>
                  <a:pt x="1004545" y="253246"/>
                </a:cubicBezTo>
                <a:cubicBezTo>
                  <a:pt x="1004545" y="240546"/>
                  <a:pt x="1007339" y="227973"/>
                  <a:pt x="1012927" y="215527"/>
                </a:cubicBezTo>
                <a:cubicBezTo>
                  <a:pt x="1018515" y="203081"/>
                  <a:pt x="1024865" y="195207"/>
                  <a:pt x="1031977" y="191905"/>
                </a:cubicBezTo>
                <a:cubicBezTo>
                  <a:pt x="1039089" y="188603"/>
                  <a:pt x="1045312" y="184666"/>
                  <a:pt x="1050646" y="180094"/>
                </a:cubicBezTo>
                <a:cubicBezTo>
                  <a:pt x="1055980" y="175522"/>
                  <a:pt x="1066140" y="171077"/>
                  <a:pt x="1081126" y="166759"/>
                </a:cubicBezTo>
                <a:cubicBezTo>
                  <a:pt x="1096112" y="162441"/>
                  <a:pt x="1109320" y="157234"/>
                  <a:pt x="1120750" y="151138"/>
                </a:cubicBezTo>
                <a:cubicBezTo>
                  <a:pt x="1126465" y="148090"/>
                  <a:pt x="1131355" y="146090"/>
                  <a:pt x="1135419" y="145137"/>
                </a:cubicBezTo>
                <a:close/>
                <a:moveTo>
                  <a:pt x="3425419" y="116848"/>
                </a:moveTo>
                <a:cubicBezTo>
                  <a:pt x="3427705" y="116340"/>
                  <a:pt x="3432150" y="116594"/>
                  <a:pt x="3438754" y="117610"/>
                </a:cubicBezTo>
                <a:cubicBezTo>
                  <a:pt x="3448406" y="119134"/>
                  <a:pt x="3456280" y="120150"/>
                  <a:pt x="3462376" y="120658"/>
                </a:cubicBezTo>
                <a:cubicBezTo>
                  <a:pt x="3468472" y="121166"/>
                  <a:pt x="3474187" y="123579"/>
                  <a:pt x="3479521" y="127897"/>
                </a:cubicBezTo>
                <a:cubicBezTo>
                  <a:pt x="3484855" y="132215"/>
                  <a:pt x="3492602" y="136406"/>
                  <a:pt x="3502762" y="140470"/>
                </a:cubicBezTo>
                <a:cubicBezTo>
                  <a:pt x="3523590" y="148090"/>
                  <a:pt x="3537560" y="157488"/>
                  <a:pt x="3544672" y="168664"/>
                </a:cubicBezTo>
                <a:cubicBezTo>
                  <a:pt x="3551784" y="179840"/>
                  <a:pt x="3549752" y="188984"/>
                  <a:pt x="3538576" y="196096"/>
                </a:cubicBezTo>
                <a:cubicBezTo>
                  <a:pt x="3532480" y="200668"/>
                  <a:pt x="3527019" y="201430"/>
                  <a:pt x="3522193" y="198382"/>
                </a:cubicBezTo>
                <a:cubicBezTo>
                  <a:pt x="3517367" y="195334"/>
                  <a:pt x="3512922" y="195715"/>
                  <a:pt x="3508858" y="199525"/>
                </a:cubicBezTo>
                <a:cubicBezTo>
                  <a:pt x="3504794" y="203335"/>
                  <a:pt x="3501238" y="205240"/>
                  <a:pt x="3498190" y="205240"/>
                </a:cubicBezTo>
                <a:cubicBezTo>
                  <a:pt x="3495142" y="205240"/>
                  <a:pt x="3487268" y="209050"/>
                  <a:pt x="3474568" y="216670"/>
                </a:cubicBezTo>
                <a:lnTo>
                  <a:pt x="3455518" y="228100"/>
                </a:lnTo>
                <a:lnTo>
                  <a:pt x="3451708" y="255532"/>
                </a:lnTo>
                <a:cubicBezTo>
                  <a:pt x="3451200" y="257056"/>
                  <a:pt x="3450692" y="259342"/>
                  <a:pt x="3450184" y="262390"/>
                </a:cubicBezTo>
                <a:cubicBezTo>
                  <a:pt x="3446628" y="284234"/>
                  <a:pt x="3445104" y="297315"/>
                  <a:pt x="3445612" y="301633"/>
                </a:cubicBezTo>
                <a:cubicBezTo>
                  <a:pt x="3446120" y="305951"/>
                  <a:pt x="3449422" y="309380"/>
                  <a:pt x="3455518" y="311920"/>
                </a:cubicBezTo>
                <a:cubicBezTo>
                  <a:pt x="3456534" y="312428"/>
                  <a:pt x="3457296" y="312682"/>
                  <a:pt x="3457804" y="312682"/>
                </a:cubicBezTo>
                <a:cubicBezTo>
                  <a:pt x="3463900" y="315730"/>
                  <a:pt x="3467964" y="318778"/>
                  <a:pt x="3469996" y="321826"/>
                </a:cubicBezTo>
                <a:cubicBezTo>
                  <a:pt x="3472028" y="324874"/>
                  <a:pt x="3474568" y="331478"/>
                  <a:pt x="3477616" y="341638"/>
                </a:cubicBezTo>
                <a:cubicBezTo>
                  <a:pt x="3481172" y="354846"/>
                  <a:pt x="3482442" y="365260"/>
                  <a:pt x="3481426" y="372880"/>
                </a:cubicBezTo>
                <a:cubicBezTo>
                  <a:pt x="3480410" y="380500"/>
                  <a:pt x="3475076" y="396248"/>
                  <a:pt x="3465424" y="420124"/>
                </a:cubicBezTo>
                <a:cubicBezTo>
                  <a:pt x="3460344" y="432316"/>
                  <a:pt x="3458566" y="438666"/>
                  <a:pt x="3460090" y="439174"/>
                </a:cubicBezTo>
                <a:cubicBezTo>
                  <a:pt x="3461106" y="439682"/>
                  <a:pt x="3465424" y="436126"/>
                  <a:pt x="3473044" y="428506"/>
                </a:cubicBezTo>
                <a:cubicBezTo>
                  <a:pt x="3482696" y="419362"/>
                  <a:pt x="3487522" y="416060"/>
                  <a:pt x="3487522" y="418600"/>
                </a:cubicBezTo>
                <a:cubicBezTo>
                  <a:pt x="3487522" y="421140"/>
                  <a:pt x="3486125" y="423299"/>
                  <a:pt x="3483331" y="425077"/>
                </a:cubicBezTo>
                <a:cubicBezTo>
                  <a:pt x="3480537" y="426855"/>
                  <a:pt x="3480664" y="428506"/>
                  <a:pt x="3483712" y="430030"/>
                </a:cubicBezTo>
                <a:cubicBezTo>
                  <a:pt x="3485744" y="431046"/>
                  <a:pt x="3483712" y="438158"/>
                  <a:pt x="3477616" y="451366"/>
                </a:cubicBezTo>
                <a:cubicBezTo>
                  <a:pt x="3471520" y="464574"/>
                  <a:pt x="3465932" y="474226"/>
                  <a:pt x="3460852" y="480322"/>
                </a:cubicBezTo>
                <a:cubicBezTo>
                  <a:pt x="3457296" y="484386"/>
                  <a:pt x="3455518" y="487561"/>
                  <a:pt x="3455518" y="489847"/>
                </a:cubicBezTo>
                <a:cubicBezTo>
                  <a:pt x="3455518" y="492133"/>
                  <a:pt x="3453105" y="495435"/>
                  <a:pt x="3448279" y="499753"/>
                </a:cubicBezTo>
                <a:cubicBezTo>
                  <a:pt x="3443453" y="504071"/>
                  <a:pt x="3437230" y="514104"/>
                  <a:pt x="3429610" y="529852"/>
                </a:cubicBezTo>
                <a:cubicBezTo>
                  <a:pt x="3422498" y="543568"/>
                  <a:pt x="3417291" y="552458"/>
                  <a:pt x="3413989" y="556522"/>
                </a:cubicBezTo>
                <a:cubicBezTo>
                  <a:pt x="3410687" y="560586"/>
                  <a:pt x="3405353" y="563888"/>
                  <a:pt x="3397987" y="566428"/>
                </a:cubicBezTo>
                <a:cubicBezTo>
                  <a:pt x="3390621" y="568968"/>
                  <a:pt x="3385795" y="573159"/>
                  <a:pt x="3383509" y="579001"/>
                </a:cubicBezTo>
                <a:cubicBezTo>
                  <a:pt x="3381223" y="584843"/>
                  <a:pt x="3377032" y="587764"/>
                  <a:pt x="3370936" y="587764"/>
                </a:cubicBezTo>
                <a:cubicBezTo>
                  <a:pt x="3365348" y="587764"/>
                  <a:pt x="3360268" y="583446"/>
                  <a:pt x="3355696" y="574810"/>
                </a:cubicBezTo>
                <a:cubicBezTo>
                  <a:pt x="3351124" y="566174"/>
                  <a:pt x="3348076" y="554998"/>
                  <a:pt x="3346552" y="541282"/>
                </a:cubicBezTo>
                <a:cubicBezTo>
                  <a:pt x="3344520" y="528074"/>
                  <a:pt x="3342361" y="519946"/>
                  <a:pt x="3340075" y="516898"/>
                </a:cubicBezTo>
                <a:cubicBezTo>
                  <a:pt x="3337789" y="513850"/>
                  <a:pt x="3341472" y="506992"/>
                  <a:pt x="3351124" y="496324"/>
                </a:cubicBezTo>
                <a:cubicBezTo>
                  <a:pt x="3366872" y="478544"/>
                  <a:pt x="3370682" y="469654"/>
                  <a:pt x="3362554" y="469654"/>
                </a:cubicBezTo>
                <a:cubicBezTo>
                  <a:pt x="3359506" y="469654"/>
                  <a:pt x="3355696" y="464320"/>
                  <a:pt x="3351124" y="453652"/>
                </a:cubicBezTo>
                <a:cubicBezTo>
                  <a:pt x="3342996" y="435364"/>
                  <a:pt x="3325978" y="419870"/>
                  <a:pt x="3300070" y="407170"/>
                </a:cubicBezTo>
                <a:cubicBezTo>
                  <a:pt x="3287370" y="401074"/>
                  <a:pt x="3279623" y="396375"/>
                  <a:pt x="3276829" y="393073"/>
                </a:cubicBezTo>
                <a:cubicBezTo>
                  <a:pt x="3274035" y="389771"/>
                  <a:pt x="3274162" y="385072"/>
                  <a:pt x="3277210" y="378976"/>
                </a:cubicBezTo>
                <a:cubicBezTo>
                  <a:pt x="3280766" y="371356"/>
                  <a:pt x="3292704" y="361069"/>
                  <a:pt x="3313024" y="348115"/>
                </a:cubicBezTo>
                <a:cubicBezTo>
                  <a:pt x="3333344" y="335161"/>
                  <a:pt x="3353664" y="324874"/>
                  <a:pt x="3373984" y="317254"/>
                </a:cubicBezTo>
                <a:cubicBezTo>
                  <a:pt x="3385668" y="313190"/>
                  <a:pt x="3392526" y="309126"/>
                  <a:pt x="3394558" y="305062"/>
                </a:cubicBezTo>
                <a:cubicBezTo>
                  <a:pt x="3396590" y="300998"/>
                  <a:pt x="3398114" y="289822"/>
                  <a:pt x="3399130" y="271534"/>
                </a:cubicBezTo>
                <a:cubicBezTo>
                  <a:pt x="3400146" y="258834"/>
                  <a:pt x="3400273" y="251087"/>
                  <a:pt x="3399511" y="248293"/>
                </a:cubicBezTo>
                <a:cubicBezTo>
                  <a:pt x="3398749" y="245499"/>
                  <a:pt x="3396590" y="243594"/>
                  <a:pt x="3393034" y="242578"/>
                </a:cubicBezTo>
                <a:cubicBezTo>
                  <a:pt x="3387954" y="241054"/>
                  <a:pt x="3382366" y="241308"/>
                  <a:pt x="3376270" y="243340"/>
                </a:cubicBezTo>
                <a:cubicBezTo>
                  <a:pt x="3363570" y="247912"/>
                  <a:pt x="3353410" y="246896"/>
                  <a:pt x="3345790" y="240292"/>
                </a:cubicBezTo>
                <a:cubicBezTo>
                  <a:pt x="3341726" y="237244"/>
                  <a:pt x="3337154" y="234450"/>
                  <a:pt x="3332074" y="231910"/>
                </a:cubicBezTo>
                <a:cubicBezTo>
                  <a:pt x="3326994" y="229370"/>
                  <a:pt x="3324073" y="225941"/>
                  <a:pt x="3323311" y="221623"/>
                </a:cubicBezTo>
                <a:cubicBezTo>
                  <a:pt x="3322549" y="217305"/>
                  <a:pt x="3319374" y="210955"/>
                  <a:pt x="3313786" y="202573"/>
                </a:cubicBezTo>
                <a:cubicBezTo>
                  <a:pt x="3308198" y="194191"/>
                  <a:pt x="3305404" y="187206"/>
                  <a:pt x="3305404" y="181618"/>
                </a:cubicBezTo>
                <a:cubicBezTo>
                  <a:pt x="3305404" y="176030"/>
                  <a:pt x="3304134" y="170188"/>
                  <a:pt x="3301594" y="164092"/>
                </a:cubicBezTo>
                <a:cubicBezTo>
                  <a:pt x="3298546" y="155964"/>
                  <a:pt x="3299435" y="149741"/>
                  <a:pt x="3304261" y="145423"/>
                </a:cubicBezTo>
                <a:cubicBezTo>
                  <a:pt x="3309087" y="141105"/>
                  <a:pt x="3318866" y="137676"/>
                  <a:pt x="3333598" y="135136"/>
                </a:cubicBezTo>
                <a:cubicBezTo>
                  <a:pt x="3342234" y="134628"/>
                  <a:pt x="3346552" y="135136"/>
                  <a:pt x="3346552" y="136660"/>
                </a:cubicBezTo>
                <a:cubicBezTo>
                  <a:pt x="3345028" y="139200"/>
                  <a:pt x="3341853" y="140470"/>
                  <a:pt x="3337027" y="140470"/>
                </a:cubicBezTo>
                <a:cubicBezTo>
                  <a:pt x="3332201" y="140470"/>
                  <a:pt x="3329788" y="141740"/>
                  <a:pt x="3329788" y="144280"/>
                </a:cubicBezTo>
                <a:cubicBezTo>
                  <a:pt x="3329788" y="149360"/>
                  <a:pt x="3339694" y="151900"/>
                  <a:pt x="3359506" y="151900"/>
                </a:cubicBezTo>
                <a:cubicBezTo>
                  <a:pt x="3370174" y="151900"/>
                  <a:pt x="3381985" y="148725"/>
                  <a:pt x="3394939" y="142375"/>
                </a:cubicBezTo>
                <a:cubicBezTo>
                  <a:pt x="3407893" y="136025"/>
                  <a:pt x="3416148" y="129548"/>
                  <a:pt x="3419704" y="122944"/>
                </a:cubicBezTo>
                <a:cubicBezTo>
                  <a:pt x="3421228" y="119388"/>
                  <a:pt x="3423133" y="117356"/>
                  <a:pt x="3425419" y="116848"/>
                </a:cubicBezTo>
                <a:close/>
                <a:moveTo>
                  <a:pt x="3660496" y="72652"/>
                </a:moveTo>
                <a:cubicBezTo>
                  <a:pt x="3668624" y="72652"/>
                  <a:pt x="3673958" y="74938"/>
                  <a:pt x="3676498" y="79510"/>
                </a:cubicBezTo>
                <a:cubicBezTo>
                  <a:pt x="3678530" y="83066"/>
                  <a:pt x="3679165" y="87003"/>
                  <a:pt x="3678403" y="91321"/>
                </a:cubicBezTo>
                <a:cubicBezTo>
                  <a:pt x="3677641" y="95639"/>
                  <a:pt x="3675990" y="97798"/>
                  <a:pt x="3673450" y="97798"/>
                </a:cubicBezTo>
                <a:cubicBezTo>
                  <a:pt x="3670910" y="97798"/>
                  <a:pt x="3666592" y="105164"/>
                  <a:pt x="3660496" y="119896"/>
                </a:cubicBezTo>
                <a:cubicBezTo>
                  <a:pt x="3654400" y="134628"/>
                  <a:pt x="3651606" y="144280"/>
                  <a:pt x="3652114" y="148852"/>
                </a:cubicBezTo>
                <a:cubicBezTo>
                  <a:pt x="3652622" y="154440"/>
                  <a:pt x="3651606" y="161298"/>
                  <a:pt x="3649066" y="169426"/>
                </a:cubicBezTo>
                <a:cubicBezTo>
                  <a:pt x="3646526" y="177554"/>
                  <a:pt x="3644748" y="187460"/>
                  <a:pt x="3643732" y="199144"/>
                </a:cubicBezTo>
                <a:cubicBezTo>
                  <a:pt x="3642716" y="208288"/>
                  <a:pt x="3642970" y="212860"/>
                  <a:pt x="3644494" y="212860"/>
                </a:cubicBezTo>
                <a:cubicBezTo>
                  <a:pt x="3646018" y="212860"/>
                  <a:pt x="3651352" y="208542"/>
                  <a:pt x="3660496" y="199906"/>
                </a:cubicBezTo>
                <a:cubicBezTo>
                  <a:pt x="3675736" y="186190"/>
                  <a:pt x="3697961" y="168537"/>
                  <a:pt x="3727171" y="146947"/>
                </a:cubicBezTo>
                <a:cubicBezTo>
                  <a:pt x="3756381" y="125357"/>
                  <a:pt x="3777082" y="111514"/>
                  <a:pt x="3789274" y="105418"/>
                </a:cubicBezTo>
                <a:cubicBezTo>
                  <a:pt x="3802990" y="97798"/>
                  <a:pt x="3814166" y="93988"/>
                  <a:pt x="3822802" y="93988"/>
                </a:cubicBezTo>
                <a:cubicBezTo>
                  <a:pt x="3829914" y="93988"/>
                  <a:pt x="3837788" y="96909"/>
                  <a:pt x="3846424" y="102751"/>
                </a:cubicBezTo>
                <a:cubicBezTo>
                  <a:pt x="3855060" y="108593"/>
                  <a:pt x="3858616" y="113292"/>
                  <a:pt x="3857092" y="116848"/>
                </a:cubicBezTo>
                <a:cubicBezTo>
                  <a:pt x="3855568" y="120404"/>
                  <a:pt x="3856584" y="123706"/>
                  <a:pt x="3860140" y="126754"/>
                </a:cubicBezTo>
                <a:cubicBezTo>
                  <a:pt x="3866744" y="133866"/>
                  <a:pt x="3870300" y="148852"/>
                  <a:pt x="3870808" y="171712"/>
                </a:cubicBezTo>
                <a:cubicBezTo>
                  <a:pt x="3871316" y="194572"/>
                  <a:pt x="3868522" y="219464"/>
                  <a:pt x="3862426" y="246388"/>
                </a:cubicBezTo>
                <a:cubicBezTo>
                  <a:pt x="3852774" y="287028"/>
                  <a:pt x="3847948" y="310904"/>
                  <a:pt x="3847948" y="318016"/>
                </a:cubicBezTo>
                <a:cubicBezTo>
                  <a:pt x="3847948" y="323604"/>
                  <a:pt x="3846932" y="327033"/>
                  <a:pt x="3844900" y="328303"/>
                </a:cubicBezTo>
                <a:cubicBezTo>
                  <a:pt x="3842868" y="329573"/>
                  <a:pt x="3841090" y="336304"/>
                  <a:pt x="3839566" y="348496"/>
                </a:cubicBezTo>
                <a:cubicBezTo>
                  <a:pt x="3837534" y="362720"/>
                  <a:pt x="3833851" y="374531"/>
                  <a:pt x="3828517" y="383929"/>
                </a:cubicBezTo>
                <a:cubicBezTo>
                  <a:pt x="3823183" y="393327"/>
                  <a:pt x="3817468" y="398788"/>
                  <a:pt x="3811372" y="400312"/>
                </a:cubicBezTo>
                <a:cubicBezTo>
                  <a:pt x="3805276" y="401836"/>
                  <a:pt x="3798926" y="399550"/>
                  <a:pt x="3792322" y="393454"/>
                </a:cubicBezTo>
                <a:cubicBezTo>
                  <a:pt x="3787242" y="387866"/>
                  <a:pt x="3777590" y="373388"/>
                  <a:pt x="3763366" y="350020"/>
                </a:cubicBezTo>
                <a:cubicBezTo>
                  <a:pt x="3760318" y="344940"/>
                  <a:pt x="3757651" y="339733"/>
                  <a:pt x="3755365" y="334399"/>
                </a:cubicBezTo>
                <a:cubicBezTo>
                  <a:pt x="3753079" y="329065"/>
                  <a:pt x="3750920" y="326398"/>
                  <a:pt x="3748888" y="326398"/>
                </a:cubicBezTo>
                <a:cubicBezTo>
                  <a:pt x="3747364" y="326398"/>
                  <a:pt x="3743300" y="333383"/>
                  <a:pt x="3736696" y="347353"/>
                </a:cubicBezTo>
                <a:cubicBezTo>
                  <a:pt x="3730092" y="361323"/>
                  <a:pt x="3726790" y="370086"/>
                  <a:pt x="3726790" y="373642"/>
                </a:cubicBezTo>
                <a:cubicBezTo>
                  <a:pt x="3726790" y="375674"/>
                  <a:pt x="3723234" y="384691"/>
                  <a:pt x="3716122" y="400693"/>
                </a:cubicBezTo>
                <a:cubicBezTo>
                  <a:pt x="3709010" y="416695"/>
                  <a:pt x="3702914" y="429268"/>
                  <a:pt x="3697834" y="438412"/>
                </a:cubicBezTo>
                <a:cubicBezTo>
                  <a:pt x="3693262" y="447048"/>
                  <a:pt x="3691230" y="454033"/>
                  <a:pt x="3691738" y="459367"/>
                </a:cubicBezTo>
                <a:cubicBezTo>
                  <a:pt x="3692246" y="464701"/>
                  <a:pt x="3695802" y="472448"/>
                  <a:pt x="3702406" y="482608"/>
                </a:cubicBezTo>
                <a:cubicBezTo>
                  <a:pt x="3714090" y="499372"/>
                  <a:pt x="3722726" y="516898"/>
                  <a:pt x="3728314" y="535186"/>
                </a:cubicBezTo>
                <a:cubicBezTo>
                  <a:pt x="3732378" y="546870"/>
                  <a:pt x="3735172" y="553982"/>
                  <a:pt x="3736696" y="556522"/>
                </a:cubicBezTo>
                <a:cubicBezTo>
                  <a:pt x="3738220" y="559062"/>
                  <a:pt x="3738982" y="562237"/>
                  <a:pt x="3738982" y="566047"/>
                </a:cubicBezTo>
                <a:cubicBezTo>
                  <a:pt x="3738982" y="569857"/>
                  <a:pt x="3740633" y="571381"/>
                  <a:pt x="3743935" y="570619"/>
                </a:cubicBezTo>
                <a:cubicBezTo>
                  <a:pt x="3747237" y="569857"/>
                  <a:pt x="3750666" y="570746"/>
                  <a:pt x="3754222" y="573286"/>
                </a:cubicBezTo>
                <a:cubicBezTo>
                  <a:pt x="3760318" y="578366"/>
                  <a:pt x="3776701" y="575953"/>
                  <a:pt x="3803371" y="566047"/>
                </a:cubicBezTo>
                <a:cubicBezTo>
                  <a:pt x="3830041" y="556141"/>
                  <a:pt x="3849726" y="545092"/>
                  <a:pt x="3862426" y="532900"/>
                </a:cubicBezTo>
                <a:cubicBezTo>
                  <a:pt x="3872078" y="523756"/>
                  <a:pt x="3876904" y="518041"/>
                  <a:pt x="3876904" y="515755"/>
                </a:cubicBezTo>
                <a:cubicBezTo>
                  <a:pt x="3876904" y="513469"/>
                  <a:pt x="3878936" y="512326"/>
                  <a:pt x="3883000" y="512326"/>
                </a:cubicBezTo>
                <a:cubicBezTo>
                  <a:pt x="3886556" y="512326"/>
                  <a:pt x="3890620" y="510421"/>
                  <a:pt x="3895192" y="506611"/>
                </a:cubicBezTo>
                <a:cubicBezTo>
                  <a:pt x="3899764" y="502801"/>
                  <a:pt x="3902050" y="499118"/>
                  <a:pt x="3902050" y="495562"/>
                </a:cubicBezTo>
                <a:cubicBezTo>
                  <a:pt x="3902050" y="492514"/>
                  <a:pt x="3903320" y="490990"/>
                  <a:pt x="3905860" y="490990"/>
                </a:cubicBezTo>
                <a:cubicBezTo>
                  <a:pt x="3908400" y="490990"/>
                  <a:pt x="3908908" y="488704"/>
                  <a:pt x="3907384" y="484132"/>
                </a:cubicBezTo>
                <a:cubicBezTo>
                  <a:pt x="3905860" y="479560"/>
                  <a:pt x="3906368" y="476512"/>
                  <a:pt x="3908908" y="474988"/>
                </a:cubicBezTo>
                <a:cubicBezTo>
                  <a:pt x="3911448" y="473464"/>
                  <a:pt x="3912718" y="469400"/>
                  <a:pt x="3912718" y="462796"/>
                </a:cubicBezTo>
                <a:cubicBezTo>
                  <a:pt x="3912718" y="456192"/>
                  <a:pt x="3913480" y="451874"/>
                  <a:pt x="3915004" y="449842"/>
                </a:cubicBezTo>
                <a:cubicBezTo>
                  <a:pt x="3917544" y="446794"/>
                  <a:pt x="3920084" y="440825"/>
                  <a:pt x="3922624" y="431935"/>
                </a:cubicBezTo>
                <a:cubicBezTo>
                  <a:pt x="3925164" y="423045"/>
                  <a:pt x="3926434" y="415298"/>
                  <a:pt x="3926434" y="408694"/>
                </a:cubicBezTo>
                <a:cubicBezTo>
                  <a:pt x="3926434" y="400566"/>
                  <a:pt x="3929482" y="381770"/>
                  <a:pt x="3935578" y="352306"/>
                </a:cubicBezTo>
                <a:cubicBezTo>
                  <a:pt x="3942182" y="321318"/>
                  <a:pt x="3944722" y="305824"/>
                  <a:pt x="3943198" y="305824"/>
                </a:cubicBezTo>
                <a:cubicBezTo>
                  <a:pt x="3943198" y="305824"/>
                  <a:pt x="3942182" y="306332"/>
                  <a:pt x="3940150" y="307348"/>
                </a:cubicBezTo>
                <a:cubicBezTo>
                  <a:pt x="3938118" y="308872"/>
                  <a:pt x="3937356" y="307094"/>
                  <a:pt x="3937864" y="302014"/>
                </a:cubicBezTo>
                <a:cubicBezTo>
                  <a:pt x="3939388" y="296426"/>
                  <a:pt x="3943452" y="284488"/>
                  <a:pt x="3950056" y="266200"/>
                </a:cubicBezTo>
                <a:cubicBezTo>
                  <a:pt x="3961740" y="233688"/>
                  <a:pt x="3965550" y="216416"/>
                  <a:pt x="3961486" y="214384"/>
                </a:cubicBezTo>
                <a:cubicBezTo>
                  <a:pt x="3958438" y="212860"/>
                  <a:pt x="3958438" y="211463"/>
                  <a:pt x="3961486" y="210193"/>
                </a:cubicBezTo>
                <a:cubicBezTo>
                  <a:pt x="3964534" y="208923"/>
                  <a:pt x="3965423" y="207272"/>
                  <a:pt x="3964153" y="205240"/>
                </a:cubicBezTo>
                <a:cubicBezTo>
                  <a:pt x="3962883" y="203208"/>
                  <a:pt x="3963264" y="199652"/>
                  <a:pt x="3965296" y="194572"/>
                </a:cubicBezTo>
                <a:cubicBezTo>
                  <a:pt x="3968344" y="185936"/>
                  <a:pt x="3971900" y="186444"/>
                  <a:pt x="3975964" y="196096"/>
                </a:cubicBezTo>
                <a:cubicBezTo>
                  <a:pt x="3977488" y="201176"/>
                  <a:pt x="3978758" y="207780"/>
                  <a:pt x="3979774" y="215908"/>
                </a:cubicBezTo>
                <a:cubicBezTo>
                  <a:pt x="3980790" y="231148"/>
                  <a:pt x="3982441" y="240292"/>
                  <a:pt x="3984727" y="243340"/>
                </a:cubicBezTo>
                <a:cubicBezTo>
                  <a:pt x="3987013" y="246388"/>
                  <a:pt x="3986886" y="254008"/>
                  <a:pt x="3984346" y="266200"/>
                </a:cubicBezTo>
                <a:cubicBezTo>
                  <a:pt x="3981806" y="278392"/>
                  <a:pt x="3981806" y="288679"/>
                  <a:pt x="3984346" y="297061"/>
                </a:cubicBezTo>
                <a:cubicBezTo>
                  <a:pt x="3986886" y="305443"/>
                  <a:pt x="3987648" y="314206"/>
                  <a:pt x="3986632" y="323350"/>
                </a:cubicBezTo>
                <a:cubicBezTo>
                  <a:pt x="3985616" y="332494"/>
                  <a:pt x="3986632" y="338717"/>
                  <a:pt x="3989680" y="342019"/>
                </a:cubicBezTo>
                <a:cubicBezTo>
                  <a:pt x="3992728" y="345321"/>
                  <a:pt x="3993617" y="350147"/>
                  <a:pt x="3992347" y="356497"/>
                </a:cubicBezTo>
                <a:cubicBezTo>
                  <a:pt x="3991077" y="362847"/>
                  <a:pt x="3991712" y="366022"/>
                  <a:pt x="3994252" y="366022"/>
                </a:cubicBezTo>
                <a:cubicBezTo>
                  <a:pt x="3996792" y="366022"/>
                  <a:pt x="3997300" y="369070"/>
                  <a:pt x="3995776" y="375166"/>
                </a:cubicBezTo>
                <a:cubicBezTo>
                  <a:pt x="3994252" y="381262"/>
                  <a:pt x="3994506" y="385072"/>
                  <a:pt x="3996538" y="386596"/>
                </a:cubicBezTo>
                <a:cubicBezTo>
                  <a:pt x="4000602" y="389136"/>
                  <a:pt x="4005428" y="405138"/>
                  <a:pt x="4011016" y="434602"/>
                </a:cubicBezTo>
                <a:cubicBezTo>
                  <a:pt x="4012540" y="441206"/>
                  <a:pt x="4014572" y="444508"/>
                  <a:pt x="4017112" y="444508"/>
                </a:cubicBezTo>
                <a:cubicBezTo>
                  <a:pt x="4019652" y="444508"/>
                  <a:pt x="4020160" y="448699"/>
                  <a:pt x="4018636" y="457081"/>
                </a:cubicBezTo>
                <a:cubicBezTo>
                  <a:pt x="4017112" y="465463"/>
                  <a:pt x="4017366" y="470162"/>
                  <a:pt x="4019398" y="471178"/>
                </a:cubicBezTo>
                <a:cubicBezTo>
                  <a:pt x="4022446" y="473210"/>
                  <a:pt x="4024224" y="484005"/>
                  <a:pt x="4024732" y="503563"/>
                </a:cubicBezTo>
                <a:cubicBezTo>
                  <a:pt x="4025240" y="523121"/>
                  <a:pt x="4024224" y="535948"/>
                  <a:pt x="4021684" y="542044"/>
                </a:cubicBezTo>
                <a:cubicBezTo>
                  <a:pt x="4021684" y="542044"/>
                  <a:pt x="4018636" y="549664"/>
                  <a:pt x="4012540" y="564904"/>
                </a:cubicBezTo>
                <a:cubicBezTo>
                  <a:pt x="4005428" y="584208"/>
                  <a:pt x="3983584" y="603258"/>
                  <a:pt x="3947008" y="622054"/>
                </a:cubicBezTo>
                <a:cubicBezTo>
                  <a:pt x="3932276" y="629674"/>
                  <a:pt x="3923386" y="634754"/>
                  <a:pt x="3920338" y="637294"/>
                </a:cubicBezTo>
                <a:cubicBezTo>
                  <a:pt x="3915766" y="641866"/>
                  <a:pt x="3899764" y="647200"/>
                  <a:pt x="3872332" y="653296"/>
                </a:cubicBezTo>
                <a:cubicBezTo>
                  <a:pt x="3844900" y="659392"/>
                  <a:pt x="3826612" y="661932"/>
                  <a:pt x="3817468" y="660916"/>
                </a:cubicBezTo>
                <a:cubicBezTo>
                  <a:pt x="3793084" y="658376"/>
                  <a:pt x="3778860" y="655328"/>
                  <a:pt x="3774796" y="651772"/>
                </a:cubicBezTo>
                <a:cubicBezTo>
                  <a:pt x="3771748" y="649232"/>
                  <a:pt x="3766160" y="645930"/>
                  <a:pt x="3758032" y="641866"/>
                </a:cubicBezTo>
                <a:cubicBezTo>
                  <a:pt x="3751936" y="638818"/>
                  <a:pt x="3743427" y="632722"/>
                  <a:pt x="3732505" y="623578"/>
                </a:cubicBezTo>
                <a:cubicBezTo>
                  <a:pt x="3721583" y="614434"/>
                  <a:pt x="3716122" y="608846"/>
                  <a:pt x="3716122" y="606814"/>
                </a:cubicBezTo>
                <a:cubicBezTo>
                  <a:pt x="3716122" y="605798"/>
                  <a:pt x="3713074" y="600845"/>
                  <a:pt x="3706978" y="591955"/>
                </a:cubicBezTo>
                <a:cubicBezTo>
                  <a:pt x="3700882" y="583065"/>
                  <a:pt x="3697834" y="576842"/>
                  <a:pt x="3697834" y="573286"/>
                </a:cubicBezTo>
                <a:cubicBezTo>
                  <a:pt x="3697834" y="569730"/>
                  <a:pt x="3692754" y="557284"/>
                  <a:pt x="3682594" y="535948"/>
                </a:cubicBezTo>
                <a:lnTo>
                  <a:pt x="3667354" y="503944"/>
                </a:lnTo>
                <a:lnTo>
                  <a:pt x="3657448" y="519946"/>
                </a:lnTo>
                <a:cubicBezTo>
                  <a:pt x="3651352" y="531122"/>
                  <a:pt x="3648304" y="537599"/>
                  <a:pt x="3648304" y="539377"/>
                </a:cubicBezTo>
                <a:cubicBezTo>
                  <a:pt x="3648304" y="541155"/>
                  <a:pt x="3645256" y="545600"/>
                  <a:pt x="3639160" y="552712"/>
                </a:cubicBezTo>
                <a:cubicBezTo>
                  <a:pt x="3633064" y="559824"/>
                  <a:pt x="3630016" y="564904"/>
                  <a:pt x="3630016" y="567952"/>
                </a:cubicBezTo>
                <a:cubicBezTo>
                  <a:pt x="3630016" y="571000"/>
                  <a:pt x="3628492" y="573159"/>
                  <a:pt x="3625444" y="574429"/>
                </a:cubicBezTo>
                <a:cubicBezTo>
                  <a:pt x="3622396" y="575699"/>
                  <a:pt x="3618078" y="581922"/>
                  <a:pt x="3612490" y="593098"/>
                </a:cubicBezTo>
                <a:cubicBezTo>
                  <a:pt x="3601314" y="614434"/>
                  <a:pt x="3589884" y="631960"/>
                  <a:pt x="3578200" y="645676"/>
                </a:cubicBezTo>
                <a:cubicBezTo>
                  <a:pt x="3572612" y="652280"/>
                  <a:pt x="3569818" y="656598"/>
                  <a:pt x="3569818" y="658630"/>
                </a:cubicBezTo>
                <a:cubicBezTo>
                  <a:pt x="3569818" y="662186"/>
                  <a:pt x="3567532" y="664980"/>
                  <a:pt x="3562960" y="667012"/>
                </a:cubicBezTo>
                <a:cubicBezTo>
                  <a:pt x="3558388" y="669044"/>
                  <a:pt x="3554070" y="669044"/>
                  <a:pt x="3550006" y="667012"/>
                </a:cubicBezTo>
                <a:cubicBezTo>
                  <a:pt x="3538830" y="661932"/>
                  <a:pt x="3531718" y="647962"/>
                  <a:pt x="3528670" y="625102"/>
                </a:cubicBezTo>
                <a:cubicBezTo>
                  <a:pt x="3526638" y="612910"/>
                  <a:pt x="3524225" y="604528"/>
                  <a:pt x="3521431" y="599956"/>
                </a:cubicBezTo>
                <a:cubicBezTo>
                  <a:pt x="3518637" y="595384"/>
                  <a:pt x="3516224" y="589796"/>
                  <a:pt x="3514192" y="583192"/>
                </a:cubicBezTo>
                <a:cubicBezTo>
                  <a:pt x="3512160" y="574048"/>
                  <a:pt x="3513430" y="566936"/>
                  <a:pt x="3518002" y="561856"/>
                </a:cubicBezTo>
                <a:cubicBezTo>
                  <a:pt x="3520034" y="559824"/>
                  <a:pt x="3522066" y="559824"/>
                  <a:pt x="3524098" y="561856"/>
                </a:cubicBezTo>
                <a:cubicBezTo>
                  <a:pt x="3528162" y="565920"/>
                  <a:pt x="3536544" y="561856"/>
                  <a:pt x="3549244" y="549664"/>
                </a:cubicBezTo>
                <a:cubicBezTo>
                  <a:pt x="3553816" y="545600"/>
                  <a:pt x="3561563" y="536583"/>
                  <a:pt x="3572485" y="522613"/>
                </a:cubicBezTo>
                <a:cubicBezTo>
                  <a:pt x="3583407" y="508643"/>
                  <a:pt x="3590392" y="498864"/>
                  <a:pt x="3593440" y="493276"/>
                </a:cubicBezTo>
                <a:cubicBezTo>
                  <a:pt x="3598012" y="485148"/>
                  <a:pt x="3606394" y="472956"/>
                  <a:pt x="3618586" y="456700"/>
                </a:cubicBezTo>
                <a:cubicBezTo>
                  <a:pt x="3626206" y="446540"/>
                  <a:pt x="3630143" y="440444"/>
                  <a:pt x="3630397" y="438412"/>
                </a:cubicBezTo>
                <a:cubicBezTo>
                  <a:pt x="3630651" y="436380"/>
                  <a:pt x="3634207" y="431300"/>
                  <a:pt x="3641065" y="423172"/>
                </a:cubicBezTo>
                <a:cubicBezTo>
                  <a:pt x="3647923" y="415044"/>
                  <a:pt x="3651352" y="409075"/>
                  <a:pt x="3651352" y="405265"/>
                </a:cubicBezTo>
                <a:cubicBezTo>
                  <a:pt x="3651352" y="401455"/>
                  <a:pt x="3653511" y="397264"/>
                  <a:pt x="3657829" y="392692"/>
                </a:cubicBezTo>
                <a:cubicBezTo>
                  <a:pt x="3662147" y="388120"/>
                  <a:pt x="3665068" y="383929"/>
                  <a:pt x="3666592" y="380119"/>
                </a:cubicBezTo>
                <a:cubicBezTo>
                  <a:pt x="3668116" y="376309"/>
                  <a:pt x="3674466" y="365768"/>
                  <a:pt x="3685642" y="348496"/>
                </a:cubicBezTo>
                <a:cubicBezTo>
                  <a:pt x="3700882" y="324620"/>
                  <a:pt x="3704946" y="312682"/>
                  <a:pt x="3697834" y="312682"/>
                </a:cubicBezTo>
                <a:cubicBezTo>
                  <a:pt x="3695802" y="312682"/>
                  <a:pt x="3694151" y="314714"/>
                  <a:pt x="3692881" y="318778"/>
                </a:cubicBezTo>
                <a:cubicBezTo>
                  <a:pt x="3691611" y="322842"/>
                  <a:pt x="3687928" y="328430"/>
                  <a:pt x="3681832" y="335542"/>
                </a:cubicBezTo>
                <a:cubicBezTo>
                  <a:pt x="3677768" y="340114"/>
                  <a:pt x="3675482" y="342527"/>
                  <a:pt x="3674974" y="342781"/>
                </a:cubicBezTo>
                <a:cubicBezTo>
                  <a:pt x="3674466" y="343035"/>
                  <a:pt x="3675228" y="341130"/>
                  <a:pt x="3677260" y="337066"/>
                </a:cubicBezTo>
                <a:cubicBezTo>
                  <a:pt x="3680816" y="329954"/>
                  <a:pt x="3689833" y="314460"/>
                  <a:pt x="3704311" y="290584"/>
                </a:cubicBezTo>
                <a:cubicBezTo>
                  <a:pt x="3718789" y="266708"/>
                  <a:pt x="3728314" y="251722"/>
                  <a:pt x="3732886" y="245626"/>
                </a:cubicBezTo>
                <a:cubicBezTo>
                  <a:pt x="3744062" y="230386"/>
                  <a:pt x="3754222" y="227846"/>
                  <a:pt x="3763366" y="238006"/>
                </a:cubicBezTo>
                <a:cubicBezTo>
                  <a:pt x="3766414" y="241054"/>
                  <a:pt x="3768192" y="243721"/>
                  <a:pt x="3768700" y="246007"/>
                </a:cubicBezTo>
                <a:cubicBezTo>
                  <a:pt x="3769208" y="248293"/>
                  <a:pt x="3768446" y="251722"/>
                  <a:pt x="3766414" y="256294"/>
                </a:cubicBezTo>
                <a:cubicBezTo>
                  <a:pt x="3763874" y="263406"/>
                  <a:pt x="3764128" y="270772"/>
                  <a:pt x="3767176" y="278392"/>
                </a:cubicBezTo>
                <a:cubicBezTo>
                  <a:pt x="3770224" y="285504"/>
                  <a:pt x="3773272" y="292362"/>
                  <a:pt x="3776320" y="298966"/>
                </a:cubicBezTo>
                <a:cubicBezTo>
                  <a:pt x="3777844" y="303538"/>
                  <a:pt x="3779241" y="306205"/>
                  <a:pt x="3780511" y="306967"/>
                </a:cubicBezTo>
                <a:cubicBezTo>
                  <a:pt x="3781781" y="307729"/>
                  <a:pt x="3783432" y="307094"/>
                  <a:pt x="3785464" y="305062"/>
                </a:cubicBezTo>
                <a:cubicBezTo>
                  <a:pt x="3789020" y="302522"/>
                  <a:pt x="3791560" y="298585"/>
                  <a:pt x="3793084" y="293251"/>
                </a:cubicBezTo>
                <a:cubicBezTo>
                  <a:pt x="3794608" y="287917"/>
                  <a:pt x="3797656" y="280678"/>
                  <a:pt x="3802228" y="271534"/>
                </a:cubicBezTo>
                <a:cubicBezTo>
                  <a:pt x="3806800" y="261374"/>
                  <a:pt x="3812261" y="244356"/>
                  <a:pt x="3818611" y="220480"/>
                </a:cubicBezTo>
                <a:cubicBezTo>
                  <a:pt x="3824961" y="196604"/>
                  <a:pt x="3827882" y="181364"/>
                  <a:pt x="3827374" y="174760"/>
                </a:cubicBezTo>
                <a:cubicBezTo>
                  <a:pt x="3827374" y="167648"/>
                  <a:pt x="3827247" y="159139"/>
                  <a:pt x="3826993" y="149233"/>
                </a:cubicBezTo>
                <a:cubicBezTo>
                  <a:pt x="3826739" y="139327"/>
                  <a:pt x="3825596" y="131072"/>
                  <a:pt x="3823564" y="124468"/>
                </a:cubicBezTo>
                <a:lnTo>
                  <a:pt x="3819754" y="115324"/>
                </a:lnTo>
                <a:lnTo>
                  <a:pt x="3799180" y="126754"/>
                </a:lnTo>
                <a:cubicBezTo>
                  <a:pt x="3785464" y="134374"/>
                  <a:pt x="3769970" y="144915"/>
                  <a:pt x="3752698" y="158377"/>
                </a:cubicBezTo>
                <a:cubicBezTo>
                  <a:pt x="3735426" y="171839"/>
                  <a:pt x="3726790" y="180094"/>
                  <a:pt x="3726790" y="183142"/>
                </a:cubicBezTo>
                <a:cubicBezTo>
                  <a:pt x="3726790" y="186190"/>
                  <a:pt x="3722980" y="191143"/>
                  <a:pt x="3715360" y="198001"/>
                </a:cubicBezTo>
                <a:cubicBezTo>
                  <a:pt x="3707740" y="204859"/>
                  <a:pt x="3702914" y="207780"/>
                  <a:pt x="3700882" y="206764"/>
                </a:cubicBezTo>
                <a:cubicBezTo>
                  <a:pt x="3700374" y="206256"/>
                  <a:pt x="3699739" y="206256"/>
                  <a:pt x="3698977" y="206764"/>
                </a:cubicBezTo>
                <a:cubicBezTo>
                  <a:pt x="3698215" y="207272"/>
                  <a:pt x="3697834" y="208288"/>
                  <a:pt x="3697834" y="209812"/>
                </a:cubicBezTo>
                <a:cubicBezTo>
                  <a:pt x="3697834" y="212860"/>
                  <a:pt x="3691357" y="220861"/>
                  <a:pt x="3678403" y="233815"/>
                </a:cubicBezTo>
                <a:cubicBezTo>
                  <a:pt x="3665449" y="246769"/>
                  <a:pt x="3658972" y="254262"/>
                  <a:pt x="3658972" y="256294"/>
                </a:cubicBezTo>
                <a:cubicBezTo>
                  <a:pt x="3658972" y="258326"/>
                  <a:pt x="3656432" y="262644"/>
                  <a:pt x="3651352" y="269248"/>
                </a:cubicBezTo>
                <a:cubicBezTo>
                  <a:pt x="3646272" y="275852"/>
                  <a:pt x="3644494" y="280424"/>
                  <a:pt x="3646018" y="282964"/>
                </a:cubicBezTo>
                <a:cubicBezTo>
                  <a:pt x="3647542" y="285504"/>
                  <a:pt x="3647161" y="287409"/>
                  <a:pt x="3644875" y="288679"/>
                </a:cubicBezTo>
                <a:cubicBezTo>
                  <a:pt x="3642589" y="289949"/>
                  <a:pt x="3640557" y="295156"/>
                  <a:pt x="3638779" y="304300"/>
                </a:cubicBezTo>
                <a:cubicBezTo>
                  <a:pt x="3637001" y="313444"/>
                  <a:pt x="3636112" y="318524"/>
                  <a:pt x="3636112" y="319540"/>
                </a:cubicBezTo>
                <a:cubicBezTo>
                  <a:pt x="3631032" y="336304"/>
                  <a:pt x="3628746" y="356370"/>
                  <a:pt x="3629254" y="379738"/>
                </a:cubicBezTo>
                <a:cubicBezTo>
                  <a:pt x="3629762" y="393962"/>
                  <a:pt x="3629635" y="403614"/>
                  <a:pt x="3628873" y="408694"/>
                </a:cubicBezTo>
                <a:cubicBezTo>
                  <a:pt x="3628111" y="413774"/>
                  <a:pt x="3625952" y="418600"/>
                  <a:pt x="3622396" y="423172"/>
                </a:cubicBezTo>
                <a:cubicBezTo>
                  <a:pt x="3617316" y="429776"/>
                  <a:pt x="3612744" y="432316"/>
                  <a:pt x="3608680" y="430792"/>
                </a:cubicBezTo>
                <a:cubicBezTo>
                  <a:pt x="3603092" y="428760"/>
                  <a:pt x="3597504" y="425077"/>
                  <a:pt x="3591916" y="419743"/>
                </a:cubicBezTo>
                <a:cubicBezTo>
                  <a:pt x="3586328" y="414409"/>
                  <a:pt x="3583534" y="410218"/>
                  <a:pt x="3583534" y="407170"/>
                </a:cubicBezTo>
                <a:cubicBezTo>
                  <a:pt x="3583534" y="403106"/>
                  <a:pt x="3581502" y="397264"/>
                  <a:pt x="3577438" y="389644"/>
                </a:cubicBezTo>
                <a:cubicBezTo>
                  <a:pt x="3573374" y="382024"/>
                  <a:pt x="3571088" y="376182"/>
                  <a:pt x="3570580" y="372118"/>
                </a:cubicBezTo>
                <a:cubicBezTo>
                  <a:pt x="3570072" y="369070"/>
                  <a:pt x="3567913" y="364117"/>
                  <a:pt x="3564103" y="357259"/>
                </a:cubicBezTo>
                <a:cubicBezTo>
                  <a:pt x="3560293" y="350401"/>
                  <a:pt x="3557118" y="346210"/>
                  <a:pt x="3554578" y="344686"/>
                </a:cubicBezTo>
                <a:cubicBezTo>
                  <a:pt x="3546450" y="338082"/>
                  <a:pt x="3544926" y="329446"/>
                  <a:pt x="3550006" y="318778"/>
                </a:cubicBezTo>
                <a:cubicBezTo>
                  <a:pt x="3553562" y="312174"/>
                  <a:pt x="3556356" y="308872"/>
                  <a:pt x="3558388" y="308872"/>
                </a:cubicBezTo>
                <a:cubicBezTo>
                  <a:pt x="3560420" y="308872"/>
                  <a:pt x="3562452" y="304300"/>
                  <a:pt x="3564484" y="295156"/>
                </a:cubicBezTo>
                <a:cubicBezTo>
                  <a:pt x="3565500" y="289568"/>
                  <a:pt x="3566262" y="286520"/>
                  <a:pt x="3566770" y="286012"/>
                </a:cubicBezTo>
                <a:cubicBezTo>
                  <a:pt x="3567278" y="285504"/>
                  <a:pt x="3568040" y="286266"/>
                  <a:pt x="3569056" y="288298"/>
                </a:cubicBezTo>
                <a:cubicBezTo>
                  <a:pt x="3570072" y="291346"/>
                  <a:pt x="3571088" y="292870"/>
                  <a:pt x="3572104" y="292870"/>
                </a:cubicBezTo>
                <a:cubicBezTo>
                  <a:pt x="3573120" y="292870"/>
                  <a:pt x="3574644" y="290838"/>
                  <a:pt x="3576676" y="286774"/>
                </a:cubicBezTo>
                <a:cubicBezTo>
                  <a:pt x="3581248" y="280170"/>
                  <a:pt x="3587344" y="261882"/>
                  <a:pt x="3594964" y="231910"/>
                </a:cubicBezTo>
                <a:cubicBezTo>
                  <a:pt x="3597504" y="222766"/>
                  <a:pt x="3600044" y="216543"/>
                  <a:pt x="3602584" y="213241"/>
                </a:cubicBezTo>
                <a:cubicBezTo>
                  <a:pt x="3605124" y="209939"/>
                  <a:pt x="3605124" y="207018"/>
                  <a:pt x="3602584" y="204478"/>
                </a:cubicBezTo>
                <a:cubicBezTo>
                  <a:pt x="3600044" y="201938"/>
                  <a:pt x="3597250" y="204478"/>
                  <a:pt x="3594202" y="212098"/>
                </a:cubicBezTo>
                <a:cubicBezTo>
                  <a:pt x="3592678" y="215146"/>
                  <a:pt x="3591281" y="217559"/>
                  <a:pt x="3590011" y="219337"/>
                </a:cubicBezTo>
                <a:cubicBezTo>
                  <a:pt x="3588741" y="221115"/>
                  <a:pt x="3587598" y="221750"/>
                  <a:pt x="3586582" y="221242"/>
                </a:cubicBezTo>
                <a:cubicBezTo>
                  <a:pt x="3585058" y="220226"/>
                  <a:pt x="3587217" y="213114"/>
                  <a:pt x="3593059" y="199906"/>
                </a:cubicBezTo>
                <a:cubicBezTo>
                  <a:pt x="3598901" y="186698"/>
                  <a:pt x="3601822" y="178316"/>
                  <a:pt x="3601822" y="174760"/>
                </a:cubicBezTo>
                <a:cubicBezTo>
                  <a:pt x="3601822" y="171712"/>
                  <a:pt x="3605505" y="162060"/>
                  <a:pt x="3612871" y="145804"/>
                </a:cubicBezTo>
                <a:cubicBezTo>
                  <a:pt x="3620237" y="129548"/>
                  <a:pt x="3627222" y="116086"/>
                  <a:pt x="3633826" y="105418"/>
                </a:cubicBezTo>
                <a:cubicBezTo>
                  <a:pt x="3638398" y="97290"/>
                  <a:pt x="3641954" y="89924"/>
                  <a:pt x="3644494" y="83320"/>
                </a:cubicBezTo>
                <a:cubicBezTo>
                  <a:pt x="3646018" y="78748"/>
                  <a:pt x="3647669" y="75827"/>
                  <a:pt x="3649447" y="74557"/>
                </a:cubicBezTo>
                <a:cubicBezTo>
                  <a:pt x="3651225" y="73287"/>
                  <a:pt x="3654908" y="72652"/>
                  <a:pt x="3660496" y="72652"/>
                </a:cubicBezTo>
                <a:close/>
                <a:moveTo>
                  <a:pt x="4419829" y="72"/>
                </a:moveTo>
                <a:cubicBezTo>
                  <a:pt x="4424655" y="-563"/>
                  <a:pt x="4430878" y="3056"/>
                  <a:pt x="4438498" y="10930"/>
                </a:cubicBezTo>
                <a:cubicBezTo>
                  <a:pt x="4445102" y="17534"/>
                  <a:pt x="4448277" y="24392"/>
                  <a:pt x="4448023" y="31504"/>
                </a:cubicBezTo>
                <a:cubicBezTo>
                  <a:pt x="4447769" y="38616"/>
                  <a:pt x="4444340" y="52840"/>
                  <a:pt x="4437736" y="74176"/>
                </a:cubicBezTo>
                <a:cubicBezTo>
                  <a:pt x="4431640" y="91956"/>
                  <a:pt x="4430243" y="103513"/>
                  <a:pt x="4433545" y="108847"/>
                </a:cubicBezTo>
                <a:cubicBezTo>
                  <a:pt x="4436847" y="114181"/>
                  <a:pt x="4450944" y="122690"/>
                  <a:pt x="4475836" y="134374"/>
                </a:cubicBezTo>
                <a:cubicBezTo>
                  <a:pt x="4498696" y="145042"/>
                  <a:pt x="4515206" y="154821"/>
                  <a:pt x="4525366" y="163711"/>
                </a:cubicBezTo>
                <a:cubicBezTo>
                  <a:pt x="4535526" y="172601"/>
                  <a:pt x="4540606" y="181364"/>
                  <a:pt x="4540606" y="190000"/>
                </a:cubicBezTo>
                <a:cubicBezTo>
                  <a:pt x="4540606" y="194572"/>
                  <a:pt x="4539336" y="197112"/>
                  <a:pt x="4536796" y="197620"/>
                </a:cubicBezTo>
                <a:cubicBezTo>
                  <a:pt x="4534256" y="198128"/>
                  <a:pt x="4527144" y="197620"/>
                  <a:pt x="4515460" y="196096"/>
                </a:cubicBezTo>
                <a:cubicBezTo>
                  <a:pt x="4471772" y="189492"/>
                  <a:pt x="4436720" y="192286"/>
                  <a:pt x="4410304" y="204478"/>
                </a:cubicBezTo>
                <a:cubicBezTo>
                  <a:pt x="4398112" y="210066"/>
                  <a:pt x="4389857" y="215527"/>
                  <a:pt x="4385539" y="220861"/>
                </a:cubicBezTo>
                <a:cubicBezTo>
                  <a:pt x="4381221" y="226195"/>
                  <a:pt x="4373474" y="240292"/>
                  <a:pt x="4362298" y="263152"/>
                </a:cubicBezTo>
                <a:cubicBezTo>
                  <a:pt x="4347058" y="294648"/>
                  <a:pt x="4324706" y="335542"/>
                  <a:pt x="4295242" y="385834"/>
                </a:cubicBezTo>
                <a:lnTo>
                  <a:pt x="4251046" y="462034"/>
                </a:lnTo>
                <a:lnTo>
                  <a:pt x="4251046" y="575572"/>
                </a:lnTo>
                <a:cubicBezTo>
                  <a:pt x="4250538" y="651772"/>
                  <a:pt x="4249522" y="690634"/>
                  <a:pt x="4247998" y="692158"/>
                </a:cubicBezTo>
                <a:cubicBezTo>
                  <a:pt x="4246474" y="693682"/>
                  <a:pt x="4241394" y="692920"/>
                  <a:pt x="4232758" y="689872"/>
                </a:cubicBezTo>
                <a:cubicBezTo>
                  <a:pt x="4224122" y="686824"/>
                  <a:pt x="4214724" y="675140"/>
                  <a:pt x="4204564" y="654820"/>
                </a:cubicBezTo>
                <a:cubicBezTo>
                  <a:pt x="4197452" y="640596"/>
                  <a:pt x="4193388" y="630690"/>
                  <a:pt x="4192372" y="625102"/>
                </a:cubicBezTo>
                <a:cubicBezTo>
                  <a:pt x="4191356" y="619514"/>
                  <a:pt x="4191864" y="611640"/>
                  <a:pt x="4193896" y="601480"/>
                </a:cubicBezTo>
                <a:cubicBezTo>
                  <a:pt x="4196944" y="586748"/>
                  <a:pt x="4197960" y="574048"/>
                  <a:pt x="4196944" y="563380"/>
                </a:cubicBezTo>
                <a:lnTo>
                  <a:pt x="4195420" y="547378"/>
                </a:lnTo>
                <a:lnTo>
                  <a:pt x="4172560" y="576334"/>
                </a:lnTo>
                <a:cubicBezTo>
                  <a:pt x="4158336" y="593606"/>
                  <a:pt x="4147287" y="604655"/>
                  <a:pt x="4139413" y="609481"/>
                </a:cubicBezTo>
                <a:cubicBezTo>
                  <a:pt x="4131539" y="614307"/>
                  <a:pt x="4123538" y="614942"/>
                  <a:pt x="4115410" y="611386"/>
                </a:cubicBezTo>
                <a:cubicBezTo>
                  <a:pt x="4108806" y="608338"/>
                  <a:pt x="4102202" y="599448"/>
                  <a:pt x="4095598" y="584716"/>
                </a:cubicBezTo>
                <a:cubicBezTo>
                  <a:pt x="4088994" y="569984"/>
                  <a:pt x="4084168" y="553982"/>
                  <a:pt x="4081120" y="536710"/>
                </a:cubicBezTo>
                <a:cubicBezTo>
                  <a:pt x="4080104" y="528582"/>
                  <a:pt x="4080231" y="522486"/>
                  <a:pt x="4081501" y="518422"/>
                </a:cubicBezTo>
                <a:cubicBezTo>
                  <a:pt x="4082771" y="514358"/>
                  <a:pt x="4086708" y="508770"/>
                  <a:pt x="4093312" y="501658"/>
                </a:cubicBezTo>
                <a:cubicBezTo>
                  <a:pt x="4100424" y="494038"/>
                  <a:pt x="4104234" y="490736"/>
                  <a:pt x="4104742" y="491752"/>
                </a:cubicBezTo>
                <a:cubicBezTo>
                  <a:pt x="4104742" y="492260"/>
                  <a:pt x="4103980" y="494038"/>
                  <a:pt x="4102456" y="497086"/>
                </a:cubicBezTo>
                <a:cubicBezTo>
                  <a:pt x="4098900" y="504706"/>
                  <a:pt x="4097884" y="509024"/>
                  <a:pt x="4099408" y="510040"/>
                </a:cubicBezTo>
                <a:cubicBezTo>
                  <a:pt x="4101440" y="512072"/>
                  <a:pt x="4109441" y="506865"/>
                  <a:pt x="4123411" y="494419"/>
                </a:cubicBezTo>
                <a:cubicBezTo>
                  <a:pt x="4137381" y="481973"/>
                  <a:pt x="4147922" y="470416"/>
                  <a:pt x="4155034" y="459748"/>
                </a:cubicBezTo>
                <a:cubicBezTo>
                  <a:pt x="4164686" y="445524"/>
                  <a:pt x="4177386" y="427490"/>
                  <a:pt x="4193134" y="405646"/>
                </a:cubicBezTo>
                <a:cubicBezTo>
                  <a:pt x="4212438" y="378722"/>
                  <a:pt x="4220566" y="359926"/>
                  <a:pt x="4217518" y="349258"/>
                </a:cubicBezTo>
                <a:cubicBezTo>
                  <a:pt x="4216502" y="346718"/>
                  <a:pt x="4214724" y="345448"/>
                  <a:pt x="4212184" y="345448"/>
                </a:cubicBezTo>
                <a:cubicBezTo>
                  <a:pt x="4209136" y="345448"/>
                  <a:pt x="4207612" y="343924"/>
                  <a:pt x="4207612" y="340876"/>
                </a:cubicBezTo>
                <a:cubicBezTo>
                  <a:pt x="4207612" y="337828"/>
                  <a:pt x="4211676" y="337320"/>
                  <a:pt x="4219804" y="339352"/>
                </a:cubicBezTo>
                <a:cubicBezTo>
                  <a:pt x="4233520" y="342400"/>
                  <a:pt x="4244696" y="334272"/>
                  <a:pt x="4253332" y="314968"/>
                </a:cubicBezTo>
                <a:cubicBezTo>
                  <a:pt x="4258920" y="302776"/>
                  <a:pt x="4267810" y="287282"/>
                  <a:pt x="4280002" y="268486"/>
                </a:cubicBezTo>
                <a:cubicBezTo>
                  <a:pt x="4285590" y="260358"/>
                  <a:pt x="4288130" y="254516"/>
                  <a:pt x="4287622" y="250960"/>
                </a:cubicBezTo>
                <a:cubicBezTo>
                  <a:pt x="4287114" y="247404"/>
                  <a:pt x="4283558" y="245626"/>
                  <a:pt x="4276954" y="245626"/>
                </a:cubicBezTo>
                <a:cubicBezTo>
                  <a:pt x="4264254" y="245626"/>
                  <a:pt x="4253840" y="242959"/>
                  <a:pt x="4245712" y="237625"/>
                </a:cubicBezTo>
                <a:cubicBezTo>
                  <a:pt x="4237584" y="232291"/>
                  <a:pt x="4230472" y="223528"/>
                  <a:pt x="4224376" y="211336"/>
                </a:cubicBezTo>
                <a:cubicBezTo>
                  <a:pt x="4217772" y="198636"/>
                  <a:pt x="4213835" y="186317"/>
                  <a:pt x="4212565" y="174379"/>
                </a:cubicBezTo>
                <a:cubicBezTo>
                  <a:pt x="4211295" y="162441"/>
                  <a:pt x="4212946" y="155202"/>
                  <a:pt x="4217518" y="152662"/>
                </a:cubicBezTo>
                <a:cubicBezTo>
                  <a:pt x="4221074" y="150630"/>
                  <a:pt x="4223868" y="151138"/>
                  <a:pt x="4225900" y="154186"/>
                </a:cubicBezTo>
                <a:cubicBezTo>
                  <a:pt x="4227932" y="157234"/>
                  <a:pt x="4232504" y="163076"/>
                  <a:pt x="4239616" y="171712"/>
                </a:cubicBezTo>
                <a:cubicBezTo>
                  <a:pt x="4244696" y="178316"/>
                  <a:pt x="4248760" y="181999"/>
                  <a:pt x="4251808" y="182761"/>
                </a:cubicBezTo>
                <a:cubicBezTo>
                  <a:pt x="4254856" y="183523"/>
                  <a:pt x="4261968" y="182380"/>
                  <a:pt x="4273144" y="179332"/>
                </a:cubicBezTo>
                <a:cubicBezTo>
                  <a:pt x="4287876" y="175776"/>
                  <a:pt x="4300449" y="171458"/>
                  <a:pt x="4310863" y="166378"/>
                </a:cubicBezTo>
                <a:cubicBezTo>
                  <a:pt x="4321277" y="161298"/>
                  <a:pt x="4327500" y="159774"/>
                  <a:pt x="4329532" y="161806"/>
                </a:cubicBezTo>
                <a:cubicBezTo>
                  <a:pt x="4331056" y="163330"/>
                  <a:pt x="4334612" y="160409"/>
                  <a:pt x="4340200" y="153043"/>
                </a:cubicBezTo>
                <a:cubicBezTo>
                  <a:pt x="4345788" y="145677"/>
                  <a:pt x="4352138" y="135771"/>
                  <a:pt x="4359250" y="123325"/>
                </a:cubicBezTo>
                <a:cubicBezTo>
                  <a:pt x="4366362" y="110879"/>
                  <a:pt x="4373474" y="97671"/>
                  <a:pt x="4380586" y="83701"/>
                </a:cubicBezTo>
                <a:cubicBezTo>
                  <a:pt x="4387698" y="69731"/>
                  <a:pt x="4393921" y="56396"/>
                  <a:pt x="4399255" y="43696"/>
                </a:cubicBezTo>
                <a:cubicBezTo>
                  <a:pt x="4404589" y="30996"/>
                  <a:pt x="4408018" y="21344"/>
                  <a:pt x="4409542" y="14740"/>
                </a:cubicBezTo>
                <a:cubicBezTo>
                  <a:pt x="4411574" y="5596"/>
                  <a:pt x="4415003" y="707"/>
                  <a:pt x="4419829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600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2C054CD-ED1B-4E54-A161-D5F7601641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575" y="1333500"/>
            <a:ext cx="4162425" cy="5524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05AE8D3-3F52-4AAC-ABE7-CB51DC4081D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62475"/>
            <a:ext cx="3305175" cy="229552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91374A9-D9F9-435A-A5AA-225DA900E543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b="1928"/>
          <a:stretch/>
        </p:blipFill>
        <p:spPr>
          <a:xfrm>
            <a:off x="-600667" y="623635"/>
            <a:ext cx="2792210" cy="6254066"/>
          </a:xfrm>
          <a:prstGeom prst="rect">
            <a:avLst/>
          </a:prstGeom>
        </p:spPr>
      </p:pic>
      <p:sp>
        <p:nvSpPr>
          <p:cNvPr id="15" name="PA_文本框 14">
            <a:extLst>
              <a:ext uri="{FF2B5EF4-FFF2-40B4-BE49-F238E27FC236}">
                <a16:creationId xmlns:a16="http://schemas.microsoft.com/office/drawing/2014/main" xmlns="" id="{2C8726A3-705B-4168-917C-FD7E3ABCDD1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21051238">
            <a:off x="2605499" y="2599022"/>
            <a:ext cx="1364888" cy="746095"/>
          </a:xfrm>
          <a:custGeom>
            <a:avLst/>
            <a:gdLst/>
            <a:ahLst/>
            <a:cxnLst/>
            <a:rect l="l" t="t" r="r" b="b"/>
            <a:pathLst>
              <a:path w="1364888" h="746095">
                <a:moveTo>
                  <a:pt x="574978" y="645201"/>
                </a:moveTo>
                <a:cubicBezTo>
                  <a:pt x="574156" y="645201"/>
                  <a:pt x="570455" y="648490"/>
                  <a:pt x="563877" y="655068"/>
                </a:cubicBezTo>
                <a:cubicBezTo>
                  <a:pt x="559178" y="660003"/>
                  <a:pt x="556417" y="663115"/>
                  <a:pt x="555595" y="664408"/>
                </a:cubicBezTo>
                <a:cubicBezTo>
                  <a:pt x="554772" y="665700"/>
                  <a:pt x="554831" y="667403"/>
                  <a:pt x="555771" y="669518"/>
                </a:cubicBezTo>
                <a:cubicBezTo>
                  <a:pt x="556946" y="672337"/>
                  <a:pt x="559060" y="674804"/>
                  <a:pt x="562114" y="676919"/>
                </a:cubicBezTo>
                <a:cubicBezTo>
                  <a:pt x="565169" y="679033"/>
                  <a:pt x="566990" y="681030"/>
                  <a:pt x="567577" y="682910"/>
                </a:cubicBezTo>
                <a:cubicBezTo>
                  <a:pt x="568165" y="684790"/>
                  <a:pt x="569163" y="685729"/>
                  <a:pt x="570573" y="685729"/>
                </a:cubicBezTo>
                <a:cubicBezTo>
                  <a:pt x="571982" y="685729"/>
                  <a:pt x="573040" y="680091"/>
                  <a:pt x="573744" y="668813"/>
                </a:cubicBezTo>
                <a:cubicBezTo>
                  <a:pt x="574450" y="657535"/>
                  <a:pt x="575037" y="650781"/>
                  <a:pt x="575507" y="648549"/>
                </a:cubicBezTo>
                <a:cubicBezTo>
                  <a:pt x="575977" y="646317"/>
                  <a:pt x="575800" y="645201"/>
                  <a:pt x="574978" y="645201"/>
                </a:cubicBezTo>
                <a:close/>
                <a:moveTo>
                  <a:pt x="1133748" y="674804"/>
                </a:moveTo>
                <a:cubicBezTo>
                  <a:pt x="1136097" y="674804"/>
                  <a:pt x="1136450" y="675274"/>
                  <a:pt x="1134805" y="676214"/>
                </a:cubicBezTo>
                <a:cubicBezTo>
                  <a:pt x="1133631" y="677154"/>
                  <a:pt x="1131868" y="677859"/>
                  <a:pt x="1129519" y="678328"/>
                </a:cubicBezTo>
                <a:lnTo>
                  <a:pt x="1125995" y="679033"/>
                </a:lnTo>
                <a:cubicBezTo>
                  <a:pt x="1125995" y="678798"/>
                  <a:pt x="1126582" y="678093"/>
                  <a:pt x="1127757" y="676919"/>
                </a:cubicBezTo>
                <a:cubicBezTo>
                  <a:pt x="1129871" y="675509"/>
                  <a:pt x="1131868" y="674804"/>
                  <a:pt x="1133748" y="674804"/>
                </a:cubicBezTo>
                <a:close/>
                <a:moveTo>
                  <a:pt x="577269" y="584584"/>
                </a:moveTo>
                <a:cubicBezTo>
                  <a:pt x="573040" y="585053"/>
                  <a:pt x="563466" y="588754"/>
                  <a:pt x="548546" y="595685"/>
                </a:cubicBezTo>
                <a:cubicBezTo>
                  <a:pt x="533627" y="602616"/>
                  <a:pt x="525463" y="607139"/>
                  <a:pt x="524053" y="609253"/>
                </a:cubicBezTo>
                <a:cubicBezTo>
                  <a:pt x="523113" y="610898"/>
                  <a:pt x="523583" y="613482"/>
                  <a:pt x="525463" y="617007"/>
                </a:cubicBezTo>
                <a:cubicBezTo>
                  <a:pt x="527342" y="620531"/>
                  <a:pt x="528869" y="623526"/>
                  <a:pt x="530044" y="625993"/>
                </a:cubicBezTo>
                <a:cubicBezTo>
                  <a:pt x="531219" y="628460"/>
                  <a:pt x="532687" y="629518"/>
                  <a:pt x="534449" y="629165"/>
                </a:cubicBezTo>
                <a:cubicBezTo>
                  <a:pt x="536211" y="628813"/>
                  <a:pt x="539324" y="626992"/>
                  <a:pt x="543788" y="623703"/>
                </a:cubicBezTo>
                <a:cubicBezTo>
                  <a:pt x="549192" y="619709"/>
                  <a:pt x="556476" y="612895"/>
                  <a:pt x="565639" y="603262"/>
                </a:cubicBezTo>
                <a:cubicBezTo>
                  <a:pt x="574802" y="593629"/>
                  <a:pt x="579383" y="587873"/>
                  <a:pt x="579383" y="585993"/>
                </a:cubicBezTo>
                <a:cubicBezTo>
                  <a:pt x="579383" y="584818"/>
                  <a:pt x="578678" y="584348"/>
                  <a:pt x="577269" y="584584"/>
                </a:cubicBezTo>
                <a:close/>
                <a:moveTo>
                  <a:pt x="1177449" y="667403"/>
                </a:moveTo>
                <a:cubicBezTo>
                  <a:pt x="1177919" y="667403"/>
                  <a:pt x="1178153" y="667873"/>
                  <a:pt x="1178153" y="668813"/>
                </a:cubicBezTo>
                <a:cubicBezTo>
                  <a:pt x="1178154" y="669753"/>
                  <a:pt x="1177625" y="670223"/>
                  <a:pt x="1176568" y="670223"/>
                </a:cubicBezTo>
                <a:cubicBezTo>
                  <a:pt x="1175510" y="670223"/>
                  <a:pt x="1175275" y="669753"/>
                  <a:pt x="1175863" y="668813"/>
                </a:cubicBezTo>
                <a:cubicBezTo>
                  <a:pt x="1176450" y="667873"/>
                  <a:pt x="1176979" y="667403"/>
                  <a:pt x="1177449" y="667403"/>
                </a:cubicBezTo>
                <a:close/>
                <a:moveTo>
                  <a:pt x="1188726" y="665641"/>
                </a:moveTo>
                <a:cubicBezTo>
                  <a:pt x="1190136" y="665641"/>
                  <a:pt x="1190371" y="666111"/>
                  <a:pt x="1189431" y="667051"/>
                </a:cubicBezTo>
                <a:cubicBezTo>
                  <a:pt x="1188961" y="667286"/>
                  <a:pt x="1188374" y="667638"/>
                  <a:pt x="1187669" y="668108"/>
                </a:cubicBezTo>
                <a:cubicBezTo>
                  <a:pt x="1186729" y="668108"/>
                  <a:pt x="1186377" y="667873"/>
                  <a:pt x="1186612" y="667403"/>
                </a:cubicBezTo>
                <a:cubicBezTo>
                  <a:pt x="1187082" y="666229"/>
                  <a:pt x="1187787" y="665641"/>
                  <a:pt x="1188726" y="665641"/>
                </a:cubicBezTo>
                <a:close/>
                <a:moveTo>
                  <a:pt x="967580" y="629870"/>
                </a:moveTo>
                <a:cubicBezTo>
                  <a:pt x="966287" y="629988"/>
                  <a:pt x="960883" y="631691"/>
                  <a:pt x="951368" y="634980"/>
                </a:cubicBezTo>
                <a:cubicBezTo>
                  <a:pt x="941853" y="638269"/>
                  <a:pt x="936155" y="639327"/>
                  <a:pt x="934275" y="638152"/>
                </a:cubicBezTo>
                <a:cubicBezTo>
                  <a:pt x="930751" y="636507"/>
                  <a:pt x="929107" y="636273"/>
                  <a:pt x="929341" y="637447"/>
                </a:cubicBezTo>
                <a:cubicBezTo>
                  <a:pt x="929341" y="637447"/>
                  <a:pt x="929341" y="637800"/>
                  <a:pt x="929341" y="638505"/>
                </a:cubicBezTo>
                <a:cubicBezTo>
                  <a:pt x="929811" y="639444"/>
                  <a:pt x="934980" y="641911"/>
                  <a:pt x="944848" y="645905"/>
                </a:cubicBezTo>
                <a:cubicBezTo>
                  <a:pt x="954716" y="649899"/>
                  <a:pt x="960825" y="651897"/>
                  <a:pt x="963174" y="651897"/>
                </a:cubicBezTo>
                <a:cubicBezTo>
                  <a:pt x="964819" y="651897"/>
                  <a:pt x="965994" y="651015"/>
                  <a:pt x="966699" y="649253"/>
                </a:cubicBezTo>
                <a:cubicBezTo>
                  <a:pt x="967403" y="647491"/>
                  <a:pt x="968108" y="643439"/>
                  <a:pt x="968813" y="637095"/>
                </a:cubicBezTo>
                <a:cubicBezTo>
                  <a:pt x="969283" y="632161"/>
                  <a:pt x="968872" y="629753"/>
                  <a:pt x="967580" y="629870"/>
                </a:cubicBezTo>
                <a:close/>
                <a:moveTo>
                  <a:pt x="1216568" y="662293"/>
                </a:moveTo>
                <a:cubicBezTo>
                  <a:pt x="1218917" y="662411"/>
                  <a:pt x="1220092" y="662704"/>
                  <a:pt x="1220092" y="663174"/>
                </a:cubicBezTo>
                <a:cubicBezTo>
                  <a:pt x="1220092" y="663879"/>
                  <a:pt x="1218212" y="664232"/>
                  <a:pt x="1214453" y="664231"/>
                </a:cubicBezTo>
                <a:cubicBezTo>
                  <a:pt x="1210694" y="664231"/>
                  <a:pt x="1207522" y="664584"/>
                  <a:pt x="1204938" y="665289"/>
                </a:cubicBezTo>
                <a:cubicBezTo>
                  <a:pt x="1203293" y="665524"/>
                  <a:pt x="1202412" y="665582"/>
                  <a:pt x="1202295" y="665465"/>
                </a:cubicBezTo>
                <a:cubicBezTo>
                  <a:pt x="1202177" y="665348"/>
                  <a:pt x="1202706" y="664819"/>
                  <a:pt x="1203881" y="663879"/>
                </a:cubicBezTo>
                <a:cubicBezTo>
                  <a:pt x="1204585" y="663174"/>
                  <a:pt x="1206289" y="662704"/>
                  <a:pt x="1208991" y="662469"/>
                </a:cubicBezTo>
                <a:cubicBezTo>
                  <a:pt x="1211693" y="662235"/>
                  <a:pt x="1214218" y="662176"/>
                  <a:pt x="1216568" y="662293"/>
                </a:cubicBezTo>
                <a:close/>
                <a:moveTo>
                  <a:pt x="1004056" y="621236"/>
                </a:moveTo>
                <a:cubicBezTo>
                  <a:pt x="1002646" y="621236"/>
                  <a:pt x="1001706" y="621647"/>
                  <a:pt x="1001236" y="622469"/>
                </a:cubicBezTo>
                <a:cubicBezTo>
                  <a:pt x="1000766" y="623291"/>
                  <a:pt x="1000531" y="624995"/>
                  <a:pt x="1000531" y="627579"/>
                </a:cubicBezTo>
                <a:lnTo>
                  <a:pt x="1000884" y="633923"/>
                </a:lnTo>
                <a:lnTo>
                  <a:pt x="1005113" y="629342"/>
                </a:lnTo>
                <a:cubicBezTo>
                  <a:pt x="1007697" y="626052"/>
                  <a:pt x="1008696" y="623879"/>
                  <a:pt x="1008108" y="622821"/>
                </a:cubicBezTo>
                <a:cubicBezTo>
                  <a:pt x="1007521" y="621764"/>
                  <a:pt x="1006170" y="621236"/>
                  <a:pt x="1004056" y="621236"/>
                </a:cubicBezTo>
                <a:close/>
                <a:moveTo>
                  <a:pt x="608635" y="555685"/>
                </a:moveTo>
                <a:cubicBezTo>
                  <a:pt x="606520" y="555450"/>
                  <a:pt x="605228" y="555685"/>
                  <a:pt x="604758" y="556390"/>
                </a:cubicBezTo>
                <a:cubicBezTo>
                  <a:pt x="604523" y="556859"/>
                  <a:pt x="604993" y="557212"/>
                  <a:pt x="606168" y="557447"/>
                </a:cubicBezTo>
                <a:cubicBezTo>
                  <a:pt x="606638" y="557682"/>
                  <a:pt x="607225" y="557799"/>
                  <a:pt x="607930" y="557799"/>
                </a:cubicBezTo>
                <a:cubicBezTo>
                  <a:pt x="610514" y="557799"/>
                  <a:pt x="611806" y="557564"/>
                  <a:pt x="611806" y="557094"/>
                </a:cubicBezTo>
                <a:cubicBezTo>
                  <a:pt x="611807" y="556389"/>
                  <a:pt x="610749" y="555920"/>
                  <a:pt x="608635" y="555685"/>
                </a:cubicBezTo>
                <a:close/>
                <a:moveTo>
                  <a:pt x="122779" y="469164"/>
                </a:moveTo>
                <a:cubicBezTo>
                  <a:pt x="122426" y="469282"/>
                  <a:pt x="118726" y="469928"/>
                  <a:pt x="111677" y="471103"/>
                </a:cubicBezTo>
                <a:cubicBezTo>
                  <a:pt x="94526" y="473452"/>
                  <a:pt x="83483" y="476976"/>
                  <a:pt x="78549" y="481675"/>
                </a:cubicBezTo>
                <a:cubicBezTo>
                  <a:pt x="76905" y="483320"/>
                  <a:pt x="75847" y="485258"/>
                  <a:pt x="75377" y="487490"/>
                </a:cubicBezTo>
                <a:cubicBezTo>
                  <a:pt x="74908" y="489722"/>
                  <a:pt x="74673" y="494833"/>
                  <a:pt x="74673" y="502821"/>
                </a:cubicBezTo>
                <a:cubicBezTo>
                  <a:pt x="74673" y="514568"/>
                  <a:pt x="73792" y="522968"/>
                  <a:pt x="72030" y="528019"/>
                </a:cubicBezTo>
                <a:cubicBezTo>
                  <a:pt x="70267" y="533071"/>
                  <a:pt x="69739" y="536125"/>
                  <a:pt x="70444" y="537182"/>
                </a:cubicBezTo>
                <a:cubicBezTo>
                  <a:pt x="71148" y="538240"/>
                  <a:pt x="70913" y="538768"/>
                  <a:pt x="69739" y="538768"/>
                </a:cubicBezTo>
                <a:cubicBezTo>
                  <a:pt x="68564" y="538768"/>
                  <a:pt x="67977" y="540648"/>
                  <a:pt x="67977" y="544407"/>
                </a:cubicBezTo>
                <a:cubicBezTo>
                  <a:pt x="67977" y="547461"/>
                  <a:pt x="68623" y="549106"/>
                  <a:pt x="69915" y="549341"/>
                </a:cubicBezTo>
                <a:cubicBezTo>
                  <a:pt x="71207" y="549576"/>
                  <a:pt x="73850" y="548519"/>
                  <a:pt x="77844" y="546169"/>
                </a:cubicBezTo>
                <a:cubicBezTo>
                  <a:pt x="81134" y="544055"/>
                  <a:pt x="88594" y="537417"/>
                  <a:pt x="100224" y="526257"/>
                </a:cubicBezTo>
                <a:cubicBezTo>
                  <a:pt x="111854" y="515097"/>
                  <a:pt x="117669" y="508930"/>
                  <a:pt x="117669" y="507755"/>
                </a:cubicBezTo>
                <a:cubicBezTo>
                  <a:pt x="117669" y="506815"/>
                  <a:pt x="118843" y="505170"/>
                  <a:pt x="121193" y="502821"/>
                </a:cubicBezTo>
                <a:cubicBezTo>
                  <a:pt x="125892" y="497887"/>
                  <a:pt x="128770" y="492189"/>
                  <a:pt x="129827" y="485728"/>
                </a:cubicBezTo>
                <a:cubicBezTo>
                  <a:pt x="130884" y="479267"/>
                  <a:pt x="129886" y="474744"/>
                  <a:pt x="126832" y="472160"/>
                </a:cubicBezTo>
                <a:cubicBezTo>
                  <a:pt x="124482" y="470045"/>
                  <a:pt x="123131" y="469047"/>
                  <a:pt x="122779" y="469164"/>
                </a:cubicBezTo>
                <a:close/>
                <a:moveTo>
                  <a:pt x="574626" y="534539"/>
                </a:moveTo>
                <a:cubicBezTo>
                  <a:pt x="573569" y="534539"/>
                  <a:pt x="572746" y="535009"/>
                  <a:pt x="572159" y="535949"/>
                </a:cubicBezTo>
                <a:cubicBezTo>
                  <a:pt x="571571" y="536889"/>
                  <a:pt x="571806" y="537359"/>
                  <a:pt x="572863" y="537359"/>
                </a:cubicBezTo>
                <a:cubicBezTo>
                  <a:pt x="573921" y="537359"/>
                  <a:pt x="574743" y="536889"/>
                  <a:pt x="575331" y="535949"/>
                </a:cubicBezTo>
                <a:cubicBezTo>
                  <a:pt x="575918" y="535009"/>
                  <a:pt x="575683" y="534539"/>
                  <a:pt x="574626" y="534539"/>
                </a:cubicBezTo>
                <a:close/>
                <a:moveTo>
                  <a:pt x="133528" y="460530"/>
                </a:moveTo>
                <a:cubicBezTo>
                  <a:pt x="136347" y="461704"/>
                  <a:pt x="139519" y="464113"/>
                  <a:pt x="143043" y="467754"/>
                </a:cubicBezTo>
                <a:cubicBezTo>
                  <a:pt x="146567" y="471396"/>
                  <a:pt x="149269" y="474862"/>
                  <a:pt x="151149" y="478151"/>
                </a:cubicBezTo>
                <a:cubicBezTo>
                  <a:pt x="153028" y="481675"/>
                  <a:pt x="153851" y="487784"/>
                  <a:pt x="153616" y="496477"/>
                </a:cubicBezTo>
                <a:cubicBezTo>
                  <a:pt x="153381" y="502116"/>
                  <a:pt x="152852" y="506580"/>
                  <a:pt x="152030" y="509869"/>
                </a:cubicBezTo>
                <a:cubicBezTo>
                  <a:pt x="151208" y="513159"/>
                  <a:pt x="149034" y="518445"/>
                  <a:pt x="145510" y="525728"/>
                </a:cubicBezTo>
                <a:cubicBezTo>
                  <a:pt x="140106" y="536771"/>
                  <a:pt x="136758" y="542527"/>
                  <a:pt x="135466" y="542997"/>
                </a:cubicBezTo>
                <a:cubicBezTo>
                  <a:pt x="134174" y="543467"/>
                  <a:pt x="133410" y="544994"/>
                  <a:pt x="133175" y="547579"/>
                </a:cubicBezTo>
                <a:cubicBezTo>
                  <a:pt x="132940" y="551103"/>
                  <a:pt x="126009" y="559033"/>
                  <a:pt x="112382" y="571367"/>
                </a:cubicBezTo>
                <a:cubicBezTo>
                  <a:pt x="98755" y="583702"/>
                  <a:pt x="88652" y="591280"/>
                  <a:pt x="82074" y="594099"/>
                </a:cubicBezTo>
                <a:cubicBezTo>
                  <a:pt x="77845" y="595744"/>
                  <a:pt x="72323" y="596213"/>
                  <a:pt x="65510" y="595509"/>
                </a:cubicBezTo>
                <a:lnTo>
                  <a:pt x="55289" y="594451"/>
                </a:lnTo>
                <a:lnTo>
                  <a:pt x="52822" y="603967"/>
                </a:lnTo>
                <a:cubicBezTo>
                  <a:pt x="48123" y="621823"/>
                  <a:pt x="44952" y="635215"/>
                  <a:pt x="43307" y="644143"/>
                </a:cubicBezTo>
                <a:cubicBezTo>
                  <a:pt x="42837" y="647668"/>
                  <a:pt x="41662" y="654187"/>
                  <a:pt x="39782" y="663703"/>
                </a:cubicBezTo>
                <a:cubicBezTo>
                  <a:pt x="37903" y="673218"/>
                  <a:pt x="36963" y="679856"/>
                  <a:pt x="36963" y="683615"/>
                </a:cubicBezTo>
                <a:cubicBezTo>
                  <a:pt x="36963" y="690428"/>
                  <a:pt x="33556" y="693365"/>
                  <a:pt x="26743" y="692426"/>
                </a:cubicBezTo>
                <a:cubicBezTo>
                  <a:pt x="21574" y="691721"/>
                  <a:pt x="18108" y="690840"/>
                  <a:pt x="16346" y="689782"/>
                </a:cubicBezTo>
                <a:cubicBezTo>
                  <a:pt x="14584" y="688725"/>
                  <a:pt x="13468" y="686669"/>
                  <a:pt x="12998" y="683615"/>
                </a:cubicBezTo>
                <a:cubicBezTo>
                  <a:pt x="12058" y="679856"/>
                  <a:pt x="10296" y="675627"/>
                  <a:pt x="7712" y="670928"/>
                </a:cubicBezTo>
                <a:cubicBezTo>
                  <a:pt x="4892" y="666229"/>
                  <a:pt x="2719" y="660590"/>
                  <a:pt x="1192" y="654011"/>
                </a:cubicBezTo>
                <a:cubicBezTo>
                  <a:pt x="-335" y="647432"/>
                  <a:pt x="-394" y="643908"/>
                  <a:pt x="1016" y="643438"/>
                </a:cubicBezTo>
                <a:cubicBezTo>
                  <a:pt x="2426" y="642968"/>
                  <a:pt x="3130" y="641676"/>
                  <a:pt x="3130" y="639562"/>
                </a:cubicBezTo>
                <a:cubicBezTo>
                  <a:pt x="3130" y="637447"/>
                  <a:pt x="3659" y="635861"/>
                  <a:pt x="4716" y="634804"/>
                </a:cubicBezTo>
                <a:cubicBezTo>
                  <a:pt x="5774" y="633747"/>
                  <a:pt x="6713" y="630810"/>
                  <a:pt x="7536" y="625993"/>
                </a:cubicBezTo>
                <a:cubicBezTo>
                  <a:pt x="8358" y="621177"/>
                  <a:pt x="9239" y="617888"/>
                  <a:pt x="10179" y="616126"/>
                </a:cubicBezTo>
                <a:cubicBezTo>
                  <a:pt x="11119" y="614363"/>
                  <a:pt x="12352" y="609253"/>
                  <a:pt x="13879" y="600795"/>
                </a:cubicBezTo>
                <a:cubicBezTo>
                  <a:pt x="15407" y="592337"/>
                  <a:pt x="16875" y="586052"/>
                  <a:pt x="18285" y="581940"/>
                </a:cubicBezTo>
                <a:cubicBezTo>
                  <a:pt x="19694" y="577829"/>
                  <a:pt x="20399" y="575420"/>
                  <a:pt x="20399" y="574716"/>
                </a:cubicBezTo>
                <a:cubicBezTo>
                  <a:pt x="20399" y="573306"/>
                  <a:pt x="20987" y="570428"/>
                  <a:pt x="22162" y="566081"/>
                </a:cubicBezTo>
                <a:cubicBezTo>
                  <a:pt x="23336" y="561734"/>
                  <a:pt x="24393" y="558621"/>
                  <a:pt x="25333" y="556742"/>
                </a:cubicBezTo>
                <a:cubicBezTo>
                  <a:pt x="26743" y="554157"/>
                  <a:pt x="28799" y="547461"/>
                  <a:pt x="31501" y="536654"/>
                </a:cubicBezTo>
                <a:cubicBezTo>
                  <a:pt x="34203" y="525846"/>
                  <a:pt x="36141" y="516918"/>
                  <a:pt x="37316" y="509869"/>
                </a:cubicBezTo>
                <a:cubicBezTo>
                  <a:pt x="38255" y="502586"/>
                  <a:pt x="39136" y="498357"/>
                  <a:pt x="39959" y="497182"/>
                </a:cubicBezTo>
                <a:cubicBezTo>
                  <a:pt x="40781" y="496007"/>
                  <a:pt x="41310" y="491308"/>
                  <a:pt x="41545" y="483085"/>
                </a:cubicBezTo>
                <a:cubicBezTo>
                  <a:pt x="42015" y="476741"/>
                  <a:pt x="43248" y="471338"/>
                  <a:pt x="45245" y="466873"/>
                </a:cubicBezTo>
                <a:cubicBezTo>
                  <a:pt x="47242" y="462409"/>
                  <a:pt x="49651" y="460178"/>
                  <a:pt x="52470" y="460177"/>
                </a:cubicBezTo>
                <a:cubicBezTo>
                  <a:pt x="55289" y="460177"/>
                  <a:pt x="58814" y="461000"/>
                  <a:pt x="63043" y="462644"/>
                </a:cubicBezTo>
                <a:cubicBezTo>
                  <a:pt x="67272" y="464289"/>
                  <a:pt x="69386" y="465581"/>
                  <a:pt x="69386" y="466521"/>
                </a:cubicBezTo>
                <a:cubicBezTo>
                  <a:pt x="69386" y="468166"/>
                  <a:pt x="70091" y="469282"/>
                  <a:pt x="71501" y="469869"/>
                </a:cubicBezTo>
                <a:cubicBezTo>
                  <a:pt x="72911" y="470456"/>
                  <a:pt x="74203" y="470280"/>
                  <a:pt x="75378" y="469340"/>
                </a:cubicBezTo>
                <a:cubicBezTo>
                  <a:pt x="76787" y="468166"/>
                  <a:pt x="78667" y="467226"/>
                  <a:pt x="81016" y="466521"/>
                </a:cubicBezTo>
                <a:cubicBezTo>
                  <a:pt x="83366" y="465816"/>
                  <a:pt x="87830" y="464289"/>
                  <a:pt x="94408" y="461940"/>
                </a:cubicBezTo>
                <a:cubicBezTo>
                  <a:pt x="100047" y="459825"/>
                  <a:pt x="106978" y="458591"/>
                  <a:pt x="115202" y="458239"/>
                </a:cubicBezTo>
                <a:cubicBezTo>
                  <a:pt x="123425" y="457887"/>
                  <a:pt x="129533" y="458650"/>
                  <a:pt x="133528" y="460530"/>
                </a:cubicBezTo>
                <a:close/>
                <a:moveTo>
                  <a:pt x="555771" y="513394"/>
                </a:moveTo>
                <a:lnTo>
                  <a:pt x="555771" y="520090"/>
                </a:lnTo>
                <a:cubicBezTo>
                  <a:pt x="555771" y="524319"/>
                  <a:pt x="556534" y="526433"/>
                  <a:pt x="558062" y="526433"/>
                </a:cubicBezTo>
                <a:cubicBezTo>
                  <a:pt x="559589" y="526433"/>
                  <a:pt x="560705" y="525905"/>
                  <a:pt x="561410" y="524848"/>
                </a:cubicBezTo>
                <a:cubicBezTo>
                  <a:pt x="562114" y="523790"/>
                  <a:pt x="561410" y="521617"/>
                  <a:pt x="559295" y="518328"/>
                </a:cubicBezTo>
                <a:close/>
                <a:moveTo>
                  <a:pt x="332319" y="462292"/>
                </a:moveTo>
                <a:cubicBezTo>
                  <a:pt x="332906" y="463232"/>
                  <a:pt x="335197" y="465111"/>
                  <a:pt x="339191" y="467931"/>
                </a:cubicBezTo>
                <a:cubicBezTo>
                  <a:pt x="342011" y="469810"/>
                  <a:pt x="343714" y="471337"/>
                  <a:pt x="344302" y="472512"/>
                </a:cubicBezTo>
                <a:cubicBezTo>
                  <a:pt x="344889" y="473687"/>
                  <a:pt x="344948" y="475919"/>
                  <a:pt x="344478" y="479208"/>
                </a:cubicBezTo>
                <a:cubicBezTo>
                  <a:pt x="343303" y="488371"/>
                  <a:pt x="337547" y="494128"/>
                  <a:pt x="327209" y="496477"/>
                </a:cubicBezTo>
                <a:cubicBezTo>
                  <a:pt x="321100" y="497887"/>
                  <a:pt x="316460" y="498004"/>
                  <a:pt x="313288" y="496830"/>
                </a:cubicBezTo>
                <a:cubicBezTo>
                  <a:pt x="310116" y="495655"/>
                  <a:pt x="309000" y="493305"/>
                  <a:pt x="309940" y="489781"/>
                </a:cubicBezTo>
                <a:cubicBezTo>
                  <a:pt x="310410" y="487667"/>
                  <a:pt x="310293" y="486140"/>
                  <a:pt x="309588" y="485200"/>
                </a:cubicBezTo>
                <a:cubicBezTo>
                  <a:pt x="308883" y="484260"/>
                  <a:pt x="307121" y="482968"/>
                  <a:pt x="304301" y="481323"/>
                </a:cubicBezTo>
                <a:cubicBezTo>
                  <a:pt x="300072" y="478973"/>
                  <a:pt x="293435" y="477799"/>
                  <a:pt x="284389" y="477799"/>
                </a:cubicBezTo>
                <a:cubicBezTo>
                  <a:pt x="275344" y="477799"/>
                  <a:pt x="269999" y="478973"/>
                  <a:pt x="268354" y="481323"/>
                </a:cubicBezTo>
                <a:cubicBezTo>
                  <a:pt x="266944" y="483202"/>
                  <a:pt x="265182" y="484142"/>
                  <a:pt x="263068" y="484142"/>
                </a:cubicBezTo>
                <a:cubicBezTo>
                  <a:pt x="261188" y="484142"/>
                  <a:pt x="257722" y="486786"/>
                  <a:pt x="252671" y="492072"/>
                </a:cubicBezTo>
                <a:cubicBezTo>
                  <a:pt x="247620" y="497358"/>
                  <a:pt x="242979" y="503173"/>
                  <a:pt x="238750" y="509517"/>
                </a:cubicBezTo>
                <a:cubicBezTo>
                  <a:pt x="235696" y="514216"/>
                  <a:pt x="233699" y="520031"/>
                  <a:pt x="232759" y="526962"/>
                </a:cubicBezTo>
                <a:cubicBezTo>
                  <a:pt x="231819" y="533893"/>
                  <a:pt x="232172" y="539884"/>
                  <a:pt x="233817" y="544936"/>
                </a:cubicBezTo>
                <a:cubicBezTo>
                  <a:pt x="235461" y="549987"/>
                  <a:pt x="238045" y="552513"/>
                  <a:pt x="241570" y="552513"/>
                </a:cubicBezTo>
                <a:cubicBezTo>
                  <a:pt x="244154" y="552513"/>
                  <a:pt x="245799" y="552806"/>
                  <a:pt x="246504" y="553394"/>
                </a:cubicBezTo>
                <a:cubicBezTo>
                  <a:pt x="247208" y="553981"/>
                  <a:pt x="254609" y="554627"/>
                  <a:pt x="268707" y="555332"/>
                </a:cubicBezTo>
                <a:cubicBezTo>
                  <a:pt x="277870" y="555802"/>
                  <a:pt x="284272" y="556331"/>
                  <a:pt x="287914" y="556918"/>
                </a:cubicBezTo>
                <a:cubicBezTo>
                  <a:pt x="291555" y="557506"/>
                  <a:pt x="295491" y="558857"/>
                  <a:pt x="299720" y="560971"/>
                </a:cubicBezTo>
                <a:cubicBezTo>
                  <a:pt x="305359" y="563790"/>
                  <a:pt x="310997" y="567608"/>
                  <a:pt x="316636" y="572425"/>
                </a:cubicBezTo>
                <a:cubicBezTo>
                  <a:pt x="322275" y="577241"/>
                  <a:pt x="326034" y="581412"/>
                  <a:pt x="327914" y="584936"/>
                </a:cubicBezTo>
                <a:cubicBezTo>
                  <a:pt x="329793" y="588460"/>
                  <a:pt x="330616" y="595450"/>
                  <a:pt x="330381" y="605905"/>
                </a:cubicBezTo>
                <a:cubicBezTo>
                  <a:pt x="330146" y="616361"/>
                  <a:pt x="329089" y="623703"/>
                  <a:pt x="327209" y="627932"/>
                </a:cubicBezTo>
                <a:cubicBezTo>
                  <a:pt x="325329" y="632161"/>
                  <a:pt x="321746" y="637741"/>
                  <a:pt x="316460" y="644672"/>
                </a:cubicBezTo>
                <a:cubicBezTo>
                  <a:pt x="311174" y="651603"/>
                  <a:pt x="307356" y="655656"/>
                  <a:pt x="305006" y="656831"/>
                </a:cubicBezTo>
                <a:cubicBezTo>
                  <a:pt x="302422" y="658240"/>
                  <a:pt x="299837" y="660355"/>
                  <a:pt x="297253" y="663174"/>
                </a:cubicBezTo>
                <a:cubicBezTo>
                  <a:pt x="292554" y="668343"/>
                  <a:pt x="271291" y="672572"/>
                  <a:pt x="233464" y="675862"/>
                </a:cubicBezTo>
                <a:cubicBezTo>
                  <a:pt x="228060" y="676332"/>
                  <a:pt x="223185" y="677095"/>
                  <a:pt x="218838" y="678152"/>
                </a:cubicBezTo>
                <a:cubicBezTo>
                  <a:pt x="214492" y="679209"/>
                  <a:pt x="210439" y="678564"/>
                  <a:pt x="206680" y="676214"/>
                </a:cubicBezTo>
                <a:cubicBezTo>
                  <a:pt x="203860" y="674334"/>
                  <a:pt x="202333" y="672572"/>
                  <a:pt x="202098" y="670928"/>
                </a:cubicBezTo>
                <a:cubicBezTo>
                  <a:pt x="201863" y="669283"/>
                  <a:pt x="202451" y="664702"/>
                  <a:pt x="203860" y="657183"/>
                </a:cubicBezTo>
                <a:cubicBezTo>
                  <a:pt x="204330" y="654599"/>
                  <a:pt x="203625" y="651779"/>
                  <a:pt x="201746" y="648725"/>
                </a:cubicBezTo>
                <a:cubicBezTo>
                  <a:pt x="199866" y="645905"/>
                  <a:pt x="199631" y="643497"/>
                  <a:pt x="201041" y="641500"/>
                </a:cubicBezTo>
                <a:cubicBezTo>
                  <a:pt x="202451" y="639503"/>
                  <a:pt x="206562" y="636919"/>
                  <a:pt x="213376" y="633747"/>
                </a:cubicBezTo>
                <a:cubicBezTo>
                  <a:pt x="220189" y="630575"/>
                  <a:pt x="228413" y="628872"/>
                  <a:pt x="238045" y="628637"/>
                </a:cubicBezTo>
                <a:cubicBezTo>
                  <a:pt x="253787" y="628167"/>
                  <a:pt x="265182" y="627109"/>
                  <a:pt x="272231" y="625465"/>
                </a:cubicBezTo>
                <a:cubicBezTo>
                  <a:pt x="279279" y="623820"/>
                  <a:pt x="285036" y="620648"/>
                  <a:pt x="289500" y="615949"/>
                </a:cubicBezTo>
                <a:cubicBezTo>
                  <a:pt x="293729" y="611485"/>
                  <a:pt x="296607" y="607667"/>
                  <a:pt x="298134" y="604496"/>
                </a:cubicBezTo>
                <a:cubicBezTo>
                  <a:pt x="299661" y="601324"/>
                  <a:pt x="300895" y="596801"/>
                  <a:pt x="301834" y="590927"/>
                </a:cubicBezTo>
                <a:cubicBezTo>
                  <a:pt x="302539" y="584349"/>
                  <a:pt x="302069" y="580413"/>
                  <a:pt x="300425" y="579121"/>
                </a:cubicBezTo>
                <a:cubicBezTo>
                  <a:pt x="298780" y="577829"/>
                  <a:pt x="290674" y="577065"/>
                  <a:pt x="276107" y="576830"/>
                </a:cubicBezTo>
                <a:cubicBezTo>
                  <a:pt x="253787" y="576360"/>
                  <a:pt x="241335" y="574481"/>
                  <a:pt x="238750" y="571191"/>
                </a:cubicBezTo>
                <a:cubicBezTo>
                  <a:pt x="237341" y="569547"/>
                  <a:pt x="235990" y="568724"/>
                  <a:pt x="234697" y="568724"/>
                </a:cubicBezTo>
                <a:cubicBezTo>
                  <a:pt x="233405" y="568724"/>
                  <a:pt x="231349" y="567373"/>
                  <a:pt x="228530" y="564671"/>
                </a:cubicBezTo>
                <a:cubicBezTo>
                  <a:pt x="225711" y="561970"/>
                  <a:pt x="224301" y="560031"/>
                  <a:pt x="224301" y="558856"/>
                </a:cubicBezTo>
                <a:cubicBezTo>
                  <a:pt x="224301" y="557447"/>
                  <a:pt x="223244" y="555685"/>
                  <a:pt x="221129" y="553570"/>
                </a:cubicBezTo>
                <a:cubicBezTo>
                  <a:pt x="219250" y="551925"/>
                  <a:pt x="217898" y="549811"/>
                  <a:pt x="217076" y="547226"/>
                </a:cubicBezTo>
                <a:cubicBezTo>
                  <a:pt x="216254" y="544642"/>
                  <a:pt x="215138" y="539826"/>
                  <a:pt x="213728" y="532777"/>
                </a:cubicBezTo>
                <a:cubicBezTo>
                  <a:pt x="213023" y="528548"/>
                  <a:pt x="213317" y="523144"/>
                  <a:pt x="214609" y="516565"/>
                </a:cubicBezTo>
                <a:cubicBezTo>
                  <a:pt x="215901" y="509987"/>
                  <a:pt x="217840" y="504113"/>
                  <a:pt x="220424" y="498944"/>
                </a:cubicBezTo>
                <a:cubicBezTo>
                  <a:pt x="222539" y="494715"/>
                  <a:pt x="227238" y="489194"/>
                  <a:pt x="234521" y="482380"/>
                </a:cubicBezTo>
                <a:cubicBezTo>
                  <a:pt x="241805" y="475567"/>
                  <a:pt x="247561" y="471103"/>
                  <a:pt x="251790" y="468988"/>
                </a:cubicBezTo>
                <a:cubicBezTo>
                  <a:pt x="255784" y="467343"/>
                  <a:pt x="257781" y="466286"/>
                  <a:pt x="257781" y="465816"/>
                </a:cubicBezTo>
                <a:cubicBezTo>
                  <a:pt x="258016" y="465346"/>
                  <a:pt x="257077" y="464876"/>
                  <a:pt x="254962" y="464407"/>
                </a:cubicBezTo>
                <a:cubicBezTo>
                  <a:pt x="249323" y="462997"/>
                  <a:pt x="250263" y="461822"/>
                  <a:pt x="257781" y="460882"/>
                </a:cubicBezTo>
                <a:cubicBezTo>
                  <a:pt x="261541" y="460412"/>
                  <a:pt x="266357" y="460060"/>
                  <a:pt x="272231" y="459825"/>
                </a:cubicBezTo>
                <a:cubicBezTo>
                  <a:pt x="283508" y="459590"/>
                  <a:pt x="289499" y="459120"/>
                  <a:pt x="290204" y="458415"/>
                </a:cubicBezTo>
                <a:cubicBezTo>
                  <a:pt x="290557" y="458063"/>
                  <a:pt x="291688" y="457872"/>
                  <a:pt x="293597" y="457843"/>
                </a:cubicBezTo>
                <a:cubicBezTo>
                  <a:pt x="295506" y="457813"/>
                  <a:pt x="298193" y="457946"/>
                  <a:pt x="301658" y="458239"/>
                </a:cubicBezTo>
                <a:cubicBezTo>
                  <a:pt x="308589" y="458827"/>
                  <a:pt x="313464" y="459708"/>
                  <a:pt x="316284" y="460882"/>
                </a:cubicBezTo>
                <a:cubicBezTo>
                  <a:pt x="319338" y="462057"/>
                  <a:pt x="322628" y="462351"/>
                  <a:pt x="326152" y="461763"/>
                </a:cubicBezTo>
                <a:cubicBezTo>
                  <a:pt x="329676" y="461176"/>
                  <a:pt x="331732" y="461352"/>
                  <a:pt x="332319" y="462292"/>
                </a:cubicBezTo>
                <a:close/>
                <a:moveTo>
                  <a:pt x="572731" y="495508"/>
                </a:moveTo>
                <a:cubicBezTo>
                  <a:pt x="571410" y="495684"/>
                  <a:pt x="569750" y="496242"/>
                  <a:pt x="567754" y="497182"/>
                </a:cubicBezTo>
                <a:cubicBezTo>
                  <a:pt x="563759" y="499062"/>
                  <a:pt x="561351" y="500824"/>
                  <a:pt x="560529" y="502468"/>
                </a:cubicBezTo>
                <a:cubicBezTo>
                  <a:pt x="559706" y="504113"/>
                  <a:pt x="560000" y="506580"/>
                  <a:pt x="561410" y="509869"/>
                </a:cubicBezTo>
                <a:cubicBezTo>
                  <a:pt x="565169" y="517388"/>
                  <a:pt x="569516" y="519855"/>
                  <a:pt x="574450" y="517270"/>
                </a:cubicBezTo>
                <a:cubicBezTo>
                  <a:pt x="575859" y="516565"/>
                  <a:pt x="576740" y="515567"/>
                  <a:pt x="577093" y="514275"/>
                </a:cubicBezTo>
                <a:cubicBezTo>
                  <a:pt x="577445" y="512983"/>
                  <a:pt x="577621" y="510339"/>
                  <a:pt x="577621" y="506345"/>
                </a:cubicBezTo>
                <a:cubicBezTo>
                  <a:pt x="577621" y="500706"/>
                  <a:pt x="576975" y="497299"/>
                  <a:pt x="575683" y="496125"/>
                </a:cubicBezTo>
                <a:cubicBezTo>
                  <a:pt x="575037" y="495537"/>
                  <a:pt x="574053" y="495332"/>
                  <a:pt x="572731" y="495508"/>
                </a:cubicBezTo>
                <a:close/>
                <a:moveTo>
                  <a:pt x="406960" y="462821"/>
                </a:moveTo>
                <a:cubicBezTo>
                  <a:pt x="410190" y="463173"/>
                  <a:pt x="414683" y="465229"/>
                  <a:pt x="420440" y="468988"/>
                </a:cubicBezTo>
                <a:lnTo>
                  <a:pt x="429955" y="475332"/>
                </a:lnTo>
                <a:lnTo>
                  <a:pt x="438766" y="473922"/>
                </a:lnTo>
                <a:cubicBezTo>
                  <a:pt x="444875" y="472747"/>
                  <a:pt x="449926" y="472982"/>
                  <a:pt x="453920" y="474627"/>
                </a:cubicBezTo>
                <a:cubicBezTo>
                  <a:pt x="458384" y="476271"/>
                  <a:pt x="462731" y="478210"/>
                  <a:pt x="466960" y="480442"/>
                </a:cubicBezTo>
                <a:cubicBezTo>
                  <a:pt x="471189" y="482674"/>
                  <a:pt x="473303" y="484142"/>
                  <a:pt x="473303" y="484847"/>
                </a:cubicBezTo>
                <a:cubicBezTo>
                  <a:pt x="473304" y="485787"/>
                  <a:pt x="474361" y="486257"/>
                  <a:pt x="476475" y="486257"/>
                </a:cubicBezTo>
                <a:cubicBezTo>
                  <a:pt x="478590" y="486257"/>
                  <a:pt x="480293" y="487667"/>
                  <a:pt x="481585" y="490486"/>
                </a:cubicBezTo>
                <a:cubicBezTo>
                  <a:pt x="482878" y="493305"/>
                  <a:pt x="483994" y="495068"/>
                  <a:pt x="484933" y="495772"/>
                </a:cubicBezTo>
                <a:cubicBezTo>
                  <a:pt x="485873" y="496477"/>
                  <a:pt x="485991" y="499532"/>
                  <a:pt x="485286" y="504935"/>
                </a:cubicBezTo>
                <a:cubicBezTo>
                  <a:pt x="484581" y="510339"/>
                  <a:pt x="482525" y="514510"/>
                  <a:pt x="479119" y="517447"/>
                </a:cubicBezTo>
                <a:cubicBezTo>
                  <a:pt x="475712" y="520383"/>
                  <a:pt x="472716" y="522204"/>
                  <a:pt x="470132" y="522909"/>
                </a:cubicBezTo>
                <a:cubicBezTo>
                  <a:pt x="467547" y="523614"/>
                  <a:pt x="465726" y="524319"/>
                  <a:pt x="464669" y="525024"/>
                </a:cubicBezTo>
                <a:cubicBezTo>
                  <a:pt x="463612" y="525729"/>
                  <a:pt x="460029" y="526198"/>
                  <a:pt x="453920" y="526433"/>
                </a:cubicBezTo>
                <a:cubicBezTo>
                  <a:pt x="442407" y="526903"/>
                  <a:pt x="432305" y="531602"/>
                  <a:pt x="423611" y="540530"/>
                </a:cubicBezTo>
                <a:cubicBezTo>
                  <a:pt x="419852" y="544289"/>
                  <a:pt x="416563" y="548284"/>
                  <a:pt x="413744" y="552513"/>
                </a:cubicBezTo>
                <a:cubicBezTo>
                  <a:pt x="410924" y="556742"/>
                  <a:pt x="409514" y="559561"/>
                  <a:pt x="409514" y="560971"/>
                </a:cubicBezTo>
                <a:cubicBezTo>
                  <a:pt x="409515" y="562381"/>
                  <a:pt x="408633" y="564025"/>
                  <a:pt x="406872" y="565905"/>
                </a:cubicBezTo>
                <a:cubicBezTo>
                  <a:pt x="405109" y="567784"/>
                  <a:pt x="404698" y="569312"/>
                  <a:pt x="405638" y="570487"/>
                </a:cubicBezTo>
                <a:cubicBezTo>
                  <a:pt x="406813" y="571426"/>
                  <a:pt x="411159" y="570369"/>
                  <a:pt x="418678" y="567315"/>
                </a:cubicBezTo>
                <a:cubicBezTo>
                  <a:pt x="426196" y="564260"/>
                  <a:pt x="433949" y="560266"/>
                  <a:pt x="441938" y="555332"/>
                </a:cubicBezTo>
                <a:cubicBezTo>
                  <a:pt x="449691" y="550633"/>
                  <a:pt x="454273" y="548519"/>
                  <a:pt x="455682" y="548988"/>
                </a:cubicBezTo>
                <a:cubicBezTo>
                  <a:pt x="457092" y="549458"/>
                  <a:pt x="458971" y="549341"/>
                  <a:pt x="461321" y="548636"/>
                </a:cubicBezTo>
                <a:cubicBezTo>
                  <a:pt x="463201" y="547931"/>
                  <a:pt x="465785" y="548108"/>
                  <a:pt x="469074" y="549165"/>
                </a:cubicBezTo>
                <a:cubicBezTo>
                  <a:pt x="472364" y="550222"/>
                  <a:pt x="475065" y="551691"/>
                  <a:pt x="477180" y="553570"/>
                </a:cubicBezTo>
                <a:cubicBezTo>
                  <a:pt x="477885" y="554510"/>
                  <a:pt x="478472" y="556037"/>
                  <a:pt x="478942" y="558152"/>
                </a:cubicBezTo>
                <a:cubicBezTo>
                  <a:pt x="479412" y="560266"/>
                  <a:pt x="479588" y="562263"/>
                  <a:pt x="479471" y="564143"/>
                </a:cubicBezTo>
                <a:cubicBezTo>
                  <a:pt x="479353" y="566023"/>
                  <a:pt x="478942" y="566962"/>
                  <a:pt x="478237" y="566962"/>
                </a:cubicBezTo>
                <a:cubicBezTo>
                  <a:pt x="477298" y="566962"/>
                  <a:pt x="476299" y="569782"/>
                  <a:pt x="475242" y="575420"/>
                </a:cubicBezTo>
                <a:cubicBezTo>
                  <a:pt x="474185" y="581059"/>
                  <a:pt x="473891" y="585053"/>
                  <a:pt x="474361" y="587403"/>
                </a:cubicBezTo>
                <a:cubicBezTo>
                  <a:pt x="474831" y="589987"/>
                  <a:pt x="474243" y="594569"/>
                  <a:pt x="472599" y="601147"/>
                </a:cubicBezTo>
                <a:cubicBezTo>
                  <a:pt x="470954" y="607726"/>
                  <a:pt x="470249" y="611250"/>
                  <a:pt x="470484" y="611720"/>
                </a:cubicBezTo>
                <a:cubicBezTo>
                  <a:pt x="470719" y="611720"/>
                  <a:pt x="471130" y="611192"/>
                  <a:pt x="471718" y="610134"/>
                </a:cubicBezTo>
                <a:cubicBezTo>
                  <a:pt x="472305" y="609077"/>
                  <a:pt x="473127" y="607667"/>
                  <a:pt x="474184" y="605905"/>
                </a:cubicBezTo>
                <a:cubicBezTo>
                  <a:pt x="475242" y="604143"/>
                  <a:pt x="476240" y="602087"/>
                  <a:pt x="477180" y="599738"/>
                </a:cubicBezTo>
                <a:cubicBezTo>
                  <a:pt x="481409" y="591279"/>
                  <a:pt x="483876" y="587285"/>
                  <a:pt x="484581" y="587755"/>
                </a:cubicBezTo>
                <a:cubicBezTo>
                  <a:pt x="485051" y="587990"/>
                  <a:pt x="484346" y="590340"/>
                  <a:pt x="482467" y="594804"/>
                </a:cubicBezTo>
                <a:cubicBezTo>
                  <a:pt x="481057" y="598563"/>
                  <a:pt x="479823" y="603203"/>
                  <a:pt x="478766" y="608725"/>
                </a:cubicBezTo>
                <a:cubicBezTo>
                  <a:pt x="477709" y="614246"/>
                  <a:pt x="477298" y="618181"/>
                  <a:pt x="477533" y="620531"/>
                </a:cubicBezTo>
                <a:cubicBezTo>
                  <a:pt x="477768" y="622410"/>
                  <a:pt x="476886" y="625406"/>
                  <a:pt x="474889" y="629518"/>
                </a:cubicBezTo>
                <a:cubicBezTo>
                  <a:pt x="472892" y="633629"/>
                  <a:pt x="471894" y="637623"/>
                  <a:pt x="471894" y="641500"/>
                </a:cubicBezTo>
                <a:cubicBezTo>
                  <a:pt x="471894" y="645377"/>
                  <a:pt x="471306" y="649606"/>
                  <a:pt x="470132" y="654187"/>
                </a:cubicBezTo>
                <a:cubicBezTo>
                  <a:pt x="468957" y="658769"/>
                  <a:pt x="468898" y="661588"/>
                  <a:pt x="469956" y="662646"/>
                </a:cubicBezTo>
                <a:cubicBezTo>
                  <a:pt x="471013" y="663703"/>
                  <a:pt x="471071" y="665054"/>
                  <a:pt x="470132" y="666698"/>
                </a:cubicBezTo>
                <a:cubicBezTo>
                  <a:pt x="469427" y="668343"/>
                  <a:pt x="469133" y="672807"/>
                  <a:pt x="469251" y="680091"/>
                </a:cubicBezTo>
                <a:cubicBezTo>
                  <a:pt x="469368" y="687374"/>
                  <a:pt x="469897" y="691721"/>
                  <a:pt x="470837" y="693130"/>
                </a:cubicBezTo>
                <a:cubicBezTo>
                  <a:pt x="471541" y="694305"/>
                  <a:pt x="471189" y="696185"/>
                  <a:pt x="469779" y="698769"/>
                </a:cubicBezTo>
                <a:cubicBezTo>
                  <a:pt x="467430" y="702293"/>
                  <a:pt x="464082" y="702940"/>
                  <a:pt x="459735" y="700708"/>
                </a:cubicBezTo>
                <a:cubicBezTo>
                  <a:pt x="455389" y="698476"/>
                  <a:pt x="450866" y="693718"/>
                  <a:pt x="446167" y="686434"/>
                </a:cubicBezTo>
                <a:cubicBezTo>
                  <a:pt x="440528" y="677741"/>
                  <a:pt x="437415" y="672161"/>
                  <a:pt x="436827" y="669694"/>
                </a:cubicBezTo>
                <a:cubicBezTo>
                  <a:pt x="436240" y="667227"/>
                  <a:pt x="436181" y="660355"/>
                  <a:pt x="436651" y="649077"/>
                </a:cubicBezTo>
                <a:cubicBezTo>
                  <a:pt x="437121" y="639444"/>
                  <a:pt x="438237" y="628284"/>
                  <a:pt x="439999" y="615597"/>
                </a:cubicBezTo>
                <a:cubicBezTo>
                  <a:pt x="441761" y="602910"/>
                  <a:pt x="443582" y="593394"/>
                  <a:pt x="445462" y="587050"/>
                </a:cubicBezTo>
                <a:cubicBezTo>
                  <a:pt x="446637" y="583056"/>
                  <a:pt x="446989" y="580824"/>
                  <a:pt x="446519" y="580354"/>
                </a:cubicBezTo>
                <a:cubicBezTo>
                  <a:pt x="445814" y="579414"/>
                  <a:pt x="443582" y="580178"/>
                  <a:pt x="439823" y="582645"/>
                </a:cubicBezTo>
                <a:cubicBezTo>
                  <a:pt x="436064" y="585112"/>
                  <a:pt x="432775" y="587873"/>
                  <a:pt x="429955" y="590927"/>
                </a:cubicBezTo>
                <a:cubicBezTo>
                  <a:pt x="426666" y="594686"/>
                  <a:pt x="423436" y="596918"/>
                  <a:pt x="420264" y="597623"/>
                </a:cubicBezTo>
                <a:cubicBezTo>
                  <a:pt x="417092" y="598328"/>
                  <a:pt x="415212" y="599150"/>
                  <a:pt x="414625" y="600090"/>
                </a:cubicBezTo>
                <a:cubicBezTo>
                  <a:pt x="414037" y="601030"/>
                  <a:pt x="411864" y="601500"/>
                  <a:pt x="408105" y="601500"/>
                </a:cubicBezTo>
                <a:cubicBezTo>
                  <a:pt x="404111" y="601500"/>
                  <a:pt x="400234" y="599914"/>
                  <a:pt x="396475" y="596742"/>
                </a:cubicBezTo>
                <a:cubicBezTo>
                  <a:pt x="392716" y="593570"/>
                  <a:pt x="390190" y="589811"/>
                  <a:pt x="388898" y="585465"/>
                </a:cubicBezTo>
                <a:cubicBezTo>
                  <a:pt x="387605" y="581118"/>
                  <a:pt x="386255" y="577887"/>
                  <a:pt x="384845" y="575773"/>
                </a:cubicBezTo>
                <a:cubicBezTo>
                  <a:pt x="379911" y="568254"/>
                  <a:pt x="383670" y="559679"/>
                  <a:pt x="396122" y="550046"/>
                </a:cubicBezTo>
                <a:cubicBezTo>
                  <a:pt x="400586" y="546522"/>
                  <a:pt x="405285" y="542292"/>
                  <a:pt x="410219" y="537359"/>
                </a:cubicBezTo>
                <a:cubicBezTo>
                  <a:pt x="415153" y="532424"/>
                  <a:pt x="418795" y="528195"/>
                  <a:pt x="421145" y="524671"/>
                </a:cubicBezTo>
                <a:cubicBezTo>
                  <a:pt x="422319" y="522792"/>
                  <a:pt x="422907" y="521499"/>
                  <a:pt x="422907" y="520795"/>
                </a:cubicBezTo>
                <a:cubicBezTo>
                  <a:pt x="422907" y="520090"/>
                  <a:pt x="422319" y="519150"/>
                  <a:pt x="421145" y="517975"/>
                </a:cubicBezTo>
                <a:cubicBezTo>
                  <a:pt x="419265" y="516096"/>
                  <a:pt x="415506" y="509341"/>
                  <a:pt x="409867" y="497711"/>
                </a:cubicBezTo>
                <a:cubicBezTo>
                  <a:pt x="404228" y="486081"/>
                  <a:pt x="401174" y="478856"/>
                  <a:pt x="400704" y="476037"/>
                </a:cubicBezTo>
                <a:cubicBezTo>
                  <a:pt x="400234" y="472982"/>
                  <a:pt x="400352" y="469928"/>
                  <a:pt x="401056" y="466874"/>
                </a:cubicBezTo>
                <a:cubicBezTo>
                  <a:pt x="401761" y="463819"/>
                  <a:pt x="403729" y="462468"/>
                  <a:pt x="406960" y="462821"/>
                </a:cubicBezTo>
                <a:close/>
                <a:moveTo>
                  <a:pt x="604758" y="481675"/>
                </a:moveTo>
                <a:cubicBezTo>
                  <a:pt x="604288" y="481675"/>
                  <a:pt x="603818" y="481675"/>
                  <a:pt x="603348" y="481675"/>
                </a:cubicBezTo>
                <a:lnTo>
                  <a:pt x="600529" y="482380"/>
                </a:lnTo>
                <a:cubicBezTo>
                  <a:pt x="598884" y="482850"/>
                  <a:pt x="598062" y="484612"/>
                  <a:pt x="598062" y="487667"/>
                </a:cubicBezTo>
                <a:cubicBezTo>
                  <a:pt x="598062" y="490721"/>
                  <a:pt x="598414" y="492248"/>
                  <a:pt x="599119" y="492248"/>
                </a:cubicBezTo>
                <a:cubicBezTo>
                  <a:pt x="599824" y="492248"/>
                  <a:pt x="601116" y="490839"/>
                  <a:pt x="602996" y="488019"/>
                </a:cubicBezTo>
                <a:cubicBezTo>
                  <a:pt x="604876" y="485200"/>
                  <a:pt x="605815" y="483320"/>
                  <a:pt x="605815" y="482380"/>
                </a:cubicBezTo>
                <a:cubicBezTo>
                  <a:pt x="605815" y="482145"/>
                  <a:pt x="605756" y="481969"/>
                  <a:pt x="605639" y="481852"/>
                </a:cubicBezTo>
                <a:cubicBezTo>
                  <a:pt x="605522" y="481734"/>
                  <a:pt x="605228" y="481675"/>
                  <a:pt x="604758" y="481675"/>
                </a:cubicBezTo>
                <a:close/>
                <a:moveTo>
                  <a:pt x="577269" y="458063"/>
                </a:moveTo>
                <a:cubicBezTo>
                  <a:pt x="576799" y="458063"/>
                  <a:pt x="574567" y="459707"/>
                  <a:pt x="570573" y="462997"/>
                </a:cubicBezTo>
                <a:cubicBezTo>
                  <a:pt x="566579" y="466286"/>
                  <a:pt x="563289" y="468988"/>
                  <a:pt x="560705" y="471103"/>
                </a:cubicBezTo>
                <a:cubicBezTo>
                  <a:pt x="557415" y="474157"/>
                  <a:pt x="555771" y="477446"/>
                  <a:pt x="555771" y="480970"/>
                </a:cubicBezTo>
                <a:cubicBezTo>
                  <a:pt x="555771" y="484495"/>
                  <a:pt x="556123" y="486257"/>
                  <a:pt x="556828" y="486257"/>
                </a:cubicBezTo>
                <a:cubicBezTo>
                  <a:pt x="557533" y="486257"/>
                  <a:pt x="560000" y="484377"/>
                  <a:pt x="564229" y="480618"/>
                </a:cubicBezTo>
                <a:cubicBezTo>
                  <a:pt x="568458" y="476859"/>
                  <a:pt x="571747" y="474744"/>
                  <a:pt x="574097" y="474274"/>
                </a:cubicBezTo>
                <a:cubicBezTo>
                  <a:pt x="575741" y="473805"/>
                  <a:pt x="576740" y="473100"/>
                  <a:pt x="577093" y="472160"/>
                </a:cubicBezTo>
                <a:cubicBezTo>
                  <a:pt x="577445" y="471220"/>
                  <a:pt x="577621" y="469106"/>
                  <a:pt x="577621" y="465816"/>
                </a:cubicBezTo>
                <a:cubicBezTo>
                  <a:pt x="577621" y="460647"/>
                  <a:pt x="577504" y="458063"/>
                  <a:pt x="577269" y="458063"/>
                </a:cubicBezTo>
                <a:close/>
                <a:moveTo>
                  <a:pt x="619207" y="439560"/>
                </a:moveTo>
                <a:cubicBezTo>
                  <a:pt x="618973" y="439678"/>
                  <a:pt x="616799" y="440383"/>
                  <a:pt x="612687" y="441675"/>
                </a:cubicBezTo>
                <a:cubicBezTo>
                  <a:pt x="608576" y="442967"/>
                  <a:pt x="604288" y="444671"/>
                  <a:pt x="599824" y="446785"/>
                </a:cubicBezTo>
                <a:cubicBezTo>
                  <a:pt x="596300" y="448665"/>
                  <a:pt x="594244" y="450779"/>
                  <a:pt x="593657" y="453129"/>
                </a:cubicBezTo>
                <a:cubicBezTo>
                  <a:pt x="593069" y="455478"/>
                  <a:pt x="593598" y="458768"/>
                  <a:pt x="595242" y="462997"/>
                </a:cubicBezTo>
                <a:cubicBezTo>
                  <a:pt x="596182" y="464877"/>
                  <a:pt x="597181" y="466051"/>
                  <a:pt x="598238" y="466521"/>
                </a:cubicBezTo>
                <a:cubicBezTo>
                  <a:pt x="599295" y="466991"/>
                  <a:pt x="601586" y="467226"/>
                  <a:pt x="605111" y="467226"/>
                </a:cubicBezTo>
                <a:cubicBezTo>
                  <a:pt x="610514" y="467226"/>
                  <a:pt x="614391" y="468401"/>
                  <a:pt x="616740" y="470750"/>
                </a:cubicBezTo>
                <a:cubicBezTo>
                  <a:pt x="618150" y="472395"/>
                  <a:pt x="619090" y="473276"/>
                  <a:pt x="619560" y="473393"/>
                </a:cubicBezTo>
                <a:cubicBezTo>
                  <a:pt x="620030" y="473511"/>
                  <a:pt x="620852" y="472865"/>
                  <a:pt x="622027" y="471455"/>
                </a:cubicBezTo>
                <a:cubicBezTo>
                  <a:pt x="623437" y="469576"/>
                  <a:pt x="624729" y="466110"/>
                  <a:pt x="625903" y="461058"/>
                </a:cubicBezTo>
                <a:cubicBezTo>
                  <a:pt x="627078" y="456007"/>
                  <a:pt x="627666" y="451602"/>
                  <a:pt x="627666" y="447842"/>
                </a:cubicBezTo>
                <a:cubicBezTo>
                  <a:pt x="627666" y="444318"/>
                  <a:pt x="626314" y="442028"/>
                  <a:pt x="623613" y="440970"/>
                </a:cubicBezTo>
                <a:cubicBezTo>
                  <a:pt x="620911" y="439913"/>
                  <a:pt x="619442" y="439443"/>
                  <a:pt x="619207" y="439560"/>
                </a:cubicBezTo>
                <a:close/>
                <a:moveTo>
                  <a:pt x="631366" y="429693"/>
                </a:moveTo>
                <a:cubicBezTo>
                  <a:pt x="633598" y="430280"/>
                  <a:pt x="636594" y="431866"/>
                  <a:pt x="640353" y="434450"/>
                </a:cubicBezTo>
                <a:cubicBezTo>
                  <a:pt x="645992" y="437975"/>
                  <a:pt x="649810" y="441851"/>
                  <a:pt x="651807" y="446080"/>
                </a:cubicBezTo>
                <a:cubicBezTo>
                  <a:pt x="653804" y="450310"/>
                  <a:pt x="654920" y="456536"/>
                  <a:pt x="655155" y="464759"/>
                </a:cubicBezTo>
                <a:cubicBezTo>
                  <a:pt x="655390" y="473217"/>
                  <a:pt x="655507" y="479326"/>
                  <a:pt x="655507" y="483085"/>
                </a:cubicBezTo>
                <a:cubicBezTo>
                  <a:pt x="655742" y="488019"/>
                  <a:pt x="654568" y="494950"/>
                  <a:pt x="651983" y="503878"/>
                </a:cubicBezTo>
                <a:cubicBezTo>
                  <a:pt x="649399" y="512806"/>
                  <a:pt x="647167" y="517623"/>
                  <a:pt x="645287" y="518327"/>
                </a:cubicBezTo>
                <a:cubicBezTo>
                  <a:pt x="643877" y="518797"/>
                  <a:pt x="643172" y="519737"/>
                  <a:pt x="643172" y="521147"/>
                </a:cubicBezTo>
                <a:cubicBezTo>
                  <a:pt x="643172" y="522557"/>
                  <a:pt x="639178" y="530310"/>
                  <a:pt x="631190" y="544407"/>
                </a:cubicBezTo>
                <a:cubicBezTo>
                  <a:pt x="630250" y="546052"/>
                  <a:pt x="629487" y="547520"/>
                  <a:pt x="628899" y="548812"/>
                </a:cubicBezTo>
                <a:cubicBezTo>
                  <a:pt x="628312" y="550105"/>
                  <a:pt x="627901" y="551162"/>
                  <a:pt x="627665" y="551984"/>
                </a:cubicBezTo>
                <a:cubicBezTo>
                  <a:pt x="627431" y="552807"/>
                  <a:pt x="627431" y="553218"/>
                  <a:pt x="627666" y="553218"/>
                </a:cubicBezTo>
                <a:cubicBezTo>
                  <a:pt x="628605" y="553453"/>
                  <a:pt x="629604" y="553687"/>
                  <a:pt x="630661" y="553923"/>
                </a:cubicBezTo>
                <a:cubicBezTo>
                  <a:pt x="631718" y="554157"/>
                  <a:pt x="633951" y="554334"/>
                  <a:pt x="637357" y="554451"/>
                </a:cubicBezTo>
                <a:cubicBezTo>
                  <a:pt x="640764" y="554569"/>
                  <a:pt x="643995" y="555920"/>
                  <a:pt x="647049" y="558504"/>
                </a:cubicBezTo>
                <a:lnTo>
                  <a:pt x="651631" y="562028"/>
                </a:lnTo>
                <a:lnTo>
                  <a:pt x="648811" y="567667"/>
                </a:lnTo>
                <a:cubicBezTo>
                  <a:pt x="647401" y="570251"/>
                  <a:pt x="644934" y="573188"/>
                  <a:pt x="641410" y="576478"/>
                </a:cubicBezTo>
                <a:cubicBezTo>
                  <a:pt x="637886" y="579767"/>
                  <a:pt x="634362" y="582234"/>
                  <a:pt x="630838" y="583879"/>
                </a:cubicBezTo>
                <a:cubicBezTo>
                  <a:pt x="628723" y="585288"/>
                  <a:pt x="624141" y="589048"/>
                  <a:pt x="617093" y="595156"/>
                </a:cubicBezTo>
                <a:cubicBezTo>
                  <a:pt x="612394" y="599385"/>
                  <a:pt x="609457" y="602322"/>
                  <a:pt x="608282" y="603967"/>
                </a:cubicBezTo>
                <a:cubicBezTo>
                  <a:pt x="607107" y="605612"/>
                  <a:pt x="606520" y="607844"/>
                  <a:pt x="606520" y="610663"/>
                </a:cubicBezTo>
                <a:cubicBezTo>
                  <a:pt x="606285" y="614422"/>
                  <a:pt x="607049" y="617124"/>
                  <a:pt x="608811" y="618769"/>
                </a:cubicBezTo>
                <a:cubicBezTo>
                  <a:pt x="610573" y="620413"/>
                  <a:pt x="614861" y="622411"/>
                  <a:pt x="621674" y="624760"/>
                </a:cubicBezTo>
                <a:cubicBezTo>
                  <a:pt x="628723" y="627344"/>
                  <a:pt x="632247" y="629048"/>
                  <a:pt x="632247" y="629870"/>
                </a:cubicBezTo>
                <a:cubicBezTo>
                  <a:pt x="632247" y="630692"/>
                  <a:pt x="632834" y="631103"/>
                  <a:pt x="634009" y="631103"/>
                </a:cubicBezTo>
                <a:cubicBezTo>
                  <a:pt x="635419" y="631104"/>
                  <a:pt x="639354" y="632748"/>
                  <a:pt x="645816" y="636038"/>
                </a:cubicBezTo>
                <a:cubicBezTo>
                  <a:pt x="652277" y="639327"/>
                  <a:pt x="656095" y="641559"/>
                  <a:pt x="657269" y="642734"/>
                </a:cubicBezTo>
                <a:cubicBezTo>
                  <a:pt x="658444" y="644378"/>
                  <a:pt x="659501" y="645200"/>
                  <a:pt x="660441" y="645201"/>
                </a:cubicBezTo>
                <a:cubicBezTo>
                  <a:pt x="661381" y="645201"/>
                  <a:pt x="665375" y="647374"/>
                  <a:pt x="672424" y="651720"/>
                </a:cubicBezTo>
                <a:cubicBezTo>
                  <a:pt x="679472" y="656067"/>
                  <a:pt x="683173" y="658652"/>
                  <a:pt x="683525" y="659474"/>
                </a:cubicBezTo>
                <a:cubicBezTo>
                  <a:pt x="683877" y="660296"/>
                  <a:pt x="685463" y="661412"/>
                  <a:pt x="688283" y="662822"/>
                </a:cubicBezTo>
                <a:cubicBezTo>
                  <a:pt x="691572" y="664467"/>
                  <a:pt x="694509" y="667697"/>
                  <a:pt x="697093" y="672513"/>
                </a:cubicBezTo>
                <a:cubicBezTo>
                  <a:pt x="699678" y="677330"/>
                  <a:pt x="700852" y="681618"/>
                  <a:pt x="700618" y="685377"/>
                </a:cubicBezTo>
                <a:cubicBezTo>
                  <a:pt x="700383" y="687726"/>
                  <a:pt x="699971" y="689254"/>
                  <a:pt x="699384" y="689958"/>
                </a:cubicBezTo>
                <a:cubicBezTo>
                  <a:pt x="698797" y="690664"/>
                  <a:pt x="697681" y="691133"/>
                  <a:pt x="696036" y="691368"/>
                </a:cubicBezTo>
                <a:cubicBezTo>
                  <a:pt x="693452" y="691838"/>
                  <a:pt x="691631" y="692778"/>
                  <a:pt x="690573" y="694188"/>
                </a:cubicBezTo>
                <a:cubicBezTo>
                  <a:pt x="689516" y="695597"/>
                  <a:pt x="686286" y="695010"/>
                  <a:pt x="680882" y="692426"/>
                </a:cubicBezTo>
                <a:cubicBezTo>
                  <a:pt x="675478" y="689841"/>
                  <a:pt x="672776" y="688079"/>
                  <a:pt x="672776" y="687139"/>
                </a:cubicBezTo>
                <a:cubicBezTo>
                  <a:pt x="672776" y="686199"/>
                  <a:pt x="670838" y="684555"/>
                  <a:pt x="666961" y="682205"/>
                </a:cubicBezTo>
                <a:cubicBezTo>
                  <a:pt x="663084" y="679856"/>
                  <a:pt x="659677" y="677506"/>
                  <a:pt x="656741" y="675157"/>
                </a:cubicBezTo>
                <a:cubicBezTo>
                  <a:pt x="653804" y="672807"/>
                  <a:pt x="651043" y="671633"/>
                  <a:pt x="648458" y="671632"/>
                </a:cubicBezTo>
                <a:cubicBezTo>
                  <a:pt x="646814" y="671632"/>
                  <a:pt x="645404" y="670810"/>
                  <a:pt x="644229" y="669165"/>
                </a:cubicBezTo>
                <a:cubicBezTo>
                  <a:pt x="643055" y="667521"/>
                  <a:pt x="642468" y="665524"/>
                  <a:pt x="642467" y="663174"/>
                </a:cubicBezTo>
                <a:cubicBezTo>
                  <a:pt x="642467" y="661999"/>
                  <a:pt x="641293" y="660942"/>
                  <a:pt x="638943" y="660002"/>
                </a:cubicBezTo>
                <a:cubicBezTo>
                  <a:pt x="636124" y="658358"/>
                  <a:pt x="629545" y="653306"/>
                  <a:pt x="619207" y="644848"/>
                </a:cubicBezTo>
                <a:cubicBezTo>
                  <a:pt x="615918" y="642264"/>
                  <a:pt x="613216" y="640619"/>
                  <a:pt x="611102" y="639914"/>
                </a:cubicBezTo>
                <a:cubicBezTo>
                  <a:pt x="609692" y="639209"/>
                  <a:pt x="608752" y="639209"/>
                  <a:pt x="608282" y="639914"/>
                </a:cubicBezTo>
                <a:cubicBezTo>
                  <a:pt x="607812" y="640619"/>
                  <a:pt x="607342" y="642734"/>
                  <a:pt x="606873" y="646258"/>
                </a:cubicBezTo>
                <a:cubicBezTo>
                  <a:pt x="606168" y="651192"/>
                  <a:pt x="605463" y="665289"/>
                  <a:pt x="604758" y="688549"/>
                </a:cubicBezTo>
                <a:cubicBezTo>
                  <a:pt x="604053" y="717683"/>
                  <a:pt x="603113" y="732719"/>
                  <a:pt x="601939" y="733659"/>
                </a:cubicBezTo>
                <a:cubicBezTo>
                  <a:pt x="601703" y="733894"/>
                  <a:pt x="601234" y="734012"/>
                  <a:pt x="600529" y="734012"/>
                </a:cubicBezTo>
                <a:cubicBezTo>
                  <a:pt x="599119" y="734012"/>
                  <a:pt x="598179" y="734482"/>
                  <a:pt x="597709" y="735421"/>
                </a:cubicBezTo>
                <a:cubicBezTo>
                  <a:pt x="597474" y="736126"/>
                  <a:pt x="596065" y="736067"/>
                  <a:pt x="593480" y="735245"/>
                </a:cubicBezTo>
                <a:cubicBezTo>
                  <a:pt x="590896" y="734423"/>
                  <a:pt x="588311" y="733189"/>
                  <a:pt x="585727" y="731545"/>
                </a:cubicBezTo>
                <a:cubicBezTo>
                  <a:pt x="583143" y="729900"/>
                  <a:pt x="581733" y="728490"/>
                  <a:pt x="581498" y="727316"/>
                </a:cubicBezTo>
                <a:cubicBezTo>
                  <a:pt x="581028" y="725436"/>
                  <a:pt x="579501" y="723498"/>
                  <a:pt x="576916" y="721500"/>
                </a:cubicBezTo>
                <a:cubicBezTo>
                  <a:pt x="574332" y="719504"/>
                  <a:pt x="573040" y="717976"/>
                  <a:pt x="573040" y="716919"/>
                </a:cubicBezTo>
                <a:cubicBezTo>
                  <a:pt x="573040" y="715862"/>
                  <a:pt x="572335" y="714863"/>
                  <a:pt x="570925" y="713923"/>
                </a:cubicBezTo>
                <a:cubicBezTo>
                  <a:pt x="569281" y="712983"/>
                  <a:pt x="565580" y="708931"/>
                  <a:pt x="559824" y="701765"/>
                </a:cubicBezTo>
                <a:cubicBezTo>
                  <a:pt x="554068" y="694599"/>
                  <a:pt x="551190" y="690546"/>
                  <a:pt x="551189" y="689606"/>
                </a:cubicBezTo>
                <a:cubicBezTo>
                  <a:pt x="551189" y="688431"/>
                  <a:pt x="549780" y="686082"/>
                  <a:pt x="546960" y="682558"/>
                </a:cubicBezTo>
                <a:lnTo>
                  <a:pt x="542379" y="677271"/>
                </a:lnTo>
                <a:lnTo>
                  <a:pt x="533216" y="684672"/>
                </a:lnTo>
                <a:cubicBezTo>
                  <a:pt x="527342" y="689136"/>
                  <a:pt x="522290" y="693013"/>
                  <a:pt x="518061" y="696302"/>
                </a:cubicBezTo>
                <a:cubicBezTo>
                  <a:pt x="514302" y="699357"/>
                  <a:pt x="510719" y="700708"/>
                  <a:pt x="507313" y="700355"/>
                </a:cubicBezTo>
                <a:cubicBezTo>
                  <a:pt x="503906" y="700003"/>
                  <a:pt x="501850" y="699709"/>
                  <a:pt x="501145" y="699474"/>
                </a:cubicBezTo>
                <a:cubicBezTo>
                  <a:pt x="499265" y="699474"/>
                  <a:pt x="496857" y="693835"/>
                  <a:pt x="493920" y="682558"/>
                </a:cubicBezTo>
                <a:cubicBezTo>
                  <a:pt x="490983" y="671280"/>
                  <a:pt x="489985" y="664232"/>
                  <a:pt x="490925" y="661412"/>
                </a:cubicBezTo>
                <a:cubicBezTo>
                  <a:pt x="491630" y="660002"/>
                  <a:pt x="495800" y="657066"/>
                  <a:pt x="503436" y="652601"/>
                </a:cubicBezTo>
                <a:cubicBezTo>
                  <a:pt x="511072" y="648137"/>
                  <a:pt x="516534" y="644378"/>
                  <a:pt x="519824" y="641324"/>
                </a:cubicBezTo>
                <a:cubicBezTo>
                  <a:pt x="522643" y="638974"/>
                  <a:pt x="523935" y="637036"/>
                  <a:pt x="523700" y="635509"/>
                </a:cubicBezTo>
                <a:cubicBezTo>
                  <a:pt x="523465" y="633982"/>
                  <a:pt x="521468" y="631456"/>
                  <a:pt x="517709" y="627932"/>
                </a:cubicBezTo>
                <a:cubicBezTo>
                  <a:pt x="510191" y="620883"/>
                  <a:pt x="507019" y="614775"/>
                  <a:pt x="508193" y="609606"/>
                </a:cubicBezTo>
                <a:cubicBezTo>
                  <a:pt x="508663" y="607256"/>
                  <a:pt x="510249" y="604437"/>
                  <a:pt x="512951" y="601148"/>
                </a:cubicBezTo>
                <a:cubicBezTo>
                  <a:pt x="515653" y="597858"/>
                  <a:pt x="518649" y="595156"/>
                  <a:pt x="521938" y="593042"/>
                </a:cubicBezTo>
                <a:cubicBezTo>
                  <a:pt x="525462" y="590927"/>
                  <a:pt x="530573" y="588166"/>
                  <a:pt x="537269" y="584760"/>
                </a:cubicBezTo>
                <a:cubicBezTo>
                  <a:pt x="543965" y="581353"/>
                  <a:pt x="547783" y="579650"/>
                  <a:pt x="548722" y="579650"/>
                </a:cubicBezTo>
                <a:cubicBezTo>
                  <a:pt x="549897" y="579649"/>
                  <a:pt x="555066" y="577770"/>
                  <a:pt x="564229" y="574011"/>
                </a:cubicBezTo>
                <a:cubicBezTo>
                  <a:pt x="581146" y="566727"/>
                  <a:pt x="582438" y="563086"/>
                  <a:pt x="568106" y="563086"/>
                </a:cubicBezTo>
                <a:cubicBezTo>
                  <a:pt x="561527" y="563086"/>
                  <a:pt x="555184" y="561617"/>
                  <a:pt x="549075" y="558680"/>
                </a:cubicBezTo>
                <a:cubicBezTo>
                  <a:pt x="542966" y="555743"/>
                  <a:pt x="538737" y="552043"/>
                  <a:pt x="536388" y="547579"/>
                </a:cubicBezTo>
                <a:cubicBezTo>
                  <a:pt x="529104" y="533717"/>
                  <a:pt x="524758" y="525082"/>
                  <a:pt x="523348" y="521676"/>
                </a:cubicBezTo>
                <a:cubicBezTo>
                  <a:pt x="521938" y="518269"/>
                  <a:pt x="521821" y="515743"/>
                  <a:pt x="522995" y="514098"/>
                </a:cubicBezTo>
                <a:cubicBezTo>
                  <a:pt x="524170" y="511984"/>
                  <a:pt x="525227" y="507168"/>
                  <a:pt x="526167" y="499649"/>
                </a:cubicBezTo>
                <a:cubicBezTo>
                  <a:pt x="528517" y="480853"/>
                  <a:pt x="533568" y="463467"/>
                  <a:pt x="541322" y="447490"/>
                </a:cubicBezTo>
                <a:cubicBezTo>
                  <a:pt x="546960" y="435978"/>
                  <a:pt x="550367" y="429986"/>
                  <a:pt x="551542" y="429517"/>
                </a:cubicBezTo>
                <a:cubicBezTo>
                  <a:pt x="553774" y="428577"/>
                  <a:pt x="555815" y="428180"/>
                  <a:pt x="557665" y="428327"/>
                </a:cubicBezTo>
                <a:cubicBezTo>
                  <a:pt x="559516" y="428474"/>
                  <a:pt x="561175" y="429164"/>
                  <a:pt x="562643" y="430398"/>
                </a:cubicBezTo>
                <a:cubicBezTo>
                  <a:pt x="565580" y="432865"/>
                  <a:pt x="567048" y="436800"/>
                  <a:pt x="567048" y="442204"/>
                </a:cubicBezTo>
                <a:cubicBezTo>
                  <a:pt x="567283" y="445963"/>
                  <a:pt x="567988" y="448019"/>
                  <a:pt x="569163" y="448371"/>
                </a:cubicBezTo>
                <a:cubicBezTo>
                  <a:pt x="570338" y="448724"/>
                  <a:pt x="572452" y="447608"/>
                  <a:pt x="575507" y="445023"/>
                </a:cubicBezTo>
                <a:cubicBezTo>
                  <a:pt x="578561" y="442674"/>
                  <a:pt x="583378" y="439854"/>
                  <a:pt x="589956" y="436565"/>
                </a:cubicBezTo>
                <a:cubicBezTo>
                  <a:pt x="596535" y="433276"/>
                  <a:pt x="600764" y="431631"/>
                  <a:pt x="602644" y="431631"/>
                </a:cubicBezTo>
                <a:cubicBezTo>
                  <a:pt x="604523" y="431631"/>
                  <a:pt x="605815" y="431044"/>
                  <a:pt x="606520" y="429869"/>
                </a:cubicBezTo>
                <a:cubicBezTo>
                  <a:pt x="607225" y="428694"/>
                  <a:pt x="611689" y="428224"/>
                  <a:pt x="619912" y="428459"/>
                </a:cubicBezTo>
                <a:cubicBezTo>
                  <a:pt x="625316" y="428694"/>
                  <a:pt x="629134" y="429105"/>
                  <a:pt x="631366" y="429693"/>
                </a:cubicBezTo>
                <a:close/>
                <a:moveTo>
                  <a:pt x="1007756" y="468636"/>
                </a:moveTo>
                <a:cubicBezTo>
                  <a:pt x="1006934" y="468166"/>
                  <a:pt x="1005230" y="467931"/>
                  <a:pt x="1002646" y="467931"/>
                </a:cubicBezTo>
                <a:cubicBezTo>
                  <a:pt x="993953" y="467931"/>
                  <a:pt x="982440" y="472982"/>
                  <a:pt x="968108" y="483085"/>
                </a:cubicBezTo>
                <a:cubicBezTo>
                  <a:pt x="961530" y="487549"/>
                  <a:pt x="957594" y="490545"/>
                  <a:pt x="956302" y="492072"/>
                </a:cubicBezTo>
                <a:cubicBezTo>
                  <a:pt x="955009" y="493599"/>
                  <a:pt x="954599" y="495538"/>
                  <a:pt x="955068" y="497887"/>
                </a:cubicBezTo>
                <a:cubicBezTo>
                  <a:pt x="955538" y="500706"/>
                  <a:pt x="955303" y="502351"/>
                  <a:pt x="954364" y="502821"/>
                </a:cubicBezTo>
                <a:cubicBezTo>
                  <a:pt x="953659" y="503291"/>
                  <a:pt x="953306" y="506404"/>
                  <a:pt x="953306" y="512160"/>
                </a:cubicBezTo>
                <a:cubicBezTo>
                  <a:pt x="953306" y="517916"/>
                  <a:pt x="953776" y="520795"/>
                  <a:pt x="954716" y="520795"/>
                </a:cubicBezTo>
                <a:cubicBezTo>
                  <a:pt x="955421" y="520795"/>
                  <a:pt x="959767" y="517975"/>
                  <a:pt x="967756" y="512336"/>
                </a:cubicBezTo>
                <a:cubicBezTo>
                  <a:pt x="975509" y="506932"/>
                  <a:pt x="984320" y="499297"/>
                  <a:pt x="994187" y="489429"/>
                </a:cubicBezTo>
                <a:cubicBezTo>
                  <a:pt x="1004055" y="479561"/>
                  <a:pt x="1008990" y="473452"/>
                  <a:pt x="1008990" y="471103"/>
                </a:cubicBezTo>
                <a:cubicBezTo>
                  <a:pt x="1008990" y="469928"/>
                  <a:pt x="1008578" y="469106"/>
                  <a:pt x="1007756" y="468636"/>
                </a:cubicBezTo>
                <a:close/>
                <a:moveTo>
                  <a:pt x="1009254" y="457887"/>
                </a:moveTo>
                <a:cubicBezTo>
                  <a:pt x="1012249" y="457887"/>
                  <a:pt x="1014276" y="458415"/>
                  <a:pt x="1015333" y="459473"/>
                </a:cubicBezTo>
                <a:cubicBezTo>
                  <a:pt x="1016508" y="460413"/>
                  <a:pt x="1018387" y="461176"/>
                  <a:pt x="1020972" y="461763"/>
                </a:cubicBezTo>
                <a:cubicBezTo>
                  <a:pt x="1023556" y="462351"/>
                  <a:pt x="1026023" y="463819"/>
                  <a:pt x="1028373" y="466169"/>
                </a:cubicBezTo>
                <a:cubicBezTo>
                  <a:pt x="1030253" y="468283"/>
                  <a:pt x="1031780" y="471044"/>
                  <a:pt x="1032954" y="474451"/>
                </a:cubicBezTo>
                <a:cubicBezTo>
                  <a:pt x="1034129" y="477857"/>
                  <a:pt x="1034247" y="479913"/>
                  <a:pt x="1033307" y="480618"/>
                </a:cubicBezTo>
                <a:cubicBezTo>
                  <a:pt x="1032367" y="481088"/>
                  <a:pt x="1031545" y="483026"/>
                  <a:pt x="1030840" y="486433"/>
                </a:cubicBezTo>
                <a:cubicBezTo>
                  <a:pt x="1030135" y="489840"/>
                  <a:pt x="1027022" y="493658"/>
                  <a:pt x="1021501" y="497887"/>
                </a:cubicBezTo>
                <a:cubicBezTo>
                  <a:pt x="1015979" y="502116"/>
                  <a:pt x="1012338" y="505229"/>
                  <a:pt x="1010575" y="507226"/>
                </a:cubicBezTo>
                <a:cubicBezTo>
                  <a:pt x="1008813" y="509223"/>
                  <a:pt x="1004995" y="512043"/>
                  <a:pt x="999122" y="515684"/>
                </a:cubicBezTo>
                <a:cubicBezTo>
                  <a:pt x="993248" y="519326"/>
                  <a:pt x="990311" y="521793"/>
                  <a:pt x="990311" y="523085"/>
                </a:cubicBezTo>
                <a:cubicBezTo>
                  <a:pt x="990311" y="524377"/>
                  <a:pt x="992308" y="525846"/>
                  <a:pt x="996302" y="527491"/>
                </a:cubicBezTo>
                <a:cubicBezTo>
                  <a:pt x="999122" y="528665"/>
                  <a:pt x="1001177" y="530016"/>
                  <a:pt x="1002470" y="531543"/>
                </a:cubicBezTo>
                <a:cubicBezTo>
                  <a:pt x="1003762" y="533071"/>
                  <a:pt x="1004056" y="534539"/>
                  <a:pt x="1003351" y="535949"/>
                </a:cubicBezTo>
                <a:cubicBezTo>
                  <a:pt x="1002881" y="536654"/>
                  <a:pt x="996537" y="539473"/>
                  <a:pt x="984320" y="544407"/>
                </a:cubicBezTo>
                <a:cubicBezTo>
                  <a:pt x="975861" y="547931"/>
                  <a:pt x="969929" y="550809"/>
                  <a:pt x="966522" y="553041"/>
                </a:cubicBezTo>
                <a:cubicBezTo>
                  <a:pt x="963115" y="555273"/>
                  <a:pt x="958475" y="559326"/>
                  <a:pt x="952602" y="565200"/>
                </a:cubicBezTo>
                <a:cubicBezTo>
                  <a:pt x="941794" y="575773"/>
                  <a:pt x="937917" y="581177"/>
                  <a:pt x="940972" y="581412"/>
                </a:cubicBezTo>
                <a:cubicBezTo>
                  <a:pt x="941677" y="581412"/>
                  <a:pt x="942734" y="581294"/>
                  <a:pt x="944143" y="581059"/>
                </a:cubicBezTo>
                <a:cubicBezTo>
                  <a:pt x="948373" y="580119"/>
                  <a:pt x="954305" y="577653"/>
                  <a:pt x="961941" y="573658"/>
                </a:cubicBezTo>
                <a:cubicBezTo>
                  <a:pt x="969577" y="569664"/>
                  <a:pt x="973512" y="566962"/>
                  <a:pt x="973747" y="565553"/>
                </a:cubicBezTo>
                <a:cubicBezTo>
                  <a:pt x="973982" y="563673"/>
                  <a:pt x="976978" y="562087"/>
                  <a:pt x="982734" y="560795"/>
                </a:cubicBezTo>
                <a:cubicBezTo>
                  <a:pt x="988490" y="559503"/>
                  <a:pt x="993130" y="559326"/>
                  <a:pt x="996655" y="560266"/>
                </a:cubicBezTo>
                <a:cubicBezTo>
                  <a:pt x="1000179" y="561206"/>
                  <a:pt x="1003351" y="563321"/>
                  <a:pt x="1006170" y="566610"/>
                </a:cubicBezTo>
                <a:cubicBezTo>
                  <a:pt x="1008285" y="569194"/>
                  <a:pt x="1009459" y="571015"/>
                  <a:pt x="1009694" y="572072"/>
                </a:cubicBezTo>
                <a:cubicBezTo>
                  <a:pt x="1009929" y="573130"/>
                  <a:pt x="1009459" y="574951"/>
                  <a:pt x="1008285" y="577535"/>
                </a:cubicBezTo>
                <a:cubicBezTo>
                  <a:pt x="1006640" y="581059"/>
                  <a:pt x="1004995" y="587285"/>
                  <a:pt x="1003351" y="596213"/>
                </a:cubicBezTo>
                <a:lnTo>
                  <a:pt x="1000884" y="609253"/>
                </a:lnTo>
                <a:lnTo>
                  <a:pt x="1004760" y="609253"/>
                </a:lnTo>
                <a:cubicBezTo>
                  <a:pt x="1007580" y="609253"/>
                  <a:pt x="1011691" y="610487"/>
                  <a:pt x="1017095" y="612954"/>
                </a:cubicBezTo>
                <a:cubicBezTo>
                  <a:pt x="1022499" y="615421"/>
                  <a:pt x="1025906" y="617476"/>
                  <a:pt x="1027316" y="619121"/>
                </a:cubicBezTo>
                <a:cubicBezTo>
                  <a:pt x="1029430" y="622175"/>
                  <a:pt x="1030018" y="626287"/>
                  <a:pt x="1029078" y="631456"/>
                </a:cubicBezTo>
                <a:cubicBezTo>
                  <a:pt x="1028138" y="636625"/>
                  <a:pt x="1026141" y="640267"/>
                  <a:pt x="1023086" y="642381"/>
                </a:cubicBezTo>
                <a:cubicBezTo>
                  <a:pt x="1021442" y="643321"/>
                  <a:pt x="1016978" y="647315"/>
                  <a:pt x="1009694" y="654364"/>
                </a:cubicBezTo>
                <a:lnTo>
                  <a:pt x="999122" y="664584"/>
                </a:lnTo>
                <a:lnTo>
                  <a:pt x="998417" y="675862"/>
                </a:lnTo>
                <a:lnTo>
                  <a:pt x="997712" y="687492"/>
                </a:lnTo>
                <a:lnTo>
                  <a:pt x="1008637" y="688196"/>
                </a:lnTo>
                <a:cubicBezTo>
                  <a:pt x="1022029" y="689136"/>
                  <a:pt x="1029665" y="693248"/>
                  <a:pt x="1031545" y="700531"/>
                </a:cubicBezTo>
                <a:cubicBezTo>
                  <a:pt x="1032250" y="702646"/>
                  <a:pt x="1032426" y="704173"/>
                  <a:pt x="1032073" y="705113"/>
                </a:cubicBezTo>
                <a:cubicBezTo>
                  <a:pt x="1031721" y="706053"/>
                  <a:pt x="1030722" y="707110"/>
                  <a:pt x="1029078" y="708285"/>
                </a:cubicBezTo>
                <a:cubicBezTo>
                  <a:pt x="1026493" y="710399"/>
                  <a:pt x="1024320" y="711163"/>
                  <a:pt x="1022558" y="710575"/>
                </a:cubicBezTo>
                <a:cubicBezTo>
                  <a:pt x="1020796" y="709988"/>
                  <a:pt x="1012866" y="710634"/>
                  <a:pt x="998769" y="712514"/>
                </a:cubicBezTo>
                <a:cubicBezTo>
                  <a:pt x="984672" y="714393"/>
                  <a:pt x="977036" y="715803"/>
                  <a:pt x="975862" y="716743"/>
                </a:cubicBezTo>
                <a:cubicBezTo>
                  <a:pt x="974922" y="717448"/>
                  <a:pt x="968637" y="718329"/>
                  <a:pt x="957007" y="719386"/>
                </a:cubicBezTo>
                <a:cubicBezTo>
                  <a:pt x="945377" y="720443"/>
                  <a:pt x="936625" y="720854"/>
                  <a:pt x="930751" y="720620"/>
                </a:cubicBezTo>
                <a:cubicBezTo>
                  <a:pt x="925817" y="720385"/>
                  <a:pt x="922880" y="719680"/>
                  <a:pt x="921940" y="718505"/>
                </a:cubicBezTo>
                <a:cubicBezTo>
                  <a:pt x="920766" y="717330"/>
                  <a:pt x="920002" y="712749"/>
                  <a:pt x="919650" y="704760"/>
                </a:cubicBezTo>
                <a:cubicBezTo>
                  <a:pt x="919297" y="696772"/>
                  <a:pt x="919708" y="691486"/>
                  <a:pt x="920883" y="688901"/>
                </a:cubicBezTo>
                <a:cubicBezTo>
                  <a:pt x="921588" y="687022"/>
                  <a:pt x="922410" y="685788"/>
                  <a:pt x="923350" y="685201"/>
                </a:cubicBezTo>
                <a:cubicBezTo>
                  <a:pt x="924290" y="684614"/>
                  <a:pt x="926169" y="684320"/>
                  <a:pt x="928989" y="684320"/>
                </a:cubicBezTo>
                <a:cubicBezTo>
                  <a:pt x="933218" y="684320"/>
                  <a:pt x="937976" y="682264"/>
                  <a:pt x="943262" y="678152"/>
                </a:cubicBezTo>
                <a:cubicBezTo>
                  <a:pt x="948549" y="674041"/>
                  <a:pt x="951192" y="671691"/>
                  <a:pt x="951192" y="671104"/>
                </a:cubicBezTo>
                <a:cubicBezTo>
                  <a:pt x="951192" y="670516"/>
                  <a:pt x="949430" y="667991"/>
                  <a:pt x="945905" y="663527"/>
                </a:cubicBezTo>
                <a:cubicBezTo>
                  <a:pt x="940971" y="657418"/>
                  <a:pt x="935744" y="653365"/>
                  <a:pt x="930222" y="651368"/>
                </a:cubicBezTo>
                <a:cubicBezTo>
                  <a:pt x="924701" y="649371"/>
                  <a:pt x="919826" y="649900"/>
                  <a:pt x="915597" y="652954"/>
                </a:cubicBezTo>
                <a:cubicBezTo>
                  <a:pt x="913012" y="654833"/>
                  <a:pt x="910898" y="655068"/>
                  <a:pt x="909253" y="653659"/>
                </a:cubicBezTo>
                <a:cubicBezTo>
                  <a:pt x="907608" y="652249"/>
                  <a:pt x="906786" y="650957"/>
                  <a:pt x="906786" y="649782"/>
                </a:cubicBezTo>
                <a:cubicBezTo>
                  <a:pt x="906786" y="648373"/>
                  <a:pt x="908196" y="646081"/>
                  <a:pt x="911016" y="642910"/>
                </a:cubicBezTo>
                <a:cubicBezTo>
                  <a:pt x="913834" y="639738"/>
                  <a:pt x="915832" y="638152"/>
                  <a:pt x="917007" y="638152"/>
                </a:cubicBezTo>
                <a:cubicBezTo>
                  <a:pt x="918416" y="638152"/>
                  <a:pt x="920825" y="636743"/>
                  <a:pt x="924231" y="633923"/>
                </a:cubicBezTo>
                <a:cubicBezTo>
                  <a:pt x="927638" y="631103"/>
                  <a:pt x="930164" y="629694"/>
                  <a:pt x="931808" y="629694"/>
                </a:cubicBezTo>
                <a:cubicBezTo>
                  <a:pt x="933453" y="629694"/>
                  <a:pt x="935274" y="629165"/>
                  <a:pt x="937271" y="628108"/>
                </a:cubicBezTo>
                <a:cubicBezTo>
                  <a:pt x="939268" y="627051"/>
                  <a:pt x="941676" y="625993"/>
                  <a:pt x="944496" y="624936"/>
                </a:cubicBezTo>
                <a:cubicBezTo>
                  <a:pt x="947315" y="623879"/>
                  <a:pt x="950722" y="622528"/>
                  <a:pt x="954716" y="620883"/>
                </a:cubicBezTo>
                <a:cubicBezTo>
                  <a:pt x="958710" y="619239"/>
                  <a:pt x="962469" y="617946"/>
                  <a:pt x="965994" y="617007"/>
                </a:cubicBezTo>
                <a:cubicBezTo>
                  <a:pt x="968578" y="616537"/>
                  <a:pt x="970164" y="615714"/>
                  <a:pt x="970751" y="614540"/>
                </a:cubicBezTo>
                <a:cubicBezTo>
                  <a:pt x="971339" y="613365"/>
                  <a:pt x="971867" y="610076"/>
                  <a:pt x="972337" y="604672"/>
                </a:cubicBezTo>
                <a:cubicBezTo>
                  <a:pt x="973277" y="597388"/>
                  <a:pt x="973453" y="593512"/>
                  <a:pt x="972866" y="593042"/>
                </a:cubicBezTo>
                <a:cubicBezTo>
                  <a:pt x="972279" y="592572"/>
                  <a:pt x="968402" y="593923"/>
                  <a:pt x="961236" y="597094"/>
                </a:cubicBezTo>
                <a:cubicBezTo>
                  <a:pt x="954070" y="600267"/>
                  <a:pt x="947433" y="602205"/>
                  <a:pt x="941324" y="602910"/>
                </a:cubicBezTo>
                <a:cubicBezTo>
                  <a:pt x="935215" y="603614"/>
                  <a:pt x="931045" y="602851"/>
                  <a:pt x="928813" y="600619"/>
                </a:cubicBezTo>
                <a:cubicBezTo>
                  <a:pt x="926581" y="598387"/>
                  <a:pt x="925465" y="593864"/>
                  <a:pt x="925465" y="587050"/>
                </a:cubicBezTo>
                <a:cubicBezTo>
                  <a:pt x="925465" y="582821"/>
                  <a:pt x="925700" y="580002"/>
                  <a:pt x="926170" y="578592"/>
                </a:cubicBezTo>
                <a:cubicBezTo>
                  <a:pt x="926640" y="577183"/>
                  <a:pt x="927697" y="576008"/>
                  <a:pt x="929342" y="575068"/>
                </a:cubicBezTo>
                <a:cubicBezTo>
                  <a:pt x="931926" y="573658"/>
                  <a:pt x="935333" y="571191"/>
                  <a:pt x="939562" y="567667"/>
                </a:cubicBezTo>
                <a:cubicBezTo>
                  <a:pt x="943791" y="564143"/>
                  <a:pt x="945905" y="561911"/>
                  <a:pt x="945905" y="560971"/>
                </a:cubicBezTo>
                <a:cubicBezTo>
                  <a:pt x="945905" y="560031"/>
                  <a:pt x="944026" y="559914"/>
                  <a:pt x="940267" y="560619"/>
                </a:cubicBezTo>
                <a:cubicBezTo>
                  <a:pt x="937682" y="561089"/>
                  <a:pt x="935979" y="561089"/>
                  <a:pt x="935156" y="560619"/>
                </a:cubicBezTo>
                <a:cubicBezTo>
                  <a:pt x="934334" y="560149"/>
                  <a:pt x="933453" y="558739"/>
                  <a:pt x="932513" y="556389"/>
                </a:cubicBezTo>
                <a:cubicBezTo>
                  <a:pt x="931104" y="553100"/>
                  <a:pt x="930692" y="550633"/>
                  <a:pt x="931280" y="548989"/>
                </a:cubicBezTo>
                <a:cubicBezTo>
                  <a:pt x="931867" y="547344"/>
                  <a:pt x="931339" y="545876"/>
                  <a:pt x="929694" y="544583"/>
                </a:cubicBezTo>
                <a:cubicBezTo>
                  <a:pt x="928049" y="543291"/>
                  <a:pt x="927227" y="541294"/>
                  <a:pt x="927227" y="538592"/>
                </a:cubicBezTo>
                <a:cubicBezTo>
                  <a:pt x="927227" y="535890"/>
                  <a:pt x="926522" y="533717"/>
                  <a:pt x="925113" y="532072"/>
                </a:cubicBezTo>
                <a:cubicBezTo>
                  <a:pt x="923468" y="530663"/>
                  <a:pt x="922175" y="527667"/>
                  <a:pt x="921236" y="523085"/>
                </a:cubicBezTo>
                <a:cubicBezTo>
                  <a:pt x="920296" y="518504"/>
                  <a:pt x="919885" y="513981"/>
                  <a:pt x="920002" y="509517"/>
                </a:cubicBezTo>
                <a:cubicBezTo>
                  <a:pt x="920120" y="505053"/>
                  <a:pt x="921353" y="502057"/>
                  <a:pt x="923703" y="500530"/>
                </a:cubicBezTo>
                <a:cubicBezTo>
                  <a:pt x="926052" y="499003"/>
                  <a:pt x="927227" y="497417"/>
                  <a:pt x="927227" y="495772"/>
                </a:cubicBezTo>
                <a:cubicBezTo>
                  <a:pt x="927227" y="494128"/>
                  <a:pt x="928284" y="491073"/>
                  <a:pt x="930399" y="486609"/>
                </a:cubicBezTo>
                <a:cubicBezTo>
                  <a:pt x="932513" y="482145"/>
                  <a:pt x="933336" y="478621"/>
                  <a:pt x="932866" y="476037"/>
                </a:cubicBezTo>
                <a:cubicBezTo>
                  <a:pt x="932396" y="473687"/>
                  <a:pt x="932983" y="471455"/>
                  <a:pt x="934628" y="469341"/>
                </a:cubicBezTo>
                <a:cubicBezTo>
                  <a:pt x="936272" y="467226"/>
                  <a:pt x="938152" y="466169"/>
                  <a:pt x="940267" y="466169"/>
                </a:cubicBezTo>
                <a:cubicBezTo>
                  <a:pt x="941912" y="466169"/>
                  <a:pt x="943791" y="467108"/>
                  <a:pt x="945905" y="468988"/>
                </a:cubicBezTo>
                <a:cubicBezTo>
                  <a:pt x="952719" y="475802"/>
                  <a:pt x="956596" y="478504"/>
                  <a:pt x="957535" y="477094"/>
                </a:cubicBezTo>
                <a:cubicBezTo>
                  <a:pt x="958475" y="475919"/>
                  <a:pt x="964467" y="472806"/>
                  <a:pt x="975509" y="467755"/>
                </a:cubicBezTo>
                <a:cubicBezTo>
                  <a:pt x="986552" y="462703"/>
                  <a:pt x="993835" y="459942"/>
                  <a:pt x="997359" y="459473"/>
                </a:cubicBezTo>
                <a:cubicBezTo>
                  <a:pt x="1002293" y="458415"/>
                  <a:pt x="1006258" y="457887"/>
                  <a:pt x="1009254" y="457887"/>
                </a:cubicBezTo>
                <a:close/>
                <a:moveTo>
                  <a:pt x="839473" y="411895"/>
                </a:moveTo>
                <a:cubicBezTo>
                  <a:pt x="844642" y="411660"/>
                  <a:pt x="849987" y="412600"/>
                  <a:pt x="855508" y="414715"/>
                </a:cubicBezTo>
                <a:cubicBezTo>
                  <a:pt x="861030" y="416829"/>
                  <a:pt x="864730" y="419296"/>
                  <a:pt x="866610" y="422115"/>
                </a:cubicBezTo>
                <a:cubicBezTo>
                  <a:pt x="868019" y="424230"/>
                  <a:pt x="869605" y="425287"/>
                  <a:pt x="871367" y="425287"/>
                </a:cubicBezTo>
                <a:cubicBezTo>
                  <a:pt x="873130" y="425287"/>
                  <a:pt x="875185" y="427461"/>
                  <a:pt x="877535" y="431807"/>
                </a:cubicBezTo>
                <a:cubicBezTo>
                  <a:pt x="879884" y="436154"/>
                  <a:pt x="880824" y="439854"/>
                  <a:pt x="880354" y="442909"/>
                </a:cubicBezTo>
                <a:cubicBezTo>
                  <a:pt x="879414" y="450897"/>
                  <a:pt x="875303" y="458533"/>
                  <a:pt x="868019" y="465816"/>
                </a:cubicBezTo>
                <a:cubicBezTo>
                  <a:pt x="854862" y="478503"/>
                  <a:pt x="847579" y="484847"/>
                  <a:pt x="846169" y="484847"/>
                </a:cubicBezTo>
                <a:cubicBezTo>
                  <a:pt x="844759" y="484847"/>
                  <a:pt x="841999" y="486022"/>
                  <a:pt x="837887" y="488371"/>
                </a:cubicBezTo>
                <a:cubicBezTo>
                  <a:pt x="833776" y="490721"/>
                  <a:pt x="830604" y="491896"/>
                  <a:pt x="828372" y="491896"/>
                </a:cubicBezTo>
                <a:cubicBezTo>
                  <a:pt x="826140" y="491896"/>
                  <a:pt x="822322" y="493893"/>
                  <a:pt x="816918" y="497887"/>
                </a:cubicBezTo>
                <a:cubicBezTo>
                  <a:pt x="807520" y="504465"/>
                  <a:pt x="796947" y="510574"/>
                  <a:pt x="785200" y="516213"/>
                </a:cubicBezTo>
                <a:cubicBezTo>
                  <a:pt x="775567" y="520677"/>
                  <a:pt x="769810" y="527726"/>
                  <a:pt x="767931" y="537359"/>
                </a:cubicBezTo>
                <a:cubicBezTo>
                  <a:pt x="767226" y="542293"/>
                  <a:pt x="767813" y="546169"/>
                  <a:pt x="769693" y="548989"/>
                </a:cubicBezTo>
                <a:cubicBezTo>
                  <a:pt x="771103" y="551103"/>
                  <a:pt x="772395" y="552337"/>
                  <a:pt x="773570" y="552689"/>
                </a:cubicBezTo>
                <a:cubicBezTo>
                  <a:pt x="774744" y="553042"/>
                  <a:pt x="777564" y="552865"/>
                  <a:pt x="782028" y="552160"/>
                </a:cubicBezTo>
                <a:cubicBezTo>
                  <a:pt x="793540" y="550751"/>
                  <a:pt x="806345" y="546522"/>
                  <a:pt x="820442" y="539473"/>
                </a:cubicBezTo>
                <a:cubicBezTo>
                  <a:pt x="827491" y="535714"/>
                  <a:pt x="831250" y="533717"/>
                  <a:pt x="831720" y="533482"/>
                </a:cubicBezTo>
                <a:cubicBezTo>
                  <a:pt x="832425" y="532777"/>
                  <a:pt x="833599" y="525729"/>
                  <a:pt x="835244" y="512336"/>
                </a:cubicBezTo>
                <a:cubicBezTo>
                  <a:pt x="836419" y="503643"/>
                  <a:pt x="838416" y="498005"/>
                  <a:pt x="841235" y="495420"/>
                </a:cubicBezTo>
                <a:cubicBezTo>
                  <a:pt x="843820" y="493070"/>
                  <a:pt x="845934" y="491837"/>
                  <a:pt x="847579" y="491719"/>
                </a:cubicBezTo>
                <a:cubicBezTo>
                  <a:pt x="849223" y="491602"/>
                  <a:pt x="850986" y="492601"/>
                  <a:pt x="852865" y="494715"/>
                </a:cubicBezTo>
                <a:cubicBezTo>
                  <a:pt x="854980" y="496830"/>
                  <a:pt x="855450" y="499297"/>
                  <a:pt x="854275" y="502116"/>
                </a:cubicBezTo>
                <a:cubicBezTo>
                  <a:pt x="853570" y="504465"/>
                  <a:pt x="853864" y="507578"/>
                  <a:pt x="855156" y="511455"/>
                </a:cubicBezTo>
                <a:cubicBezTo>
                  <a:pt x="856448" y="515332"/>
                  <a:pt x="857799" y="517270"/>
                  <a:pt x="859209" y="517270"/>
                </a:cubicBezTo>
                <a:cubicBezTo>
                  <a:pt x="860384" y="517270"/>
                  <a:pt x="860971" y="518328"/>
                  <a:pt x="860971" y="520442"/>
                </a:cubicBezTo>
                <a:cubicBezTo>
                  <a:pt x="860971" y="522087"/>
                  <a:pt x="862616" y="524789"/>
                  <a:pt x="865905" y="528548"/>
                </a:cubicBezTo>
                <a:cubicBezTo>
                  <a:pt x="869194" y="532307"/>
                  <a:pt x="871661" y="534187"/>
                  <a:pt x="873306" y="534187"/>
                </a:cubicBezTo>
                <a:cubicBezTo>
                  <a:pt x="874481" y="534187"/>
                  <a:pt x="875773" y="535831"/>
                  <a:pt x="877183" y="539121"/>
                </a:cubicBezTo>
                <a:cubicBezTo>
                  <a:pt x="878592" y="542410"/>
                  <a:pt x="878945" y="544525"/>
                  <a:pt x="878240" y="545464"/>
                </a:cubicBezTo>
                <a:cubicBezTo>
                  <a:pt x="877535" y="546169"/>
                  <a:pt x="872954" y="548519"/>
                  <a:pt x="864495" y="552513"/>
                </a:cubicBezTo>
                <a:cubicBezTo>
                  <a:pt x="858856" y="555097"/>
                  <a:pt x="855391" y="556918"/>
                  <a:pt x="854099" y="557976"/>
                </a:cubicBezTo>
                <a:cubicBezTo>
                  <a:pt x="852806" y="559033"/>
                  <a:pt x="852395" y="560501"/>
                  <a:pt x="852865" y="562381"/>
                </a:cubicBezTo>
                <a:cubicBezTo>
                  <a:pt x="853335" y="565200"/>
                  <a:pt x="853218" y="566903"/>
                  <a:pt x="852513" y="567491"/>
                </a:cubicBezTo>
                <a:cubicBezTo>
                  <a:pt x="851808" y="568078"/>
                  <a:pt x="851691" y="570721"/>
                  <a:pt x="852160" y="575420"/>
                </a:cubicBezTo>
                <a:cubicBezTo>
                  <a:pt x="852630" y="578710"/>
                  <a:pt x="853218" y="580824"/>
                  <a:pt x="853922" y="581764"/>
                </a:cubicBezTo>
                <a:cubicBezTo>
                  <a:pt x="854627" y="582704"/>
                  <a:pt x="856037" y="583526"/>
                  <a:pt x="858151" y="584231"/>
                </a:cubicBezTo>
                <a:cubicBezTo>
                  <a:pt x="861676" y="584936"/>
                  <a:pt x="864730" y="585053"/>
                  <a:pt x="867314" y="584583"/>
                </a:cubicBezTo>
                <a:cubicBezTo>
                  <a:pt x="869899" y="584114"/>
                  <a:pt x="871191" y="584231"/>
                  <a:pt x="871191" y="584936"/>
                </a:cubicBezTo>
                <a:cubicBezTo>
                  <a:pt x="871191" y="585641"/>
                  <a:pt x="873423" y="587579"/>
                  <a:pt x="877888" y="590751"/>
                </a:cubicBezTo>
                <a:cubicBezTo>
                  <a:pt x="882351" y="593923"/>
                  <a:pt x="885171" y="595509"/>
                  <a:pt x="886346" y="595509"/>
                </a:cubicBezTo>
                <a:cubicBezTo>
                  <a:pt x="887050" y="595509"/>
                  <a:pt x="888578" y="597447"/>
                  <a:pt x="890927" y="601324"/>
                </a:cubicBezTo>
                <a:cubicBezTo>
                  <a:pt x="893276" y="605200"/>
                  <a:pt x="895039" y="608901"/>
                  <a:pt x="896213" y="612425"/>
                </a:cubicBezTo>
                <a:cubicBezTo>
                  <a:pt x="897388" y="616184"/>
                  <a:pt x="897447" y="618945"/>
                  <a:pt x="896390" y="620707"/>
                </a:cubicBezTo>
                <a:cubicBezTo>
                  <a:pt x="895332" y="622469"/>
                  <a:pt x="893277" y="622880"/>
                  <a:pt x="890222" y="621941"/>
                </a:cubicBezTo>
                <a:cubicBezTo>
                  <a:pt x="887638" y="621471"/>
                  <a:pt x="883820" y="619356"/>
                  <a:pt x="878768" y="615597"/>
                </a:cubicBezTo>
                <a:cubicBezTo>
                  <a:pt x="873717" y="611838"/>
                  <a:pt x="870956" y="609136"/>
                  <a:pt x="870487" y="607491"/>
                </a:cubicBezTo>
                <a:cubicBezTo>
                  <a:pt x="869547" y="605142"/>
                  <a:pt x="867256" y="602322"/>
                  <a:pt x="863614" y="599033"/>
                </a:cubicBezTo>
                <a:cubicBezTo>
                  <a:pt x="859972" y="595744"/>
                  <a:pt x="857212" y="594099"/>
                  <a:pt x="855332" y="594099"/>
                </a:cubicBezTo>
                <a:cubicBezTo>
                  <a:pt x="853922" y="594099"/>
                  <a:pt x="853041" y="594980"/>
                  <a:pt x="852689" y="596742"/>
                </a:cubicBezTo>
                <a:cubicBezTo>
                  <a:pt x="852337" y="598504"/>
                  <a:pt x="852278" y="603379"/>
                  <a:pt x="852513" y="611368"/>
                </a:cubicBezTo>
                <a:cubicBezTo>
                  <a:pt x="852513" y="623115"/>
                  <a:pt x="852571" y="639210"/>
                  <a:pt x="852689" y="659650"/>
                </a:cubicBezTo>
                <a:cubicBezTo>
                  <a:pt x="852807" y="680091"/>
                  <a:pt x="853159" y="692543"/>
                  <a:pt x="853746" y="697007"/>
                </a:cubicBezTo>
                <a:cubicBezTo>
                  <a:pt x="854333" y="701471"/>
                  <a:pt x="854862" y="708872"/>
                  <a:pt x="855332" y="719210"/>
                </a:cubicBezTo>
                <a:cubicBezTo>
                  <a:pt x="855567" y="725788"/>
                  <a:pt x="855567" y="730252"/>
                  <a:pt x="855332" y="732602"/>
                </a:cubicBezTo>
                <a:cubicBezTo>
                  <a:pt x="855097" y="734952"/>
                  <a:pt x="854275" y="736949"/>
                  <a:pt x="852865" y="738593"/>
                </a:cubicBezTo>
                <a:cubicBezTo>
                  <a:pt x="850751" y="741412"/>
                  <a:pt x="848401" y="742352"/>
                  <a:pt x="845817" y="741413"/>
                </a:cubicBezTo>
                <a:cubicBezTo>
                  <a:pt x="843702" y="740708"/>
                  <a:pt x="840589" y="738476"/>
                  <a:pt x="836478" y="734717"/>
                </a:cubicBezTo>
                <a:cubicBezTo>
                  <a:pt x="832366" y="730957"/>
                  <a:pt x="830310" y="728490"/>
                  <a:pt x="830310" y="727316"/>
                </a:cubicBezTo>
                <a:cubicBezTo>
                  <a:pt x="830310" y="726376"/>
                  <a:pt x="828900" y="724496"/>
                  <a:pt x="826081" y="721677"/>
                </a:cubicBezTo>
                <a:cubicBezTo>
                  <a:pt x="822322" y="717448"/>
                  <a:pt x="819326" y="713219"/>
                  <a:pt x="817094" y="708989"/>
                </a:cubicBezTo>
                <a:cubicBezTo>
                  <a:pt x="814862" y="704760"/>
                  <a:pt x="813981" y="701471"/>
                  <a:pt x="814451" y="699122"/>
                </a:cubicBezTo>
                <a:cubicBezTo>
                  <a:pt x="814921" y="696067"/>
                  <a:pt x="814686" y="693483"/>
                  <a:pt x="813746" y="691368"/>
                </a:cubicBezTo>
                <a:cubicBezTo>
                  <a:pt x="813276" y="689724"/>
                  <a:pt x="812865" y="687961"/>
                  <a:pt x="812512" y="686082"/>
                </a:cubicBezTo>
                <a:cubicBezTo>
                  <a:pt x="812160" y="684202"/>
                  <a:pt x="812043" y="682558"/>
                  <a:pt x="812160" y="681148"/>
                </a:cubicBezTo>
                <a:cubicBezTo>
                  <a:pt x="812278" y="679738"/>
                  <a:pt x="812571" y="679033"/>
                  <a:pt x="813041" y="679033"/>
                </a:cubicBezTo>
                <a:cubicBezTo>
                  <a:pt x="814216" y="679033"/>
                  <a:pt x="814803" y="679856"/>
                  <a:pt x="814803" y="681500"/>
                </a:cubicBezTo>
                <a:cubicBezTo>
                  <a:pt x="815038" y="682440"/>
                  <a:pt x="815802" y="683909"/>
                  <a:pt x="817094" y="685906"/>
                </a:cubicBezTo>
                <a:cubicBezTo>
                  <a:pt x="818386" y="687903"/>
                  <a:pt x="819855" y="689606"/>
                  <a:pt x="821499" y="691016"/>
                </a:cubicBezTo>
                <a:cubicBezTo>
                  <a:pt x="823144" y="692426"/>
                  <a:pt x="824202" y="692895"/>
                  <a:pt x="824671" y="692426"/>
                </a:cubicBezTo>
                <a:cubicBezTo>
                  <a:pt x="825611" y="691486"/>
                  <a:pt x="826140" y="687198"/>
                  <a:pt x="826257" y="679562"/>
                </a:cubicBezTo>
                <a:cubicBezTo>
                  <a:pt x="826375" y="671926"/>
                  <a:pt x="826551" y="660884"/>
                  <a:pt x="826786" y="646434"/>
                </a:cubicBezTo>
                <a:cubicBezTo>
                  <a:pt x="827021" y="631985"/>
                  <a:pt x="827549" y="622293"/>
                  <a:pt x="828372" y="617359"/>
                </a:cubicBezTo>
                <a:cubicBezTo>
                  <a:pt x="829194" y="612425"/>
                  <a:pt x="829253" y="608901"/>
                  <a:pt x="828548" y="606786"/>
                </a:cubicBezTo>
                <a:cubicBezTo>
                  <a:pt x="827843" y="604907"/>
                  <a:pt x="826433" y="605142"/>
                  <a:pt x="824319" y="607491"/>
                </a:cubicBezTo>
                <a:cubicBezTo>
                  <a:pt x="824319" y="607491"/>
                  <a:pt x="823379" y="608431"/>
                  <a:pt x="821499" y="610310"/>
                </a:cubicBezTo>
                <a:cubicBezTo>
                  <a:pt x="817505" y="615245"/>
                  <a:pt x="812277" y="620178"/>
                  <a:pt x="805816" y="625112"/>
                </a:cubicBezTo>
                <a:cubicBezTo>
                  <a:pt x="799355" y="630046"/>
                  <a:pt x="794128" y="633218"/>
                  <a:pt x="790134" y="634628"/>
                </a:cubicBezTo>
                <a:cubicBezTo>
                  <a:pt x="787079" y="635803"/>
                  <a:pt x="785082" y="636331"/>
                  <a:pt x="784142" y="636214"/>
                </a:cubicBezTo>
                <a:cubicBezTo>
                  <a:pt x="783203" y="636096"/>
                  <a:pt x="782028" y="635098"/>
                  <a:pt x="780618" y="633218"/>
                </a:cubicBezTo>
                <a:cubicBezTo>
                  <a:pt x="778268" y="630164"/>
                  <a:pt x="778386" y="626581"/>
                  <a:pt x="780970" y="622469"/>
                </a:cubicBezTo>
                <a:cubicBezTo>
                  <a:pt x="783555" y="618358"/>
                  <a:pt x="790368" y="610780"/>
                  <a:pt x="801411" y="599738"/>
                </a:cubicBezTo>
                <a:cubicBezTo>
                  <a:pt x="815038" y="586110"/>
                  <a:pt x="822439" y="578357"/>
                  <a:pt x="823614" y="576478"/>
                </a:cubicBezTo>
                <a:cubicBezTo>
                  <a:pt x="824319" y="575068"/>
                  <a:pt x="824436" y="574363"/>
                  <a:pt x="823966" y="574363"/>
                </a:cubicBezTo>
                <a:cubicBezTo>
                  <a:pt x="823731" y="574363"/>
                  <a:pt x="822557" y="574716"/>
                  <a:pt x="820442" y="575421"/>
                </a:cubicBezTo>
                <a:cubicBezTo>
                  <a:pt x="808695" y="579885"/>
                  <a:pt x="796947" y="580237"/>
                  <a:pt x="785199" y="576478"/>
                </a:cubicBezTo>
                <a:cubicBezTo>
                  <a:pt x="777211" y="574128"/>
                  <a:pt x="771925" y="572131"/>
                  <a:pt x="769341" y="570487"/>
                </a:cubicBezTo>
                <a:cubicBezTo>
                  <a:pt x="765816" y="568137"/>
                  <a:pt x="763114" y="564730"/>
                  <a:pt x="761235" y="560266"/>
                </a:cubicBezTo>
                <a:cubicBezTo>
                  <a:pt x="760765" y="558856"/>
                  <a:pt x="760882" y="558152"/>
                  <a:pt x="761587" y="558152"/>
                </a:cubicBezTo>
                <a:cubicBezTo>
                  <a:pt x="762292" y="558151"/>
                  <a:pt x="761998" y="557447"/>
                  <a:pt x="760706" y="556037"/>
                </a:cubicBezTo>
                <a:cubicBezTo>
                  <a:pt x="759414" y="554627"/>
                  <a:pt x="758768" y="552278"/>
                  <a:pt x="758768" y="548989"/>
                </a:cubicBezTo>
                <a:cubicBezTo>
                  <a:pt x="758768" y="545699"/>
                  <a:pt x="760882" y="539943"/>
                  <a:pt x="765111" y="531720"/>
                </a:cubicBezTo>
                <a:cubicBezTo>
                  <a:pt x="769340" y="523496"/>
                  <a:pt x="773687" y="516683"/>
                  <a:pt x="778151" y="511279"/>
                </a:cubicBezTo>
                <a:cubicBezTo>
                  <a:pt x="782850" y="505640"/>
                  <a:pt x="786668" y="500824"/>
                  <a:pt x="789605" y="496830"/>
                </a:cubicBezTo>
                <a:cubicBezTo>
                  <a:pt x="792542" y="492836"/>
                  <a:pt x="796360" y="488313"/>
                  <a:pt x="801059" y="483261"/>
                </a:cubicBezTo>
                <a:cubicBezTo>
                  <a:pt x="805758" y="478210"/>
                  <a:pt x="808107" y="475273"/>
                  <a:pt x="808107" y="474451"/>
                </a:cubicBezTo>
                <a:cubicBezTo>
                  <a:pt x="808107" y="473628"/>
                  <a:pt x="810574" y="470163"/>
                  <a:pt x="815508" y="464054"/>
                </a:cubicBezTo>
                <a:cubicBezTo>
                  <a:pt x="824436" y="452777"/>
                  <a:pt x="830134" y="444142"/>
                  <a:pt x="832601" y="438151"/>
                </a:cubicBezTo>
                <a:cubicBezTo>
                  <a:pt x="835068" y="432160"/>
                  <a:pt x="834657" y="427872"/>
                  <a:pt x="831367" y="425287"/>
                </a:cubicBezTo>
                <a:cubicBezTo>
                  <a:pt x="829253" y="423408"/>
                  <a:pt x="828548" y="420706"/>
                  <a:pt x="829253" y="417182"/>
                </a:cubicBezTo>
                <a:cubicBezTo>
                  <a:pt x="829723" y="414832"/>
                  <a:pt x="830428" y="413364"/>
                  <a:pt x="831367" y="412776"/>
                </a:cubicBezTo>
                <a:cubicBezTo>
                  <a:pt x="832307" y="412189"/>
                  <a:pt x="835009" y="411895"/>
                  <a:pt x="839473" y="411895"/>
                </a:cubicBezTo>
                <a:close/>
                <a:moveTo>
                  <a:pt x="1319652" y="409781"/>
                </a:moveTo>
                <a:cubicBezTo>
                  <a:pt x="1321179" y="409898"/>
                  <a:pt x="1322413" y="410368"/>
                  <a:pt x="1323353" y="411190"/>
                </a:cubicBezTo>
                <a:cubicBezTo>
                  <a:pt x="1324997" y="412835"/>
                  <a:pt x="1328874" y="414480"/>
                  <a:pt x="1334983" y="416124"/>
                </a:cubicBezTo>
                <a:cubicBezTo>
                  <a:pt x="1350489" y="420823"/>
                  <a:pt x="1360122" y="427872"/>
                  <a:pt x="1363881" y="437270"/>
                </a:cubicBezTo>
                <a:cubicBezTo>
                  <a:pt x="1366231" y="443144"/>
                  <a:pt x="1364469" y="448548"/>
                  <a:pt x="1358595" y="453481"/>
                </a:cubicBezTo>
                <a:cubicBezTo>
                  <a:pt x="1356245" y="455126"/>
                  <a:pt x="1355071" y="456653"/>
                  <a:pt x="1355071" y="458063"/>
                </a:cubicBezTo>
                <a:cubicBezTo>
                  <a:pt x="1355071" y="459473"/>
                  <a:pt x="1354190" y="460530"/>
                  <a:pt x="1352428" y="461235"/>
                </a:cubicBezTo>
                <a:cubicBezTo>
                  <a:pt x="1350666" y="461940"/>
                  <a:pt x="1348022" y="464113"/>
                  <a:pt x="1344498" y="467755"/>
                </a:cubicBezTo>
                <a:cubicBezTo>
                  <a:pt x="1340974" y="471396"/>
                  <a:pt x="1337273" y="474686"/>
                  <a:pt x="1333397" y="477622"/>
                </a:cubicBezTo>
                <a:cubicBezTo>
                  <a:pt x="1329520" y="480559"/>
                  <a:pt x="1326877" y="482850"/>
                  <a:pt x="1325467" y="484495"/>
                </a:cubicBezTo>
                <a:cubicBezTo>
                  <a:pt x="1324058" y="486140"/>
                  <a:pt x="1322648" y="486727"/>
                  <a:pt x="1321238" y="486257"/>
                </a:cubicBezTo>
                <a:cubicBezTo>
                  <a:pt x="1319828" y="485787"/>
                  <a:pt x="1319124" y="486022"/>
                  <a:pt x="1319123" y="486962"/>
                </a:cubicBezTo>
                <a:cubicBezTo>
                  <a:pt x="1319123" y="487901"/>
                  <a:pt x="1317479" y="490134"/>
                  <a:pt x="1314190" y="493658"/>
                </a:cubicBezTo>
                <a:cubicBezTo>
                  <a:pt x="1308316" y="500001"/>
                  <a:pt x="1302207" y="507402"/>
                  <a:pt x="1295863" y="515861"/>
                </a:cubicBezTo>
                <a:cubicBezTo>
                  <a:pt x="1289520" y="524319"/>
                  <a:pt x="1286348" y="529370"/>
                  <a:pt x="1286348" y="531015"/>
                </a:cubicBezTo>
                <a:cubicBezTo>
                  <a:pt x="1286348" y="531955"/>
                  <a:pt x="1286818" y="532424"/>
                  <a:pt x="1287758" y="532425"/>
                </a:cubicBezTo>
                <a:cubicBezTo>
                  <a:pt x="1288697" y="532424"/>
                  <a:pt x="1290342" y="533599"/>
                  <a:pt x="1292692" y="535949"/>
                </a:cubicBezTo>
                <a:cubicBezTo>
                  <a:pt x="1295041" y="538298"/>
                  <a:pt x="1296921" y="539825"/>
                  <a:pt x="1298331" y="540530"/>
                </a:cubicBezTo>
                <a:cubicBezTo>
                  <a:pt x="1299505" y="541470"/>
                  <a:pt x="1302266" y="544994"/>
                  <a:pt x="1306612" y="551103"/>
                </a:cubicBezTo>
                <a:cubicBezTo>
                  <a:pt x="1310959" y="557212"/>
                  <a:pt x="1313132" y="560854"/>
                  <a:pt x="1313132" y="562028"/>
                </a:cubicBezTo>
                <a:cubicBezTo>
                  <a:pt x="1313132" y="562733"/>
                  <a:pt x="1313955" y="564613"/>
                  <a:pt x="1315599" y="567667"/>
                </a:cubicBezTo>
                <a:cubicBezTo>
                  <a:pt x="1322178" y="580119"/>
                  <a:pt x="1324175" y="601617"/>
                  <a:pt x="1321590" y="632161"/>
                </a:cubicBezTo>
                <a:cubicBezTo>
                  <a:pt x="1320886" y="640149"/>
                  <a:pt x="1320298" y="647785"/>
                  <a:pt x="1319828" y="655069"/>
                </a:cubicBezTo>
                <a:cubicBezTo>
                  <a:pt x="1319359" y="662352"/>
                  <a:pt x="1318595" y="668108"/>
                  <a:pt x="1317538" y="672337"/>
                </a:cubicBezTo>
                <a:cubicBezTo>
                  <a:pt x="1316480" y="676566"/>
                  <a:pt x="1315482" y="680913"/>
                  <a:pt x="1314542" y="685377"/>
                </a:cubicBezTo>
                <a:cubicBezTo>
                  <a:pt x="1313602" y="689841"/>
                  <a:pt x="1312369" y="693189"/>
                  <a:pt x="1310841" y="695421"/>
                </a:cubicBezTo>
                <a:cubicBezTo>
                  <a:pt x="1309314" y="697653"/>
                  <a:pt x="1308551" y="700296"/>
                  <a:pt x="1308551" y="703351"/>
                </a:cubicBezTo>
                <a:cubicBezTo>
                  <a:pt x="1308551" y="706405"/>
                  <a:pt x="1308139" y="707932"/>
                  <a:pt x="1307317" y="707932"/>
                </a:cubicBezTo>
                <a:cubicBezTo>
                  <a:pt x="1306495" y="707932"/>
                  <a:pt x="1305731" y="709342"/>
                  <a:pt x="1305027" y="712161"/>
                </a:cubicBezTo>
                <a:cubicBezTo>
                  <a:pt x="1304322" y="714981"/>
                  <a:pt x="1303264" y="716684"/>
                  <a:pt x="1301855" y="717272"/>
                </a:cubicBezTo>
                <a:cubicBezTo>
                  <a:pt x="1300445" y="717859"/>
                  <a:pt x="1299740" y="718975"/>
                  <a:pt x="1299740" y="720620"/>
                </a:cubicBezTo>
                <a:cubicBezTo>
                  <a:pt x="1299740" y="722264"/>
                  <a:pt x="1298272" y="725495"/>
                  <a:pt x="1295335" y="730311"/>
                </a:cubicBezTo>
                <a:cubicBezTo>
                  <a:pt x="1292398" y="735128"/>
                  <a:pt x="1289872" y="738476"/>
                  <a:pt x="1287758" y="740355"/>
                </a:cubicBezTo>
                <a:cubicBezTo>
                  <a:pt x="1285408" y="742705"/>
                  <a:pt x="1282236" y="744350"/>
                  <a:pt x="1278242" y="745289"/>
                </a:cubicBezTo>
                <a:cubicBezTo>
                  <a:pt x="1275188" y="746229"/>
                  <a:pt x="1272838" y="746347"/>
                  <a:pt x="1271194" y="745642"/>
                </a:cubicBezTo>
                <a:cubicBezTo>
                  <a:pt x="1269549" y="744937"/>
                  <a:pt x="1266612" y="742352"/>
                  <a:pt x="1262383" y="737888"/>
                </a:cubicBezTo>
                <a:cubicBezTo>
                  <a:pt x="1259094" y="734364"/>
                  <a:pt x="1257449" y="733072"/>
                  <a:pt x="1257449" y="734012"/>
                </a:cubicBezTo>
                <a:cubicBezTo>
                  <a:pt x="1257449" y="734952"/>
                  <a:pt x="1256862" y="734364"/>
                  <a:pt x="1255687" y="732250"/>
                </a:cubicBezTo>
                <a:cubicBezTo>
                  <a:pt x="1250283" y="723321"/>
                  <a:pt x="1246171" y="717917"/>
                  <a:pt x="1243352" y="716038"/>
                </a:cubicBezTo>
                <a:cubicBezTo>
                  <a:pt x="1240768" y="714393"/>
                  <a:pt x="1238947" y="712161"/>
                  <a:pt x="1237890" y="709342"/>
                </a:cubicBezTo>
                <a:cubicBezTo>
                  <a:pt x="1236832" y="706523"/>
                  <a:pt x="1235364" y="705113"/>
                  <a:pt x="1233484" y="705113"/>
                </a:cubicBezTo>
                <a:cubicBezTo>
                  <a:pt x="1231605" y="705113"/>
                  <a:pt x="1230665" y="704643"/>
                  <a:pt x="1230665" y="703703"/>
                </a:cubicBezTo>
                <a:cubicBezTo>
                  <a:pt x="1230665" y="702763"/>
                  <a:pt x="1229020" y="701706"/>
                  <a:pt x="1225731" y="700531"/>
                </a:cubicBezTo>
                <a:cubicBezTo>
                  <a:pt x="1222442" y="699357"/>
                  <a:pt x="1219622" y="698299"/>
                  <a:pt x="1217273" y="697360"/>
                </a:cubicBezTo>
                <a:cubicBezTo>
                  <a:pt x="1215158" y="696185"/>
                  <a:pt x="1213807" y="694599"/>
                  <a:pt x="1213220" y="692602"/>
                </a:cubicBezTo>
                <a:cubicBezTo>
                  <a:pt x="1212632" y="690605"/>
                  <a:pt x="1211517" y="689606"/>
                  <a:pt x="1209872" y="689606"/>
                </a:cubicBezTo>
                <a:cubicBezTo>
                  <a:pt x="1201649" y="689136"/>
                  <a:pt x="1196950" y="688079"/>
                  <a:pt x="1195775" y="686434"/>
                </a:cubicBezTo>
                <a:cubicBezTo>
                  <a:pt x="1194835" y="685260"/>
                  <a:pt x="1194365" y="685260"/>
                  <a:pt x="1194365" y="686434"/>
                </a:cubicBezTo>
                <a:cubicBezTo>
                  <a:pt x="1194365" y="687609"/>
                  <a:pt x="1193543" y="688020"/>
                  <a:pt x="1191898" y="687668"/>
                </a:cubicBezTo>
                <a:cubicBezTo>
                  <a:pt x="1190253" y="687315"/>
                  <a:pt x="1188550" y="687080"/>
                  <a:pt x="1186788" y="686963"/>
                </a:cubicBezTo>
                <a:cubicBezTo>
                  <a:pt x="1185026" y="686845"/>
                  <a:pt x="1184497" y="686199"/>
                  <a:pt x="1185202" y="685025"/>
                </a:cubicBezTo>
                <a:cubicBezTo>
                  <a:pt x="1185437" y="684320"/>
                  <a:pt x="1185495" y="683967"/>
                  <a:pt x="1185378" y="683967"/>
                </a:cubicBezTo>
                <a:cubicBezTo>
                  <a:pt x="1185261" y="683967"/>
                  <a:pt x="1184850" y="684320"/>
                  <a:pt x="1184145" y="685025"/>
                </a:cubicBezTo>
                <a:cubicBezTo>
                  <a:pt x="1182265" y="686199"/>
                  <a:pt x="1181149" y="686552"/>
                  <a:pt x="1180797" y="686082"/>
                </a:cubicBezTo>
                <a:cubicBezTo>
                  <a:pt x="1180444" y="685612"/>
                  <a:pt x="1177213" y="685142"/>
                  <a:pt x="1171105" y="684672"/>
                </a:cubicBezTo>
                <a:cubicBezTo>
                  <a:pt x="1157478" y="683732"/>
                  <a:pt x="1148491" y="682851"/>
                  <a:pt x="1144144" y="682029"/>
                </a:cubicBezTo>
                <a:cubicBezTo>
                  <a:pt x="1139798" y="681206"/>
                  <a:pt x="1137625" y="679856"/>
                  <a:pt x="1137625" y="677976"/>
                </a:cubicBezTo>
                <a:cubicBezTo>
                  <a:pt x="1137625" y="675862"/>
                  <a:pt x="1138036" y="674746"/>
                  <a:pt x="1138858" y="674628"/>
                </a:cubicBezTo>
                <a:cubicBezTo>
                  <a:pt x="1139680" y="674511"/>
                  <a:pt x="1140796" y="674334"/>
                  <a:pt x="1142206" y="674099"/>
                </a:cubicBezTo>
                <a:cubicBezTo>
                  <a:pt x="1152544" y="671515"/>
                  <a:pt x="1160532" y="670340"/>
                  <a:pt x="1166171" y="670575"/>
                </a:cubicBezTo>
                <a:cubicBezTo>
                  <a:pt x="1167581" y="670575"/>
                  <a:pt x="1167228" y="670928"/>
                  <a:pt x="1165114" y="671632"/>
                </a:cubicBezTo>
                <a:cubicBezTo>
                  <a:pt x="1164409" y="671867"/>
                  <a:pt x="1163352" y="672102"/>
                  <a:pt x="1161942" y="672337"/>
                </a:cubicBezTo>
                <a:cubicBezTo>
                  <a:pt x="1156773" y="673277"/>
                  <a:pt x="1154188" y="674100"/>
                  <a:pt x="1154189" y="674804"/>
                </a:cubicBezTo>
                <a:cubicBezTo>
                  <a:pt x="1154189" y="675274"/>
                  <a:pt x="1155246" y="675568"/>
                  <a:pt x="1157360" y="675685"/>
                </a:cubicBezTo>
                <a:cubicBezTo>
                  <a:pt x="1159475" y="675803"/>
                  <a:pt x="1161883" y="675627"/>
                  <a:pt x="1164585" y="675157"/>
                </a:cubicBezTo>
                <a:cubicBezTo>
                  <a:pt x="1167287" y="674687"/>
                  <a:pt x="1169343" y="674217"/>
                  <a:pt x="1170753" y="673747"/>
                </a:cubicBezTo>
                <a:cubicBezTo>
                  <a:pt x="1173102" y="672807"/>
                  <a:pt x="1177273" y="671985"/>
                  <a:pt x="1183264" y="671280"/>
                </a:cubicBezTo>
                <a:cubicBezTo>
                  <a:pt x="1189255" y="670575"/>
                  <a:pt x="1192544" y="670046"/>
                  <a:pt x="1193132" y="669694"/>
                </a:cubicBezTo>
                <a:cubicBezTo>
                  <a:pt x="1193719" y="669342"/>
                  <a:pt x="1198007" y="668754"/>
                  <a:pt x="1205995" y="667932"/>
                </a:cubicBezTo>
                <a:cubicBezTo>
                  <a:pt x="1213983" y="667110"/>
                  <a:pt x="1219152" y="666581"/>
                  <a:pt x="1221502" y="666346"/>
                </a:cubicBezTo>
                <a:cubicBezTo>
                  <a:pt x="1224086" y="666346"/>
                  <a:pt x="1226788" y="666229"/>
                  <a:pt x="1229608" y="665994"/>
                </a:cubicBezTo>
                <a:cubicBezTo>
                  <a:pt x="1232427" y="665759"/>
                  <a:pt x="1233837" y="665112"/>
                  <a:pt x="1233837" y="664055"/>
                </a:cubicBezTo>
                <a:cubicBezTo>
                  <a:pt x="1233837" y="662998"/>
                  <a:pt x="1232779" y="662704"/>
                  <a:pt x="1230665" y="663174"/>
                </a:cubicBezTo>
                <a:cubicBezTo>
                  <a:pt x="1228550" y="663644"/>
                  <a:pt x="1227376" y="663527"/>
                  <a:pt x="1227141" y="662822"/>
                </a:cubicBezTo>
                <a:cubicBezTo>
                  <a:pt x="1226671" y="662352"/>
                  <a:pt x="1228257" y="661941"/>
                  <a:pt x="1231898" y="661588"/>
                </a:cubicBezTo>
                <a:cubicBezTo>
                  <a:pt x="1235540" y="661236"/>
                  <a:pt x="1239534" y="661060"/>
                  <a:pt x="1243881" y="661060"/>
                </a:cubicBezTo>
                <a:cubicBezTo>
                  <a:pt x="1248227" y="661060"/>
                  <a:pt x="1251223" y="661295"/>
                  <a:pt x="1252868" y="661764"/>
                </a:cubicBezTo>
                <a:cubicBezTo>
                  <a:pt x="1255687" y="662469"/>
                  <a:pt x="1260386" y="662822"/>
                  <a:pt x="1266965" y="662822"/>
                </a:cubicBezTo>
                <a:cubicBezTo>
                  <a:pt x="1271194" y="662822"/>
                  <a:pt x="1273895" y="662998"/>
                  <a:pt x="1275070" y="663350"/>
                </a:cubicBezTo>
                <a:cubicBezTo>
                  <a:pt x="1276245" y="663703"/>
                  <a:pt x="1277067" y="664467"/>
                  <a:pt x="1277537" y="665641"/>
                </a:cubicBezTo>
                <a:cubicBezTo>
                  <a:pt x="1278007" y="667756"/>
                  <a:pt x="1278829" y="668813"/>
                  <a:pt x="1280004" y="668813"/>
                </a:cubicBezTo>
                <a:cubicBezTo>
                  <a:pt x="1281179" y="668813"/>
                  <a:pt x="1282354" y="667756"/>
                  <a:pt x="1283529" y="665641"/>
                </a:cubicBezTo>
                <a:cubicBezTo>
                  <a:pt x="1284468" y="663527"/>
                  <a:pt x="1284938" y="656713"/>
                  <a:pt x="1284938" y="645200"/>
                </a:cubicBezTo>
                <a:cubicBezTo>
                  <a:pt x="1284938" y="633688"/>
                  <a:pt x="1284351" y="627344"/>
                  <a:pt x="1283176" y="626170"/>
                </a:cubicBezTo>
                <a:cubicBezTo>
                  <a:pt x="1281296" y="624525"/>
                  <a:pt x="1280827" y="623350"/>
                  <a:pt x="1281767" y="622645"/>
                </a:cubicBezTo>
                <a:cubicBezTo>
                  <a:pt x="1282002" y="622645"/>
                  <a:pt x="1282471" y="622763"/>
                  <a:pt x="1283176" y="622998"/>
                </a:cubicBezTo>
                <a:cubicBezTo>
                  <a:pt x="1284351" y="623703"/>
                  <a:pt x="1285056" y="622998"/>
                  <a:pt x="1285291" y="620883"/>
                </a:cubicBezTo>
                <a:cubicBezTo>
                  <a:pt x="1285526" y="619474"/>
                  <a:pt x="1285408" y="617594"/>
                  <a:pt x="1284938" y="615244"/>
                </a:cubicBezTo>
                <a:cubicBezTo>
                  <a:pt x="1284468" y="611720"/>
                  <a:pt x="1284703" y="608901"/>
                  <a:pt x="1285643" y="606786"/>
                </a:cubicBezTo>
                <a:cubicBezTo>
                  <a:pt x="1286583" y="605377"/>
                  <a:pt x="1287992" y="599914"/>
                  <a:pt x="1289872" y="590399"/>
                </a:cubicBezTo>
                <a:cubicBezTo>
                  <a:pt x="1291752" y="580883"/>
                  <a:pt x="1292574" y="575303"/>
                  <a:pt x="1292339" y="573658"/>
                </a:cubicBezTo>
                <a:cubicBezTo>
                  <a:pt x="1291634" y="565905"/>
                  <a:pt x="1290694" y="560560"/>
                  <a:pt x="1289520" y="557623"/>
                </a:cubicBezTo>
                <a:cubicBezTo>
                  <a:pt x="1288345" y="554686"/>
                  <a:pt x="1285995" y="551573"/>
                  <a:pt x="1282471" y="548284"/>
                </a:cubicBezTo>
                <a:cubicBezTo>
                  <a:pt x="1277772" y="543820"/>
                  <a:pt x="1274483" y="538886"/>
                  <a:pt x="1272603" y="533482"/>
                </a:cubicBezTo>
                <a:cubicBezTo>
                  <a:pt x="1268844" y="523849"/>
                  <a:pt x="1266788" y="518151"/>
                  <a:pt x="1266436" y="516389"/>
                </a:cubicBezTo>
                <a:cubicBezTo>
                  <a:pt x="1266083" y="514627"/>
                  <a:pt x="1266495" y="512219"/>
                  <a:pt x="1267670" y="509165"/>
                </a:cubicBezTo>
                <a:cubicBezTo>
                  <a:pt x="1269549" y="505170"/>
                  <a:pt x="1272662" y="499825"/>
                  <a:pt x="1277009" y="493129"/>
                </a:cubicBezTo>
                <a:cubicBezTo>
                  <a:pt x="1281355" y="486433"/>
                  <a:pt x="1283999" y="483085"/>
                  <a:pt x="1284938" y="483085"/>
                </a:cubicBezTo>
                <a:cubicBezTo>
                  <a:pt x="1285878" y="483085"/>
                  <a:pt x="1286348" y="482322"/>
                  <a:pt x="1286348" y="480794"/>
                </a:cubicBezTo>
                <a:cubicBezTo>
                  <a:pt x="1286348" y="479267"/>
                  <a:pt x="1287758" y="476859"/>
                  <a:pt x="1290577" y="473570"/>
                </a:cubicBezTo>
                <a:cubicBezTo>
                  <a:pt x="1291517" y="472395"/>
                  <a:pt x="1292222" y="471455"/>
                  <a:pt x="1292691" y="470750"/>
                </a:cubicBezTo>
                <a:cubicBezTo>
                  <a:pt x="1293162" y="470045"/>
                  <a:pt x="1293514" y="469458"/>
                  <a:pt x="1293749" y="468988"/>
                </a:cubicBezTo>
                <a:cubicBezTo>
                  <a:pt x="1293984" y="468518"/>
                  <a:pt x="1293984" y="468166"/>
                  <a:pt x="1293749" y="467931"/>
                </a:cubicBezTo>
                <a:cubicBezTo>
                  <a:pt x="1293514" y="467696"/>
                  <a:pt x="1293279" y="467461"/>
                  <a:pt x="1293044" y="467226"/>
                </a:cubicBezTo>
                <a:cubicBezTo>
                  <a:pt x="1291399" y="466756"/>
                  <a:pt x="1290577" y="466874"/>
                  <a:pt x="1290577" y="467578"/>
                </a:cubicBezTo>
                <a:cubicBezTo>
                  <a:pt x="1290577" y="468283"/>
                  <a:pt x="1287523" y="470691"/>
                  <a:pt x="1281414" y="474803"/>
                </a:cubicBezTo>
                <a:cubicBezTo>
                  <a:pt x="1275305" y="478915"/>
                  <a:pt x="1270606" y="481910"/>
                  <a:pt x="1267317" y="483790"/>
                </a:cubicBezTo>
                <a:cubicBezTo>
                  <a:pt x="1264968" y="484965"/>
                  <a:pt x="1260034" y="487549"/>
                  <a:pt x="1252515" y="491543"/>
                </a:cubicBezTo>
                <a:cubicBezTo>
                  <a:pt x="1244527" y="495772"/>
                  <a:pt x="1239652" y="497887"/>
                  <a:pt x="1237890" y="497887"/>
                </a:cubicBezTo>
                <a:cubicBezTo>
                  <a:pt x="1236127" y="497887"/>
                  <a:pt x="1235246" y="498239"/>
                  <a:pt x="1235246" y="498944"/>
                </a:cubicBezTo>
                <a:cubicBezTo>
                  <a:pt x="1235246" y="499884"/>
                  <a:pt x="1232251" y="500941"/>
                  <a:pt x="1226260" y="502116"/>
                </a:cubicBezTo>
                <a:cubicBezTo>
                  <a:pt x="1220268" y="503291"/>
                  <a:pt x="1214806" y="503878"/>
                  <a:pt x="1209872" y="503878"/>
                </a:cubicBezTo>
                <a:cubicBezTo>
                  <a:pt x="1204233" y="503878"/>
                  <a:pt x="1199886" y="503173"/>
                  <a:pt x="1196832" y="501764"/>
                </a:cubicBezTo>
                <a:cubicBezTo>
                  <a:pt x="1193778" y="500354"/>
                  <a:pt x="1189901" y="497182"/>
                  <a:pt x="1185202" y="492248"/>
                </a:cubicBezTo>
                <a:cubicBezTo>
                  <a:pt x="1181912" y="488489"/>
                  <a:pt x="1179681" y="485317"/>
                  <a:pt x="1178506" y="482733"/>
                </a:cubicBezTo>
                <a:cubicBezTo>
                  <a:pt x="1177331" y="480148"/>
                  <a:pt x="1175804" y="474744"/>
                  <a:pt x="1173924" y="466521"/>
                </a:cubicBezTo>
                <a:cubicBezTo>
                  <a:pt x="1172515" y="460647"/>
                  <a:pt x="1172750" y="456888"/>
                  <a:pt x="1174629" y="455243"/>
                </a:cubicBezTo>
                <a:cubicBezTo>
                  <a:pt x="1176509" y="453599"/>
                  <a:pt x="1179681" y="454186"/>
                  <a:pt x="1184145" y="457006"/>
                </a:cubicBezTo>
                <a:cubicBezTo>
                  <a:pt x="1188374" y="460295"/>
                  <a:pt x="1191839" y="462057"/>
                  <a:pt x="1194541" y="462292"/>
                </a:cubicBezTo>
                <a:cubicBezTo>
                  <a:pt x="1197243" y="462527"/>
                  <a:pt x="1201883" y="461587"/>
                  <a:pt x="1208462" y="459473"/>
                </a:cubicBezTo>
                <a:cubicBezTo>
                  <a:pt x="1216450" y="456888"/>
                  <a:pt x="1221032" y="455243"/>
                  <a:pt x="1222207" y="454539"/>
                </a:cubicBezTo>
                <a:cubicBezTo>
                  <a:pt x="1223381" y="453834"/>
                  <a:pt x="1228433" y="451543"/>
                  <a:pt x="1237361" y="447666"/>
                </a:cubicBezTo>
                <a:cubicBezTo>
                  <a:pt x="1246289" y="443790"/>
                  <a:pt x="1254277" y="439972"/>
                  <a:pt x="1261326" y="436213"/>
                </a:cubicBezTo>
                <a:cubicBezTo>
                  <a:pt x="1289050" y="421176"/>
                  <a:pt x="1305027" y="413657"/>
                  <a:pt x="1309256" y="413657"/>
                </a:cubicBezTo>
                <a:cubicBezTo>
                  <a:pt x="1310900" y="413657"/>
                  <a:pt x="1311723" y="413187"/>
                  <a:pt x="1311722" y="412248"/>
                </a:cubicBezTo>
                <a:cubicBezTo>
                  <a:pt x="1311723" y="411308"/>
                  <a:pt x="1312545" y="410720"/>
                  <a:pt x="1314189" y="410485"/>
                </a:cubicBezTo>
                <a:cubicBezTo>
                  <a:pt x="1316304" y="409898"/>
                  <a:pt x="1318125" y="409663"/>
                  <a:pt x="1319652" y="409781"/>
                </a:cubicBezTo>
                <a:close/>
                <a:moveTo>
                  <a:pt x="366680" y="225748"/>
                </a:moveTo>
                <a:cubicBezTo>
                  <a:pt x="366445" y="225748"/>
                  <a:pt x="365153" y="226218"/>
                  <a:pt x="362804" y="227158"/>
                </a:cubicBezTo>
                <a:cubicBezTo>
                  <a:pt x="360454" y="228098"/>
                  <a:pt x="356108" y="229625"/>
                  <a:pt x="349764" y="231739"/>
                </a:cubicBezTo>
                <a:lnTo>
                  <a:pt x="339896" y="234911"/>
                </a:lnTo>
                <a:lnTo>
                  <a:pt x="338134" y="243369"/>
                </a:lnTo>
                <a:cubicBezTo>
                  <a:pt x="336725" y="249243"/>
                  <a:pt x="336959" y="254588"/>
                  <a:pt x="338839" y="259405"/>
                </a:cubicBezTo>
                <a:cubicBezTo>
                  <a:pt x="340719" y="264221"/>
                  <a:pt x="342011" y="266629"/>
                  <a:pt x="342716" y="266629"/>
                </a:cubicBezTo>
                <a:cubicBezTo>
                  <a:pt x="343421" y="266629"/>
                  <a:pt x="345888" y="264163"/>
                  <a:pt x="350117" y="259228"/>
                </a:cubicBezTo>
                <a:cubicBezTo>
                  <a:pt x="353641" y="255704"/>
                  <a:pt x="356930" y="251064"/>
                  <a:pt x="359985" y="245308"/>
                </a:cubicBezTo>
                <a:cubicBezTo>
                  <a:pt x="363039" y="239552"/>
                  <a:pt x="365154" y="234559"/>
                  <a:pt x="366328" y="230330"/>
                </a:cubicBezTo>
                <a:cubicBezTo>
                  <a:pt x="366563" y="229390"/>
                  <a:pt x="366739" y="228568"/>
                  <a:pt x="366857" y="227863"/>
                </a:cubicBezTo>
                <a:cubicBezTo>
                  <a:pt x="366974" y="227158"/>
                  <a:pt x="367033" y="226629"/>
                  <a:pt x="367033" y="226277"/>
                </a:cubicBezTo>
                <a:cubicBezTo>
                  <a:pt x="367033" y="225924"/>
                  <a:pt x="366915" y="225748"/>
                  <a:pt x="366680" y="225748"/>
                </a:cubicBezTo>
                <a:close/>
                <a:moveTo>
                  <a:pt x="370557" y="129888"/>
                </a:moveTo>
                <a:cubicBezTo>
                  <a:pt x="369383" y="129888"/>
                  <a:pt x="368795" y="130476"/>
                  <a:pt x="368795" y="131651"/>
                </a:cubicBezTo>
                <a:cubicBezTo>
                  <a:pt x="368795" y="132825"/>
                  <a:pt x="366504" y="135762"/>
                  <a:pt x="361923" y="140461"/>
                </a:cubicBezTo>
                <a:cubicBezTo>
                  <a:pt x="357341" y="145160"/>
                  <a:pt x="355286" y="147627"/>
                  <a:pt x="355755" y="147862"/>
                </a:cubicBezTo>
                <a:cubicBezTo>
                  <a:pt x="356225" y="148567"/>
                  <a:pt x="362099" y="146805"/>
                  <a:pt x="373377" y="142576"/>
                </a:cubicBezTo>
                <a:cubicBezTo>
                  <a:pt x="375021" y="142106"/>
                  <a:pt x="375080" y="140931"/>
                  <a:pt x="373553" y="139052"/>
                </a:cubicBezTo>
                <a:cubicBezTo>
                  <a:pt x="372026" y="137172"/>
                  <a:pt x="371438" y="135175"/>
                  <a:pt x="371791" y="133060"/>
                </a:cubicBezTo>
                <a:cubicBezTo>
                  <a:pt x="372143" y="130946"/>
                  <a:pt x="371732" y="129889"/>
                  <a:pt x="370557" y="129888"/>
                </a:cubicBezTo>
                <a:close/>
                <a:moveTo>
                  <a:pt x="356460" y="117025"/>
                </a:moveTo>
                <a:cubicBezTo>
                  <a:pt x="356930" y="117612"/>
                  <a:pt x="356754" y="118494"/>
                  <a:pt x="355932" y="119668"/>
                </a:cubicBezTo>
                <a:cubicBezTo>
                  <a:pt x="355109" y="120843"/>
                  <a:pt x="354111" y="121430"/>
                  <a:pt x="352936" y="121430"/>
                </a:cubicBezTo>
                <a:cubicBezTo>
                  <a:pt x="351761" y="121430"/>
                  <a:pt x="351938" y="120549"/>
                  <a:pt x="353465" y="118787"/>
                </a:cubicBezTo>
                <a:cubicBezTo>
                  <a:pt x="354992" y="117025"/>
                  <a:pt x="355990" y="116438"/>
                  <a:pt x="356460" y="117025"/>
                </a:cubicBezTo>
                <a:close/>
                <a:moveTo>
                  <a:pt x="361042" y="99932"/>
                </a:moveTo>
                <a:cubicBezTo>
                  <a:pt x="358927" y="99932"/>
                  <a:pt x="357459" y="100050"/>
                  <a:pt x="356637" y="100285"/>
                </a:cubicBezTo>
                <a:cubicBezTo>
                  <a:pt x="355814" y="100520"/>
                  <a:pt x="355520" y="101107"/>
                  <a:pt x="355756" y="102047"/>
                </a:cubicBezTo>
                <a:cubicBezTo>
                  <a:pt x="356225" y="103222"/>
                  <a:pt x="355697" y="104161"/>
                  <a:pt x="354169" y="104866"/>
                </a:cubicBezTo>
                <a:cubicBezTo>
                  <a:pt x="352642" y="105571"/>
                  <a:pt x="351056" y="105571"/>
                  <a:pt x="349412" y="104866"/>
                </a:cubicBezTo>
                <a:cubicBezTo>
                  <a:pt x="348002" y="104396"/>
                  <a:pt x="346592" y="105219"/>
                  <a:pt x="345183" y="107333"/>
                </a:cubicBezTo>
                <a:cubicBezTo>
                  <a:pt x="343773" y="109448"/>
                  <a:pt x="343420" y="111445"/>
                  <a:pt x="344126" y="113325"/>
                </a:cubicBezTo>
                <a:cubicBezTo>
                  <a:pt x="344595" y="114734"/>
                  <a:pt x="344360" y="119081"/>
                  <a:pt x="343420" y="126364"/>
                </a:cubicBezTo>
                <a:lnTo>
                  <a:pt x="342011" y="136937"/>
                </a:lnTo>
                <a:lnTo>
                  <a:pt x="347297" y="131651"/>
                </a:lnTo>
                <a:cubicBezTo>
                  <a:pt x="349412" y="129301"/>
                  <a:pt x="350645" y="127715"/>
                  <a:pt x="350998" y="126893"/>
                </a:cubicBezTo>
                <a:cubicBezTo>
                  <a:pt x="351350" y="126071"/>
                  <a:pt x="351057" y="125307"/>
                  <a:pt x="350117" y="124602"/>
                </a:cubicBezTo>
                <a:lnTo>
                  <a:pt x="348355" y="123192"/>
                </a:lnTo>
                <a:lnTo>
                  <a:pt x="350469" y="123545"/>
                </a:lnTo>
                <a:cubicBezTo>
                  <a:pt x="352114" y="124250"/>
                  <a:pt x="353876" y="123603"/>
                  <a:pt x="355756" y="121607"/>
                </a:cubicBezTo>
                <a:cubicBezTo>
                  <a:pt x="357635" y="119610"/>
                  <a:pt x="358222" y="117730"/>
                  <a:pt x="357518" y="115968"/>
                </a:cubicBezTo>
                <a:cubicBezTo>
                  <a:pt x="356813" y="114206"/>
                  <a:pt x="357341" y="112972"/>
                  <a:pt x="359104" y="112267"/>
                </a:cubicBezTo>
                <a:cubicBezTo>
                  <a:pt x="360866" y="111562"/>
                  <a:pt x="361747" y="110388"/>
                  <a:pt x="361747" y="108743"/>
                </a:cubicBezTo>
                <a:cubicBezTo>
                  <a:pt x="361747" y="107099"/>
                  <a:pt x="362628" y="105630"/>
                  <a:pt x="364390" y="104338"/>
                </a:cubicBezTo>
                <a:cubicBezTo>
                  <a:pt x="366152" y="103045"/>
                  <a:pt x="367033" y="101988"/>
                  <a:pt x="367033" y="101166"/>
                </a:cubicBezTo>
                <a:cubicBezTo>
                  <a:pt x="367033" y="100344"/>
                  <a:pt x="365036" y="99932"/>
                  <a:pt x="361042" y="99932"/>
                </a:cubicBezTo>
                <a:close/>
                <a:moveTo>
                  <a:pt x="1010913" y="187686"/>
                </a:moveTo>
                <a:cubicBezTo>
                  <a:pt x="1009974" y="187686"/>
                  <a:pt x="1008329" y="191034"/>
                  <a:pt x="1005980" y="197730"/>
                </a:cubicBezTo>
                <a:cubicBezTo>
                  <a:pt x="1003630" y="204426"/>
                  <a:pt x="1002220" y="209889"/>
                  <a:pt x="1001750" y="214118"/>
                </a:cubicBezTo>
                <a:cubicBezTo>
                  <a:pt x="1001281" y="216937"/>
                  <a:pt x="999166" y="222870"/>
                  <a:pt x="995407" y="231916"/>
                </a:cubicBezTo>
                <a:cubicBezTo>
                  <a:pt x="991647" y="240961"/>
                  <a:pt x="988123" y="248538"/>
                  <a:pt x="984834" y="254647"/>
                </a:cubicBezTo>
                <a:cubicBezTo>
                  <a:pt x="983424" y="257231"/>
                  <a:pt x="983189" y="258524"/>
                  <a:pt x="984129" y="258524"/>
                </a:cubicBezTo>
                <a:cubicBezTo>
                  <a:pt x="985539" y="258524"/>
                  <a:pt x="988828" y="256174"/>
                  <a:pt x="993997" y="251475"/>
                </a:cubicBezTo>
                <a:cubicBezTo>
                  <a:pt x="1000106" y="245836"/>
                  <a:pt x="1004687" y="241725"/>
                  <a:pt x="1007742" y="239140"/>
                </a:cubicBezTo>
                <a:cubicBezTo>
                  <a:pt x="1010796" y="236556"/>
                  <a:pt x="1012323" y="234735"/>
                  <a:pt x="1012323" y="233678"/>
                </a:cubicBezTo>
                <a:cubicBezTo>
                  <a:pt x="1012323" y="232620"/>
                  <a:pt x="1013146" y="232092"/>
                  <a:pt x="1014790" y="232092"/>
                </a:cubicBezTo>
                <a:cubicBezTo>
                  <a:pt x="1016435" y="232092"/>
                  <a:pt x="1018197" y="230565"/>
                  <a:pt x="1020077" y="227510"/>
                </a:cubicBezTo>
                <a:cubicBezTo>
                  <a:pt x="1021956" y="224456"/>
                  <a:pt x="1024893" y="221049"/>
                  <a:pt x="1028887" y="217290"/>
                </a:cubicBezTo>
                <a:cubicBezTo>
                  <a:pt x="1033821" y="212591"/>
                  <a:pt x="1035700" y="209184"/>
                  <a:pt x="1034526" y="207070"/>
                </a:cubicBezTo>
                <a:cubicBezTo>
                  <a:pt x="1034291" y="206600"/>
                  <a:pt x="1033821" y="206365"/>
                  <a:pt x="1033116" y="206365"/>
                </a:cubicBezTo>
                <a:cubicBezTo>
                  <a:pt x="1032176" y="206365"/>
                  <a:pt x="1028476" y="203252"/>
                  <a:pt x="1022015" y="197026"/>
                </a:cubicBezTo>
                <a:cubicBezTo>
                  <a:pt x="1015554" y="190799"/>
                  <a:pt x="1011853" y="187686"/>
                  <a:pt x="1010913" y="187686"/>
                </a:cubicBezTo>
                <a:close/>
                <a:moveTo>
                  <a:pt x="428707" y="85130"/>
                </a:moveTo>
                <a:cubicBezTo>
                  <a:pt x="428003" y="84661"/>
                  <a:pt x="424243" y="84837"/>
                  <a:pt x="417430" y="85659"/>
                </a:cubicBezTo>
                <a:cubicBezTo>
                  <a:pt x="410616" y="86481"/>
                  <a:pt x="405095" y="87245"/>
                  <a:pt x="400866" y="87950"/>
                </a:cubicBezTo>
                <a:cubicBezTo>
                  <a:pt x="396872" y="88890"/>
                  <a:pt x="394052" y="90299"/>
                  <a:pt x="392408" y="92179"/>
                </a:cubicBezTo>
                <a:cubicBezTo>
                  <a:pt x="390763" y="94059"/>
                  <a:pt x="387474" y="100050"/>
                  <a:pt x="382540" y="110153"/>
                </a:cubicBezTo>
                <a:lnTo>
                  <a:pt x="374081" y="126717"/>
                </a:lnTo>
                <a:lnTo>
                  <a:pt x="377958" y="129184"/>
                </a:lnTo>
                <a:cubicBezTo>
                  <a:pt x="380778" y="130828"/>
                  <a:pt x="384067" y="132238"/>
                  <a:pt x="387826" y="133413"/>
                </a:cubicBezTo>
                <a:cubicBezTo>
                  <a:pt x="393935" y="135058"/>
                  <a:pt x="398223" y="135175"/>
                  <a:pt x="400690" y="133765"/>
                </a:cubicBezTo>
                <a:cubicBezTo>
                  <a:pt x="403157" y="132356"/>
                  <a:pt x="409442" y="126012"/>
                  <a:pt x="419544" y="114734"/>
                </a:cubicBezTo>
                <a:cubicBezTo>
                  <a:pt x="422129" y="111915"/>
                  <a:pt x="423480" y="109918"/>
                  <a:pt x="423597" y="108743"/>
                </a:cubicBezTo>
                <a:cubicBezTo>
                  <a:pt x="423715" y="107568"/>
                  <a:pt x="423891" y="105747"/>
                  <a:pt x="424126" y="103280"/>
                </a:cubicBezTo>
                <a:cubicBezTo>
                  <a:pt x="424361" y="100813"/>
                  <a:pt x="424948" y="98934"/>
                  <a:pt x="425888" y="97642"/>
                </a:cubicBezTo>
                <a:cubicBezTo>
                  <a:pt x="426828" y="96349"/>
                  <a:pt x="427768" y="94000"/>
                  <a:pt x="428707" y="90593"/>
                </a:cubicBezTo>
                <a:cubicBezTo>
                  <a:pt x="429647" y="87186"/>
                  <a:pt x="429647" y="85366"/>
                  <a:pt x="428707" y="85130"/>
                </a:cubicBezTo>
                <a:close/>
                <a:moveTo>
                  <a:pt x="333905" y="58346"/>
                </a:moveTo>
                <a:cubicBezTo>
                  <a:pt x="332730" y="58346"/>
                  <a:pt x="330968" y="59521"/>
                  <a:pt x="328619" y="61870"/>
                </a:cubicBezTo>
                <a:cubicBezTo>
                  <a:pt x="326269" y="64220"/>
                  <a:pt x="324742" y="66570"/>
                  <a:pt x="324037" y="68919"/>
                </a:cubicBezTo>
                <a:cubicBezTo>
                  <a:pt x="323332" y="70799"/>
                  <a:pt x="322099" y="71738"/>
                  <a:pt x="320337" y="71739"/>
                </a:cubicBezTo>
                <a:cubicBezTo>
                  <a:pt x="318575" y="71738"/>
                  <a:pt x="318046" y="72678"/>
                  <a:pt x="318751" y="74558"/>
                </a:cubicBezTo>
                <a:cubicBezTo>
                  <a:pt x="319221" y="75733"/>
                  <a:pt x="316519" y="80666"/>
                  <a:pt x="310645" y="89360"/>
                </a:cubicBezTo>
                <a:cubicBezTo>
                  <a:pt x="304771" y="98053"/>
                  <a:pt x="300542" y="103574"/>
                  <a:pt x="297958" y="105924"/>
                </a:cubicBezTo>
                <a:cubicBezTo>
                  <a:pt x="296313" y="107333"/>
                  <a:pt x="295491" y="108860"/>
                  <a:pt x="295491" y="110505"/>
                </a:cubicBezTo>
                <a:cubicBezTo>
                  <a:pt x="295491" y="112855"/>
                  <a:pt x="299015" y="112385"/>
                  <a:pt x="306063" y="109095"/>
                </a:cubicBezTo>
                <a:cubicBezTo>
                  <a:pt x="308178" y="108156"/>
                  <a:pt x="310880" y="106746"/>
                  <a:pt x="314169" y="104866"/>
                </a:cubicBezTo>
                <a:cubicBezTo>
                  <a:pt x="321923" y="101107"/>
                  <a:pt x="326387" y="99228"/>
                  <a:pt x="327561" y="99228"/>
                </a:cubicBezTo>
                <a:cubicBezTo>
                  <a:pt x="330146" y="99228"/>
                  <a:pt x="332143" y="90887"/>
                  <a:pt x="333553" y="74205"/>
                </a:cubicBezTo>
                <a:cubicBezTo>
                  <a:pt x="334258" y="65277"/>
                  <a:pt x="334963" y="60343"/>
                  <a:pt x="335667" y="59403"/>
                </a:cubicBezTo>
                <a:cubicBezTo>
                  <a:pt x="335902" y="59169"/>
                  <a:pt x="335843" y="58934"/>
                  <a:pt x="335491" y="58699"/>
                </a:cubicBezTo>
                <a:cubicBezTo>
                  <a:pt x="335139" y="58464"/>
                  <a:pt x="334610" y="58346"/>
                  <a:pt x="333905" y="58346"/>
                </a:cubicBezTo>
                <a:close/>
                <a:moveTo>
                  <a:pt x="743423" y="109977"/>
                </a:moveTo>
                <a:cubicBezTo>
                  <a:pt x="742953" y="109859"/>
                  <a:pt x="741661" y="110858"/>
                  <a:pt x="739546" y="112972"/>
                </a:cubicBezTo>
                <a:cubicBezTo>
                  <a:pt x="738372" y="115557"/>
                  <a:pt x="738254" y="116849"/>
                  <a:pt x="739194" y="116849"/>
                </a:cubicBezTo>
                <a:cubicBezTo>
                  <a:pt x="741309" y="116849"/>
                  <a:pt x="742601" y="115791"/>
                  <a:pt x="743071" y="113677"/>
                </a:cubicBezTo>
                <a:cubicBezTo>
                  <a:pt x="743776" y="111327"/>
                  <a:pt x="743893" y="110094"/>
                  <a:pt x="743423" y="109977"/>
                </a:cubicBezTo>
                <a:close/>
                <a:moveTo>
                  <a:pt x="375844" y="44954"/>
                </a:moveTo>
                <a:cubicBezTo>
                  <a:pt x="373612" y="44837"/>
                  <a:pt x="371027" y="45542"/>
                  <a:pt x="368090" y="47069"/>
                </a:cubicBezTo>
                <a:cubicBezTo>
                  <a:pt x="364801" y="48713"/>
                  <a:pt x="362393" y="49536"/>
                  <a:pt x="360866" y="49536"/>
                </a:cubicBezTo>
                <a:cubicBezTo>
                  <a:pt x="359338" y="49536"/>
                  <a:pt x="358575" y="50182"/>
                  <a:pt x="358575" y="51474"/>
                </a:cubicBezTo>
                <a:cubicBezTo>
                  <a:pt x="358575" y="52766"/>
                  <a:pt x="358164" y="53060"/>
                  <a:pt x="357341" y="52355"/>
                </a:cubicBezTo>
                <a:cubicBezTo>
                  <a:pt x="356519" y="51650"/>
                  <a:pt x="356930" y="50358"/>
                  <a:pt x="358575" y="48478"/>
                </a:cubicBezTo>
                <a:cubicBezTo>
                  <a:pt x="359985" y="47069"/>
                  <a:pt x="360102" y="46364"/>
                  <a:pt x="358927" y="46364"/>
                </a:cubicBezTo>
                <a:cubicBezTo>
                  <a:pt x="358222" y="46364"/>
                  <a:pt x="356343" y="46599"/>
                  <a:pt x="353289" y="47069"/>
                </a:cubicBezTo>
                <a:cubicBezTo>
                  <a:pt x="348120" y="47773"/>
                  <a:pt x="345418" y="48361"/>
                  <a:pt x="345183" y="48831"/>
                </a:cubicBezTo>
                <a:cubicBezTo>
                  <a:pt x="344713" y="49301"/>
                  <a:pt x="344360" y="51121"/>
                  <a:pt x="344125" y="54293"/>
                </a:cubicBezTo>
                <a:cubicBezTo>
                  <a:pt x="343891" y="57465"/>
                  <a:pt x="343832" y="60637"/>
                  <a:pt x="343949" y="63809"/>
                </a:cubicBezTo>
                <a:cubicBezTo>
                  <a:pt x="344067" y="66981"/>
                  <a:pt x="344360" y="68567"/>
                  <a:pt x="344830" y="68566"/>
                </a:cubicBezTo>
                <a:cubicBezTo>
                  <a:pt x="345535" y="68567"/>
                  <a:pt x="346592" y="67039"/>
                  <a:pt x="348002" y="63985"/>
                </a:cubicBezTo>
                <a:cubicBezTo>
                  <a:pt x="349412" y="61401"/>
                  <a:pt x="350469" y="60226"/>
                  <a:pt x="351174" y="60461"/>
                </a:cubicBezTo>
                <a:cubicBezTo>
                  <a:pt x="351644" y="61166"/>
                  <a:pt x="350587" y="63633"/>
                  <a:pt x="348002" y="67862"/>
                </a:cubicBezTo>
                <a:cubicBezTo>
                  <a:pt x="343303" y="75850"/>
                  <a:pt x="342128" y="82663"/>
                  <a:pt x="344478" y="88302"/>
                </a:cubicBezTo>
                <a:cubicBezTo>
                  <a:pt x="344948" y="90182"/>
                  <a:pt x="345946" y="91004"/>
                  <a:pt x="347473" y="90769"/>
                </a:cubicBezTo>
                <a:cubicBezTo>
                  <a:pt x="349001" y="90534"/>
                  <a:pt x="353641" y="88890"/>
                  <a:pt x="361394" y="85835"/>
                </a:cubicBezTo>
                <a:cubicBezTo>
                  <a:pt x="368678" y="83251"/>
                  <a:pt x="373259" y="81313"/>
                  <a:pt x="375139" y="80020"/>
                </a:cubicBezTo>
                <a:cubicBezTo>
                  <a:pt x="377018" y="78728"/>
                  <a:pt x="378428" y="76672"/>
                  <a:pt x="379368" y="73853"/>
                </a:cubicBezTo>
                <a:cubicBezTo>
                  <a:pt x="381717" y="68214"/>
                  <a:pt x="383068" y="62928"/>
                  <a:pt x="383421" y="57994"/>
                </a:cubicBezTo>
                <a:cubicBezTo>
                  <a:pt x="383773" y="53060"/>
                  <a:pt x="383127" y="49653"/>
                  <a:pt x="381482" y="47774"/>
                </a:cubicBezTo>
                <a:cubicBezTo>
                  <a:pt x="379955" y="46011"/>
                  <a:pt x="378076" y="45072"/>
                  <a:pt x="375844" y="44954"/>
                </a:cubicBezTo>
                <a:close/>
                <a:moveTo>
                  <a:pt x="1072411" y="147069"/>
                </a:moveTo>
                <a:cubicBezTo>
                  <a:pt x="1071354" y="146776"/>
                  <a:pt x="1069768" y="147157"/>
                  <a:pt x="1067654" y="148215"/>
                </a:cubicBezTo>
                <a:cubicBezTo>
                  <a:pt x="1065774" y="149155"/>
                  <a:pt x="1063307" y="150564"/>
                  <a:pt x="1060253" y="152444"/>
                </a:cubicBezTo>
                <a:cubicBezTo>
                  <a:pt x="1052735" y="157143"/>
                  <a:pt x="1044746" y="161842"/>
                  <a:pt x="1036288" y="166541"/>
                </a:cubicBezTo>
                <a:cubicBezTo>
                  <a:pt x="1032529" y="168655"/>
                  <a:pt x="1029886" y="170359"/>
                  <a:pt x="1028359" y="171651"/>
                </a:cubicBezTo>
                <a:cubicBezTo>
                  <a:pt x="1026832" y="172943"/>
                  <a:pt x="1024541" y="174764"/>
                  <a:pt x="1021486" y="177113"/>
                </a:cubicBezTo>
                <a:cubicBezTo>
                  <a:pt x="1020546" y="177818"/>
                  <a:pt x="1019783" y="178465"/>
                  <a:pt x="1019196" y="179052"/>
                </a:cubicBezTo>
                <a:cubicBezTo>
                  <a:pt x="1018608" y="179639"/>
                  <a:pt x="1018197" y="180109"/>
                  <a:pt x="1017962" y="180461"/>
                </a:cubicBezTo>
                <a:cubicBezTo>
                  <a:pt x="1017727" y="180814"/>
                  <a:pt x="1017610" y="181108"/>
                  <a:pt x="1017610" y="181343"/>
                </a:cubicBezTo>
                <a:cubicBezTo>
                  <a:pt x="1018080" y="181578"/>
                  <a:pt x="1022544" y="184397"/>
                  <a:pt x="1031002" y="189801"/>
                </a:cubicBezTo>
                <a:lnTo>
                  <a:pt x="1043337" y="197907"/>
                </a:lnTo>
                <a:lnTo>
                  <a:pt x="1048271" y="192268"/>
                </a:lnTo>
                <a:cubicBezTo>
                  <a:pt x="1051560" y="188509"/>
                  <a:pt x="1053792" y="185983"/>
                  <a:pt x="1054967" y="184691"/>
                </a:cubicBezTo>
                <a:cubicBezTo>
                  <a:pt x="1056142" y="183398"/>
                  <a:pt x="1056729" y="182106"/>
                  <a:pt x="1056729" y="180814"/>
                </a:cubicBezTo>
                <a:cubicBezTo>
                  <a:pt x="1056729" y="179522"/>
                  <a:pt x="1057316" y="178876"/>
                  <a:pt x="1058491" y="178876"/>
                </a:cubicBezTo>
                <a:cubicBezTo>
                  <a:pt x="1059666" y="178876"/>
                  <a:pt x="1060253" y="178230"/>
                  <a:pt x="1060253" y="176937"/>
                </a:cubicBezTo>
                <a:cubicBezTo>
                  <a:pt x="1060253" y="175645"/>
                  <a:pt x="1061075" y="174177"/>
                  <a:pt x="1062720" y="172532"/>
                </a:cubicBezTo>
                <a:cubicBezTo>
                  <a:pt x="1064835" y="169948"/>
                  <a:pt x="1067243" y="166012"/>
                  <a:pt x="1069945" y="160726"/>
                </a:cubicBezTo>
                <a:cubicBezTo>
                  <a:pt x="1072647" y="155439"/>
                  <a:pt x="1073998" y="151857"/>
                  <a:pt x="1073998" y="149977"/>
                </a:cubicBezTo>
                <a:cubicBezTo>
                  <a:pt x="1073998" y="148332"/>
                  <a:pt x="1073469" y="147363"/>
                  <a:pt x="1072411" y="147069"/>
                </a:cubicBezTo>
                <a:close/>
                <a:moveTo>
                  <a:pt x="775405" y="75263"/>
                </a:moveTo>
                <a:cubicBezTo>
                  <a:pt x="773350" y="75615"/>
                  <a:pt x="771147" y="77025"/>
                  <a:pt x="768797" y="79492"/>
                </a:cubicBezTo>
                <a:cubicBezTo>
                  <a:pt x="763394" y="85131"/>
                  <a:pt x="760692" y="92649"/>
                  <a:pt x="760692" y="102047"/>
                </a:cubicBezTo>
                <a:cubicBezTo>
                  <a:pt x="760692" y="107921"/>
                  <a:pt x="761632" y="110153"/>
                  <a:pt x="763511" y="108743"/>
                </a:cubicBezTo>
                <a:cubicBezTo>
                  <a:pt x="763981" y="108273"/>
                  <a:pt x="764568" y="107568"/>
                  <a:pt x="765273" y="106629"/>
                </a:cubicBezTo>
                <a:cubicBezTo>
                  <a:pt x="766448" y="104984"/>
                  <a:pt x="767270" y="104749"/>
                  <a:pt x="767740" y="105924"/>
                </a:cubicBezTo>
                <a:cubicBezTo>
                  <a:pt x="768210" y="107098"/>
                  <a:pt x="769326" y="107216"/>
                  <a:pt x="771088" y="106276"/>
                </a:cubicBezTo>
                <a:cubicBezTo>
                  <a:pt x="772850" y="105336"/>
                  <a:pt x="775024" y="104396"/>
                  <a:pt x="777608" y="103457"/>
                </a:cubicBezTo>
                <a:cubicBezTo>
                  <a:pt x="779488" y="102752"/>
                  <a:pt x="780663" y="101753"/>
                  <a:pt x="781133" y="100461"/>
                </a:cubicBezTo>
                <a:cubicBezTo>
                  <a:pt x="781602" y="99169"/>
                  <a:pt x="782072" y="96056"/>
                  <a:pt x="782542" y="91122"/>
                </a:cubicBezTo>
                <a:cubicBezTo>
                  <a:pt x="783247" y="84073"/>
                  <a:pt x="782777" y="79492"/>
                  <a:pt x="781132" y="77377"/>
                </a:cubicBezTo>
                <a:cubicBezTo>
                  <a:pt x="779370" y="75615"/>
                  <a:pt x="777461" y="74910"/>
                  <a:pt x="775405" y="75263"/>
                </a:cubicBezTo>
                <a:close/>
                <a:moveTo>
                  <a:pt x="381482" y="6187"/>
                </a:moveTo>
                <a:cubicBezTo>
                  <a:pt x="386886" y="6657"/>
                  <a:pt x="392584" y="8537"/>
                  <a:pt x="398575" y="11826"/>
                </a:cubicBezTo>
                <a:cubicBezTo>
                  <a:pt x="404566" y="15116"/>
                  <a:pt x="407680" y="18052"/>
                  <a:pt x="407914" y="20637"/>
                </a:cubicBezTo>
                <a:cubicBezTo>
                  <a:pt x="407914" y="21342"/>
                  <a:pt x="405506" y="22986"/>
                  <a:pt x="400690" y="25571"/>
                </a:cubicBezTo>
                <a:cubicBezTo>
                  <a:pt x="395873" y="28155"/>
                  <a:pt x="391350" y="30857"/>
                  <a:pt x="387121" y="33677"/>
                </a:cubicBezTo>
                <a:lnTo>
                  <a:pt x="380778" y="38258"/>
                </a:lnTo>
                <a:lnTo>
                  <a:pt x="386417" y="41077"/>
                </a:lnTo>
                <a:cubicBezTo>
                  <a:pt x="389941" y="42957"/>
                  <a:pt x="392701" y="47010"/>
                  <a:pt x="394698" y="53236"/>
                </a:cubicBezTo>
                <a:cubicBezTo>
                  <a:pt x="396695" y="59462"/>
                  <a:pt x="397694" y="64337"/>
                  <a:pt x="397694" y="67862"/>
                </a:cubicBezTo>
                <a:cubicBezTo>
                  <a:pt x="397694" y="71151"/>
                  <a:pt x="398340" y="72913"/>
                  <a:pt x="399632" y="73148"/>
                </a:cubicBezTo>
                <a:cubicBezTo>
                  <a:pt x="400924" y="73383"/>
                  <a:pt x="404977" y="72913"/>
                  <a:pt x="411791" y="71738"/>
                </a:cubicBezTo>
                <a:cubicBezTo>
                  <a:pt x="420249" y="69859"/>
                  <a:pt x="428825" y="70622"/>
                  <a:pt x="437518" y="74029"/>
                </a:cubicBezTo>
                <a:cubicBezTo>
                  <a:pt x="446211" y="77436"/>
                  <a:pt x="452320" y="82311"/>
                  <a:pt x="455844" y="88655"/>
                </a:cubicBezTo>
                <a:cubicBezTo>
                  <a:pt x="456784" y="90769"/>
                  <a:pt x="456843" y="95057"/>
                  <a:pt x="456020" y="101518"/>
                </a:cubicBezTo>
                <a:cubicBezTo>
                  <a:pt x="455198" y="107979"/>
                  <a:pt x="453847" y="113325"/>
                  <a:pt x="451967" y="117554"/>
                </a:cubicBezTo>
                <a:cubicBezTo>
                  <a:pt x="448678" y="124837"/>
                  <a:pt x="442922" y="133648"/>
                  <a:pt x="434699" y="143985"/>
                </a:cubicBezTo>
                <a:cubicBezTo>
                  <a:pt x="426475" y="154323"/>
                  <a:pt x="418370" y="162899"/>
                  <a:pt x="410381" y="169713"/>
                </a:cubicBezTo>
                <a:cubicBezTo>
                  <a:pt x="407327" y="172297"/>
                  <a:pt x="403861" y="173589"/>
                  <a:pt x="399985" y="173589"/>
                </a:cubicBezTo>
                <a:cubicBezTo>
                  <a:pt x="396108" y="173589"/>
                  <a:pt x="393113" y="172297"/>
                  <a:pt x="390998" y="169713"/>
                </a:cubicBezTo>
                <a:cubicBezTo>
                  <a:pt x="388413" y="167128"/>
                  <a:pt x="387474" y="165836"/>
                  <a:pt x="388178" y="165836"/>
                </a:cubicBezTo>
                <a:cubicBezTo>
                  <a:pt x="388883" y="165836"/>
                  <a:pt x="388413" y="164955"/>
                  <a:pt x="386769" y="163193"/>
                </a:cubicBezTo>
                <a:cubicBezTo>
                  <a:pt x="385124" y="161431"/>
                  <a:pt x="384184" y="159962"/>
                  <a:pt x="383950" y="158787"/>
                </a:cubicBezTo>
                <a:cubicBezTo>
                  <a:pt x="383479" y="157848"/>
                  <a:pt x="379897" y="158200"/>
                  <a:pt x="373200" y="159845"/>
                </a:cubicBezTo>
                <a:cubicBezTo>
                  <a:pt x="366504" y="161489"/>
                  <a:pt x="362451" y="163016"/>
                  <a:pt x="361042" y="164426"/>
                </a:cubicBezTo>
                <a:cubicBezTo>
                  <a:pt x="360102" y="165366"/>
                  <a:pt x="358281" y="165836"/>
                  <a:pt x="355579" y="165836"/>
                </a:cubicBezTo>
                <a:cubicBezTo>
                  <a:pt x="352877" y="165836"/>
                  <a:pt x="349412" y="166658"/>
                  <a:pt x="345183" y="168303"/>
                </a:cubicBezTo>
                <a:lnTo>
                  <a:pt x="339191" y="170770"/>
                </a:lnTo>
                <a:lnTo>
                  <a:pt x="342716" y="174294"/>
                </a:lnTo>
                <a:cubicBezTo>
                  <a:pt x="348120" y="179228"/>
                  <a:pt x="349177" y="189918"/>
                  <a:pt x="345888" y="206365"/>
                </a:cubicBezTo>
                <a:cubicBezTo>
                  <a:pt x="345418" y="208949"/>
                  <a:pt x="345065" y="211181"/>
                  <a:pt x="344830" y="213061"/>
                </a:cubicBezTo>
                <a:cubicBezTo>
                  <a:pt x="344595" y="214940"/>
                  <a:pt x="344537" y="216350"/>
                  <a:pt x="344654" y="217290"/>
                </a:cubicBezTo>
                <a:cubicBezTo>
                  <a:pt x="344772" y="218230"/>
                  <a:pt x="344948" y="218700"/>
                  <a:pt x="345183" y="218700"/>
                </a:cubicBezTo>
                <a:cubicBezTo>
                  <a:pt x="346357" y="218700"/>
                  <a:pt x="350939" y="217408"/>
                  <a:pt x="358927" y="214823"/>
                </a:cubicBezTo>
                <a:cubicBezTo>
                  <a:pt x="364331" y="212943"/>
                  <a:pt x="367679" y="211534"/>
                  <a:pt x="368971" y="210594"/>
                </a:cubicBezTo>
                <a:cubicBezTo>
                  <a:pt x="370264" y="209654"/>
                  <a:pt x="371380" y="207657"/>
                  <a:pt x="372320" y="204603"/>
                </a:cubicBezTo>
                <a:cubicBezTo>
                  <a:pt x="373494" y="200139"/>
                  <a:pt x="373729" y="196967"/>
                  <a:pt x="373024" y="195087"/>
                </a:cubicBezTo>
                <a:cubicBezTo>
                  <a:pt x="369265" y="186394"/>
                  <a:pt x="368795" y="181460"/>
                  <a:pt x="371615" y="180285"/>
                </a:cubicBezTo>
                <a:cubicBezTo>
                  <a:pt x="374904" y="179111"/>
                  <a:pt x="378076" y="180873"/>
                  <a:pt x="381130" y="185572"/>
                </a:cubicBezTo>
                <a:cubicBezTo>
                  <a:pt x="384184" y="190271"/>
                  <a:pt x="385711" y="195792"/>
                  <a:pt x="385712" y="202136"/>
                </a:cubicBezTo>
                <a:cubicBezTo>
                  <a:pt x="385712" y="204485"/>
                  <a:pt x="386005" y="205836"/>
                  <a:pt x="386593" y="206189"/>
                </a:cubicBezTo>
                <a:cubicBezTo>
                  <a:pt x="387180" y="206541"/>
                  <a:pt x="388648" y="206482"/>
                  <a:pt x="390998" y="206012"/>
                </a:cubicBezTo>
                <a:cubicBezTo>
                  <a:pt x="394522" y="205073"/>
                  <a:pt x="402393" y="203604"/>
                  <a:pt x="414610" y="201607"/>
                </a:cubicBezTo>
                <a:cubicBezTo>
                  <a:pt x="426828" y="199610"/>
                  <a:pt x="434463" y="198024"/>
                  <a:pt x="437518" y="196849"/>
                </a:cubicBezTo>
                <a:cubicBezTo>
                  <a:pt x="440572" y="195675"/>
                  <a:pt x="445389" y="196144"/>
                  <a:pt x="451967" y="198259"/>
                </a:cubicBezTo>
                <a:cubicBezTo>
                  <a:pt x="458546" y="200373"/>
                  <a:pt x="464596" y="201666"/>
                  <a:pt x="470117" y="202136"/>
                </a:cubicBezTo>
                <a:cubicBezTo>
                  <a:pt x="475639" y="202606"/>
                  <a:pt x="479927" y="204485"/>
                  <a:pt x="482981" y="207775"/>
                </a:cubicBezTo>
                <a:cubicBezTo>
                  <a:pt x="485330" y="210359"/>
                  <a:pt x="486799" y="213178"/>
                  <a:pt x="487386" y="216233"/>
                </a:cubicBezTo>
                <a:cubicBezTo>
                  <a:pt x="487974" y="219287"/>
                  <a:pt x="487445" y="221402"/>
                  <a:pt x="485800" y="222576"/>
                </a:cubicBezTo>
                <a:cubicBezTo>
                  <a:pt x="484156" y="223751"/>
                  <a:pt x="480220" y="224162"/>
                  <a:pt x="473994" y="223810"/>
                </a:cubicBezTo>
                <a:cubicBezTo>
                  <a:pt x="467768" y="223457"/>
                  <a:pt x="462658" y="222576"/>
                  <a:pt x="458664" y="221167"/>
                </a:cubicBezTo>
                <a:cubicBezTo>
                  <a:pt x="453260" y="219287"/>
                  <a:pt x="449970" y="218758"/>
                  <a:pt x="448796" y="219581"/>
                </a:cubicBezTo>
                <a:cubicBezTo>
                  <a:pt x="447621" y="220403"/>
                  <a:pt x="446094" y="220344"/>
                  <a:pt x="444214" y="219404"/>
                </a:cubicBezTo>
                <a:cubicBezTo>
                  <a:pt x="442804" y="218935"/>
                  <a:pt x="436520" y="218700"/>
                  <a:pt x="425359" y="218700"/>
                </a:cubicBezTo>
                <a:cubicBezTo>
                  <a:pt x="414199" y="218700"/>
                  <a:pt x="406152" y="218935"/>
                  <a:pt x="401218" y="219405"/>
                </a:cubicBezTo>
                <a:cubicBezTo>
                  <a:pt x="398399" y="219874"/>
                  <a:pt x="395814" y="220109"/>
                  <a:pt x="393465" y="220109"/>
                </a:cubicBezTo>
                <a:cubicBezTo>
                  <a:pt x="390411" y="220344"/>
                  <a:pt x="388237" y="221343"/>
                  <a:pt x="386945" y="223105"/>
                </a:cubicBezTo>
                <a:cubicBezTo>
                  <a:pt x="385653" y="224867"/>
                  <a:pt x="384654" y="228098"/>
                  <a:pt x="383949" y="232797"/>
                </a:cubicBezTo>
                <a:cubicBezTo>
                  <a:pt x="382540" y="244544"/>
                  <a:pt x="380308" y="254412"/>
                  <a:pt x="377253" y="262401"/>
                </a:cubicBezTo>
                <a:cubicBezTo>
                  <a:pt x="374199" y="269684"/>
                  <a:pt x="374317" y="273326"/>
                  <a:pt x="377606" y="273325"/>
                </a:cubicBezTo>
                <a:cubicBezTo>
                  <a:pt x="379720" y="273326"/>
                  <a:pt x="380777" y="273796"/>
                  <a:pt x="380778" y="274735"/>
                </a:cubicBezTo>
                <a:cubicBezTo>
                  <a:pt x="380778" y="275675"/>
                  <a:pt x="385359" y="277966"/>
                  <a:pt x="394522" y="281608"/>
                </a:cubicBezTo>
                <a:cubicBezTo>
                  <a:pt x="403685" y="285249"/>
                  <a:pt x="408737" y="286776"/>
                  <a:pt x="409676" y="286189"/>
                </a:cubicBezTo>
                <a:cubicBezTo>
                  <a:pt x="410616" y="285602"/>
                  <a:pt x="413083" y="286776"/>
                  <a:pt x="417077" y="289713"/>
                </a:cubicBezTo>
                <a:cubicBezTo>
                  <a:pt x="421072" y="292650"/>
                  <a:pt x="423891" y="295411"/>
                  <a:pt x="425535" y="297995"/>
                </a:cubicBezTo>
                <a:cubicBezTo>
                  <a:pt x="427885" y="301285"/>
                  <a:pt x="428942" y="304456"/>
                  <a:pt x="428707" y="307511"/>
                </a:cubicBezTo>
                <a:cubicBezTo>
                  <a:pt x="428473" y="310565"/>
                  <a:pt x="427180" y="312445"/>
                  <a:pt x="424831" y="313150"/>
                </a:cubicBezTo>
                <a:cubicBezTo>
                  <a:pt x="416843" y="315264"/>
                  <a:pt x="408149" y="314324"/>
                  <a:pt x="398751" y="310330"/>
                </a:cubicBezTo>
                <a:cubicBezTo>
                  <a:pt x="392643" y="307511"/>
                  <a:pt x="387826" y="305749"/>
                  <a:pt x="384302" y="305044"/>
                </a:cubicBezTo>
                <a:cubicBezTo>
                  <a:pt x="378898" y="303869"/>
                  <a:pt x="372437" y="301284"/>
                  <a:pt x="364918" y="297290"/>
                </a:cubicBezTo>
                <a:cubicBezTo>
                  <a:pt x="362804" y="295881"/>
                  <a:pt x="360866" y="295411"/>
                  <a:pt x="359103" y="295881"/>
                </a:cubicBezTo>
                <a:cubicBezTo>
                  <a:pt x="357341" y="296351"/>
                  <a:pt x="353523" y="297995"/>
                  <a:pt x="347650" y="300815"/>
                </a:cubicBezTo>
                <a:cubicBezTo>
                  <a:pt x="340601" y="304574"/>
                  <a:pt x="333083" y="306454"/>
                  <a:pt x="325095" y="306454"/>
                </a:cubicBezTo>
                <a:cubicBezTo>
                  <a:pt x="320161" y="306454"/>
                  <a:pt x="316695" y="306219"/>
                  <a:pt x="314698" y="305749"/>
                </a:cubicBezTo>
                <a:cubicBezTo>
                  <a:pt x="312701" y="305279"/>
                  <a:pt x="310880" y="304339"/>
                  <a:pt x="309235" y="302929"/>
                </a:cubicBezTo>
                <a:cubicBezTo>
                  <a:pt x="306416" y="300345"/>
                  <a:pt x="304302" y="299053"/>
                  <a:pt x="302892" y="299053"/>
                </a:cubicBezTo>
                <a:cubicBezTo>
                  <a:pt x="301482" y="299053"/>
                  <a:pt x="300013" y="298113"/>
                  <a:pt x="298486" y="296233"/>
                </a:cubicBezTo>
                <a:cubicBezTo>
                  <a:pt x="296959" y="294354"/>
                  <a:pt x="294903" y="292885"/>
                  <a:pt x="292319" y="291828"/>
                </a:cubicBezTo>
                <a:cubicBezTo>
                  <a:pt x="289735" y="290770"/>
                  <a:pt x="288442" y="289420"/>
                  <a:pt x="288442" y="287775"/>
                </a:cubicBezTo>
                <a:cubicBezTo>
                  <a:pt x="288442" y="286130"/>
                  <a:pt x="287737" y="285249"/>
                  <a:pt x="286328" y="285132"/>
                </a:cubicBezTo>
                <a:cubicBezTo>
                  <a:pt x="284918" y="285014"/>
                  <a:pt x="281394" y="283663"/>
                  <a:pt x="275755" y="281079"/>
                </a:cubicBezTo>
                <a:cubicBezTo>
                  <a:pt x="272231" y="279199"/>
                  <a:pt x="270469" y="278025"/>
                  <a:pt x="270469" y="277555"/>
                </a:cubicBezTo>
                <a:cubicBezTo>
                  <a:pt x="270703" y="277085"/>
                  <a:pt x="275872" y="278259"/>
                  <a:pt x="285975" y="281079"/>
                </a:cubicBezTo>
                <a:cubicBezTo>
                  <a:pt x="292319" y="282958"/>
                  <a:pt x="298897" y="283840"/>
                  <a:pt x="305711" y="283722"/>
                </a:cubicBezTo>
                <a:cubicBezTo>
                  <a:pt x="312525" y="283605"/>
                  <a:pt x="317928" y="282724"/>
                  <a:pt x="321923" y="281079"/>
                </a:cubicBezTo>
                <a:cubicBezTo>
                  <a:pt x="325917" y="279199"/>
                  <a:pt x="328149" y="277790"/>
                  <a:pt x="328619" y="276850"/>
                </a:cubicBezTo>
                <a:cubicBezTo>
                  <a:pt x="329089" y="275910"/>
                  <a:pt x="327679" y="272386"/>
                  <a:pt x="324390" y="266277"/>
                </a:cubicBezTo>
                <a:cubicBezTo>
                  <a:pt x="321100" y="260168"/>
                  <a:pt x="319103" y="254999"/>
                  <a:pt x="318398" y="250770"/>
                </a:cubicBezTo>
                <a:cubicBezTo>
                  <a:pt x="317694" y="246541"/>
                  <a:pt x="316166" y="244427"/>
                  <a:pt x="313817" y="244427"/>
                </a:cubicBezTo>
                <a:cubicBezTo>
                  <a:pt x="311232" y="244427"/>
                  <a:pt x="302069" y="246600"/>
                  <a:pt x="286328" y="250947"/>
                </a:cubicBezTo>
                <a:cubicBezTo>
                  <a:pt x="270586" y="255293"/>
                  <a:pt x="257899" y="259111"/>
                  <a:pt x="248266" y="262400"/>
                </a:cubicBezTo>
                <a:cubicBezTo>
                  <a:pt x="243567" y="264045"/>
                  <a:pt x="240277" y="264867"/>
                  <a:pt x="238398" y="264867"/>
                </a:cubicBezTo>
                <a:cubicBezTo>
                  <a:pt x="236518" y="264867"/>
                  <a:pt x="235578" y="265690"/>
                  <a:pt x="235579" y="267334"/>
                </a:cubicBezTo>
                <a:cubicBezTo>
                  <a:pt x="235579" y="268979"/>
                  <a:pt x="236988" y="269801"/>
                  <a:pt x="239808" y="269801"/>
                </a:cubicBezTo>
                <a:cubicBezTo>
                  <a:pt x="240747" y="269801"/>
                  <a:pt x="241511" y="269919"/>
                  <a:pt x="242098" y="270154"/>
                </a:cubicBezTo>
                <a:cubicBezTo>
                  <a:pt x="242686" y="270389"/>
                  <a:pt x="243038" y="270624"/>
                  <a:pt x="243156" y="270859"/>
                </a:cubicBezTo>
                <a:cubicBezTo>
                  <a:pt x="243273" y="271093"/>
                  <a:pt x="243332" y="271328"/>
                  <a:pt x="243332" y="271563"/>
                </a:cubicBezTo>
                <a:cubicBezTo>
                  <a:pt x="241922" y="273678"/>
                  <a:pt x="238574" y="273795"/>
                  <a:pt x="233288" y="271916"/>
                </a:cubicBezTo>
                <a:cubicBezTo>
                  <a:pt x="228001" y="270036"/>
                  <a:pt x="225358" y="267922"/>
                  <a:pt x="225358" y="265572"/>
                </a:cubicBezTo>
                <a:cubicBezTo>
                  <a:pt x="225358" y="263927"/>
                  <a:pt x="229118" y="261284"/>
                  <a:pt x="236636" y="257643"/>
                </a:cubicBezTo>
                <a:cubicBezTo>
                  <a:pt x="244154" y="254001"/>
                  <a:pt x="253200" y="250418"/>
                  <a:pt x="263773" y="246894"/>
                </a:cubicBezTo>
                <a:cubicBezTo>
                  <a:pt x="298310" y="235146"/>
                  <a:pt x="316519" y="228568"/>
                  <a:pt x="318398" y="227158"/>
                </a:cubicBezTo>
                <a:cubicBezTo>
                  <a:pt x="319573" y="226218"/>
                  <a:pt x="321218" y="222459"/>
                  <a:pt x="323332" y="215880"/>
                </a:cubicBezTo>
                <a:cubicBezTo>
                  <a:pt x="325447" y="209302"/>
                  <a:pt x="326974" y="204838"/>
                  <a:pt x="327914" y="202488"/>
                </a:cubicBezTo>
                <a:cubicBezTo>
                  <a:pt x="329324" y="198729"/>
                  <a:pt x="330557" y="194559"/>
                  <a:pt x="331615" y="189977"/>
                </a:cubicBezTo>
                <a:cubicBezTo>
                  <a:pt x="332672" y="185395"/>
                  <a:pt x="333200" y="181754"/>
                  <a:pt x="333200" y="179052"/>
                </a:cubicBezTo>
                <a:cubicBezTo>
                  <a:pt x="333200" y="176350"/>
                  <a:pt x="332730" y="174764"/>
                  <a:pt x="331791" y="174294"/>
                </a:cubicBezTo>
                <a:cubicBezTo>
                  <a:pt x="330381" y="174294"/>
                  <a:pt x="325271" y="176820"/>
                  <a:pt x="316460" y="181871"/>
                </a:cubicBezTo>
                <a:cubicBezTo>
                  <a:pt x="307649" y="186923"/>
                  <a:pt x="303009" y="189918"/>
                  <a:pt x="302539" y="190858"/>
                </a:cubicBezTo>
                <a:cubicBezTo>
                  <a:pt x="301364" y="193912"/>
                  <a:pt x="299250" y="193913"/>
                  <a:pt x="296196" y="190858"/>
                </a:cubicBezTo>
                <a:cubicBezTo>
                  <a:pt x="293611" y="187804"/>
                  <a:pt x="292554" y="184632"/>
                  <a:pt x="293024" y="181343"/>
                </a:cubicBezTo>
                <a:cubicBezTo>
                  <a:pt x="293729" y="178288"/>
                  <a:pt x="294198" y="175469"/>
                  <a:pt x="294433" y="172884"/>
                </a:cubicBezTo>
                <a:cubicBezTo>
                  <a:pt x="294668" y="168185"/>
                  <a:pt x="297488" y="165836"/>
                  <a:pt x="302892" y="165836"/>
                </a:cubicBezTo>
                <a:cubicBezTo>
                  <a:pt x="305476" y="165836"/>
                  <a:pt x="308648" y="164426"/>
                  <a:pt x="312407" y="161607"/>
                </a:cubicBezTo>
                <a:cubicBezTo>
                  <a:pt x="316167" y="158787"/>
                  <a:pt x="317165" y="157378"/>
                  <a:pt x="315403" y="157378"/>
                </a:cubicBezTo>
                <a:cubicBezTo>
                  <a:pt x="313641" y="157378"/>
                  <a:pt x="311761" y="158494"/>
                  <a:pt x="309764" y="160726"/>
                </a:cubicBezTo>
                <a:cubicBezTo>
                  <a:pt x="307767" y="162958"/>
                  <a:pt x="305946" y="164074"/>
                  <a:pt x="304301" y="164074"/>
                </a:cubicBezTo>
                <a:cubicBezTo>
                  <a:pt x="301717" y="164074"/>
                  <a:pt x="304301" y="161372"/>
                  <a:pt x="312055" y="155968"/>
                </a:cubicBezTo>
                <a:cubicBezTo>
                  <a:pt x="316989" y="152444"/>
                  <a:pt x="319221" y="151386"/>
                  <a:pt x="318751" y="152796"/>
                </a:cubicBezTo>
                <a:cubicBezTo>
                  <a:pt x="318751" y="153031"/>
                  <a:pt x="318633" y="153384"/>
                  <a:pt x="318398" y="153853"/>
                </a:cubicBezTo>
                <a:cubicBezTo>
                  <a:pt x="317694" y="154793"/>
                  <a:pt x="317576" y="155381"/>
                  <a:pt x="318046" y="155616"/>
                </a:cubicBezTo>
                <a:cubicBezTo>
                  <a:pt x="319456" y="155616"/>
                  <a:pt x="321335" y="154323"/>
                  <a:pt x="323685" y="151739"/>
                </a:cubicBezTo>
                <a:lnTo>
                  <a:pt x="325447" y="148920"/>
                </a:lnTo>
                <a:cubicBezTo>
                  <a:pt x="325447" y="148920"/>
                  <a:pt x="324977" y="149389"/>
                  <a:pt x="324037" y="150329"/>
                </a:cubicBezTo>
                <a:cubicBezTo>
                  <a:pt x="321923" y="151739"/>
                  <a:pt x="320454" y="152091"/>
                  <a:pt x="319632" y="151387"/>
                </a:cubicBezTo>
                <a:cubicBezTo>
                  <a:pt x="318810" y="150682"/>
                  <a:pt x="319573" y="149507"/>
                  <a:pt x="321923" y="147862"/>
                </a:cubicBezTo>
                <a:cubicBezTo>
                  <a:pt x="323097" y="146922"/>
                  <a:pt x="323802" y="146041"/>
                  <a:pt x="324037" y="145219"/>
                </a:cubicBezTo>
                <a:cubicBezTo>
                  <a:pt x="324272" y="144397"/>
                  <a:pt x="323920" y="143046"/>
                  <a:pt x="322980" y="141166"/>
                </a:cubicBezTo>
                <a:cubicBezTo>
                  <a:pt x="321805" y="138347"/>
                  <a:pt x="321159" y="134881"/>
                  <a:pt x="321042" y="130770"/>
                </a:cubicBezTo>
                <a:cubicBezTo>
                  <a:pt x="320924" y="126658"/>
                  <a:pt x="321453" y="123427"/>
                  <a:pt x="322627" y="121078"/>
                </a:cubicBezTo>
                <a:cubicBezTo>
                  <a:pt x="323567" y="119668"/>
                  <a:pt x="323920" y="118905"/>
                  <a:pt x="323685" y="118787"/>
                </a:cubicBezTo>
                <a:cubicBezTo>
                  <a:pt x="323450" y="118670"/>
                  <a:pt x="322392" y="118846"/>
                  <a:pt x="320513" y="119316"/>
                </a:cubicBezTo>
                <a:cubicBezTo>
                  <a:pt x="317928" y="120491"/>
                  <a:pt x="314639" y="122253"/>
                  <a:pt x="310645" y="124602"/>
                </a:cubicBezTo>
                <a:cubicBezTo>
                  <a:pt x="306651" y="126952"/>
                  <a:pt x="303538" y="128655"/>
                  <a:pt x="301306" y="129712"/>
                </a:cubicBezTo>
                <a:cubicBezTo>
                  <a:pt x="299074" y="130770"/>
                  <a:pt x="295843" y="133295"/>
                  <a:pt x="291614" y="137289"/>
                </a:cubicBezTo>
                <a:cubicBezTo>
                  <a:pt x="289030" y="139874"/>
                  <a:pt x="287326" y="142106"/>
                  <a:pt x="286504" y="143986"/>
                </a:cubicBezTo>
                <a:cubicBezTo>
                  <a:pt x="285682" y="145865"/>
                  <a:pt x="285153" y="148802"/>
                  <a:pt x="284918" y="152796"/>
                </a:cubicBezTo>
                <a:cubicBezTo>
                  <a:pt x="284448" y="158905"/>
                  <a:pt x="284566" y="164191"/>
                  <a:pt x="285270" y="168655"/>
                </a:cubicBezTo>
                <a:cubicBezTo>
                  <a:pt x="285975" y="171945"/>
                  <a:pt x="285917" y="174823"/>
                  <a:pt x="285094" y="177290"/>
                </a:cubicBezTo>
                <a:cubicBezTo>
                  <a:pt x="284272" y="179757"/>
                  <a:pt x="283038" y="180990"/>
                  <a:pt x="281394" y="180990"/>
                </a:cubicBezTo>
                <a:cubicBezTo>
                  <a:pt x="278809" y="180990"/>
                  <a:pt x="275872" y="179404"/>
                  <a:pt x="272583" y="176233"/>
                </a:cubicBezTo>
                <a:cubicBezTo>
                  <a:pt x="269294" y="173061"/>
                  <a:pt x="267179" y="169830"/>
                  <a:pt x="266240" y="166541"/>
                </a:cubicBezTo>
                <a:cubicBezTo>
                  <a:pt x="265065" y="162077"/>
                  <a:pt x="263890" y="158082"/>
                  <a:pt x="262715" y="154558"/>
                </a:cubicBezTo>
                <a:cubicBezTo>
                  <a:pt x="259661" y="145630"/>
                  <a:pt x="258075" y="139815"/>
                  <a:pt x="257957" y="137113"/>
                </a:cubicBezTo>
                <a:cubicBezTo>
                  <a:pt x="257840" y="134411"/>
                  <a:pt x="258956" y="131886"/>
                  <a:pt x="261306" y="129536"/>
                </a:cubicBezTo>
                <a:cubicBezTo>
                  <a:pt x="264125" y="126482"/>
                  <a:pt x="266944" y="122135"/>
                  <a:pt x="269764" y="116496"/>
                </a:cubicBezTo>
                <a:cubicBezTo>
                  <a:pt x="273053" y="110388"/>
                  <a:pt x="277870" y="102928"/>
                  <a:pt x="284213" y="94117"/>
                </a:cubicBezTo>
                <a:cubicBezTo>
                  <a:pt x="290557" y="85307"/>
                  <a:pt x="296666" y="77730"/>
                  <a:pt x="302539" y="71386"/>
                </a:cubicBezTo>
                <a:cubicBezTo>
                  <a:pt x="305594" y="68097"/>
                  <a:pt x="307121" y="66041"/>
                  <a:pt x="307121" y="65218"/>
                </a:cubicBezTo>
                <a:cubicBezTo>
                  <a:pt x="307121" y="64396"/>
                  <a:pt x="309999" y="61048"/>
                  <a:pt x="315755" y="55174"/>
                </a:cubicBezTo>
                <a:cubicBezTo>
                  <a:pt x="321512" y="49301"/>
                  <a:pt x="324390" y="46070"/>
                  <a:pt x="324390" y="45483"/>
                </a:cubicBezTo>
                <a:cubicBezTo>
                  <a:pt x="324390" y="44895"/>
                  <a:pt x="323450" y="44602"/>
                  <a:pt x="321570" y="44602"/>
                </a:cubicBezTo>
                <a:cubicBezTo>
                  <a:pt x="318751" y="44602"/>
                  <a:pt x="314815" y="42546"/>
                  <a:pt x="309764" y="38434"/>
                </a:cubicBezTo>
                <a:cubicBezTo>
                  <a:pt x="304712" y="34323"/>
                  <a:pt x="301952" y="30974"/>
                  <a:pt x="301482" y="28390"/>
                </a:cubicBezTo>
                <a:cubicBezTo>
                  <a:pt x="299837" y="20872"/>
                  <a:pt x="300307" y="16055"/>
                  <a:pt x="302892" y="13941"/>
                </a:cubicBezTo>
                <a:cubicBezTo>
                  <a:pt x="304066" y="13001"/>
                  <a:pt x="305182" y="12707"/>
                  <a:pt x="306240" y="13060"/>
                </a:cubicBezTo>
                <a:cubicBezTo>
                  <a:pt x="307297" y="13412"/>
                  <a:pt x="309118" y="14763"/>
                  <a:pt x="311702" y="17113"/>
                </a:cubicBezTo>
                <a:cubicBezTo>
                  <a:pt x="314522" y="19932"/>
                  <a:pt x="316636" y="21577"/>
                  <a:pt x="318046" y="22046"/>
                </a:cubicBezTo>
                <a:cubicBezTo>
                  <a:pt x="319456" y="22516"/>
                  <a:pt x="322980" y="22399"/>
                  <a:pt x="328619" y="21694"/>
                </a:cubicBezTo>
                <a:cubicBezTo>
                  <a:pt x="336137" y="20989"/>
                  <a:pt x="346005" y="18170"/>
                  <a:pt x="358223" y="13236"/>
                </a:cubicBezTo>
                <a:cubicBezTo>
                  <a:pt x="370440" y="8302"/>
                  <a:pt x="378193" y="5952"/>
                  <a:pt x="381482" y="6187"/>
                </a:cubicBezTo>
                <a:close/>
                <a:moveTo>
                  <a:pt x="783423" y="67862"/>
                </a:moveTo>
                <a:cubicBezTo>
                  <a:pt x="782366" y="67157"/>
                  <a:pt x="781837" y="67333"/>
                  <a:pt x="781837" y="68390"/>
                </a:cubicBezTo>
                <a:cubicBezTo>
                  <a:pt x="781837" y="69448"/>
                  <a:pt x="782366" y="69976"/>
                  <a:pt x="783423" y="69976"/>
                </a:cubicBezTo>
                <a:cubicBezTo>
                  <a:pt x="784480" y="69976"/>
                  <a:pt x="785009" y="69800"/>
                  <a:pt x="785009" y="69448"/>
                </a:cubicBezTo>
                <a:cubicBezTo>
                  <a:pt x="785009" y="69095"/>
                  <a:pt x="784480" y="68567"/>
                  <a:pt x="783423" y="67862"/>
                </a:cubicBezTo>
                <a:close/>
                <a:moveTo>
                  <a:pt x="625361" y="8302"/>
                </a:moveTo>
                <a:cubicBezTo>
                  <a:pt x="626300" y="8537"/>
                  <a:pt x="627005" y="9477"/>
                  <a:pt x="627475" y="11121"/>
                </a:cubicBezTo>
                <a:cubicBezTo>
                  <a:pt x="627945" y="12766"/>
                  <a:pt x="628591" y="14352"/>
                  <a:pt x="629413" y="15879"/>
                </a:cubicBezTo>
                <a:cubicBezTo>
                  <a:pt x="630236" y="17406"/>
                  <a:pt x="631058" y="19932"/>
                  <a:pt x="631880" y="23456"/>
                </a:cubicBezTo>
                <a:cubicBezTo>
                  <a:pt x="632703" y="26981"/>
                  <a:pt x="633584" y="29036"/>
                  <a:pt x="634523" y="29623"/>
                </a:cubicBezTo>
                <a:cubicBezTo>
                  <a:pt x="635464" y="30211"/>
                  <a:pt x="641278" y="28684"/>
                  <a:pt x="651968" y="25042"/>
                </a:cubicBezTo>
                <a:cubicBezTo>
                  <a:pt x="662659" y="21400"/>
                  <a:pt x="668591" y="18875"/>
                  <a:pt x="669766" y="17465"/>
                </a:cubicBezTo>
                <a:cubicBezTo>
                  <a:pt x="670471" y="16290"/>
                  <a:pt x="671704" y="15820"/>
                  <a:pt x="673467" y="16055"/>
                </a:cubicBezTo>
                <a:cubicBezTo>
                  <a:pt x="675229" y="16290"/>
                  <a:pt x="679282" y="17113"/>
                  <a:pt x="685625" y="18522"/>
                </a:cubicBezTo>
                <a:cubicBezTo>
                  <a:pt x="692909" y="20637"/>
                  <a:pt x="698019" y="22458"/>
                  <a:pt x="700956" y="23985"/>
                </a:cubicBezTo>
                <a:cubicBezTo>
                  <a:pt x="703893" y="25512"/>
                  <a:pt x="706183" y="27803"/>
                  <a:pt x="707828" y="30857"/>
                </a:cubicBezTo>
                <a:cubicBezTo>
                  <a:pt x="711822" y="38375"/>
                  <a:pt x="705831" y="44484"/>
                  <a:pt x="689854" y="49183"/>
                </a:cubicBezTo>
                <a:cubicBezTo>
                  <a:pt x="685390" y="50593"/>
                  <a:pt x="680574" y="53765"/>
                  <a:pt x="675405" y="58699"/>
                </a:cubicBezTo>
                <a:cubicBezTo>
                  <a:pt x="669531" y="64572"/>
                  <a:pt x="665243" y="69330"/>
                  <a:pt x="662541" y="72972"/>
                </a:cubicBezTo>
                <a:cubicBezTo>
                  <a:pt x="659839" y="76614"/>
                  <a:pt x="655904" y="82664"/>
                  <a:pt x="650735" y="91122"/>
                </a:cubicBezTo>
                <a:cubicBezTo>
                  <a:pt x="644157" y="101694"/>
                  <a:pt x="640163" y="107686"/>
                  <a:pt x="638753" y="109095"/>
                </a:cubicBezTo>
                <a:cubicBezTo>
                  <a:pt x="637343" y="110505"/>
                  <a:pt x="635463" y="113207"/>
                  <a:pt x="633114" y="117201"/>
                </a:cubicBezTo>
                <a:lnTo>
                  <a:pt x="629237" y="123193"/>
                </a:lnTo>
                <a:lnTo>
                  <a:pt x="632409" y="126364"/>
                </a:lnTo>
                <a:cubicBezTo>
                  <a:pt x="634523" y="128714"/>
                  <a:pt x="635933" y="131533"/>
                  <a:pt x="636638" y="134823"/>
                </a:cubicBezTo>
                <a:lnTo>
                  <a:pt x="637696" y="139756"/>
                </a:lnTo>
                <a:lnTo>
                  <a:pt x="650030" y="127422"/>
                </a:lnTo>
                <a:cubicBezTo>
                  <a:pt x="656139" y="121548"/>
                  <a:pt x="660016" y="118082"/>
                  <a:pt x="661660" y="117025"/>
                </a:cubicBezTo>
                <a:cubicBezTo>
                  <a:pt x="663305" y="115968"/>
                  <a:pt x="665419" y="115674"/>
                  <a:pt x="668004" y="116144"/>
                </a:cubicBezTo>
                <a:cubicBezTo>
                  <a:pt x="671528" y="116849"/>
                  <a:pt x="673995" y="117436"/>
                  <a:pt x="675405" y="117906"/>
                </a:cubicBezTo>
                <a:cubicBezTo>
                  <a:pt x="676580" y="118376"/>
                  <a:pt x="680691" y="113677"/>
                  <a:pt x="687740" y="103809"/>
                </a:cubicBezTo>
                <a:cubicBezTo>
                  <a:pt x="694788" y="93941"/>
                  <a:pt x="700016" y="85601"/>
                  <a:pt x="703423" y="78787"/>
                </a:cubicBezTo>
                <a:cubicBezTo>
                  <a:pt x="706830" y="71973"/>
                  <a:pt x="708885" y="68567"/>
                  <a:pt x="709590" y="68567"/>
                </a:cubicBezTo>
                <a:cubicBezTo>
                  <a:pt x="709590" y="68567"/>
                  <a:pt x="709590" y="68919"/>
                  <a:pt x="709590" y="69624"/>
                </a:cubicBezTo>
                <a:cubicBezTo>
                  <a:pt x="709355" y="70564"/>
                  <a:pt x="708944" y="71680"/>
                  <a:pt x="708357" y="72972"/>
                </a:cubicBezTo>
                <a:cubicBezTo>
                  <a:pt x="707769" y="74264"/>
                  <a:pt x="707123" y="75733"/>
                  <a:pt x="706418" y="77377"/>
                </a:cubicBezTo>
                <a:cubicBezTo>
                  <a:pt x="703599" y="83016"/>
                  <a:pt x="702424" y="86188"/>
                  <a:pt x="702894" y="86893"/>
                </a:cubicBezTo>
                <a:cubicBezTo>
                  <a:pt x="703364" y="87598"/>
                  <a:pt x="702365" y="92179"/>
                  <a:pt x="699898" y="100637"/>
                </a:cubicBezTo>
                <a:cubicBezTo>
                  <a:pt x="697432" y="109095"/>
                  <a:pt x="695610" y="114499"/>
                  <a:pt x="694436" y="116849"/>
                </a:cubicBezTo>
                <a:cubicBezTo>
                  <a:pt x="693261" y="119198"/>
                  <a:pt x="692967" y="121607"/>
                  <a:pt x="693555" y="124073"/>
                </a:cubicBezTo>
                <a:cubicBezTo>
                  <a:pt x="694142" y="126541"/>
                  <a:pt x="693848" y="128420"/>
                  <a:pt x="692674" y="129712"/>
                </a:cubicBezTo>
                <a:cubicBezTo>
                  <a:pt x="691499" y="131004"/>
                  <a:pt x="690618" y="135116"/>
                  <a:pt x="690031" y="142047"/>
                </a:cubicBezTo>
                <a:cubicBezTo>
                  <a:pt x="689443" y="148978"/>
                  <a:pt x="688915" y="152385"/>
                  <a:pt x="688445" y="152268"/>
                </a:cubicBezTo>
                <a:cubicBezTo>
                  <a:pt x="687975" y="152150"/>
                  <a:pt x="685978" y="151504"/>
                  <a:pt x="682454" y="150329"/>
                </a:cubicBezTo>
                <a:cubicBezTo>
                  <a:pt x="680574" y="149624"/>
                  <a:pt x="678988" y="148450"/>
                  <a:pt x="677696" y="146805"/>
                </a:cubicBezTo>
                <a:cubicBezTo>
                  <a:pt x="676403" y="145160"/>
                  <a:pt x="674583" y="141754"/>
                  <a:pt x="672233" y="136585"/>
                </a:cubicBezTo>
                <a:cubicBezTo>
                  <a:pt x="668474" y="128361"/>
                  <a:pt x="666007" y="124250"/>
                  <a:pt x="664832" y="124250"/>
                </a:cubicBezTo>
                <a:cubicBezTo>
                  <a:pt x="663422" y="124250"/>
                  <a:pt x="660955" y="126364"/>
                  <a:pt x="657431" y="130593"/>
                </a:cubicBezTo>
                <a:cubicBezTo>
                  <a:pt x="653907" y="134822"/>
                  <a:pt x="652145" y="137759"/>
                  <a:pt x="652145" y="139404"/>
                </a:cubicBezTo>
                <a:cubicBezTo>
                  <a:pt x="652145" y="141519"/>
                  <a:pt x="651616" y="143633"/>
                  <a:pt x="650559" y="145748"/>
                </a:cubicBezTo>
                <a:cubicBezTo>
                  <a:pt x="649502" y="147862"/>
                  <a:pt x="649502" y="149448"/>
                  <a:pt x="650559" y="150505"/>
                </a:cubicBezTo>
                <a:cubicBezTo>
                  <a:pt x="651616" y="151563"/>
                  <a:pt x="651322" y="153266"/>
                  <a:pt x="649678" y="155616"/>
                </a:cubicBezTo>
                <a:cubicBezTo>
                  <a:pt x="648033" y="157965"/>
                  <a:pt x="647563" y="160784"/>
                  <a:pt x="648268" y="164074"/>
                </a:cubicBezTo>
                <a:cubicBezTo>
                  <a:pt x="649208" y="169478"/>
                  <a:pt x="649560" y="172650"/>
                  <a:pt x="649325" y="173589"/>
                </a:cubicBezTo>
                <a:cubicBezTo>
                  <a:pt x="649091" y="174529"/>
                  <a:pt x="647916" y="174999"/>
                  <a:pt x="645801" y="174999"/>
                </a:cubicBezTo>
                <a:cubicBezTo>
                  <a:pt x="641102" y="175234"/>
                  <a:pt x="636227" y="171768"/>
                  <a:pt x="631176" y="164602"/>
                </a:cubicBezTo>
                <a:cubicBezTo>
                  <a:pt x="626124" y="157436"/>
                  <a:pt x="623598" y="150564"/>
                  <a:pt x="623599" y="143986"/>
                </a:cubicBezTo>
                <a:cubicBezTo>
                  <a:pt x="623598" y="139052"/>
                  <a:pt x="623070" y="136585"/>
                  <a:pt x="622013" y="136585"/>
                </a:cubicBezTo>
                <a:cubicBezTo>
                  <a:pt x="620955" y="136585"/>
                  <a:pt x="620427" y="137113"/>
                  <a:pt x="620427" y="138171"/>
                </a:cubicBezTo>
                <a:cubicBezTo>
                  <a:pt x="620427" y="139228"/>
                  <a:pt x="618958" y="141577"/>
                  <a:pt x="616021" y="145219"/>
                </a:cubicBezTo>
                <a:cubicBezTo>
                  <a:pt x="613085" y="148861"/>
                  <a:pt x="610852" y="152561"/>
                  <a:pt x="609325" y="156320"/>
                </a:cubicBezTo>
                <a:cubicBezTo>
                  <a:pt x="607798" y="160080"/>
                  <a:pt x="605977" y="162488"/>
                  <a:pt x="603863" y="163545"/>
                </a:cubicBezTo>
                <a:cubicBezTo>
                  <a:pt x="601748" y="164602"/>
                  <a:pt x="600691" y="165836"/>
                  <a:pt x="600691" y="167246"/>
                </a:cubicBezTo>
                <a:cubicBezTo>
                  <a:pt x="600691" y="169360"/>
                  <a:pt x="597343" y="174235"/>
                  <a:pt x="590647" y="181871"/>
                </a:cubicBezTo>
                <a:cubicBezTo>
                  <a:pt x="583951" y="189507"/>
                  <a:pt x="579428" y="193677"/>
                  <a:pt x="577079" y="194382"/>
                </a:cubicBezTo>
                <a:cubicBezTo>
                  <a:pt x="575199" y="195087"/>
                  <a:pt x="572908" y="194382"/>
                  <a:pt x="570206" y="192268"/>
                </a:cubicBezTo>
                <a:cubicBezTo>
                  <a:pt x="567504" y="190153"/>
                  <a:pt x="565566" y="187686"/>
                  <a:pt x="564391" y="184867"/>
                </a:cubicBezTo>
                <a:cubicBezTo>
                  <a:pt x="562511" y="180168"/>
                  <a:pt x="561748" y="175528"/>
                  <a:pt x="562100" y="170946"/>
                </a:cubicBezTo>
                <a:cubicBezTo>
                  <a:pt x="562453" y="166364"/>
                  <a:pt x="563921" y="162782"/>
                  <a:pt x="566506" y="160197"/>
                </a:cubicBezTo>
                <a:cubicBezTo>
                  <a:pt x="567915" y="158787"/>
                  <a:pt x="573319" y="151386"/>
                  <a:pt x="582717" y="137994"/>
                </a:cubicBezTo>
                <a:cubicBezTo>
                  <a:pt x="602688" y="108626"/>
                  <a:pt x="613730" y="92766"/>
                  <a:pt x="615845" y="90417"/>
                </a:cubicBezTo>
                <a:cubicBezTo>
                  <a:pt x="616785" y="89242"/>
                  <a:pt x="619017" y="85953"/>
                  <a:pt x="622541" y="80549"/>
                </a:cubicBezTo>
                <a:cubicBezTo>
                  <a:pt x="626065" y="75145"/>
                  <a:pt x="629590" y="69859"/>
                  <a:pt x="633114" y="64690"/>
                </a:cubicBezTo>
                <a:cubicBezTo>
                  <a:pt x="634054" y="63515"/>
                  <a:pt x="634876" y="62282"/>
                  <a:pt x="635581" y="60989"/>
                </a:cubicBezTo>
                <a:cubicBezTo>
                  <a:pt x="636286" y="59697"/>
                  <a:pt x="636814" y="58699"/>
                  <a:pt x="637167" y="57994"/>
                </a:cubicBezTo>
                <a:cubicBezTo>
                  <a:pt x="637519" y="57289"/>
                  <a:pt x="637578" y="56936"/>
                  <a:pt x="637343" y="56937"/>
                </a:cubicBezTo>
                <a:cubicBezTo>
                  <a:pt x="636638" y="56702"/>
                  <a:pt x="634289" y="56114"/>
                  <a:pt x="630294" y="55174"/>
                </a:cubicBezTo>
                <a:cubicBezTo>
                  <a:pt x="627240" y="54470"/>
                  <a:pt x="625184" y="53530"/>
                  <a:pt x="624127" y="52355"/>
                </a:cubicBezTo>
                <a:cubicBezTo>
                  <a:pt x="623070" y="51180"/>
                  <a:pt x="621719" y="48596"/>
                  <a:pt x="620074" y="44602"/>
                </a:cubicBezTo>
                <a:cubicBezTo>
                  <a:pt x="617020" y="38023"/>
                  <a:pt x="615316" y="32619"/>
                  <a:pt x="614964" y="28390"/>
                </a:cubicBezTo>
                <a:cubicBezTo>
                  <a:pt x="614612" y="24161"/>
                  <a:pt x="615375" y="19814"/>
                  <a:pt x="617255" y="15350"/>
                </a:cubicBezTo>
                <a:cubicBezTo>
                  <a:pt x="619839" y="9712"/>
                  <a:pt x="622541" y="7362"/>
                  <a:pt x="625361" y="8302"/>
                </a:cubicBezTo>
                <a:close/>
                <a:moveTo>
                  <a:pt x="806683" y="14029"/>
                </a:moveTo>
                <a:cubicBezTo>
                  <a:pt x="809973" y="14558"/>
                  <a:pt x="814495" y="15703"/>
                  <a:pt x="820252" y="17465"/>
                </a:cubicBezTo>
                <a:cubicBezTo>
                  <a:pt x="828710" y="20284"/>
                  <a:pt x="833409" y="23809"/>
                  <a:pt x="834349" y="28038"/>
                </a:cubicBezTo>
                <a:cubicBezTo>
                  <a:pt x="835288" y="30857"/>
                  <a:pt x="835406" y="32678"/>
                  <a:pt x="834701" y="33500"/>
                </a:cubicBezTo>
                <a:cubicBezTo>
                  <a:pt x="833996" y="34323"/>
                  <a:pt x="831881" y="34969"/>
                  <a:pt x="828357" y="35439"/>
                </a:cubicBezTo>
                <a:cubicBezTo>
                  <a:pt x="823893" y="36143"/>
                  <a:pt x="819547" y="37847"/>
                  <a:pt x="815318" y="40549"/>
                </a:cubicBezTo>
                <a:cubicBezTo>
                  <a:pt x="811089" y="43251"/>
                  <a:pt x="808622" y="44602"/>
                  <a:pt x="807917" y="44602"/>
                </a:cubicBezTo>
                <a:cubicBezTo>
                  <a:pt x="807212" y="44602"/>
                  <a:pt x="805567" y="45776"/>
                  <a:pt x="802983" y="48126"/>
                </a:cubicBezTo>
                <a:cubicBezTo>
                  <a:pt x="801103" y="49771"/>
                  <a:pt x="800046" y="51122"/>
                  <a:pt x="799811" y="52179"/>
                </a:cubicBezTo>
                <a:cubicBezTo>
                  <a:pt x="799576" y="53236"/>
                  <a:pt x="799694" y="55527"/>
                  <a:pt x="800164" y="59051"/>
                </a:cubicBezTo>
                <a:cubicBezTo>
                  <a:pt x="801103" y="63985"/>
                  <a:pt x="801867" y="68860"/>
                  <a:pt x="802454" y="73677"/>
                </a:cubicBezTo>
                <a:cubicBezTo>
                  <a:pt x="803042" y="78493"/>
                  <a:pt x="803923" y="81019"/>
                  <a:pt x="805097" y="81254"/>
                </a:cubicBezTo>
                <a:cubicBezTo>
                  <a:pt x="805332" y="81489"/>
                  <a:pt x="805920" y="81665"/>
                  <a:pt x="806859" y="81783"/>
                </a:cubicBezTo>
                <a:cubicBezTo>
                  <a:pt x="807799" y="81900"/>
                  <a:pt x="809091" y="82194"/>
                  <a:pt x="810736" y="82664"/>
                </a:cubicBezTo>
                <a:cubicBezTo>
                  <a:pt x="812381" y="83133"/>
                  <a:pt x="813791" y="83486"/>
                  <a:pt x="814965" y="83721"/>
                </a:cubicBezTo>
                <a:cubicBezTo>
                  <a:pt x="820839" y="84896"/>
                  <a:pt x="826771" y="86599"/>
                  <a:pt x="832763" y="88831"/>
                </a:cubicBezTo>
                <a:cubicBezTo>
                  <a:pt x="838754" y="91063"/>
                  <a:pt x="842572" y="92766"/>
                  <a:pt x="844217" y="93941"/>
                </a:cubicBezTo>
                <a:cubicBezTo>
                  <a:pt x="847506" y="96761"/>
                  <a:pt x="847741" y="99932"/>
                  <a:pt x="844921" y="103457"/>
                </a:cubicBezTo>
                <a:cubicBezTo>
                  <a:pt x="843747" y="104631"/>
                  <a:pt x="840751" y="106393"/>
                  <a:pt x="835935" y="108743"/>
                </a:cubicBezTo>
                <a:cubicBezTo>
                  <a:pt x="831118" y="111092"/>
                  <a:pt x="828005" y="112267"/>
                  <a:pt x="826595" y="112267"/>
                </a:cubicBezTo>
                <a:cubicBezTo>
                  <a:pt x="825186" y="112267"/>
                  <a:pt x="822954" y="113090"/>
                  <a:pt x="819899" y="114734"/>
                </a:cubicBezTo>
                <a:cubicBezTo>
                  <a:pt x="816845" y="116379"/>
                  <a:pt x="813791" y="117260"/>
                  <a:pt x="810736" y="117377"/>
                </a:cubicBezTo>
                <a:cubicBezTo>
                  <a:pt x="807682" y="117495"/>
                  <a:pt x="805861" y="118435"/>
                  <a:pt x="805274" y="120197"/>
                </a:cubicBezTo>
                <a:cubicBezTo>
                  <a:pt x="804686" y="121959"/>
                  <a:pt x="804627" y="131768"/>
                  <a:pt x="805097" y="149624"/>
                </a:cubicBezTo>
                <a:cubicBezTo>
                  <a:pt x="806507" y="194030"/>
                  <a:pt x="807212" y="222929"/>
                  <a:pt x="807212" y="236321"/>
                </a:cubicBezTo>
                <a:cubicBezTo>
                  <a:pt x="807212" y="249713"/>
                  <a:pt x="806625" y="262165"/>
                  <a:pt x="805450" y="273678"/>
                </a:cubicBezTo>
                <a:cubicBezTo>
                  <a:pt x="803805" y="289185"/>
                  <a:pt x="802454" y="297467"/>
                  <a:pt x="801397" y="298524"/>
                </a:cubicBezTo>
                <a:cubicBezTo>
                  <a:pt x="800339" y="299581"/>
                  <a:pt x="799928" y="300815"/>
                  <a:pt x="800164" y="302224"/>
                </a:cubicBezTo>
                <a:cubicBezTo>
                  <a:pt x="800164" y="303634"/>
                  <a:pt x="799047" y="307922"/>
                  <a:pt x="796815" y="315088"/>
                </a:cubicBezTo>
                <a:cubicBezTo>
                  <a:pt x="794583" y="322254"/>
                  <a:pt x="792997" y="326777"/>
                  <a:pt x="792058" y="328656"/>
                </a:cubicBezTo>
                <a:cubicBezTo>
                  <a:pt x="790413" y="331711"/>
                  <a:pt x="788651" y="335000"/>
                  <a:pt x="786771" y="338524"/>
                </a:cubicBezTo>
                <a:cubicBezTo>
                  <a:pt x="784422" y="342988"/>
                  <a:pt x="783247" y="346278"/>
                  <a:pt x="783247" y="348392"/>
                </a:cubicBezTo>
                <a:cubicBezTo>
                  <a:pt x="783247" y="350507"/>
                  <a:pt x="782836" y="350859"/>
                  <a:pt x="782013" y="349449"/>
                </a:cubicBezTo>
                <a:cubicBezTo>
                  <a:pt x="781191" y="348040"/>
                  <a:pt x="780956" y="345514"/>
                  <a:pt x="781309" y="341872"/>
                </a:cubicBezTo>
                <a:cubicBezTo>
                  <a:pt x="781661" y="338230"/>
                  <a:pt x="782072" y="322371"/>
                  <a:pt x="782542" y="294295"/>
                </a:cubicBezTo>
                <a:cubicBezTo>
                  <a:pt x="783012" y="266218"/>
                  <a:pt x="783717" y="251593"/>
                  <a:pt x="784657" y="250418"/>
                </a:cubicBezTo>
                <a:cubicBezTo>
                  <a:pt x="785362" y="249478"/>
                  <a:pt x="785655" y="242136"/>
                  <a:pt x="785538" y="228391"/>
                </a:cubicBezTo>
                <a:cubicBezTo>
                  <a:pt x="785420" y="214647"/>
                  <a:pt x="785009" y="207187"/>
                  <a:pt x="784304" y="206012"/>
                </a:cubicBezTo>
                <a:cubicBezTo>
                  <a:pt x="782660" y="203193"/>
                  <a:pt x="781837" y="188274"/>
                  <a:pt x="781837" y="161254"/>
                </a:cubicBezTo>
                <a:cubicBezTo>
                  <a:pt x="782072" y="139404"/>
                  <a:pt x="781837" y="128127"/>
                  <a:pt x="781133" y="127422"/>
                </a:cubicBezTo>
                <a:cubicBezTo>
                  <a:pt x="780663" y="127187"/>
                  <a:pt x="777255" y="128126"/>
                  <a:pt x="770912" y="130241"/>
                </a:cubicBezTo>
                <a:cubicBezTo>
                  <a:pt x="770207" y="130476"/>
                  <a:pt x="769385" y="130711"/>
                  <a:pt x="768445" y="130946"/>
                </a:cubicBezTo>
                <a:cubicBezTo>
                  <a:pt x="764686" y="132121"/>
                  <a:pt x="762513" y="133589"/>
                  <a:pt x="761925" y="135351"/>
                </a:cubicBezTo>
                <a:cubicBezTo>
                  <a:pt x="761338" y="137113"/>
                  <a:pt x="760809" y="142576"/>
                  <a:pt x="760339" y="151739"/>
                </a:cubicBezTo>
                <a:cubicBezTo>
                  <a:pt x="760105" y="154558"/>
                  <a:pt x="759987" y="156790"/>
                  <a:pt x="759987" y="158435"/>
                </a:cubicBezTo>
                <a:cubicBezTo>
                  <a:pt x="759517" y="168538"/>
                  <a:pt x="759047" y="174177"/>
                  <a:pt x="758577" y="175351"/>
                </a:cubicBezTo>
                <a:cubicBezTo>
                  <a:pt x="758107" y="176526"/>
                  <a:pt x="758225" y="177114"/>
                  <a:pt x="758930" y="177113"/>
                </a:cubicBezTo>
                <a:cubicBezTo>
                  <a:pt x="759635" y="177348"/>
                  <a:pt x="759928" y="178230"/>
                  <a:pt x="759811" y="179757"/>
                </a:cubicBezTo>
                <a:cubicBezTo>
                  <a:pt x="759693" y="181284"/>
                  <a:pt x="759341" y="183281"/>
                  <a:pt x="758754" y="185748"/>
                </a:cubicBezTo>
                <a:cubicBezTo>
                  <a:pt x="758166" y="188215"/>
                  <a:pt x="757403" y="190506"/>
                  <a:pt x="756463" y="192620"/>
                </a:cubicBezTo>
                <a:cubicBezTo>
                  <a:pt x="755523" y="195205"/>
                  <a:pt x="754700" y="196791"/>
                  <a:pt x="753996" y="197378"/>
                </a:cubicBezTo>
                <a:cubicBezTo>
                  <a:pt x="753291" y="197965"/>
                  <a:pt x="752116" y="198024"/>
                  <a:pt x="750471" y="197554"/>
                </a:cubicBezTo>
                <a:cubicBezTo>
                  <a:pt x="747652" y="196849"/>
                  <a:pt x="745537" y="195792"/>
                  <a:pt x="744128" y="194382"/>
                </a:cubicBezTo>
                <a:cubicBezTo>
                  <a:pt x="742718" y="192973"/>
                  <a:pt x="740956" y="189918"/>
                  <a:pt x="738842" y="185219"/>
                </a:cubicBezTo>
                <a:cubicBezTo>
                  <a:pt x="737197" y="181695"/>
                  <a:pt x="736198" y="178758"/>
                  <a:pt x="735846" y="176409"/>
                </a:cubicBezTo>
                <a:cubicBezTo>
                  <a:pt x="735493" y="174059"/>
                  <a:pt x="735552" y="169948"/>
                  <a:pt x="736022" y="164074"/>
                </a:cubicBezTo>
                <a:cubicBezTo>
                  <a:pt x="736492" y="155146"/>
                  <a:pt x="736962" y="149624"/>
                  <a:pt x="737432" y="147510"/>
                </a:cubicBezTo>
                <a:cubicBezTo>
                  <a:pt x="737667" y="145865"/>
                  <a:pt x="737549" y="144867"/>
                  <a:pt x="737079" y="144514"/>
                </a:cubicBezTo>
                <a:cubicBezTo>
                  <a:pt x="736609" y="144162"/>
                  <a:pt x="735082" y="143986"/>
                  <a:pt x="732498" y="143986"/>
                </a:cubicBezTo>
                <a:cubicBezTo>
                  <a:pt x="728973" y="143986"/>
                  <a:pt x="725508" y="143222"/>
                  <a:pt x="722101" y="141695"/>
                </a:cubicBezTo>
                <a:cubicBezTo>
                  <a:pt x="718694" y="140167"/>
                  <a:pt x="716404" y="138229"/>
                  <a:pt x="715229" y="135880"/>
                </a:cubicBezTo>
                <a:cubicBezTo>
                  <a:pt x="713819" y="133530"/>
                  <a:pt x="712527" y="130358"/>
                  <a:pt x="711352" y="126364"/>
                </a:cubicBezTo>
                <a:cubicBezTo>
                  <a:pt x="710178" y="122370"/>
                  <a:pt x="709590" y="119198"/>
                  <a:pt x="709590" y="116849"/>
                </a:cubicBezTo>
                <a:cubicBezTo>
                  <a:pt x="709590" y="114264"/>
                  <a:pt x="711352" y="111093"/>
                  <a:pt x="714876" y="107333"/>
                </a:cubicBezTo>
                <a:cubicBezTo>
                  <a:pt x="756462" y="66687"/>
                  <a:pt x="776903" y="46011"/>
                  <a:pt x="776198" y="45307"/>
                </a:cubicBezTo>
                <a:cubicBezTo>
                  <a:pt x="775729" y="44837"/>
                  <a:pt x="774319" y="44602"/>
                  <a:pt x="771969" y="44602"/>
                </a:cubicBezTo>
                <a:cubicBezTo>
                  <a:pt x="767740" y="44602"/>
                  <a:pt x="762219" y="42487"/>
                  <a:pt x="755405" y="38258"/>
                </a:cubicBezTo>
                <a:cubicBezTo>
                  <a:pt x="748592" y="34029"/>
                  <a:pt x="744010" y="29800"/>
                  <a:pt x="741661" y="25571"/>
                </a:cubicBezTo>
                <a:cubicBezTo>
                  <a:pt x="740721" y="23691"/>
                  <a:pt x="738841" y="22869"/>
                  <a:pt x="736022" y="23104"/>
                </a:cubicBezTo>
                <a:cubicBezTo>
                  <a:pt x="733672" y="23104"/>
                  <a:pt x="732380" y="22516"/>
                  <a:pt x="732146" y="21342"/>
                </a:cubicBezTo>
                <a:cubicBezTo>
                  <a:pt x="732145" y="19462"/>
                  <a:pt x="733790" y="17582"/>
                  <a:pt x="737079" y="15703"/>
                </a:cubicBezTo>
                <a:cubicBezTo>
                  <a:pt x="739899" y="14293"/>
                  <a:pt x="742307" y="14234"/>
                  <a:pt x="744304" y="15527"/>
                </a:cubicBezTo>
                <a:cubicBezTo>
                  <a:pt x="746301" y="16819"/>
                  <a:pt x="748004" y="17465"/>
                  <a:pt x="749414" y="17465"/>
                </a:cubicBezTo>
                <a:cubicBezTo>
                  <a:pt x="750824" y="17465"/>
                  <a:pt x="752175" y="18287"/>
                  <a:pt x="753467" y="19932"/>
                </a:cubicBezTo>
                <a:cubicBezTo>
                  <a:pt x="754759" y="21577"/>
                  <a:pt x="758930" y="22046"/>
                  <a:pt x="765978" y="21342"/>
                </a:cubicBezTo>
                <a:cubicBezTo>
                  <a:pt x="772087" y="20872"/>
                  <a:pt x="779135" y="19815"/>
                  <a:pt x="787124" y="18170"/>
                </a:cubicBezTo>
                <a:cubicBezTo>
                  <a:pt x="795112" y="16525"/>
                  <a:pt x="799576" y="15233"/>
                  <a:pt x="800516" y="14293"/>
                </a:cubicBezTo>
                <a:cubicBezTo>
                  <a:pt x="801338" y="13588"/>
                  <a:pt x="803394" y="13500"/>
                  <a:pt x="806683" y="14029"/>
                </a:cubicBezTo>
                <a:close/>
                <a:moveTo>
                  <a:pt x="1125452" y="22928"/>
                </a:moveTo>
                <a:cubicBezTo>
                  <a:pt x="1127096" y="23515"/>
                  <a:pt x="1129211" y="25218"/>
                  <a:pt x="1131795" y="28038"/>
                </a:cubicBezTo>
                <a:cubicBezTo>
                  <a:pt x="1135320" y="32267"/>
                  <a:pt x="1137082" y="36496"/>
                  <a:pt x="1137082" y="40725"/>
                </a:cubicBezTo>
                <a:cubicBezTo>
                  <a:pt x="1137082" y="43779"/>
                  <a:pt x="1136788" y="45659"/>
                  <a:pt x="1136201" y="46364"/>
                </a:cubicBezTo>
                <a:cubicBezTo>
                  <a:pt x="1135613" y="47069"/>
                  <a:pt x="1133792" y="47656"/>
                  <a:pt x="1130738" y="48126"/>
                </a:cubicBezTo>
                <a:cubicBezTo>
                  <a:pt x="1126744" y="48596"/>
                  <a:pt x="1123925" y="48537"/>
                  <a:pt x="1122280" y="47950"/>
                </a:cubicBezTo>
                <a:cubicBezTo>
                  <a:pt x="1120635" y="47362"/>
                  <a:pt x="1119813" y="46129"/>
                  <a:pt x="1119813" y="44249"/>
                </a:cubicBezTo>
                <a:cubicBezTo>
                  <a:pt x="1119813" y="41665"/>
                  <a:pt x="1115114" y="36848"/>
                  <a:pt x="1105716" y="29800"/>
                </a:cubicBezTo>
                <a:cubicBezTo>
                  <a:pt x="1103366" y="28390"/>
                  <a:pt x="1102544" y="26745"/>
                  <a:pt x="1103249" y="24866"/>
                </a:cubicBezTo>
                <a:cubicBezTo>
                  <a:pt x="1103954" y="22986"/>
                  <a:pt x="1107948" y="22047"/>
                  <a:pt x="1115231" y="22047"/>
                </a:cubicBezTo>
                <a:cubicBezTo>
                  <a:pt x="1120400" y="22046"/>
                  <a:pt x="1123807" y="22340"/>
                  <a:pt x="1125452" y="22928"/>
                </a:cubicBezTo>
                <a:close/>
                <a:moveTo>
                  <a:pt x="1053028" y="20"/>
                </a:moveTo>
                <a:cubicBezTo>
                  <a:pt x="1053851" y="-98"/>
                  <a:pt x="1055084" y="314"/>
                  <a:pt x="1056729" y="1253"/>
                </a:cubicBezTo>
                <a:cubicBezTo>
                  <a:pt x="1058373" y="2428"/>
                  <a:pt x="1059431" y="7010"/>
                  <a:pt x="1059901" y="14998"/>
                </a:cubicBezTo>
                <a:cubicBezTo>
                  <a:pt x="1060371" y="22986"/>
                  <a:pt x="1058726" y="32972"/>
                  <a:pt x="1054967" y="44954"/>
                </a:cubicBezTo>
                <a:lnTo>
                  <a:pt x="1049328" y="62928"/>
                </a:lnTo>
                <a:lnTo>
                  <a:pt x="1054262" y="67862"/>
                </a:lnTo>
                <a:cubicBezTo>
                  <a:pt x="1058961" y="71856"/>
                  <a:pt x="1062309" y="74382"/>
                  <a:pt x="1064306" y="75439"/>
                </a:cubicBezTo>
                <a:cubicBezTo>
                  <a:pt x="1066303" y="76496"/>
                  <a:pt x="1069064" y="77260"/>
                  <a:pt x="1072588" y="77730"/>
                </a:cubicBezTo>
                <a:cubicBezTo>
                  <a:pt x="1077757" y="78200"/>
                  <a:pt x="1084923" y="80549"/>
                  <a:pt x="1094086" y="84778"/>
                </a:cubicBezTo>
                <a:cubicBezTo>
                  <a:pt x="1097375" y="86188"/>
                  <a:pt x="1099666" y="88068"/>
                  <a:pt x="1100958" y="90417"/>
                </a:cubicBezTo>
                <a:cubicBezTo>
                  <a:pt x="1102250" y="92766"/>
                  <a:pt x="1102309" y="94999"/>
                  <a:pt x="1101134" y="97113"/>
                </a:cubicBezTo>
                <a:cubicBezTo>
                  <a:pt x="1100195" y="98993"/>
                  <a:pt x="1096435" y="100637"/>
                  <a:pt x="1089857" y="102047"/>
                </a:cubicBezTo>
                <a:cubicBezTo>
                  <a:pt x="1072001" y="106041"/>
                  <a:pt x="1059078" y="109918"/>
                  <a:pt x="1051090" y="113677"/>
                </a:cubicBezTo>
                <a:cubicBezTo>
                  <a:pt x="1044041" y="116966"/>
                  <a:pt x="1039342" y="119081"/>
                  <a:pt x="1036993" y="120021"/>
                </a:cubicBezTo>
                <a:cubicBezTo>
                  <a:pt x="1034879" y="120490"/>
                  <a:pt x="1032647" y="123193"/>
                  <a:pt x="1030297" y="128127"/>
                </a:cubicBezTo>
                <a:cubicBezTo>
                  <a:pt x="1027947" y="133060"/>
                  <a:pt x="1025950" y="138934"/>
                  <a:pt x="1024306" y="145748"/>
                </a:cubicBezTo>
                <a:cubicBezTo>
                  <a:pt x="1022896" y="151386"/>
                  <a:pt x="1021780" y="154793"/>
                  <a:pt x="1020958" y="155968"/>
                </a:cubicBezTo>
                <a:cubicBezTo>
                  <a:pt x="1020135" y="157143"/>
                  <a:pt x="1019372" y="159022"/>
                  <a:pt x="1018667" y="161607"/>
                </a:cubicBezTo>
                <a:lnTo>
                  <a:pt x="1017962" y="165484"/>
                </a:lnTo>
                <a:lnTo>
                  <a:pt x="1023953" y="161959"/>
                </a:lnTo>
                <a:cubicBezTo>
                  <a:pt x="1027947" y="159610"/>
                  <a:pt x="1030414" y="158788"/>
                  <a:pt x="1031354" y="159492"/>
                </a:cubicBezTo>
                <a:cubicBezTo>
                  <a:pt x="1031824" y="159727"/>
                  <a:pt x="1032176" y="159727"/>
                  <a:pt x="1032412" y="159492"/>
                </a:cubicBezTo>
                <a:cubicBezTo>
                  <a:pt x="1032647" y="159257"/>
                  <a:pt x="1032647" y="158905"/>
                  <a:pt x="1032411" y="158435"/>
                </a:cubicBezTo>
                <a:cubicBezTo>
                  <a:pt x="1032176" y="157025"/>
                  <a:pt x="1037110" y="153266"/>
                  <a:pt x="1047213" y="147157"/>
                </a:cubicBezTo>
                <a:cubicBezTo>
                  <a:pt x="1054967" y="142693"/>
                  <a:pt x="1059960" y="140109"/>
                  <a:pt x="1062191" y="139404"/>
                </a:cubicBezTo>
                <a:cubicBezTo>
                  <a:pt x="1064423" y="138699"/>
                  <a:pt x="1068242" y="138582"/>
                  <a:pt x="1073645" y="139052"/>
                </a:cubicBezTo>
                <a:cubicBezTo>
                  <a:pt x="1081164" y="139521"/>
                  <a:pt x="1086274" y="141166"/>
                  <a:pt x="1088976" y="143985"/>
                </a:cubicBezTo>
                <a:cubicBezTo>
                  <a:pt x="1091678" y="146805"/>
                  <a:pt x="1092617" y="148215"/>
                  <a:pt x="1091795" y="148215"/>
                </a:cubicBezTo>
                <a:cubicBezTo>
                  <a:pt x="1090973" y="148215"/>
                  <a:pt x="1091032" y="148919"/>
                  <a:pt x="1091971" y="150329"/>
                </a:cubicBezTo>
                <a:cubicBezTo>
                  <a:pt x="1093146" y="151974"/>
                  <a:pt x="1093557" y="154969"/>
                  <a:pt x="1093205" y="159316"/>
                </a:cubicBezTo>
                <a:cubicBezTo>
                  <a:pt x="1092852" y="163663"/>
                  <a:pt x="1091736" y="168185"/>
                  <a:pt x="1089857" y="172884"/>
                </a:cubicBezTo>
                <a:cubicBezTo>
                  <a:pt x="1087742" y="178758"/>
                  <a:pt x="1086333" y="181930"/>
                  <a:pt x="1085628" y="182400"/>
                </a:cubicBezTo>
                <a:cubicBezTo>
                  <a:pt x="1084688" y="183340"/>
                  <a:pt x="1082749" y="186570"/>
                  <a:pt x="1079813" y="192092"/>
                </a:cubicBezTo>
                <a:cubicBezTo>
                  <a:pt x="1076876" y="197613"/>
                  <a:pt x="1075407" y="200961"/>
                  <a:pt x="1075407" y="202136"/>
                </a:cubicBezTo>
                <a:cubicBezTo>
                  <a:pt x="1075407" y="203545"/>
                  <a:pt x="1074056" y="206247"/>
                  <a:pt x="1071354" y="210241"/>
                </a:cubicBezTo>
                <a:cubicBezTo>
                  <a:pt x="1068652" y="214236"/>
                  <a:pt x="1067654" y="216761"/>
                  <a:pt x="1068359" y="217819"/>
                </a:cubicBezTo>
                <a:cubicBezTo>
                  <a:pt x="1069064" y="218876"/>
                  <a:pt x="1072588" y="221637"/>
                  <a:pt x="1078932" y="226101"/>
                </a:cubicBezTo>
                <a:cubicBezTo>
                  <a:pt x="1089974" y="234324"/>
                  <a:pt x="1104541" y="239728"/>
                  <a:pt x="1122632" y="242312"/>
                </a:cubicBezTo>
                <a:cubicBezTo>
                  <a:pt x="1131560" y="243722"/>
                  <a:pt x="1137199" y="244603"/>
                  <a:pt x="1139549" y="244955"/>
                </a:cubicBezTo>
                <a:cubicBezTo>
                  <a:pt x="1141898" y="245308"/>
                  <a:pt x="1147302" y="246071"/>
                  <a:pt x="1155760" y="247246"/>
                </a:cubicBezTo>
                <a:cubicBezTo>
                  <a:pt x="1163044" y="248186"/>
                  <a:pt x="1171150" y="249831"/>
                  <a:pt x="1180077" y="252180"/>
                </a:cubicBezTo>
                <a:cubicBezTo>
                  <a:pt x="1189006" y="254530"/>
                  <a:pt x="1195232" y="256644"/>
                  <a:pt x="1198756" y="258524"/>
                </a:cubicBezTo>
                <a:cubicBezTo>
                  <a:pt x="1207684" y="263223"/>
                  <a:pt x="1212148" y="268392"/>
                  <a:pt x="1212148" y="274030"/>
                </a:cubicBezTo>
                <a:cubicBezTo>
                  <a:pt x="1212148" y="278495"/>
                  <a:pt x="1210915" y="281196"/>
                  <a:pt x="1208448" y="282136"/>
                </a:cubicBezTo>
                <a:cubicBezTo>
                  <a:pt x="1205981" y="283076"/>
                  <a:pt x="1200753" y="282958"/>
                  <a:pt x="1192765" y="281784"/>
                </a:cubicBezTo>
                <a:cubicBezTo>
                  <a:pt x="1173499" y="278964"/>
                  <a:pt x="1156935" y="275557"/>
                  <a:pt x="1143073" y="271564"/>
                </a:cubicBezTo>
                <a:cubicBezTo>
                  <a:pt x="1135085" y="269214"/>
                  <a:pt x="1128036" y="267687"/>
                  <a:pt x="1121927" y="266982"/>
                </a:cubicBezTo>
                <a:cubicBezTo>
                  <a:pt x="1115819" y="266277"/>
                  <a:pt x="1109123" y="264221"/>
                  <a:pt x="1101839" y="260814"/>
                </a:cubicBezTo>
                <a:cubicBezTo>
                  <a:pt x="1094556" y="257408"/>
                  <a:pt x="1090562" y="255704"/>
                  <a:pt x="1089857" y="255704"/>
                </a:cubicBezTo>
                <a:cubicBezTo>
                  <a:pt x="1089152" y="255704"/>
                  <a:pt x="1083807" y="252004"/>
                  <a:pt x="1073821" y="244603"/>
                </a:cubicBezTo>
                <a:cubicBezTo>
                  <a:pt x="1063836" y="237202"/>
                  <a:pt x="1058432" y="233502"/>
                  <a:pt x="1057610" y="233502"/>
                </a:cubicBezTo>
                <a:cubicBezTo>
                  <a:pt x="1056788" y="233501"/>
                  <a:pt x="1053909" y="236203"/>
                  <a:pt x="1048976" y="241607"/>
                </a:cubicBezTo>
                <a:cubicBezTo>
                  <a:pt x="1026890" y="264867"/>
                  <a:pt x="1014908" y="276497"/>
                  <a:pt x="1013028" y="276497"/>
                </a:cubicBezTo>
                <a:cubicBezTo>
                  <a:pt x="1011383" y="276497"/>
                  <a:pt x="1007859" y="277672"/>
                  <a:pt x="1002455" y="280022"/>
                </a:cubicBezTo>
                <a:cubicBezTo>
                  <a:pt x="997991" y="282136"/>
                  <a:pt x="993938" y="283252"/>
                  <a:pt x="990297" y="283370"/>
                </a:cubicBezTo>
                <a:cubicBezTo>
                  <a:pt x="986655" y="283487"/>
                  <a:pt x="984247" y="282724"/>
                  <a:pt x="983072" y="281079"/>
                </a:cubicBezTo>
                <a:cubicBezTo>
                  <a:pt x="982132" y="279669"/>
                  <a:pt x="981662" y="279552"/>
                  <a:pt x="981662" y="280727"/>
                </a:cubicBezTo>
                <a:cubicBezTo>
                  <a:pt x="981662" y="281901"/>
                  <a:pt x="981134" y="281608"/>
                  <a:pt x="980076" y="279845"/>
                </a:cubicBezTo>
                <a:cubicBezTo>
                  <a:pt x="979019" y="278083"/>
                  <a:pt x="977609" y="277966"/>
                  <a:pt x="975847" y="279493"/>
                </a:cubicBezTo>
                <a:cubicBezTo>
                  <a:pt x="974085" y="281020"/>
                  <a:pt x="973204" y="282430"/>
                  <a:pt x="973204" y="283722"/>
                </a:cubicBezTo>
                <a:cubicBezTo>
                  <a:pt x="973204" y="285014"/>
                  <a:pt x="971795" y="288538"/>
                  <a:pt x="968975" y="294295"/>
                </a:cubicBezTo>
                <a:cubicBezTo>
                  <a:pt x="966155" y="300051"/>
                  <a:pt x="963923" y="303986"/>
                  <a:pt x="962279" y="306101"/>
                </a:cubicBezTo>
                <a:cubicBezTo>
                  <a:pt x="961339" y="307511"/>
                  <a:pt x="960458" y="308274"/>
                  <a:pt x="959636" y="308392"/>
                </a:cubicBezTo>
                <a:cubicBezTo>
                  <a:pt x="958813" y="308509"/>
                  <a:pt x="957580" y="308098"/>
                  <a:pt x="955935" y="307158"/>
                </a:cubicBezTo>
                <a:cubicBezTo>
                  <a:pt x="952646" y="305514"/>
                  <a:pt x="949827" y="303458"/>
                  <a:pt x="947477" y="300991"/>
                </a:cubicBezTo>
                <a:cubicBezTo>
                  <a:pt x="945128" y="298524"/>
                  <a:pt x="943953" y="296468"/>
                  <a:pt x="943953" y="294823"/>
                </a:cubicBezTo>
                <a:cubicBezTo>
                  <a:pt x="943953" y="292709"/>
                  <a:pt x="943483" y="290712"/>
                  <a:pt x="942543" y="288832"/>
                </a:cubicBezTo>
                <a:cubicBezTo>
                  <a:pt x="939959" y="283663"/>
                  <a:pt x="937726" y="275616"/>
                  <a:pt x="935847" y="264691"/>
                </a:cubicBezTo>
                <a:cubicBezTo>
                  <a:pt x="933968" y="253766"/>
                  <a:pt x="933850" y="248068"/>
                  <a:pt x="935494" y="247598"/>
                </a:cubicBezTo>
                <a:cubicBezTo>
                  <a:pt x="936904" y="247129"/>
                  <a:pt x="938608" y="245895"/>
                  <a:pt x="940605" y="243898"/>
                </a:cubicBezTo>
                <a:cubicBezTo>
                  <a:pt x="942602" y="241901"/>
                  <a:pt x="943835" y="241020"/>
                  <a:pt x="944305" y="241255"/>
                </a:cubicBezTo>
                <a:cubicBezTo>
                  <a:pt x="944540" y="241255"/>
                  <a:pt x="944657" y="241137"/>
                  <a:pt x="944658" y="240902"/>
                </a:cubicBezTo>
                <a:lnTo>
                  <a:pt x="944658" y="240550"/>
                </a:lnTo>
                <a:cubicBezTo>
                  <a:pt x="944188" y="240080"/>
                  <a:pt x="944716" y="238612"/>
                  <a:pt x="946243" y="236145"/>
                </a:cubicBezTo>
                <a:cubicBezTo>
                  <a:pt x="947771" y="233678"/>
                  <a:pt x="949357" y="231505"/>
                  <a:pt x="951001" y="229625"/>
                </a:cubicBezTo>
                <a:cubicBezTo>
                  <a:pt x="962279" y="217173"/>
                  <a:pt x="967918" y="209889"/>
                  <a:pt x="967918" y="207774"/>
                </a:cubicBezTo>
                <a:cubicBezTo>
                  <a:pt x="967918" y="206835"/>
                  <a:pt x="969503" y="202899"/>
                  <a:pt x="972675" y="195968"/>
                </a:cubicBezTo>
                <a:cubicBezTo>
                  <a:pt x="975847" y="189037"/>
                  <a:pt x="978373" y="183927"/>
                  <a:pt x="980253" y="180638"/>
                </a:cubicBezTo>
                <a:cubicBezTo>
                  <a:pt x="981192" y="178993"/>
                  <a:pt x="982250" y="176761"/>
                  <a:pt x="983424" y="173942"/>
                </a:cubicBezTo>
                <a:cubicBezTo>
                  <a:pt x="984599" y="171122"/>
                  <a:pt x="985598" y="169419"/>
                  <a:pt x="986420" y="168832"/>
                </a:cubicBezTo>
                <a:cubicBezTo>
                  <a:pt x="987242" y="168244"/>
                  <a:pt x="988711" y="164367"/>
                  <a:pt x="990825" y="157201"/>
                </a:cubicBezTo>
                <a:cubicBezTo>
                  <a:pt x="992940" y="150035"/>
                  <a:pt x="994467" y="146218"/>
                  <a:pt x="995407" y="145748"/>
                </a:cubicBezTo>
                <a:cubicBezTo>
                  <a:pt x="996346" y="145043"/>
                  <a:pt x="996817" y="144162"/>
                  <a:pt x="996817" y="143104"/>
                </a:cubicBezTo>
                <a:cubicBezTo>
                  <a:pt x="996817" y="142047"/>
                  <a:pt x="996347" y="141519"/>
                  <a:pt x="995407" y="141518"/>
                </a:cubicBezTo>
                <a:cubicBezTo>
                  <a:pt x="994232" y="141519"/>
                  <a:pt x="993645" y="142223"/>
                  <a:pt x="993645" y="143633"/>
                </a:cubicBezTo>
                <a:cubicBezTo>
                  <a:pt x="993645" y="145748"/>
                  <a:pt x="987771" y="149624"/>
                  <a:pt x="976024" y="155263"/>
                </a:cubicBezTo>
                <a:cubicBezTo>
                  <a:pt x="972499" y="157143"/>
                  <a:pt x="969151" y="159492"/>
                  <a:pt x="965979" y="162312"/>
                </a:cubicBezTo>
                <a:cubicBezTo>
                  <a:pt x="962808" y="165131"/>
                  <a:pt x="961222" y="167187"/>
                  <a:pt x="961222" y="168479"/>
                </a:cubicBezTo>
                <a:cubicBezTo>
                  <a:pt x="961222" y="169771"/>
                  <a:pt x="959812" y="171005"/>
                  <a:pt x="956993" y="172180"/>
                </a:cubicBezTo>
                <a:cubicBezTo>
                  <a:pt x="952059" y="174059"/>
                  <a:pt x="947594" y="172238"/>
                  <a:pt x="943600" y="166717"/>
                </a:cubicBezTo>
                <a:cubicBezTo>
                  <a:pt x="939606" y="161196"/>
                  <a:pt x="936904" y="152796"/>
                  <a:pt x="935495" y="141519"/>
                </a:cubicBezTo>
                <a:cubicBezTo>
                  <a:pt x="934320" y="133060"/>
                  <a:pt x="933145" y="127245"/>
                  <a:pt x="931970" y="124074"/>
                </a:cubicBezTo>
                <a:cubicBezTo>
                  <a:pt x="930795" y="120902"/>
                  <a:pt x="930854" y="118494"/>
                  <a:pt x="932147" y="116849"/>
                </a:cubicBezTo>
                <a:cubicBezTo>
                  <a:pt x="933439" y="115204"/>
                  <a:pt x="933732" y="113795"/>
                  <a:pt x="933028" y="112620"/>
                </a:cubicBezTo>
                <a:cubicBezTo>
                  <a:pt x="932793" y="111915"/>
                  <a:pt x="932793" y="111504"/>
                  <a:pt x="933028" y="111386"/>
                </a:cubicBezTo>
                <a:cubicBezTo>
                  <a:pt x="933262" y="111269"/>
                  <a:pt x="933733" y="111327"/>
                  <a:pt x="934437" y="111562"/>
                </a:cubicBezTo>
                <a:cubicBezTo>
                  <a:pt x="935847" y="112267"/>
                  <a:pt x="937668" y="111210"/>
                  <a:pt x="939900" y="108391"/>
                </a:cubicBezTo>
                <a:cubicBezTo>
                  <a:pt x="942132" y="105571"/>
                  <a:pt x="943835" y="102399"/>
                  <a:pt x="945010" y="98875"/>
                </a:cubicBezTo>
                <a:cubicBezTo>
                  <a:pt x="945950" y="96056"/>
                  <a:pt x="947947" y="91239"/>
                  <a:pt x="951001" y="84426"/>
                </a:cubicBezTo>
                <a:cubicBezTo>
                  <a:pt x="953116" y="79727"/>
                  <a:pt x="955348" y="73912"/>
                  <a:pt x="957697" y="66981"/>
                </a:cubicBezTo>
                <a:cubicBezTo>
                  <a:pt x="960047" y="60050"/>
                  <a:pt x="961222" y="55762"/>
                  <a:pt x="961222" y="54117"/>
                </a:cubicBezTo>
                <a:cubicBezTo>
                  <a:pt x="961222" y="53177"/>
                  <a:pt x="959812" y="52003"/>
                  <a:pt x="956993" y="50593"/>
                </a:cubicBezTo>
                <a:cubicBezTo>
                  <a:pt x="951823" y="48243"/>
                  <a:pt x="951589" y="43427"/>
                  <a:pt x="956288" y="36143"/>
                </a:cubicBezTo>
                <a:cubicBezTo>
                  <a:pt x="958402" y="32854"/>
                  <a:pt x="961104" y="30211"/>
                  <a:pt x="964393" y="28214"/>
                </a:cubicBezTo>
                <a:cubicBezTo>
                  <a:pt x="967683" y="26217"/>
                  <a:pt x="970384" y="25688"/>
                  <a:pt x="972499" y="26628"/>
                </a:cubicBezTo>
                <a:cubicBezTo>
                  <a:pt x="976024" y="28038"/>
                  <a:pt x="979548" y="30211"/>
                  <a:pt x="983072" y="33148"/>
                </a:cubicBezTo>
                <a:cubicBezTo>
                  <a:pt x="986596" y="36085"/>
                  <a:pt x="988711" y="38611"/>
                  <a:pt x="989416" y="40725"/>
                </a:cubicBezTo>
                <a:cubicBezTo>
                  <a:pt x="990590" y="43310"/>
                  <a:pt x="991942" y="47245"/>
                  <a:pt x="993468" y="52531"/>
                </a:cubicBezTo>
                <a:cubicBezTo>
                  <a:pt x="994996" y="57818"/>
                  <a:pt x="995759" y="60696"/>
                  <a:pt x="995759" y="61166"/>
                </a:cubicBezTo>
                <a:cubicBezTo>
                  <a:pt x="995759" y="61636"/>
                  <a:pt x="995348" y="65747"/>
                  <a:pt x="994526" y="73501"/>
                </a:cubicBezTo>
                <a:cubicBezTo>
                  <a:pt x="993704" y="81254"/>
                  <a:pt x="992529" y="87832"/>
                  <a:pt x="991001" y="93236"/>
                </a:cubicBezTo>
                <a:cubicBezTo>
                  <a:pt x="989474" y="98640"/>
                  <a:pt x="988828" y="101401"/>
                  <a:pt x="989063" y="101518"/>
                </a:cubicBezTo>
                <a:cubicBezTo>
                  <a:pt x="989298" y="101636"/>
                  <a:pt x="993292" y="100167"/>
                  <a:pt x="1001046" y="97113"/>
                </a:cubicBezTo>
                <a:cubicBezTo>
                  <a:pt x="1005980" y="95233"/>
                  <a:pt x="1009387" y="93647"/>
                  <a:pt x="1011266" y="92355"/>
                </a:cubicBezTo>
                <a:cubicBezTo>
                  <a:pt x="1013145" y="91063"/>
                  <a:pt x="1014555" y="89125"/>
                  <a:pt x="1015495" y="86540"/>
                </a:cubicBezTo>
                <a:cubicBezTo>
                  <a:pt x="1017140" y="82781"/>
                  <a:pt x="1019078" y="78728"/>
                  <a:pt x="1021310" y="74382"/>
                </a:cubicBezTo>
                <a:cubicBezTo>
                  <a:pt x="1023542" y="70035"/>
                  <a:pt x="1024306" y="67509"/>
                  <a:pt x="1023601" y="66805"/>
                </a:cubicBezTo>
                <a:cubicBezTo>
                  <a:pt x="1022896" y="66100"/>
                  <a:pt x="1023190" y="64984"/>
                  <a:pt x="1024482" y="63457"/>
                </a:cubicBezTo>
                <a:cubicBezTo>
                  <a:pt x="1025774" y="61929"/>
                  <a:pt x="1026127" y="60813"/>
                  <a:pt x="1025539" y="60108"/>
                </a:cubicBezTo>
                <a:cubicBezTo>
                  <a:pt x="1024952" y="59403"/>
                  <a:pt x="1026068" y="55292"/>
                  <a:pt x="1028887" y="47773"/>
                </a:cubicBezTo>
                <a:cubicBezTo>
                  <a:pt x="1032646" y="37671"/>
                  <a:pt x="1034643" y="27803"/>
                  <a:pt x="1034879" y="18170"/>
                </a:cubicBezTo>
                <a:cubicBezTo>
                  <a:pt x="1035348" y="13236"/>
                  <a:pt x="1036171" y="10769"/>
                  <a:pt x="1037345" y="10769"/>
                </a:cubicBezTo>
                <a:cubicBezTo>
                  <a:pt x="1038755" y="11239"/>
                  <a:pt x="1039754" y="10358"/>
                  <a:pt x="1040341" y="8126"/>
                </a:cubicBezTo>
                <a:cubicBezTo>
                  <a:pt x="1040928" y="5894"/>
                  <a:pt x="1043102" y="3955"/>
                  <a:pt x="1046861" y="2311"/>
                </a:cubicBezTo>
                <a:cubicBezTo>
                  <a:pt x="1050150" y="901"/>
                  <a:pt x="1052206" y="137"/>
                  <a:pt x="1053028" y="2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9" name="PA_文本框 18">
            <a:extLst>
              <a:ext uri="{FF2B5EF4-FFF2-40B4-BE49-F238E27FC236}">
                <a16:creationId xmlns:a16="http://schemas.microsoft.com/office/drawing/2014/main" xmlns="" id="{B644E929-49EF-44C6-8BEB-7C1321C75C3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21051238">
            <a:off x="6353327" y="3839142"/>
            <a:ext cx="2343792" cy="345830"/>
          </a:xfrm>
          <a:custGeom>
            <a:avLst/>
            <a:gdLst/>
            <a:ahLst/>
            <a:cxnLst/>
            <a:rect l="l" t="t" r="r" b="b"/>
            <a:pathLst>
              <a:path w="2343792" h="345830">
                <a:moveTo>
                  <a:pt x="113666" y="199121"/>
                </a:moveTo>
                <a:cubicBezTo>
                  <a:pt x="116955" y="197946"/>
                  <a:pt x="120127" y="199708"/>
                  <a:pt x="123181" y="204407"/>
                </a:cubicBezTo>
                <a:cubicBezTo>
                  <a:pt x="126235" y="209106"/>
                  <a:pt x="127763" y="214628"/>
                  <a:pt x="127763" y="220971"/>
                </a:cubicBezTo>
                <a:cubicBezTo>
                  <a:pt x="127763" y="223321"/>
                  <a:pt x="128056" y="224671"/>
                  <a:pt x="128644" y="225024"/>
                </a:cubicBezTo>
                <a:cubicBezTo>
                  <a:pt x="129231" y="225376"/>
                  <a:pt x="130699" y="225317"/>
                  <a:pt x="133049" y="224848"/>
                </a:cubicBezTo>
                <a:cubicBezTo>
                  <a:pt x="136574" y="223908"/>
                  <a:pt x="144444" y="222439"/>
                  <a:pt x="156662" y="220442"/>
                </a:cubicBezTo>
                <a:cubicBezTo>
                  <a:pt x="168879" y="218445"/>
                  <a:pt x="176515" y="216859"/>
                  <a:pt x="179569" y="215685"/>
                </a:cubicBezTo>
                <a:cubicBezTo>
                  <a:pt x="182623" y="214510"/>
                  <a:pt x="187440" y="214980"/>
                  <a:pt x="194018" y="217094"/>
                </a:cubicBezTo>
                <a:cubicBezTo>
                  <a:pt x="200597" y="219209"/>
                  <a:pt x="206647" y="220501"/>
                  <a:pt x="212168" y="220971"/>
                </a:cubicBezTo>
                <a:cubicBezTo>
                  <a:pt x="217690" y="221441"/>
                  <a:pt x="221978" y="223321"/>
                  <a:pt x="225032" y="226610"/>
                </a:cubicBezTo>
                <a:cubicBezTo>
                  <a:pt x="227381" y="229194"/>
                  <a:pt x="228850" y="232013"/>
                  <a:pt x="229437" y="235068"/>
                </a:cubicBezTo>
                <a:cubicBezTo>
                  <a:pt x="230025" y="238122"/>
                  <a:pt x="229496" y="240237"/>
                  <a:pt x="227851" y="241412"/>
                </a:cubicBezTo>
                <a:cubicBezTo>
                  <a:pt x="226207" y="242586"/>
                  <a:pt x="222271" y="242997"/>
                  <a:pt x="216045" y="242645"/>
                </a:cubicBezTo>
                <a:cubicBezTo>
                  <a:pt x="209819" y="242293"/>
                  <a:pt x="204709" y="241412"/>
                  <a:pt x="200715" y="240002"/>
                </a:cubicBezTo>
                <a:cubicBezTo>
                  <a:pt x="195311" y="238122"/>
                  <a:pt x="192022" y="237594"/>
                  <a:pt x="190847" y="238416"/>
                </a:cubicBezTo>
                <a:cubicBezTo>
                  <a:pt x="189672" y="239238"/>
                  <a:pt x="188145" y="239179"/>
                  <a:pt x="186265" y="238240"/>
                </a:cubicBezTo>
                <a:cubicBezTo>
                  <a:pt x="184856" y="237770"/>
                  <a:pt x="178570" y="237535"/>
                  <a:pt x="167411" y="237535"/>
                </a:cubicBezTo>
                <a:cubicBezTo>
                  <a:pt x="156250" y="237535"/>
                  <a:pt x="148204" y="237770"/>
                  <a:pt x="143270" y="238240"/>
                </a:cubicBezTo>
                <a:cubicBezTo>
                  <a:pt x="140450" y="238710"/>
                  <a:pt x="137865" y="238945"/>
                  <a:pt x="135516" y="238945"/>
                </a:cubicBezTo>
                <a:lnTo>
                  <a:pt x="130640" y="241185"/>
                </a:lnTo>
                <a:lnTo>
                  <a:pt x="94769" y="235409"/>
                </a:lnTo>
                <a:lnTo>
                  <a:pt x="100978" y="233658"/>
                </a:lnTo>
                <a:cubicBezTo>
                  <a:pt x="106382" y="231779"/>
                  <a:pt x="109730" y="230369"/>
                  <a:pt x="111023" y="229429"/>
                </a:cubicBezTo>
                <a:cubicBezTo>
                  <a:pt x="112315" y="228489"/>
                  <a:pt x="113431" y="226492"/>
                  <a:pt x="114370" y="223438"/>
                </a:cubicBezTo>
                <a:cubicBezTo>
                  <a:pt x="115545" y="218974"/>
                  <a:pt x="115780" y="215802"/>
                  <a:pt x="115075" y="213922"/>
                </a:cubicBezTo>
                <a:cubicBezTo>
                  <a:pt x="111316" y="205229"/>
                  <a:pt x="110846" y="200295"/>
                  <a:pt x="113666" y="199121"/>
                </a:cubicBezTo>
                <a:close/>
                <a:moveTo>
                  <a:pt x="112608" y="148724"/>
                </a:moveTo>
                <a:cubicBezTo>
                  <a:pt x="111434" y="148724"/>
                  <a:pt x="110846" y="149311"/>
                  <a:pt x="110846" y="150486"/>
                </a:cubicBezTo>
                <a:cubicBezTo>
                  <a:pt x="110846" y="151661"/>
                  <a:pt x="108555" y="154598"/>
                  <a:pt x="103974" y="159297"/>
                </a:cubicBezTo>
                <a:cubicBezTo>
                  <a:pt x="99392" y="163996"/>
                  <a:pt x="97337" y="166462"/>
                  <a:pt x="97806" y="166697"/>
                </a:cubicBezTo>
                <a:cubicBezTo>
                  <a:pt x="98276" y="167402"/>
                  <a:pt x="104150" y="165640"/>
                  <a:pt x="115428" y="161411"/>
                </a:cubicBezTo>
                <a:cubicBezTo>
                  <a:pt x="117072" y="160941"/>
                  <a:pt x="117131" y="159766"/>
                  <a:pt x="115604" y="157887"/>
                </a:cubicBezTo>
                <a:cubicBezTo>
                  <a:pt x="114077" y="156007"/>
                  <a:pt x="113489" y="154010"/>
                  <a:pt x="113842" y="151896"/>
                </a:cubicBezTo>
                <a:cubicBezTo>
                  <a:pt x="114194" y="149781"/>
                  <a:pt x="113783" y="148724"/>
                  <a:pt x="112608" y="148724"/>
                </a:cubicBezTo>
                <a:close/>
                <a:moveTo>
                  <a:pt x="98511" y="135860"/>
                </a:moveTo>
                <a:cubicBezTo>
                  <a:pt x="98982" y="136448"/>
                  <a:pt x="98805" y="137329"/>
                  <a:pt x="97983" y="138503"/>
                </a:cubicBezTo>
                <a:cubicBezTo>
                  <a:pt x="97160" y="139678"/>
                  <a:pt x="96162" y="140266"/>
                  <a:pt x="94987" y="140266"/>
                </a:cubicBezTo>
                <a:cubicBezTo>
                  <a:pt x="93812" y="140266"/>
                  <a:pt x="93989" y="139384"/>
                  <a:pt x="95516" y="137622"/>
                </a:cubicBezTo>
                <a:cubicBezTo>
                  <a:pt x="97043" y="135860"/>
                  <a:pt x="98041" y="135273"/>
                  <a:pt x="98511" y="135860"/>
                </a:cubicBezTo>
                <a:close/>
                <a:moveTo>
                  <a:pt x="103093" y="118768"/>
                </a:moveTo>
                <a:cubicBezTo>
                  <a:pt x="100978" y="118768"/>
                  <a:pt x="99510" y="118885"/>
                  <a:pt x="98688" y="119120"/>
                </a:cubicBezTo>
                <a:cubicBezTo>
                  <a:pt x="97865" y="119355"/>
                  <a:pt x="97572" y="119942"/>
                  <a:pt x="97807" y="120882"/>
                </a:cubicBezTo>
                <a:cubicBezTo>
                  <a:pt x="98276" y="122057"/>
                  <a:pt x="97748" y="122997"/>
                  <a:pt x="96220" y="123702"/>
                </a:cubicBezTo>
                <a:cubicBezTo>
                  <a:pt x="94694" y="124406"/>
                  <a:pt x="93107" y="124406"/>
                  <a:pt x="91463" y="123702"/>
                </a:cubicBezTo>
                <a:cubicBezTo>
                  <a:pt x="90053" y="123232"/>
                  <a:pt x="88644" y="124054"/>
                  <a:pt x="87234" y="126168"/>
                </a:cubicBezTo>
                <a:cubicBezTo>
                  <a:pt x="85824" y="128283"/>
                  <a:pt x="85472" y="130280"/>
                  <a:pt x="86176" y="132160"/>
                </a:cubicBezTo>
                <a:cubicBezTo>
                  <a:pt x="86646" y="133569"/>
                  <a:pt x="86411" y="137916"/>
                  <a:pt x="85472" y="145200"/>
                </a:cubicBezTo>
                <a:lnTo>
                  <a:pt x="84062" y="155772"/>
                </a:lnTo>
                <a:lnTo>
                  <a:pt x="89348" y="150486"/>
                </a:lnTo>
                <a:cubicBezTo>
                  <a:pt x="91463" y="148137"/>
                  <a:pt x="92696" y="146550"/>
                  <a:pt x="93049" y="145728"/>
                </a:cubicBezTo>
                <a:cubicBezTo>
                  <a:pt x="93401" y="144906"/>
                  <a:pt x="93107" y="144142"/>
                  <a:pt x="92168" y="143437"/>
                </a:cubicBezTo>
                <a:lnTo>
                  <a:pt x="90406" y="142028"/>
                </a:lnTo>
                <a:lnTo>
                  <a:pt x="92520" y="142380"/>
                </a:lnTo>
                <a:cubicBezTo>
                  <a:pt x="94165" y="143085"/>
                  <a:pt x="95927" y="142439"/>
                  <a:pt x="97807" y="140442"/>
                </a:cubicBezTo>
                <a:cubicBezTo>
                  <a:pt x="99686" y="138445"/>
                  <a:pt x="100273" y="136565"/>
                  <a:pt x="99568" y="134803"/>
                </a:cubicBezTo>
                <a:cubicBezTo>
                  <a:pt x="98864" y="133041"/>
                  <a:pt x="99392" y="131807"/>
                  <a:pt x="101155" y="131102"/>
                </a:cubicBezTo>
                <a:cubicBezTo>
                  <a:pt x="102917" y="130398"/>
                  <a:pt x="103798" y="129223"/>
                  <a:pt x="103798" y="127578"/>
                </a:cubicBezTo>
                <a:cubicBezTo>
                  <a:pt x="103798" y="125934"/>
                  <a:pt x="104679" y="124465"/>
                  <a:pt x="106441" y="123173"/>
                </a:cubicBezTo>
                <a:cubicBezTo>
                  <a:pt x="108203" y="121881"/>
                  <a:pt x="109084" y="120823"/>
                  <a:pt x="109084" y="120001"/>
                </a:cubicBezTo>
                <a:cubicBezTo>
                  <a:pt x="109084" y="119179"/>
                  <a:pt x="107087" y="118768"/>
                  <a:pt x="103093" y="118768"/>
                </a:cubicBezTo>
                <a:close/>
                <a:moveTo>
                  <a:pt x="170759" y="103966"/>
                </a:moveTo>
                <a:cubicBezTo>
                  <a:pt x="170054" y="103496"/>
                  <a:pt x="166295" y="103672"/>
                  <a:pt x="159481" y="104494"/>
                </a:cubicBezTo>
                <a:cubicBezTo>
                  <a:pt x="152667" y="105317"/>
                  <a:pt x="147146" y="106080"/>
                  <a:pt x="142917" y="106785"/>
                </a:cubicBezTo>
                <a:cubicBezTo>
                  <a:pt x="138923" y="107725"/>
                  <a:pt x="136103" y="109135"/>
                  <a:pt x="134459" y="111014"/>
                </a:cubicBezTo>
                <a:cubicBezTo>
                  <a:pt x="132814" y="112894"/>
                  <a:pt x="129525" y="118885"/>
                  <a:pt x="124591" y="128988"/>
                </a:cubicBezTo>
                <a:lnTo>
                  <a:pt x="116132" y="145552"/>
                </a:lnTo>
                <a:lnTo>
                  <a:pt x="120010" y="148019"/>
                </a:lnTo>
                <a:cubicBezTo>
                  <a:pt x="122829" y="149664"/>
                  <a:pt x="126118" y="151073"/>
                  <a:pt x="129877" y="152248"/>
                </a:cubicBezTo>
                <a:cubicBezTo>
                  <a:pt x="135986" y="153893"/>
                  <a:pt x="140274" y="154010"/>
                  <a:pt x="142741" y="152600"/>
                </a:cubicBezTo>
                <a:cubicBezTo>
                  <a:pt x="145208" y="151191"/>
                  <a:pt x="151493" y="144847"/>
                  <a:pt x="161596" y="133570"/>
                </a:cubicBezTo>
                <a:cubicBezTo>
                  <a:pt x="164180" y="130750"/>
                  <a:pt x="165531" y="128753"/>
                  <a:pt x="165648" y="127578"/>
                </a:cubicBezTo>
                <a:cubicBezTo>
                  <a:pt x="165766" y="126403"/>
                  <a:pt x="165942" y="124583"/>
                  <a:pt x="166177" y="122116"/>
                </a:cubicBezTo>
                <a:cubicBezTo>
                  <a:pt x="166412" y="119649"/>
                  <a:pt x="166999" y="117769"/>
                  <a:pt x="167939" y="116477"/>
                </a:cubicBezTo>
                <a:cubicBezTo>
                  <a:pt x="168879" y="115185"/>
                  <a:pt x="169819" y="112835"/>
                  <a:pt x="170758" y="109428"/>
                </a:cubicBezTo>
                <a:cubicBezTo>
                  <a:pt x="171698" y="106022"/>
                  <a:pt x="171698" y="104201"/>
                  <a:pt x="170759" y="103966"/>
                </a:cubicBezTo>
                <a:close/>
                <a:moveTo>
                  <a:pt x="75956" y="77181"/>
                </a:moveTo>
                <a:cubicBezTo>
                  <a:pt x="74781" y="77181"/>
                  <a:pt x="73019" y="78356"/>
                  <a:pt x="70670" y="80706"/>
                </a:cubicBezTo>
                <a:cubicBezTo>
                  <a:pt x="68321" y="83055"/>
                  <a:pt x="66793" y="85405"/>
                  <a:pt x="66088" y="87754"/>
                </a:cubicBezTo>
                <a:cubicBezTo>
                  <a:pt x="65384" y="89634"/>
                  <a:pt x="64150" y="90574"/>
                  <a:pt x="62388" y="90574"/>
                </a:cubicBezTo>
                <a:cubicBezTo>
                  <a:pt x="60626" y="90574"/>
                  <a:pt x="60097" y="91513"/>
                  <a:pt x="60802" y="93393"/>
                </a:cubicBezTo>
                <a:cubicBezTo>
                  <a:pt x="61272" y="94568"/>
                  <a:pt x="58570" y="99502"/>
                  <a:pt x="52696" y="108195"/>
                </a:cubicBezTo>
                <a:cubicBezTo>
                  <a:pt x="46822" y="116888"/>
                  <a:pt x="42593" y="122409"/>
                  <a:pt x="40009" y="124759"/>
                </a:cubicBezTo>
                <a:cubicBezTo>
                  <a:pt x="38364" y="126169"/>
                  <a:pt x="37542" y="127696"/>
                  <a:pt x="37542" y="129340"/>
                </a:cubicBezTo>
                <a:cubicBezTo>
                  <a:pt x="37542" y="131690"/>
                  <a:pt x="41066" y="131220"/>
                  <a:pt x="48115" y="127931"/>
                </a:cubicBezTo>
                <a:cubicBezTo>
                  <a:pt x="50229" y="126991"/>
                  <a:pt x="52931" y="125581"/>
                  <a:pt x="56220" y="123702"/>
                </a:cubicBezTo>
                <a:cubicBezTo>
                  <a:pt x="63974" y="119942"/>
                  <a:pt x="68438" y="118063"/>
                  <a:pt x="69612" y="118063"/>
                </a:cubicBezTo>
                <a:cubicBezTo>
                  <a:pt x="72197" y="118063"/>
                  <a:pt x="74194" y="109722"/>
                  <a:pt x="75604" y="93041"/>
                </a:cubicBezTo>
                <a:cubicBezTo>
                  <a:pt x="76309" y="84112"/>
                  <a:pt x="77013" y="79179"/>
                  <a:pt x="77718" y="78239"/>
                </a:cubicBezTo>
                <a:cubicBezTo>
                  <a:pt x="77953" y="78004"/>
                  <a:pt x="77895" y="77769"/>
                  <a:pt x="77542" y="77534"/>
                </a:cubicBezTo>
                <a:cubicBezTo>
                  <a:pt x="77190" y="77299"/>
                  <a:pt x="76661" y="77181"/>
                  <a:pt x="75956" y="77181"/>
                </a:cubicBezTo>
                <a:close/>
                <a:moveTo>
                  <a:pt x="760366" y="168460"/>
                </a:moveTo>
                <a:cubicBezTo>
                  <a:pt x="758956" y="168460"/>
                  <a:pt x="755432" y="171279"/>
                  <a:pt x="749793" y="176918"/>
                </a:cubicBezTo>
                <a:lnTo>
                  <a:pt x="738867" y="187843"/>
                </a:lnTo>
                <a:lnTo>
                  <a:pt x="742744" y="196654"/>
                </a:lnTo>
                <a:cubicBezTo>
                  <a:pt x="745329" y="202292"/>
                  <a:pt x="746974" y="205112"/>
                  <a:pt x="747679" y="205112"/>
                </a:cubicBezTo>
                <a:cubicBezTo>
                  <a:pt x="748383" y="205112"/>
                  <a:pt x="750087" y="201999"/>
                  <a:pt x="752789" y="195772"/>
                </a:cubicBezTo>
                <a:cubicBezTo>
                  <a:pt x="755491" y="189546"/>
                  <a:pt x="757664" y="183966"/>
                  <a:pt x="759308" y="179032"/>
                </a:cubicBezTo>
                <a:cubicBezTo>
                  <a:pt x="761423" y="171984"/>
                  <a:pt x="761775" y="168459"/>
                  <a:pt x="760366" y="168460"/>
                </a:cubicBezTo>
                <a:close/>
                <a:moveTo>
                  <a:pt x="117895" y="63789"/>
                </a:moveTo>
                <a:cubicBezTo>
                  <a:pt x="115663" y="63672"/>
                  <a:pt x="113079" y="64377"/>
                  <a:pt x="110141" y="65904"/>
                </a:cubicBezTo>
                <a:cubicBezTo>
                  <a:pt x="106852" y="67549"/>
                  <a:pt x="104444" y="68371"/>
                  <a:pt x="102916" y="68371"/>
                </a:cubicBezTo>
                <a:cubicBezTo>
                  <a:pt x="101390" y="68371"/>
                  <a:pt x="100626" y="69017"/>
                  <a:pt x="100626" y="70309"/>
                </a:cubicBezTo>
                <a:cubicBezTo>
                  <a:pt x="100626" y="71601"/>
                  <a:pt x="100215" y="71895"/>
                  <a:pt x="99393" y="71190"/>
                </a:cubicBezTo>
                <a:cubicBezTo>
                  <a:pt x="98570" y="70485"/>
                  <a:pt x="98981" y="69193"/>
                  <a:pt x="100626" y="67314"/>
                </a:cubicBezTo>
                <a:cubicBezTo>
                  <a:pt x="102035" y="65904"/>
                  <a:pt x="102153" y="65199"/>
                  <a:pt x="100978" y="65199"/>
                </a:cubicBezTo>
                <a:cubicBezTo>
                  <a:pt x="100274" y="65199"/>
                  <a:pt x="98394" y="65434"/>
                  <a:pt x="95340" y="65904"/>
                </a:cubicBezTo>
                <a:cubicBezTo>
                  <a:pt x="90171" y="66609"/>
                  <a:pt x="87469" y="67196"/>
                  <a:pt x="87234" y="67666"/>
                </a:cubicBezTo>
                <a:cubicBezTo>
                  <a:pt x="86764" y="68136"/>
                  <a:pt x="86412" y="69957"/>
                  <a:pt x="86176" y="73129"/>
                </a:cubicBezTo>
                <a:cubicBezTo>
                  <a:pt x="85942" y="76300"/>
                  <a:pt x="85883" y="79472"/>
                  <a:pt x="86000" y="82644"/>
                </a:cubicBezTo>
                <a:cubicBezTo>
                  <a:pt x="86118" y="85816"/>
                  <a:pt x="86412" y="87402"/>
                  <a:pt x="86882" y="87402"/>
                </a:cubicBezTo>
                <a:cubicBezTo>
                  <a:pt x="87586" y="87402"/>
                  <a:pt x="88643" y="85875"/>
                  <a:pt x="90053" y="82820"/>
                </a:cubicBezTo>
                <a:cubicBezTo>
                  <a:pt x="91463" y="80236"/>
                  <a:pt x="92520" y="79061"/>
                  <a:pt x="93225" y="79296"/>
                </a:cubicBezTo>
                <a:cubicBezTo>
                  <a:pt x="93695" y="80001"/>
                  <a:pt x="92638" y="82468"/>
                  <a:pt x="90053" y="86697"/>
                </a:cubicBezTo>
                <a:cubicBezTo>
                  <a:pt x="85354" y="94685"/>
                  <a:pt x="84180" y="101499"/>
                  <a:pt x="86529" y="107138"/>
                </a:cubicBezTo>
                <a:cubicBezTo>
                  <a:pt x="86999" y="109017"/>
                  <a:pt x="87997" y="109840"/>
                  <a:pt x="89525" y="109605"/>
                </a:cubicBezTo>
                <a:cubicBezTo>
                  <a:pt x="91052" y="109370"/>
                  <a:pt x="95692" y="107725"/>
                  <a:pt x="103445" y="104671"/>
                </a:cubicBezTo>
                <a:cubicBezTo>
                  <a:pt x="110729" y="102086"/>
                  <a:pt x="115311" y="100148"/>
                  <a:pt x="117190" y="98856"/>
                </a:cubicBezTo>
                <a:cubicBezTo>
                  <a:pt x="119070" y="97563"/>
                  <a:pt x="120479" y="95508"/>
                  <a:pt x="121419" y="92688"/>
                </a:cubicBezTo>
                <a:cubicBezTo>
                  <a:pt x="123769" y="87049"/>
                  <a:pt x="125120" y="81763"/>
                  <a:pt x="125472" y="76829"/>
                </a:cubicBezTo>
                <a:cubicBezTo>
                  <a:pt x="125825" y="71895"/>
                  <a:pt x="125178" y="68488"/>
                  <a:pt x="123534" y="66609"/>
                </a:cubicBezTo>
                <a:cubicBezTo>
                  <a:pt x="122006" y="64847"/>
                  <a:pt x="120127" y="63907"/>
                  <a:pt x="117895" y="63789"/>
                </a:cubicBezTo>
                <a:close/>
                <a:moveTo>
                  <a:pt x="528999" y="125464"/>
                </a:moveTo>
                <a:cubicBezTo>
                  <a:pt x="530526" y="125464"/>
                  <a:pt x="530232" y="125934"/>
                  <a:pt x="528117" y="126873"/>
                </a:cubicBezTo>
                <a:cubicBezTo>
                  <a:pt x="526003" y="127813"/>
                  <a:pt x="524182" y="128283"/>
                  <a:pt x="522655" y="128283"/>
                </a:cubicBezTo>
                <a:cubicBezTo>
                  <a:pt x="521128" y="128283"/>
                  <a:pt x="521421" y="127813"/>
                  <a:pt x="523536" y="126874"/>
                </a:cubicBezTo>
                <a:cubicBezTo>
                  <a:pt x="525650" y="125934"/>
                  <a:pt x="527471" y="125464"/>
                  <a:pt x="528999" y="125464"/>
                </a:cubicBezTo>
                <a:close/>
                <a:moveTo>
                  <a:pt x="449879" y="102203"/>
                </a:moveTo>
                <a:cubicBezTo>
                  <a:pt x="444945" y="101734"/>
                  <a:pt x="441891" y="101851"/>
                  <a:pt x="440716" y="102556"/>
                </a:cubicBezTo>
                <a:cubicBezTo>
                  <a:pt x="439776" y="103261"/>
                  <a:pt x="438719" y="106726"/>
                  <a:pt x="437544" y="112953"/>
                </a:cubicBezTo>
                <a:cubicBezTo>
                  <a:pt x="436369" y="119179"/>
                  <a:pt x="436135" y="122644"/>
                  <a:pt x="436839" y="123349"/>
                </a:cubicBezTo>
                <a:cubicBezTo>
                  <a:pt x="437075" y="123584"/>
                  <a:pt x="440363" y="122879"/>
                  <a:pt x="446708" y="121235"/>
                </a:cubicBezTo>
                <a:cubicBezTo>
                  <a:pt x="458925" y="117710"/>
                  <a:pt x="465914" y="115537"/>
                  <a:pt x="467676" y="114715"/>
                </a:cubicBezTo>
                <a:cubicBezTo>
                  <a:pt x="469439" y="113892"/>
                  <a:pt x="470203" y="112541"/>
                  <a:pt x="469967" y="110662"/>
                </a:cubicBezTo>
                <a:cubicBezTo>
                  <a:pt x="469732" y="108312"/>
                  <a:pt x="469380" y="106961"/>
                  <a:pt x="468910" y="106609"/>
                </a:cubicBezTo>
                <a:cubicBezTo>
                  <a:pt x="468440" y="106257"/>
                  <a:pt x="466795" y="105963"/>
                  <a:pt x="463976" y="105728"/>
                </a:cubicBezTo>
                <a:cubicBezTo>
                  <a:pt x="460687" y="105258"/>
                  <a:pt x="458807" y="104671"/>
                  <a:pt x="458337" y="103966"/>
                </a:cubicBezTo>
                <a:cubicBezTo>
                  <a:pt x="457632" y="103261"/>
                  <a:pt x="454813" y="102673"/>
                  <a:pt x="449879" y="102203"/>
                </a:cubicBezTo>
                <a:close/>
                <a:moveTo>
                  <a:pt x="123533" y="25023"/>
                </a:moveTo>
                <a:cubicBezTo>
                  <a:pt x="128937" y="25492"/>
                  <a:pt x="134635" y="27372"/>
                  <a:pt x="140626" y="30661"/>
                </a:cubicBezTo>
                <a:cubicBezTo>
                  <a:pt x="146617" y="33951"/>
                  <a:pt x="149730" y="36888"/>
                  <a:pt x="149966" y="39472"/>
                </a:cubicBezTo>
                <a:cubicBezTo>
                  <a:pt x="149966" y="40177"/>
                  <a:pt x="147557" y="41821"/>
                  <a:pt x="142741" y="44406"/>
                </a:cubicBezTo>
                <a:cubicBezTo>
                  <a:pt x="137924" y="46990"/>
                  <a:pt x="133402" y="49692"/>
                  <a:pt x="129173" y="52512"/>
                </a:cubicBezTo>
                <a:lnTo>
                  <a:pt x="122829" y="57093"/>
                </a:lnTo>
                <a:lnTo>
                  <a:pt x="128468" y="59913"/>
                </a:lnTo>
                <a:cubicBezTo>
                  <a:pt x="131992" y="61792"/>
                  <a:pt x="134753" y="65845"/>
                  <a:pt x="136749" y="72071"/>
                </a:cubicBezTo>
                <a:cubicBezTo>
                  <a:pt x="138747" y="78297"/>
                  <a:pt x="139745" y="83173"/>
                  <a:pt x="139745" y="86697"/>
                </a:cubicBezTo>
                <a:cubicBezTo>
                  <a:pt x="139745" y="89986"/>
                  <a:pt x="140391" y="91748"/>
                  <a:pt x="141684" y="91983"/>
                </a:cubicBezTo>
                <a:cubicBezTo>
                  <a:pt x="142976" y="92218"/>
                  <a:pt x="147028" y="91748"/>
                  <a:pt x="153842" y="90574"/>
                </a:cubicBezTo>
                <a:cubicBezTo>
                  <a:pt x="162300" y="88694"/>
                  <a:pt x="170876" y="89458"/>
                  <a:pt x="179569" y="92864"/>
                </a:cubicBezTo>
                <a:cubicBezTo>
                  <a:pt x="188262" y="96271"/>
                  <a:pt x="194371" y="101146"/>
                  <a:pt x="197895" y="107490"/>
                </a:cubicBezTo>
                <a:cubicBezTo>
                  <a:pt x="198835" y="109605"/>
                  <a:pt x="198894" y="113892"/>
                  <a:pt x="198071" y="120354"/>
                </a:cubicBezTo>
                <a:cubicBezTo>
                  <a:pt x="197249" y="126815"/>
                  <a:pt x="195898" y="132160"/>
                  <a:pt x="194019" y="136389"/>
                </a:cubicBezTo>
                <a:cubicBezTo>
                  <a:pt x="190729" y="143672"/>
                  <a:pt x="184973" y="152483"/>
                  <a:pt x="176750" y="162821"/>
                </a:cubicBezTo>
                <a:cubicBezTo>
                  <a:pt x="168526" y="173158"/>
                  <a:pt x="160421" y="181734"/>
                  <a:pt x="152432" y="188548"/>
                </a:cubicBezTo>
                <a:cubicBezTo>
                  <a:pt x="149378" y="191132"/>
                  <a:pt x="145913" y="192425"/>
                  <a:pt x="142036" y="192424"/>
                </a:cubicBezTo>
                <a:cubicBezTo>
                  <a:pt x="138159" y="192424"/>
                  <a:pt x="135163" y="191132"/>
                  <a:pt x="133049" y="188548"/>
                </a:cubicBezTo>
                <a:cubicBezTo>
                  <a:pt x="130465" y="185963"/>
                  <a:pt x="129525" y="184671"/>
                  <a:pt x="130230" y="184671"/>
                </a:cubicBezTo>
                <a:cubicBezTo>
                  <a:pt x="130935" y="184671"/>
                  <a:pt x="130465" y="183790"/>
                  <a:pt x="128820" y="182028"/>
                </a:cubicBezTo>
                <a:cubicBezTo>
                  <a:pt x="127175" y="180266"/>
                  <a:pt x="126235" y="178797"/>
                  <a:pt x="126001" y="177623"/>
                </a:cubicBezTo>
                <a:cubicBezTo>
                  <a:pt x="125531" y="176683"/>
                  <a:pt x="121948" y="177035"/>
                  <a:pt x="115252" y="178680"/>
                </a:cubicBezTo>
                <a:cubicBezTo>
                  <a:pt x="108555" y="180324"/>
                  <a:pt x="104503" y="181852"/>
                  <a:pt x="103093" y="183261"/>
                </a:cubicBezTo>
                <a:cubicBezTo>
                  <a:pt x="102153" y="184201"/>
                  <a:pt x="100332" y="184671"/>
                  <a:pt x="97630" y="184671"/>
                </a:cubicBezTo>
                <a:cubicBezTo>
                  <a:pt x="94928" y="184671"/>
                  <a:pt x="91463" y="185493"/>
                  <a:pt x="87234" y="187138"/>
                </a:cubicBezTo>
                <a:lnTo>
                  <a:pt x="81243" y="189605"/>
                </a:lnTo>
                <a:lnTo>
                  <a:pt x="84767" y="193129"/>
                </a:lnTo>
                <a:cubicBezTo>
                  <a:pt x="90171" y="198063"/>
                  <a:pt x="91228" y="208754"/>
                  <a:pt x="87939" y="225200"/>
                </a:cubicBezTo>
                <a:cubicBezTo>
                  <a:pt x="87469" y="227784"/>
                  <a:pt x="87116" y="230016"/>
                  <a:pt x="86882" y="231896"/>
                </a:cubicBezTo>
                <a:lnTo>
                  <a:pt x="86789" y="234125"/>
                </a:lnTo>
                <a:lnTo>
                  <a:pt x="66692" y="230889"/>
                </a:lnTo>
                <a:lnTo>
                  <a:pt x="69965" y="221323"/>
                </a:lnTo>
                <a:cubicBezTo>
                  <a:pt x="71375" y="217564"/>
                  <a:pt x="72608" y="213394"/>
                  <a:pt x="73665" y="208812"/>
                </a:cubicBezTo>
                <a:cubicBezTo>
                  <a:pt x="74723" y="204231"/>
                  <a:pt x="75252" y="200589"/>
                  <a:pt x="75251" y="197887"/>
                </a:cubicBezTo>
                <a:cubicBezTo>
                  <a:pt x="75251" y="195185"/>
                  <a:pt x="74782" y="193599"/>
                  <a:pt x="73842" y="193129"/>
                </a:cubicBezTo>
                <a:cubicBezTo>
                  <a:pt x="72432" y="193129"/>
                  <a:pt x="67322" y="195655"/>
                  <a:pt x="58511" y="200706"/>
                </a:cubicBezTo>
                <a:cubicBezTo>
                  <a:pt x="49701" y="205758"/>
                  <a:pt x="45060" y="208754"/>
                  <a:pt x="44591" y="209693"/>
                </a:cubicBezTo>
                <a:cubicBezTo>
                  <a:pt x="43416" y="212748"/>
                  <a:pt x="41301" y="212747"/>
                  <a:pt x="38247" y="209693"/>
                </a:cubicBezTo>
                <a:cubicBezTo>
                  <a:pt x="35663" y="206639"/>
                  <a:pt x="34605" y="203467"/>
                  <a:pt x="35075" y="200178"/>
                </a:cubicBezTo>
                <a:cubicBezTo>
                  <a:pt x="35779" y="197124"/>
                  <a:pt x="36250" y="194304"/>
                  <a:pt x="36484" y="191719"/>
                </a:cubicBezTo>
                <a:cubicBezTo>
                  <a:pt x="36719" y="187021"/>
                  <a:pt x="39539" y="184671"/>
                  <a:pt x="44943" y="184671"/>
                </a:cubicBezTo>
                <a:cubicBezTo>
                  <a:pt x="47527" y="184671"/>
                  <a:pt x="50699" y="183261"/>
                  <a:pt x="54458" y="180442"/>
                </a:cubicBezTo>
                <a:cubicBezTo>
                  <a:pt x="58217" y="177623"/>
                  <a:pt x="59216" y="176213"/>
                  <a:pt x="57454" y="176213"/>
                </a:cubicBezTo>
                <a:cubicBezTo>
                  <a:pt x="55692" y="176213"/>
                  <a:pt x="53812" y="177329"/>
                  <a:pt x="51815" y="179561"/>
                </a:cubicBezTo>
                <a:cubicBezTo>
                  <a:pt x="49818" y="181793"/>
                  <a:pt x="47997" y="182909"/>
                  <a:pt x="46352" y="182909"/>
                </a:cubicBezTo>
                <a:cubicBezTo>
                  <a:pt x="43768" y="182909"/>
                  <a:pt x="46352" y="180207"/>
                  <a:pt x="54106" y="174803"/>
                </a:cubicBezTo>
                <a:cubicBezTo>
                  <a:pt x="59040" y="171279"/>
                  <a:pt x="61272" y="170222"/>
                  <a:pt x="60802" y="171631"/>
                </a:cubicBezTo>
                <a:cubicBezTo>
                  <a:pt x="60802" y="171866"/>
                  <a:pt x="60684" y="172219"/>
                  <a:pt x="60450" y="172689"/>
                </a:cubicBezTo>
                <a:cubicBezTo>
                  <a:pt x="59745" y="173628"/>
                  <a:pt x="59627" y="174216"/>
                  <a:pt x="60097" y="174451"/>
                </a:cubicBezTo>
                <a:cubicBezTo>
                  <a:pt x="61507" y="174451"/>
                  <a:pt x="63386" y="173159"/>
                  <a:pt x="65736" y="170574"/>
                </a:cubicBezTo>
                <a:lnTo>
                  <a:pt x="67498" y="167755"/>
                </a:lnTo>
                <a:cubicBezTo>
                  <a:pt x="67498" y="167755"/>
                  <a:pt x="67028" y="168225"/>
                  <a:pt x="66088" y="169164"/>
                </a:cubicBezTo>
                <a:cubicBezTo>
                  <a:pt x="63974" y="170574"/>
                  <a:pt x="62505" y="170927"/>
                  <a:pt x="61683" y="170222"/>
                </a:cubicBezTo>
                <a:cubicBezTo>
                  <a:pt x="60861" y="169517"/>
                  <a:pt x="61624" y="168342"/>
                  <a:pt x="63974" y="166697"/>
                </a:cubicBezTo>
                <a:cubicBezTo>
                  <a:pt x="65149" y="165758"/>
                  <a:pt x="65854" y="164877"/>
                  <a:pt x="66088" y="164054"/>
                </a:cubicBezTo>
                <a:cubicBezTo>
                  <a:pt x="66323" y="163232"/>
                  <a:pt x="65971" y="161881"/>
                  <a:pt x="65031" y="160001"/>
                </a:cubicBezTo>
                <a:cubicBezTo>
                  <a:pt x="63856" y="157182"/>
                  <a:pt x="63210" y="153716"/>
                  <a:pt x="63093" y="149605"/>
                </a:cubicBezTo>
                <a:cubicBezTo>
                  <a:pt x="62975" y="145493"/>
                  <a:pt x="63504" y="142263"/>
                  <a:pt x="64679" y="139913"/>
                </a:cubicBezTo>
                <a:cubicBezTo>
                  <a:pt x="65619" y="138504"/>
                  <a:pt x="65971" y="137740"/>
                  <a:pt x="65736" y="137622"/>
                </a:cubicBezTo>
                <a:cubicBezTo>
                  <a:pt x="65501" y="137505"/>
                  <a:pt x="64444" y="137681"/>
                  <a:pt x="62564" y="138151"/>
                </a:cubicBezTo>
                <a:cubicBezTo>
                  <a:pt x="59980" y="139326"/>
                  <a:pt x="56690" y="141088"/>
                  <a:pt x="52696" y="143437"/>
                </a:cubicBezTo>
                <a:cubicBezTo>
                  <a:pt x="48702" y="145787"/>
                  <a:pt x="45589" y="147490"/>
                  <a:pt x="43357" y="148548"/>
                </a:cubicBezTo>
                <a:cubicBezTo>
                  <a:pt x="41125" y="149605"/>
                  <a:pt x="37894" y="152130"/>
                  <a:pt x="33665" y="156125"/>
                </a:cubicBezTo>
                <a:cubicBezTo>
                  <a:pt x="31081" y="158709"/>
                  <a:pt x="29377" y="160941"/>
                  <a:pt x="28555" y="162821"/>
                </a:cubicBezTo>
                <a:cubicBezTo>
                  <a:pt x="27733" y="164700"/>
                  <a:pt x="27204" y="167637"/>
                  <a:pt x="26969" y="171631"/>
                </a:cubicBezTo>
                <a:cubicBezTo>
                  <a:pt x="26499" y="177740"/>
                  <a:pt x="26617" y="183026"/>
                  <a:pt x="27322" y="187491"/>
                </a:cubicBezTo>
                <a:cubicBezTo>
                  <a:pt x="28026" y="190780"/>
                  <a:pt x="27968" y="193658"/>
                  <a:pt x="27145" y="196125"/>
                </a:cubicBezTo>
                <a:cubicBezTo>
                  <a:pt x="26323" y="198592"/>
                  <a:pt x="25090" y="199825"/>
                  <a:pt x="23445" y="199825"/>
                </a:cubicBezTo>
                <a:cubicBezTo>
                  <a:pt x="20860" y="199826"/>
                  <a:pt x="17924" y="198240"/>
                  <a:pt x="14634" y="195067"/>
                </a:cubicBezTo>
                <a:cubicBezTo>
                  <a:pt x="11345" y="191896"/>
                  <a:pt x="9230" y="188665"/>
                  <a:pt x="8290" y="185376"/>
                </a:cubicBezTo>
                <a:cubicBezTo>
                  <a:pt x="7116" y="180912"/>
                  <a:pt x="5941" y="176918"/>
                  <a:pt x="4766" y="173393"/>
                </a:cubicBezTo>
                <a:cubicBezTo>
                  <a:pt x="1712" y="164465"/>
                  <a:pt x="126" y="158650"/>
                  <a:pt x="9" y="155949"/>
                </a:cubicBezTo>
                <a:cubicBezTo>
                  <a:pt x="-109" y="153247"/>
                  <a:pt x="1007" y="150721"/>
                  <a:pt x="3357" y="148371"/>
                </a:cubicBezTo>
                <a:cubicBezTo>
                  <a:pt x="6176" y="145317"/>
                  <a:pt x="8996" y="140970"/>
                  <a:pt x="11815" y="135332"/>
                </a:cubicBezTo>
                <a:cubicBezTo>
                  <a:pt x="15104" y="129223"/>
                  <a:pt x="19921" y="121763"/>
                  <a:pt x="26264" y="112953"/>
                </a:cubicBezTo>
                <a:cubicBezTo>
                  <a:pt x="32608" y="104142"/>
                  <a:pt x="38717" y="96565"/>
                  <a:pt x="44590" y="90221"/>
                </a:cubicBezTo>
                <a:cubicBezTo>
                  <a:pt x="47644" y="86932"/>
                  <a:pt x="49172" y="84876"/>
                  <a:pt x="49172" y="84054"/>
                </a:cubicBezTo>
                <a:cubicBezTo>
                  <a:pt x="49172" y="83231"/>
                  <a:pt x="52050" y="79883"/>
                  <a:pt x="57806" y="74010"/>
                </a:cubicBezTo>
                <a:cubicBezTo>
                  <a:pt x="63562" y="68136"/>
                  <a:pt x="66441" y="64905"/>
                  <a:pt x="66441" y="64318"/>
                </a:cubicBezTo>
                <a:cubicBezTo>
                  <a:pt x="66441" y="63731"/>
                  <a:pt x="65501" y="63437"/>
                  <a:pt x="63621" y="63437"/>
                </a:cubicBezTo>
                <a:cubicBezTo>
                  <a:pt x="60802" y="63437"/>
                  <a:pt x="56867" y="61381"/>
                  <a:pt x="51815" y="57269"/>
                </a:cubicBezTo>
                <a:cubicBezTo>
                  <a:pt x="46764" y="53158"/>
                  <a:pt x="44003" y="49810"/>
                  <a:pt x="43533" y="47225"/>
                </a:cubicBezTo>
                <a:cubicBezTo>
                  <a:pt x="41888" y="39707"/>
                  <a:pt x="42358" y="34891"/>
                  <a:pt x="44943" y="32776"/>
                </a:cubicBezTo>
                <a:cubicBezTo>
                  <a:pt x="46118" y="31836"/>
                  <a:pt x="47233" y="31542"/>
                  <a:pt x="48291" y="31895"/>
                </a:cubicBezTo>
                <a:cubicBezTo>
                  <a:pt x="49348" y="32247"/>
                  <a:pt x="51169" y="33598"/>
                  <a:pt x="53754" y="35948"/>
                </a:cubicBezTo>
                <a:cubicBezTo>
                  <a:pt x="56573" y="38767"/>
                  <a:pt x="58687" y="40412"/>
                  <a:pt x="60097" y="40882"/>
                </a:cubicBezTo>
                <a:cubicBezTo>
                  <a:pt x="61507" y="41352"/>
                  <a:pt x="65031" y="41234"/>
                  <a:pt x="70670" y="40529"/>
                </a:cubicBezTo>
                <a:cubicBezTo>
                  <a:pt x="78188" y="39824"/>
                  <a:pt x="88056" y="37005"/>
                  <a:pt x="100274" y="32071"/>
                </a:cubicBezTo>
                <a:cubicBezTo>
                  <a:pt x="112491" y="27137"/>
                  <a:pt x="120244" y="24788"/>
                  <a:pt x="123533" y="25023"/>
                </a:cubicBezTo>
                <a:close/>
                <a:moveTo>
                  <a:pt x="1574329" y="244936"/>
                </a:moveTo>
                <a:cubicBezTo>
                  <a:pt x="1573507" y="244936"/>
                  <a:pt x="1569806" y="248225"/>
                  <a:pt x="1563228" y="254804"/>
                </a:cubicBezTo>
                <a:cubicBezTo>
                  <a:pt x="1558529" y="259738"/>
                  <a:pt x="1555768" y="262851"/>
                  <a:pt x="1554946" y="264143"/>
                </a:cubicBezTo>
                <a:cubicBezTo>
                  <a:pt x="1554123" y="265435"/>
                  <a:pt x="1554182" y="267139"/>
                  <a:pt x="1555122" y="269253"/>
                </a:cubicBezTo>
                <a:cubicBezTo>
                  <a:pt x="1556296" y="272072"/>
                  <a:pt x="1558411" y="274539"/>
                  <a:pt x="1561466" y="276654"/>
                </a:cubicBezTo>
                <a:cubicBezTo>
                  <a:pt x="1564520" y="278768"/>
                  <a:pt x="1566341" y="280766"/>
                  <a:pt x="1566928" y="282645"/>
                </a:cubicBezTo>
                <a:cubicBezTo>
                  <a:pt x="1567516" y="284525"/>
                  <a:pt x="1568514" y="285465"/>
                  <a:pt x="1569924" y="285465"/>
                </a:cubicBezTo>
                <a:cubicBezTo>
                  <a:pt x="1571333" y="285465"/>
                  <a:pt x="1572391" y="279826"/>
                  <a:pt x="1573096" y="268548"/>
                </a:cubicBezTo>
                <a:cubicBezTo>
                  <a:pt x="1573801" y="257271"/>
                  <a:pt x="1574388" y="250516"/>
                  <a:pt x="1574858" y="248284"/>
                </a:cubicBezTo>
                <a:cubicBezTo>
                  <a:pt x="1575327" y="246052"/>
                  <a:pt x="1575152" y="244936"/>
                  <a:pt x="1574329" y="244936"/>
                </a:cubicBezTo>
                <a:close/>
                <a:moveTo>
                  <a:pt x="461795" y="61653"/>
                </a:moveTo>
                <a:cubicBezTo>
                  <a:pt x="456905" y="60023"/>
                  <a:pt x="448117" y="64142"/>
                  <a:pt x="435430" y="74010"/>
                </a:cubicBezTo>
                <a:cubicBezTo>
                  <a:pt x="423917" y="83173"/>
                  <a:pt x="418161" y="88694"/>
                  <a:pt x="418161" y="90573"/>
                </a:cubicBezTo>
                <a:cubicBezTo>
                  <a:pt x="418161" y="91748"/>
                  <a:pt x="416046" y="94333"/>
                  <a:pt x="411817" y="98327"/>
                </a:cubicBezTo>
                <a:cubicBezTo>
                  <a:pt x="407588" y="102321"/>
                  <a:pt x="403711" y="105375"/>
                  <a:pt x="400187" y="107490"/>
                </a:cubicBezTo>
                <a:cubicBezTo>
                  <a:pt x="396663" y="109605"/>
                  <a:pt x="394901" y="111132"/>
                  <a:pt x="394901" y="112072"/>
                </a:cubicBezTo>
                <a:cubicBezTo>
                  <a:pt x="394901" y="113011"/>
                  <a:pt x="391670" y="116359"/>
                  <a:pt x="385209" y="122116"/>
                </a:cubicBezTo>
                <a:cubicBezTo>
                  <a:pt x="378748" y="127872"/>
                  <a:pt x="371523" y="134744"/>
                  <a:pt x="363535" y="142733"/>
                </a:cubicBezTo>
                <a:lnTo>
                  <a:pt x="351553" y="154363"/>
                </a:lnTo>
                <a:lnTo>
                  <a:pt x="358601" y="153305"/>
                </a:lnTo>
                <a:cubicBezTo>
                  <a:pt x="363770" y="152601"/>
                  <a:pt x="367529" y="151837"/>
                  <a:pt x="369879" y="151014"/>
                </a:cubicBezTo>
                <a:cubicBezTo>
                  <a:pt x="372228" y="150192"/>
                  <a:pt x="377279" y="148019"/>
                  <a:pt x="385033" y="144495"/>
                </a:cubicBezTo>
                <a:cubicBezTo>
                  <a:pt x="389497" y="142615"/>
                  <a:pt x="392904" y="141323"/>
                  <a:pt x="395253" y="140618"/>
                </a:cubicBezTo>
                <a:cubicBezTo>
                  <a:pt x="397603" y="139913"/>
                  <a:pt x="401010" y="135273"/>
                  <a:pt x="405474" y="126697"/>
                </a:cubicBezTo>
                <a:cubicBezTo>
                  <a:pt x="409938" y="118121"/>
                  <a:pt x="413638" y="112130"/>
                  <a:pt x="416575" y="108723"/>
                </a:cubicBezTo>
                <a:cubicBezTo>
                  <a:pt x="419512" y="105317"/>
                  <a:pt x="421685" y="101616"/>
                  <a:pt x="423095" y="97622"/>
                </a:cubicBezTo>
                <a:cubicBezTo>
                  <a:pt x="424504" y="93628"/>
                  <a:pt x="426619" y="90574"/>
                  <a:pt x="429439" y="88459"/>
                </a:cubicBezTo>
                <a:cubicBezTo>
                  <a:pt x="433433" y="86110"/>
                  <a:pt x="435547" y="85757"/>
                  <a:pt x="435782" y="87402"/>
                </a:cubicBezTo>
                <a:cubicBezTo>
                  <a:pt x="435782" y="88342"/>
                  <a:pt x="436311" y="89340"/>
                  <a:pt x="437368" y="90398"/>
                </a:cubicBezTo>
                <a:cubicBezTo>
                  <a:pt x="438425" y="91455"/>
                  <a:pt x="439482" y="92042"/>
                  <a:pt x="440540" y="92160"/>
                </a:cubicBezTo>
                <a:cubicBezTo>
                  <a:pt x="441597" y="92277"/>
                  <a:pt x="442361" y="91983"/>
                  <a:pt x="442831" y="91279"/>
                </a:cubicBezTo>
                <a:cubicBezTo>
                  <a:pt x="443066" y="90104"/>
                  <a:pt x="445298" y="89869"/>
                  <a:pt x="449527" y="90574"/>
                </a:cubicBezTo>
                <a:cubicBezTo>
                  <a:pt x="452346" y="91513"/>
                  <a:pt x="453638" y="92336"/>
                  <a:pt x="453403" y="93041"/>
                </a:cubicBezTo>
                <a:cubicBezTo>
                  <a:pt x="452229" y="93745"/>
                  <a:pt x="452522" y="94450"/>
                  <a:pt x="454284" y="95155"/>
                </a:cubicBezTo>
                <a:cubicBezTo>
                  <a:pt x="456047" y="95860"/>
                  <a:pt x="456927" y="95566"/>
                  <a:pt x="456928" y="94274"/>
                </a:cubicBezTo>
                <a:cubicBezTo>
                  <a:pt x="456928" y="92982"/>
                  <a:pt x="457515" y="92982"/>
                  <a:pt x="458690" y="94274"/>
                </a:cubicBezTo>
                <a:cubicBezTo>
                  <a:pt x="459864" y="95566"/>
                  <a:pt x="462331" y="96212"/>
                  <a:pt x="466091" y="96212"/>
                </a:cubicBezTo>
                <a:lnTo>
                  <a:pt x="471377" y="96212"/>
                </a:lnTo>
                <a:lnTo>
                  <a:pt x="471377" y="87049"/>
                </a:lnTo>
                <a:cubicBezTo>
                  <a:pt x="471377" y="80941"/>
                  <a:pt x="471671" y="76653"/>
                  <a:pt x="472258" y="74186"/>
                </a:cubicBezTo>
                <a:cubicBezTo>
                  <a:pt x="472845" y="71719"/>
                  <a:pt x="472141" y="70192"/>
                  <a:pt x="470144" y="69604"/>
                </a:cubicBezTo>
                <a:cubicBezTo>
                  <a:pt x="468146" y="69017"/>
                  <a:pt x="466560" y="67548"/>
                  <a:pt x="465386" y="65199"/>
                </a:cubicBezTo>
                <a:cubicBezTo>
                  <a:pt x="464622" y="63378"/>
                  <a:pt x="463425" y="62196"/>
                  <a:pt x="461795" y="61653"/>
                </a:cubicBezTo>
                <a:close/>
                <a:moveTo>
                  <a:pt x="902040" y="121235"/>
                </a:moveTo>
                <a:cubicBezTo>
                  <a:pt x="901101" y="121000"/>
                  <a:pt x="899691" y="121117"/>
                  <a:pt x="897812" y="121587"/>
                </a:cubicBezTo>
                <a:cubicBezTo>
                  <a:pt x="894757" y="122292"/>
                  <a:pt x="887239" y="124641"/>
                  <a:pt x="875256" y="128636"/>
                </a:cubicBezTo>
                <a:cubicBezTo>
                  <a:pt x="869147" y="130985"/>
                  <a:pt x="866093" y="132395"/>
                  <a:pt x="866093" y="132865"/>
                </a:cubicBezTo>
                <a:cubicBezTo>
                  <a:pt x="866093" y="133100"/>
                  <a:pt x="866798" y="133335"/>
                  <a:pt x="868208" y="133569"/>
                </a:cubicBezTo>
                <a:cubicBezTo>
                  <a:pt x="871262" y="134274"/>
                  <a:pt x="873083" y="134157"/>
                  <a:pt x="873670" y="133217"/>
                </a:cubicBezTo>
                <a:cubicBezTo>
                  <a:pt x="874258" y="132277"/>
                  <a:pt x="875843" y="131807"/>
                  <a:pt x="878428" y="131807"/>
                </a:cubicBezTo>
                <a:cubicBezTo>
                  <a:pt x="881013" y="131807"/>
                  <a:pt x="885829" y="130574"/>
                  <a:pt x="892878" y="128107"/>
                </a:cubicBezTo>
                <a:cubicBezTo>
                  <a:pt x="899926" y="125640"/>
                  <a:pt x="903450" y="123937"/>
                  <a:pt x="903450" y="122997"/>
                </a:cubicBezTo>
                <a:cubicBezTo>
                  <a:pt x="903450" y="122057"/>
                  <a:pt x="902980" y="121469"/>
                  <a:pt x="902040" y="121235"/>
                </a:cubicBezTo>
                <a:close/>
                <a:moveTo>
                  <a:pt x="2133099" y="274540"/>
                </a:moveTo>
                <a:cubicBezTo>
                  <a:pt x="2135448" y="274540"/>
                  <a:pt x="2135801" y="275010"/>
                  <a:pt x="2134156" y="275949"/>
                </a:cubicBezTo>
                <a:cubicBezTo>
                  <a:pt x="2132982" y="276889"/>
                  <a:pt x="2131219" y="277594"/>
                  <a:pt x="2128870" y="278064"/>
                </a:cubicBezTo>
                <a:lnTo>
                  <a:pt x="2125346" y="278768"/>
                </a:lnTo>
                <a:cubicBezTo>
                  <a:pt x="2125345" y="278534"/>
                  <a:pt x="2125933" y="277829"/>
                  <a:pt x="2127108" y="276654"/>
                </a:cubicBezTo>
                <a:cubicBezTo>
                  <a:pt x="2129222" y="275244"/>
                  <a:pt x="2131220" y="274540"/>
                  <a:pt x="2133099" y="274540"/>
                </a:cubicBezTo>
                <a:close/>
                <a:moveTo>
                  <a:pt x="1576620" y="184319"/>
                </a:moveTo>
                <a:cubicBezTo>
                  <a:pt x="1572391" y="184789"/>
                  <a:pt x="1562817" y="188489"/>
                  <a:pt x="1547898" y="195420"/>
                </a:cubicBezTo>
                <a:cubicBezTo>
                  <a:pt x="1532978" y="202351"/>
                  <a:pt x="1524814" y="206874"/>
                  <a:pt x="1523404" y="208988"/>
                </a:cubicBezTo>
                <a:cubicBezTo>
                  <a:pt x="1522464" y="210633"/>
                  <a:pt x="1522934" y="213217"/>
                  <a:pt x="1524814" y="216742"/>
                </a:cubicBezTo>
                <a:cubicBezTo>
                  <a:pt x="1526693" y="220266"/>
                  <a:pt x="1528220" y="223262"/>
                  <a:pt x="1529395" y="225729"/>
                </a:cubicBezTo>
                <a:cubicBezTo>
                  <a:pt x="1530570" y="228196"/>
                  <a:pt x="1532038" y="229253"/>
                  <a:pt x="1533800" y="228901"/>
                </a:cubicBezTo>
                <a:cubicBezTo>
                  <a:pt x="1535563" y="228548"/>
                  <a:pt x="1538676" y="226727"/>
                  <a:pt x="1543140" y="223438"/>
                </a:cubicBezTo>
                <a:cubicBezTo>
                  <a:pt x="1548543" y="219444"/>
                  <a:pt x="1555827" y="212630"/>
                  <a:pt x="1564990" y="202997"/>
                </a:cubicBezTo>
                <a:cubicBezTo>
                  <a:pt x="1574153" y="193364"/>
                  <a:pt x="1578735" y="187608"/>
                  <a:pt x="1578734" y="185728"/>
                </a:cubicBezTo>
                <a:cubicBezTo>
                  <a:pt x="1578735" y="184554"/>
                  <a:pt x="1578030" y="184084"/>
                  <a:pt x="1576620" y="184319"/>
                </a:cubicBezTo>
                <a:close/>
                <a:moveTo>
                  <a:pt x="483712" y="7578"/>
                </a:moveTo>
                <a:cubicBezTo>
                  <a:pt x="485122" y="7930"/>
                  <a:pt x="489821" y="10456"/>
                  <a:pt x="497809" y="15155"/>
                </a:cubicBezTo>
                <a:cubicBezTo>
                  <a:pt x="502038" y="17504"/>
                  <a:pt x="504975" y="18796"/>
                  <a:pt x="506620" y="19031"/>
                </a:cubicBezTo>
                <a:cubicBezTo>
                  <a:pt x="508264" y="19031"/>
                  <a:pt x="510202" y="20206"/>
                  <a:pt x="512434" y="22556"/>
                </a:cubicBezTo>
                <a:cubicBezTo>
                  <a:pt x="514667" y="24905"/>
                  <a:pt x="516722" y="27724"/>
                  <a:pt x="518602" y="31014"/>
                </a:cubicBezTo>
                <a:cubicBezTo>
                  <a:pt x="520012" y="34068"/>
                  <a:pt x="520012" y="36300"/>
                  <a:pt x="518602" y="37710"/>
                </a:cubicBezTo>
                <a:cubicBezTo>
                  <a:pt x="516253" y="40059"/>
                  <a:pt x="505445" y="45228"/>
                  <a:pt x="486179" y="53217"/>
                </a:cubicBezTo>
                <a:lnTo>
                  <a:pt x="481245" y="54979"/>
                </a:lnTo>
                <a:lnTo>
                  <a:pt x="484769" y="58151"/>
                </a:lnTo>
                <a:cubicBezTo>
                  <a:pt x="487354" y="60030"/>
                  <a:pt x="490055" y="64024"/>
                  <a:pt x="492875" y="70133"/>
                </a:cubicBezTo>
                <a:cubicBezTo>
                  <a:pt x="495695" y="76242"/>
                  <a:pt x="497221" y="81293"/>
                  <a:pt x="497457" y="85287"/>
                </a:cubicBezTo>
                <a:cubicBezTo>
                  <a:pt x="497926" y="89516"/>
                  <a:pt x="498396" y="91866"/>
                  <a:pt x="498866" y="92336"/>
                </a:cubicBezTo>
                <a:cubicBezTo>
                  <a:pt x="500746" y="94215"/>
                  <a:pt x="506267" y="93745"/>
                  <a:pt x="515430" y="90926"/>
                </a:cubicBezTo>
                <a:cubicBezTo>
                  <a:pt x="524828" y="87872"/>
                  <a:pt x="529997" y="87519"/>
                  <a:pt x="530937" y="89869"/>
                </a:cubicBezTo>
                <a:cubicBezTo>
                  <a:pt x="531172" y="90574"/>
                  <a:pt x="535107" y="92336"/>
                  <a:pt x="542743" y="95155"/>
                </a:cubicBezTo>
                <a:cubicBezTo>
                  <a:pt x="550379" y="97975"/>
                  <a:pt x="555137" y="99384"/>
                  <a:pt x="557016" y="99384"/>
                </a:cubicBezTo>
                <a:cubicBezTo>
                  <a:pt x="559601" y="99384"/>
                  <a:pt x="562303" y="100500"/>
                  <a:pt x="565122" y="102732"/>
                </a:cubicBezTo>
                <a:cubicBezTo>
                  <a:pt x="567942" y="104964"/>
                  <a:pt x="570174" y="107725"/>
                  <a:pt x="571818" y="111014"/>
                </a:cubicBezTo>
                <a:cubicBezTo>
                  <a:pt x="574168" y="115478"/>
                  <a:pt x="575108" y="118063"/>
                  <a:pt x="574638" y="118768"/>
                </a:cubicBezTo>
                <a:cubicBezTo>
                  <a:pt x="574168" y="119707"/>
                  <a:pt x="571936" y="120530"/>
                  <a:pt x="567941" y="121235"/>
                </a:cubicBezTo>
                <a:cubicBezTo>
                  <a:pt x="563948" y="121940"/>
                  <a:pt x="559836" y="122174"/>
                  <a:pt x="555606" y="121939"/>
                </a:cubicBezTo>
                <a:cubicBezTo>
                  <a:pt x="550203" y="121940"/>
                  <a:pt x="545093" y="122468"/>
                  <a:pt x="540276" y="123525"/>
                </a:cubicBezTo>
                <a:cubicBezTo>
                  <a:pt x="535460" y="124583"/>
                  <a:pt x="532816" y="124524"/>
                  <a:pt x="532347" y="123349"/>
                </a:cubicBezTo>
                <a:cubicBezTo>
                  <a:pt x="532112" y="122409"/>
                  <a:pt x="530467" y="121939"/>
                  <a:pt x="527413" y="121939"/>
                </a:cubicBezTo>
                <a:cubicBezTo>
                  <a:pt x="524358" y="121939"/>
                  <a:pt x="522537" y="122409"/>
                  <a:pt x="521950" y="123349"/>
                </a:cubicBezTo>
                <a:cubicBezTo>
                  <a:pt x="521363" y="124289"/>
                  <a:pt x="519601" y="125111"/>
                  <a:pt x="516664" y="125816"/>
                </a:cubicBezTo>
                <a:cubicBezTo>
                  <a:pt x="513727" y="126521"/>
                  <a:pt x="510731" y="127461"/>
                  <a:pt x="507677" y="128636"/>
                </a:cubicBezTo>
                <a:lnTo>
                  <a:pt x="503095" y="130398"/>
                </a:lnTo>
                <a:lnTo>
                  <a:pt x="503448" y="170927"/>
                </a:lnTo>
                <a:cubicBezTo>
                  <a:pt x="503448" y="210163"/>
                  <a:pt x="502626" y="230604"/>
                  <a:pt x="500981" y="232249"/>
                </a:cubicBezTo>
                <a:cubicBezTo>
                  <a:pt x="500511" y="232953"/>
                  <a:pt x="500276" y="236595"/>
                  <a:pt x="500276" y="243174"/>
                </a:cubicBezTo>
                <a:cubicBezTo>
                  <a:pt x="500276" y="249752"/>
                  <a:pt x="499395" y="257564"/>
                  <a:pt x="497633" y="266610"/>
                </a:cubicBezTo>
                <a:cubicBezTo>
                  <a:pt x="495871" y="275656"/>
                  <a:pt x="494520" y="283703"/>
                  <a:pt x="493580" y="290751"/>
                </a:cubicBezTo>
                <a:lnTo>
                  <a:pt x="492013" y="299365"/>
                </a:lnTo>
                <a:lnTo>
                  <a:pt x="467414" y="295405"/>
                </a:lnTo>
                <a:lnTo>
                  <a:pt x="467853" y="289870"/>
                </a:lnTo>
                <a:cubicBezTo>
                  <a:pt x="468558" y="288812"/>
                  <a:pt x="468910" y="281353"/>
                  <a:pt x="468910" y="267491"/>
                </a:cubicBezTo>
                <a:cubicBezTo>
                  <a:pt x="469145" y="253629"/>
                  <a:pt x="469615" y="235655"/>
                  <a:pt x="470320" y="213570"/>
                </a:cubicBezTo>
                <a:cubicBezTo>
                  <a:pt x="471495" y="168225"/>
                  <a:pt x="471495" y="144612"/>
                  <a:pt x="470320" y="142733"/>
                </a:cubicBezTo>
                <a:cubicBezTo>
                  <a:pt x="469850" y="142028"/>
                  <a:pt x="464152" y="143790"/>
                  <a:pt x="453227" y="148019"/>
                </a:cubicBezTo>
                <a:cubicBezTo>
                  <a:pt x="442302" y="152248"/>
                  <a:pt x="435488" y="154715"/>
                  <a:pt x="432787" y="155420"/>
                </a:cubicBezTo>
                <a:cubicBezTo>
                  <a:pt x="430084" y="156125"/>
                  <a:pt x="428616" y="157299"/>
                  <a:pt x="428381" y="158944"/>
                </a:cubicBezTo>
                <a:cubicBezTo>
                  <a:pt x="428146" y="160589"/>
                  <a:pt x="427911" y="161881"/>
                  <a:pt x="427676" y="162821"/>
                </a:cubicBezTo>
                <a:cubicBezTo>
                  <a:pt x="427206" y="165170"/>
                  <a:pt x="426619" y="170809"/>
                  <a:pt x="425914" y="179737"/>
                </a:cubicBezTo>
                <a:cubicBezTo>
                  <a:pt x="425444" y="184671"/>
                  <a:pt x="424857" y="188430"/>
                  <a:pt x="424152" y="191015"/>
                </a:cubicBezTo>
                <a:lnTo>
                  <a:pt x="423800" y="193482"/>
                </a:lnTo>
                <a:lnTo>
                  <a:pt x="424152" y="193129"/>
                </a:lnTo>
                <a:cubicBezTo>
                  <a:pt x="424622" y="191720"/>
                  <a:pt x="425386" y="191015"/>
                  <a:pt x="426443" y="191015"/>
                </a:cubicBezTo>
                <a:cubicBezTo>
                  <a:pt x="427500" y="191015"/>
                  <a:pt x="427442" y="192131"/>
                  <a:pt x="426267" y="194363"/>
                </a:cubicBezTo>
                <a:cubicBezTo>
                  <a:pt x="425092" y="196595"/>
                  <a:pt x="424270" y="198886"/>
                  <a:pt x="423800" y="201235"/>
                </a:cubicBezTo>
                <a:cubicBezTo>
                  <a:pt x="423330" y="203585"/>
                  <a:pt x="422390" y="206052"/>
                  <a:pt x="420980" y="208636"/>
                </a:cubicBezTo>
                <a:cubicBezTo>
                  <a:pt x="419571" y="211220"/>
                  <a:pt x="419570" y="212748"/>
                  <a:pt x="420980" y="213217"/>
                </a:cubicBezTo>
                <a:cubicBezTo>
                  <a:pt x="422390" y="213687"/>
                  <a:pt x="422743" y="214510"/>
                  <a:pt x="422037" y="215685"/>
                </a:cubicBezTo>
                <a:cubicBezTo>
                  <a:pt x="420863" y="217564"/>
                  <a:pt x="420041" y="222146"/>
                  <a:pt x="419570" y="229429"/>
                </a:cubicBezTo>
                <a:cubicBezTo>
                  <a:pt x="419336" y="231309"/>
                  <a:pt x="418337" y="233129"/>
                  <a:pt x="416575" y="234892"/>
                </a:cubicBezTo>
                <a:cubicBezTo>
                  <a:pt x="414813" y="236654"/>
                  <a:pt x="413109" y="237535"/>
                  <a:pt x="411465" y="237535"/>
                </a:cubicBezTo>
                <a:cubicBezTo>
                  <a:pt x="408881" y="237535"/>
                  <a:pt x="405591" y="235127"/>
                  <a:pt x="401597" y="230310"/>
                </a:cubicBezTo>
                <a:cubicBezTo>
                  <a:pt x="397603" y="225494"/>
                  <a:pt x="394431" y="220148"/>
                  <a:pt x="392081" y="214275"/>
                </a:cubicBezTo>
                <a:cubicBezTo>
                  <a:pt x="388322" y="205112"/>
                  <a:pt x="386443" y="195361"/>
                  <a:pt x="386442" y="185024"/>
                </a:cubicBezTo>
                <a:cubicBezTo>
                  <a:pt x="386442" y="181969"/>
                  <a:pt x="386913" y="180560"/>
                  <a:pt x="387852" y="180794"/>
                </a:cubicBezTo>
                <a:cubicBezTo>
                  <a:pt x="388322" y="181029"/>
                  <a:pt x="388675" y="180677"/>
                  <a:pt x="388910" y="179737"/>
                </a:cubicBezTo>
                <a:cubicBezTo>
                  <a:pt x="389145" y="179032"/>
                  <a:pt x="389262" y="178210"/>
                  <a:pt x="389262" y="177270"/>
                </a:cubicBezTo>
                <a:cubicBezTo>
                  <a:pt x="389262" y="175861"/>
                  <a:pt x="389086" y="174862"/>
                  <a:pt x="388733" y="174275"/>
                </a:cubicBezTo>
                <a:cubicBezTo>
                  <a:pt x="388381" y="173687"/>
                  <a:pt x="387441" y="173394"/>
                  <a:pt x="385914" y="173394"/>
                </a:cubicBezTo>
                <a:cubicBezTo>
                  <a:pt x="384387" y="173394"/>
                  <a:pt x="382448" y="173746"/>
                  <a:pt x="380099" y="174451"/>
                </a:cubicBezTo>
                <a:cubicBezTo>
                  <a:pt x="377749" y="175156"/>
                  <a:pt x="374343" y="176213"/>
                  <a:pt x="369879" y="177623"/>
                </a:cubicBezTo>
                <a:cubicBezTo>
                  <a:pt x="360950" y="180677"/>
                  <a:pt x="355899" y="181969"/>
                  <a:pt x="354724" y="181499"/>
                </a:cubicBezTo>
                <a:cubicBezTo>
                  <a:pt x="353550" y="181029"/>
                  <a:pt x="351200" y="180912"/>
                  <a:pt x="347676" y="181147"/>
                </a:cubicBezTo>
                <a:cubicBezTo>
                  <a:pt x="343447" y="181382"/>
                  <a:pt x="339394" y="179972"/>
                  <a:pt x="335517" y="176918"/>
                </a:cubicBezTo>
                <a:cubicBezTo>
                  <a:pt x="331641" y="173863"/>
                  <a:pt x="328762" y="169811"/>
                  <a:pt x="326883" y="164759"/>
                </a:cubicBezTo>
                <a:cubicBezTo>
                  <a:pt x="325003" y="159708"/>
                  <a:pt x="324122" y="154950"/>
                  <a:pt x="324239" y="150486"/>
                </a:cubicBezTo>
                <a:cubicBezTo>
                  <a:pt x="324357" y="146022"/>
                  <a:pt x="325591" y="142967"/>
                  <a:pt x="327940" y="141323"/>
                </a:cubicBezTo>
                <a:cubicBezTo>
                  <a:pt x="329819" y="139913"/>
                  <a:pt x="332991" y="137446"/>
                  <a:pt x="337455" y="133922"/>
                </a:cubicBezTo>
                <a:cubicBezTo>
                  <a:pt x="341450" y="130867"/>
                  <a:pt x="343917" y="129340"/>
                  <a:pt x="344856" y="129340"/>
                </a:cubicBezTo>
                <a:cubicBezTo>
                  <a:pt x="345796" y="129340"/>
                  <a:pt x="346853" y="128518"/>
                  <a:pt x="348028" y="126873"/>
                </a:cubicBezTo>
                <a:cubicBezTo>
                  <a:pt x="348968" y="125699"/>
                  <a:pt x="352081" y="123056"/>
                  <a:pt x="357368" y="118944"/>
                </a:cubicBezTo>
                <a:cubicBezTo>
                  <a:pt x="362654" y="114832"/>
                  <a:pt x="367412" y="111367"/>
                  <a:pt x="371641" y="108547"/>
                </a:cubicBezTo>
                <a:cubicBezTo>
                  <a:pt x="374225" y="106668"/>
                  <a:pt x="377397" y="104142"/>
                  <a:pt x="381156" y="100970"/>
                </a:cubicBezTo>
                <a:cubicBezTo>
                  <a:pt x="384916" y="97798"/>
                  <a:pt x="391318" y="93158"/>
                  <a:pt x="400364" y="87049"/>
                </a:cubicBezTo>
                <a:cubicBezTo>
                  <a:pt x="409409" y="80941"/>
                  <a:pt x="413756" y="77593"/>
                  <a:pt x="413403" y="77005"/>
                </a:cubicBezTo>
                <a:cubicBezTo>
                  <a:pt x="413051" y="76418"/>
                  <a:pt x="415459" y="73540"/>
                  <a:pt x="420628" y="68371"/>
                </a:cubicBezTo>
                <a:lnTo>
                  <a:pt x="428734" y="60970"/>
                </a:lnTo>
                <a:lnTo>
                  <a:pt x="424857" y="58503"/>
                </a:lnTo>
                <a:cubicBezTo>
                  <a:pt x="422507" y="56623"/>
                  <a:pt x="419335" y="53863"/>
                  <a:pt x="415341" y="50221"/>
                </a:cubicBezTo>
                <a:cubicBezTo>
                  <a:pt x="411347" y="46579"/>
                  <a:pt x="409056" y="44758"/>
                  <a:pt x="408469" y="44758"/>
                </a:cubicBezTo>
                <a:cubicBezTo>
                  <a:pt x="407882" y="44758"/>
                  <a:pt x="407235" y="43231"/>
                  <a:pt x="406531" y="40177"/>
                </a:cubicBezTo>
                <a:cubicBezTo>
                  <a:pt x="405826" y="37123"/>
                  <a:pt x="403711" y="33833"/>
                  <a:pt x="400187" y="30309"/>
                </a:cubicBezTo>
                <a:cubicBezTo>
                  <a:pt x="397368" y="27490"/>
                  <a:pt x="395136" y="24083"/>
                  <a:pt x="393491" y="20089"/>
                </a:cubicBezTo>
                <a:cubicBezTo>
                  <a:pt x="391847" y="16094"/>
                  <a:pt x="391259" y="12688"/>
                  <a:pt x="391729" y="9868"/>
                </a:cubicBezTo>
                <a:cubicBezTo>
                  <a:pt x="391964" y="7989"/>
                  <a:pt x="392140" y="6697"/>
                  <a:pt x="392258" y="5992"/>
                </a:cubicBezTo>
                <a:cubicBezTo>
                  <a:pt x="392375" y="5287"/>
                  <a:pt x="393256" y="4112"/>
                  <a:pt x="394901" y="2467"/>
                </a:cubicBezTo>
                <a:cubicBezTo>
                  <a:pt x="396545" y="823"/>
                  <a:pt x="398190" y="0"/>
                  <a:pt x="399835" y="0"/>
                </a:cubicBezTo>
                <a:cubicBezTo>
                  <a:pt x="401479" y="0"/>
                  <a:pt x="404534" y="2115"/>
                  <a:pt x="408998" y="6344"/>
                </a:cubicBezTo>
                <a:cubicBezTo>
                  <a:pt x="413462" y="10573"/>
                  <a:pt x="416634" y="14450"/>
                  <a:pt x="418513" y="17974"/>
                </a:cubicBezTo>
                <a:cubicBezTo>
                  <a:pt x="419923" y="20793"/>
                  <a:pt x="421039" y="22497"/>
                  <a:pt x="421861" y="23084"/>
                </a:cubicBezTo>
                <a:cubicBezTo>
                  <a:pt x="422684" y="23672"/>
                  <a:pt x="423917" y="23730"/>
                  <a:pt x="425562" y="23260"/>
                </a:cubicBezTo>
                <a:cubicBezTo>
                  <a:pt x="428381" y="22556"/>
                  <a:pt x="432375" y="21968"/>
                  <a:pt x="437544" y="21498"/>
                </a:cubicBezTo>
                <a:cubicBezTo>
                  <a:pt x="442713" y="21028"/>
                  <a:pt x="447823" y="19736"/>
                  <a:pt x="452875" y="17622"/>
                </a:cubicBezTo>
                <a:cubicBezTo>
                  <a:pt x="457926" y="15507"/>
                  <a:pt x="461392" y="14450"/>
                  <a:pt x="463271" y="14450"/>
                </a:cubicBezTo>
                <a:cubicBezTo>
                  <a:pt x="465151" y="14450"/>
                  <a:pt x="466443" y="14039"/>
                  <a:pt x="467148" y="13216"/>
                </a:cubicBezTo>
                <a:cubicBezTo>
                  <a:pt x="467853" y="12394"/>
                  <a:pt x="470672" y="11043"/>
                  <a:pt x="475606" y="9164"/>
                </a:cubicBezTo>
                <a:cubicBezTo>
                  <a:pt x="479600" y="7754"/>
                  <a:pt x="482302" y="7225"/>
                  <a:pt x="483712" y="7578"/>
                </a:cubicBezTo>
                <a:close/>
                <a:moveTo>
                  <a:pt x="864331" y="58151"/>
                </a:moveTo>
                <a:cubicBezTo>
                  <a:pt x="864566" y="58150"/>
                  <a:pt x="863979" y="58973"/>
                  <a:pt x="862569" y="60617"/>
                </a:cubicBezTo>
                <a:cubicBezTo>
                  <a:pt x="861159" y="62262"/>
                  <a:pt x="859045" y="64494"/>
                  <a:pt x="856225" y="67314"/>
                </a:cubicBezTo>
                <a:lnTo>
                  <a:pt x="846710" y="76829"/>
                </a:lnTo>
                <a:cubicBezTo>
                  <a:pt x="834258" y="89281"/>
                  <a:pt x="828971" y="95860"/>
                  <a:pt x="830851" y="96565"/>
                </a:cubicBezTo>
                <a:cubicBezTo>
                  <a:pt x="832730" y="97270"/>
                  <a:pt x="834199" y="97270"/>
                  <a:pt x="835256" y="96565"/>
                </a:cubicBezTo>
                <a:cubicBezTo>
                  <a:pt x="836313" y="95860"/>
                  <a:pt x="836842" y="95977"/>
                  <a:pt x="836842" y="96917"/>
                </a:cubicBezTo>
                <a:cubicBezTo>
                  <a:pt x="836842" y="99267"/>
                  <a:pt x="827092" y="109370"/>
                  <a:pt x="807590" y="127226"/>
                </a:cubicBezTo>
                <a:lnTo>
                  <a:pt x="794551" y="139208"/>
                </a:lnTo>
                <a:lnTo>
                  <a:pt x="793141" y="150486"/>
                </a:lnTo>
                <a:cubicBezTo>
                  <a:pt x="791966" y="162468"/>
                  <a:pt x="788383" y="179737"/>
                  <a:pt x="782392" y="202292"/>
                </a:cubicBezTo>
                <a:cubicBezTo>
                  <a:pt x="776401" y="224848"/>
                  <a:pt x="771761" y="239179"/>
                  <a:pt x="768471" y="245288"/>
                </a:cubicBezTo>
                <a:cubicBezTo>
                  <a:pt x="767532" y="246698"/>
                  <a:pt x="767179" y="247403"/>
                  <a:pt x="767414" y="247403"/>
                </a:cubicBezTo>
                <a:cubicBezTo>
                  <a:pt x="767649" y="247638"/>
                  <a:pt x="768002" y="247520"/>
                  <a:pt x="768471" y="247050"/>
                </a:cubicBezTo>
                <a:cubicBezTo>
                  <a:pt x="769646" y="246345"/>
                  <a:pt x="769293" y="247873"/>
                  <a:pt x="767414" y="251632"/>
                </a:cubicBezTo>
                <a:cubicBezTo>
                  <a:pt x="765299" y="255861"/>
                  <a:pt x="761775" y="261617"/>
                  <a:pt x="756841" y="268901"/>
                </a:cubicBezTo>
                <a:cubicBezTo>
                  <a:pt x="751673" y="276654"/>
                  <a:pt x="747561" y="281529"/>
                  <a:pt x="744507" y="283526"/>
                </a:cubicBezTo>
                <a:cubicBezTo>
                  <a:pt x="741452" y="285523"/>
                  <a:pt x="739631" y="286992"/>
                  <a:pt x="739044" y="287931"/>
                </a:cubicBezTo>
                <a:cubicBezTo>
                  <a:pt x="738457" y="288872"/>
                  <a:pt x="735519" y="289459"/>
                  <a:pt x="730233" y="289694"/>
                </a:cubicBezTo>
                <a:cubicBezTo>
                  <a:pt x="724947" y="289929"/>
                  <a:pt x="720718" y="288695"/>
                  <a:pt x="717546" y="285993"/>
                </a:cubicBezTo>
                <a:cubicBezTo>
                  <a:pt x="714374" y="283291"/>
                  <a:pt x="711790" y="281647"/>
                  <a:pt x="709792" y="281059"/>
                </a:cubicBezTo>
                <a:cubicBezTo>
                  <a:pt x="707795" y="280472"/>
                  <a:pt x="706797" y="279650"/>
                  <a:pt x="706797" y="278592"/>
                </a:cubicBezTo>
                <a:cubicBezTo>
                  <a:pt x="706797" y="277535"/>
                  <a:pt x="704800" y="274187"/>
                  <a:pt x="700806" y="268548"/>
                </a:cubicBezTo>
                <a:cubicBezTo>
                  <a:pt x="693992" y="258446"/>
                  <a:pt x="693170" y="248460"/>
                  <a:pt x="698339" y="238592"/>
                </a:cubicBezTo>
                <a:cubicBezTo>
                  <a:pt x="702333" y="231074"/>
                  <a:pt x="705153" y="217564"/>
                  <a:pt x="706797" y="198063"/>
                </a:cubicBezTo>
                <a:lnTo>
                  <a:pt x="708559" y="179385"/>
                </a:lnTo>
                <a:lnTo>
                  <a:pt x="701158" y="168812"/>
                </a:lnTo>
                <a:cubicBezTo>
                  <a:pt x="695050" y="160354"/>
                  <a:pt x="687296" y="152013"/>
                  <a:pt x="677898" y="143790"/>
                </a:cubicBezTo>
                <a:cubicBezTo>
                  <a:pt x="668500" y="135567"/>
                  <a:pt x="661804" y="131337"/>
                  <a:pt x="657810" y="131103"/>
                </a:cubicBezTo>
                <a:cubicBezTo>
                  <a:pt x="655460" y="130868"/>
                  <a:pt x="653346" y="130104"/>
                  <a:pt x="651466" y="128812"/>
                </a:cubicBezTo>
                <a:cubicBezTo>
                  <a:pt x="649587" y="127519"/>
                  <a:pt x="648412" y="126051"/>
                  <a:pt x="647942" y="124406"/>
                </a:cubicBezTo>
                <a:cubicBezTo>
                  <a:pt x="647002" y="120647"/>
                  <a:pt x="648236" y="118121"/>
                  <a:pt x="651642" y="116829"/>
                </a:cubicBezTo>
                <a:cubicBezTo>
                  <a:pt x="655049" y="115537"/>
                  <a:pt x="658985" y="116183"/>
                  <a:pt x="663449" y="118768"/>
                </a:cubicBezTo>
                <a:cubicBezTo>
                  <a:pt x="666738" y="120412"/>
                  <a:pt x="672083" y="122938"/>
                  <a:pt x="679484" y="126345"/>
                </a:cubicBezTo>
                <a:cubicBezTo>
                  <a:pt x="686885" y="129752"/>
                  <a:pt x="693992" y="134627"/>
                  <a:pt x="700805" y="140970"/>
                </a:cubicBezTo>
                <a:cubicBezTo>
                  <a:pt x="707619" y="147314"/>
                  <a:pt x="711437" y="150486"/>
                  <a:pt x="712260" y="150486"/>
                </a:cubicBezTo>
                <a:cubicBezTo>
                  <a:pt x="713082" y="150486"/>
                  <a:pt x="713611" y="149194"/>
                  <a:pt x="713845" y="146609"/>
                </a:cubicBezTo>
                <a:cubicBezTo>
                  <a:pt x="713845" y="144729"/>
                  <a:pt x="714315" y="145082"/>
                  <a:pt x="715255" y="147666"/>
                </a:cubicBezTo>
                <a:cubicBezTo>
                  <a:pt x="715490" y="148371"/>
                  <a:pt x="715725" y="149194"/>
                  <a:pt x="715960" y="150134"/>
                </a:cubicBezTo>
                <a:cubicBezTo>
                  <a:pt x="717135" y="154833"/>
                  <a:pt x="720189" y="159884"/>
                  <a:pt x="725123" y="165288"/>
                </a:cubicBezTo>
                <a:lnTo>
                  <a:pt x="732524" y="173394"/>
                </a:lnTo>
                <a:lnTo>
                  <a:pt x="740629" y="165640"/>
                </a:lnTo>
                <a:cubicBezTo>
                  <a:pt x="746033" y="160706"/>
                  <a:pt x="749793" y="157299"/>
                  <a:pt x="751907" y="155420"/>
                </a:cubicBezTo>
                <a:cubicBezTo>
                  <a:pt x="754257" y="153540"/>
                  <a:pt x="757781" y="150603"/>
                  <a:pt x="762480" y="146609"/>
                </a:cubicBezTo>
                <a:lnTo>
                  <a:pt x="769176" y="140618"/>
                </a:lnTo>
                <a:lnTo>
                  <a:pt x="769881" y="124759"/>
                </a:lnTo>
                <a:cubicBezTo>
                  <a:pt x="770351" y="110662"/>
                  <a:pt x="769529" y="101088"/>
                  <a:pt x="767414" y="96036"/>
                </a:cubicBezTo>
                <a:cubicBezTo>
                  <a:pt x="765300" y="90985"/>
                  <a:pt x="760953" y="88224"/>
                  <a:pt x="754374" y="87754"/>
                </a:cubicBezTo>
                <a:cubicBezTo>
                  <a:pt x="751085" y="87519"/>
                  <a:pt x="747972" y="87049"/>
                  <a:pt x="745035" y="86345"/>
                </a:cubicBezTo>
                <a:cubicBezTo>
                  <a:pt x="742098" y="85640"/>
                  <a:pt x="739866" y="85933"/>
                  <a:pt x="738339" y="87226"/>
                </a:cubicBezTo>
                <a:cubicBezTo>
                  <a:pt x="736812" y="88518"/>
                  <a:pt x="735813" y="88577"/>
                  <a:pt x="735343" y="87402"/>
                </a:cubicBezTo>
                <a:cubicBezTo>
                  <a:pt x="734404" y="86227"/>
                  <a:pt x="735226" y="84759"/>
                  <a:pt x="737810" y="82996"/>
                </a:cubicBezTo>
                <a:cubicBezTo>
                  <a:pt x="740395" y="81234"/>
                  <a:pt x="743567" y="79825"/>
                  <a:pt x="747326" y="78767"/>
                </a:cubicBezTo>
                <a:cubicBezTo>
                  <a:pt x="751085" y="77710"/>
                  <a:pt x="754257" y="77416"/>
                  <a:pt x="756841" y="77886"/>
                </a:cubicBezTo>
                <a:cubicBezTo>
                  <a:pt x="759426" y="78356"/>
                  <a:pt x="763713" y="80295"/>
                  <a:pt x="769705" y="83701"/>
                </a:cubicBezTo>
                <a:cubicBezTo>
                  <a:pt x="775696" y="87108"/>
                  <a:pt x="778692" y="89399"/>
                  <a:pt x="778692" y="90574"/>
                </a:cubicBezTo>
                <a:cubicBezTo>
                  <a:pt x="778691" y="91514"/>
                  <a:pt x="780101" y="94039"/>
                  <a:pt x="782921" y="98151"/>
                </a:cubicBezTo>
                <a:cubicBezTo>
                  <a:pt x="785740" y="102262"/>
                  <a:pt x="787796" y="107020"/>
                  <a:pt x="789088" y="112424"/>
                </a:cubicBezTo>
                <a:cubicBezTo>
                  <a:pt x="790380" y="117828"/>
                  <a:pt x="791496" y="121000"/>
                  <a:pt x="792436" y="121939"/>
                </a:cubicBezTo>
                <a:cubicBezTo>
                  <a:pt x="793141" y="122879"/>
                  <a:pt x="798310" y="119179"/>
                  <a:pt x="807943" y="110838"/>
                </a:cubicBezTo>
                <a:cubicBezTo>
                  <a:pt x="817576" y="102497"/>
                  <a:pt x="827091" y="93687"/>
                  <a:pt x="836489" y="84406"/>
                </a:cubicBezTo>
                <a:cubicBezTo>
                  <a:pt x="845888" y="75126"/>
                  <a:pt x="850586" y="69781"/>
                  <a:pt x="850587" y="68371"/>
                </a:cubicBezTo>
                <a:cubicBezTo>
                  <a:pt x="850586" y="67666"/>
                  <a:pt x="852701" y="65786"/>
                  <a:pt x="856930" y="62732"/>
                </a:cubicBezTo>
                <a:cubicBezTo>
                  <a:pt x="861159" y="59678"/>
                  <a:pt x="863626" y="58151"/>
                  <a:pt x="864331" y="58151"/>
                </a:cubicBezTo>
                <a:close/>
                <a:moveTo>
                  <a:pt x="2176800" y="267139"/>
                </a:moveTo>
                <a:cubicBezTo>
                  <a:pt x="2177270" y="267138"/>
                  <a:pt x="2177505" y="267609"/>
                  <a:pt x="2177504" y="268548"/>
                </a:cubicBezTo>
                <a:cubicBezTo>
                  <a:pt x="2177504" y="269488"/>
                  <a:pt x="2176976" y="269958"/>
                  <a:pt x="2175918" y="269958"/>
                </a:cubicBezTo>
                <a:cubicBezTo>
                  <a:pt x="2174862" y="269958"/>
                  <a:pt x="2174626" y="269488"/>
                  <a:pt x="2175214" y="268548"/>
                </a:cubicBezTo>
                <a:cubicBezTo>
                  <a:pt x="2175801" y="267609"/>
                  <a:pt x="2176330" y="267139"/>
                  <a:pt x="2176800" y="267139"/>
                </a:cubicBezTo>
                <a:close/>
                <a:moveTo>
                  <a:pt x="2188077" y="265376"/>
                </a:moveTo>
                <a:cubicBezTo>
                  <a:pt x="2189487" y="265377"/>
                  <a:pt x="2189722" y="265846"/>
                  <a:pt x="2188783" y="266786"/>
                </a:cubicBezTo>
                <a:cubicBezTo>
                  <a:pt x="2188312" y="267021"/>
                  <a:pt x="2187724" y="267373"/>
                  <a:pt x="2187020" y="267843"/>
                </a:cubicBezTo>
                <a:cubicBezTo>
                  <a:pt x="2186081" y="267843"/>
                  <a:pt x="2185727" y="267608"/>
                  <a:pt x="2185963" y="267139"/>
                </a:cubicBezTo>
                <a:cubicBezTo>
                  <a:pt x="2186433" y="265964"/>
                  <a:pt x="2187138" y="265377"/>
                  <a:pt x="2188077" y="265376"/>
                </a:cubicBezTo>
                <a:close/>
                <a:moveTo>
                  <a:pt x="1966930" y="229605"/>
                </a:moveTo>
                <a:cubicBezTo>
                  <a:pt x="1965638" y="229723"/>
                  <a:pt x="1960235" y="231426"/>
                  <a:pt x="1950719" y="234715"/>
                </a:cubicBezTo>
                <a:cubicBezTo>
                  <a:pt x="1941203" y="238005"/>
                  <a:pt x="1935506" y="239062"/>
                  <a:pt x="1933627" y="237887"/>
                </a:cubicBezTo>
                <a:cubicBezTo>
                  <a:pt x="1930102" y="236243"/>
                  <a:pt x="1928458" y="236008"/>
                  <a:pt x="1928693" y="237183"/>
                </a:cubicBezTo>
                <a:cubicBezTo>
                  <a:pt x="1928693" y="237183"/>
                  <a:pt x="1928693" y="237535"/>
                  <a:pt x="1928693" y="238240"/>
                </a:cubicBezTo>
                <a:cubicBezTo>
                  <a:pt x="1929162" y="239180"/>
                  <a:pt x="1934331" y="241647"/>
                  <a:pt x="1944200" y="245641"/>
                </a:cubicBezTo>
                <a:cubicBezTo>
                  <a:pt x="1954067" y="249635"/>
                  <a:pt x="1960176" y="251632"/>
                  <a:pt x="1962525" y="251632"/>
                </a:cubicBezTo>
                <a:cubicBezTo>
                  <a:pt x="1964170" y="251632"/>
                  <a:pt x="1965345" y="250751"/>
                  <a:pt x="1966050" y="248989"/>
                </a:cubicBezTo>
                <a:cubicBezTo>
                  <a:pt x="1966754" y="247227"/>
                  <a:pt x="1967459" y="243174"/>
                  <a:pt x="1968164" y="236830"/>
                </a:cubicBezTo>
                <a:cubicBezTo>
                  <a:pt x="1968634" y="231896"/>
                  <a:pt x="1968223" y="229488"/>
                  <a:pt x="1966930" y="229605"/>
                </a:cubicBezTo>
                <a:close/>
                <a:moveTo>
                  <a:pt x="2215919" y="262028"/>
                </a:moveTo>
                <a:cubicBezTo>
                  <a:pt x="2218268" y="262146"/>
                  <a:pt x="2219444" y="262440"/>
                  <a:pt x="2219443" y="262909"/>
                </a:cubicBezTo>
                <a:cubicBezTo>
                  <a:pt x="2219443" y="263614"/>
                  <a:pt x="2217563" y="263967"/>
                  <a:pt x="2213804" y="263967"/>
                </a:cubicBezTo>
                <a:cubicBezTo>
                  <a:pt x="2210045" y="263967"/>
                  <a:pt x="2206873" y="264319"/>
                  <a:pt x="2204288" y="265024"/>
                </a:cubicBezTo>
                <a:cubicBezTo>
                  <a:pt x="2202644" y="265259"/>
                  <a:pt x="2201763" y="265318"/>
                  <a:pt x="2201646" y="265200"/>
                </a:cubicBezTo>
                <a:cubicBezTo>
                  <a:pt x="2201529" y="265083"/>
                  <a:pt x="2202056" y="264554"/>
                  <a:pt x="2203232" y="263614"/>
                </a:cubicBezTo>
                <a:cubicBezTo>
                  <a:pt x="2203937" y="262909"/>
                  <a:pt x="2205640" y="262440"/>
                  <a:pt x="2208342" y="262205"/>
                </a:cubicBezTo>
                <a:cubicBezTo>
                  <a:pt x="2211044" y="261970"/>
                  <a:pt x="2213569" y="261911"/>
                  <a:pt x="2215919" y="262028"/>
                </a:cubicBezTo>
                <a:close/>
                <a:moveTo>
                  <a:pt x="884067" y="44758"/>
                </a:moveTo>
                <a:cubicBezTo>
                  <a:pt x="884537" y="44993"/>
                  <a:pt x="884772" y="45346"/>
                  <a:pt x="884772" y="45816"/>
                </a:cubicBezTo>
                <a:cubicBezTo>
                  <a:pt x="884772" y="46990"/>
                  <a:pt x="886827" y="47519"/>
                  <a:pt x="890939" y="47402"/>
                </a:cubicBezTo>
                <a:cubicBezTo>
                  <a:pt x="895051" y="47284"/>
                  <a:pt x="897870" y="48283"/>
                  <a:pt x="899397" y="50397"/>
                </a:cubicBezTo>
                <a:cubicBezTo>
                  <a:pt x="900924" y="52512"/>
                  <a:pt x="901688" y="53099"/>
                  <a:pt x="901688" y="52159"/>
                </a:cubicBezTo>
                <a:cubicBezTo>
                  <a:pt x="901688" y="51219"/>
                  <a:pt x="902745" y="51866"/>
                  <a:pt x="904860" y="54098"/>
                </a:cubicBezTo>
                <a:cubicBezTo>
                  <a:pt x="906974" y="56330"/>
                  <a:pt x="907679" y="60383"/>
                  <a:pt x="906974" y="66256"/>
                </a:cubicBezTo>
                <a:cubicBezTo>
                  <a:pt x="906504" y="69781"/>
                  <a:pt x="905565" y="72952"/>
                  <a:pt x="904155" y="75772"/>
                </a:cubicBezTo>
                <a:cubicBezTo>
                  <a:pt x="902745" y="78591"/>
                  <a:pt x="899926" y="82820"/>
                  <a:pt x="895696" y="88459"/>
                </a:cubicBezTo>
                <a:cubicBezTo>
                  <a:pt x="889118" y="97387"/>
                  <a:pt x="885477" y="102086"/>
                  <a:pt x="884772" y="102556"/>
                </a:cubicBezTo>
                <a:cubicBezTo>
                  <a:pt x="883362" y="103731"/>
                  <a:pt x="881012" y="106609"/>
                  <a:pt x="877723" y="111190"/>
                </a:cubicBezTo>
                <a:cubicBezTo>
                  <a:pt x="874434" y="115772"/>
                  <a:pt x="872789" y="118415"/>
                  <a:pt x="872789" y="119120"/>
                </a:cubicBezTo>
                <a:cubicBezTo>
                  <a:pt x="872789" y="120295"/>
                  <a:pt x="871556" y="121881"/>
                  <a:pt x="869089" y="123878"/>
                </a:cubicBezTo>
                <a:cubicBezTo>
                  <a:pt x="866622" y="125875"/>
                  <a:pt x="865741" y="127108"/>
                  <a:pt x="866446" y="127578"/>
                </a:cubicBezTo>
                <a:cubicBezTo>
                  <a:pt x="867150" y="128283"/>
                  <a:pt x="873083" y="126697"/>
                  <a:pt x="884243" y="122821"/>
                </a:cubicBezTo>
                <a:cubicBezTo>
                  <a:pt x="895403" y="118944"/>
                  <a:pt x="901218" y="116536"/>
                  <a:pt x="901688" y="115596"/>
                </a:cubicBezTo>
                <a:cubicBezTo>
                  <a:pt x="902158" y="114421"/>
                  <a:pt x="903156" y="114127"/>
                  <a:pt x="904683" y="114715"/>
                </a:cubicBezTo>
                <a:cubicBezTo>
                  <a:pt x="906210" y="115302"/>
                  <a:pt x="906974" y="116418"/>
                  <a:pt x="906974" y="118063"/>
                </a:cubicBezTo>
                <a:cubicBezTo>
                  <a:pt x="906974" y="119472"/>
                  <a:pt x="907444" y="120412"/>
                  <a:pt x="908384" y="120882"/>
                </a:cubicBezTo>
                <a:cubicBezTo>
                  <a:pt x="909324" y="121352"/>
                  <a:pt x="911321" y="121587"/>
                  <a:pt x="914375" y="121587"/>
                </a:cubicBezTo>
                <a:cubicBezTo>
                  <a:pt x="923773" y="121587"/>
                  <a:pt x="931762" y="124641"/>
                  <a:pt x="938340" y="130750"/>
                </a:cubicBezTo>
                <a:cubicBezTo>
                  <a:pt x="941395" y="133804"/>
                  <a:pt x="942334" y="136037"/>
                  <a:pt x="941159" y="137446"/>
                </a:cubicBezTo>
                <a:cubicBezTo>
                  <a:pt x="939985" y="138856"/>
                  <a:pt x="939750" y="140031"/>
                  <a:pt x="940455" y="140971"/>
                </a:cubicBezTo>
                <a:cubicBezTo>
                  <a:pt x="940925" y="141440"/>
                  <a:pt x="940748" y="142145"/>
                  <a:pt x="939926" y="143085"/>
                </a:cubicBezTo>
                <a:cubicBezTo>
                  <a:pt x="939104" y="144025"/>
                  <a:pt x="937929" y="144906"/>
                  <a:pt x="936402" y="145728"/>
                </a:cubicBezTo>
                <a:cubicBezTo>
                  <a:pt x="934875" y="146551"/>
                  <a:pt x="933523" y="146961"/>
                  <a:pt x="932349" y="146962"/>
                </a:cubicBezTo>
                <a:cubicBezTo>
                  <a:pt x="930704" y="146962"/>
                  <a:pt x="927415" y="149429"/>
                  <a:pt x="922481" y="154363"/>
                </a:cubicBezTo>
                <a:cubicBezTo>
                  <a:pt x="917547" y="159297"/>
                  <a:pt x="914728" y="161764"/>
                  <a:pt x="914023" y="161763"/>
                </a:cubicBezTo>
                <a:cubicBezTo>
                  <a:pt x="909794" y="161999"/>
                  <a:pt x="902862" y="167755"/>
                  <a:pt x="893230" y="179032"/>
                </a:cubicBezTo>
                <a:cubicBezTo>
                  <a:pt x="892290" y="180207"/>
                  <a:pt x="890058" y="184025"/>
                  <a:pt x="886534" y="190486"/>
                </a:cubicBezTo>
                <a:cubicBezTo>
                  <a:pt x="883009" y="196947"/>
                  <a:pt x="881247" y="200530"/>
                  <a:pt x="881247" y="201235"/>
                </a:cubicBezTo>
                <a:cubicBezTo>
                  <a:pt x="881247" y="201235"/>
                  <a:pt x="881365" y="201235"/>
                  <a:pt x="881600" y="201235"/>
                </a:cubicBezTo>
                <a:cubicBezTo>
                  <a:pt x="882069" y="201470"/>
                  <a:pt x="882598" y="201529"/>
                  <a:pt x="883186" y="201411"/>
                </a:cubicBezTo>
                <a:cubicBezTo>
                  <a:pt x="883773" y="201294"/>
                  <a:pt x="884302" y="201118"/>
                  <a:pt x="884772" y="200883"/>
                </a:cubicBezTo>
                <a:cubicBezTo>
                  <a:pt x="886651" y="200413"/>
                  <a:pt x="887591" y="200413"/>
                  <a:pt x="887591" y="200883"/>
                </a:cubicBezTo>
                <a:cubicBezTo>
                  <a:pt x="887591" y="201118"/>
                  <a:pt x="887473" y="201353"/>
                  <a:pt x="887239" y="201587"/>
                </a:cubicBezTo>
                <a:cubicBezTo>
                  <a:pt x="886533" y="202997"/>
                  <a:pt x="885242" y="203702"/>
                  <a:pt x="883362" y="203702"/>
                </a:cubicBezTo>
                <a:cubicBezTo>
                  <a:pt x="882187" y="203937"/>
                  <a:pt x="881717" y="204289"/>
                  <a:pt x="881952" y="204759"/>
                </a:cubicBezTo>
                <a:cubicBezTo>
                  <a:pt x="882657" y="205464"/>
                  <a:pt x="881952" y="206639"/>
                  <a:pt x="879838" y="208284"/>
                </a:cubicBezTo>
                <a:cubicBezTo>
                  <a:pt x="879368" y="208753"/>
                  <a:pt x="879250" y="208988"/>
                  <a:pt x="879485" y="208988"/>
                </a:cubicBezTo>
                <a:cubicBezTo>
                  <a:pt x="879955" y="208989"/>
                  <a:pt x="881600" y="208284"/>
                  <a:pt x="884419" y="206874"/>
                </a:cubicBezTo>
                <a:cubicBezTo>
                  <a:pt x="892642" y="202880"/>
                  <a:pt x="898398" y="200295"/>
                  <a:pt x="901688" y="199121"/>
                </a:cubicBezTo>
                <a:cubicBezTo>
                  <a:pt x="902393" y="198886"/>
                  <a:pt x="904331" y="198122"/>
                  <a:pt x="907503" y="196830"/>
                </a:cubicBezTo>
                <a:cubicBezTo>
                  <a:pt x="910675" y="195537"/>
                  <a:pt x="913024" y="194891"/>
                  <a:pt x="914552" y="194891"/>
                </a:cubicBezTo>
                <a:cubicBezTo>
                  <a:pt x="916079" y="194891"/>
                  <a:pt x="917195" y="194304"/>
                  <a:pt x="917899" y="193129"/>
                </a:cubicBezTo>
                <a:cubicBezTo>
                  <a:pt x="919309" y="191250"/>
                  <a:pt x="917195" y="191250"/>
                  <a:pt x="911556" y="193129"/>
                </a:cubicBezTo>
                <a:cubicBezTo>
                  <a:pt x="909676" y="193834"/>
                  <a:pt x="907326" y="194774"/>
                  <a:pt x="904507" y="195949"/>
                </a:cubicBezTo>
                <a:cubicBezTo>
                  <a:pt x="894640" y="199943"/>
                  <a:pt x="889941" y="201118"/>
                  <a:pt x="890410" y="199473"/>
                </a:cubicBezTo>
                <a:cubicBezTo>
                  <a:pt x="890410" y="199003"/>
                  <a:pt x="891115" y="198298"/>
                  <a:pt x="892525" y="197358"/>
                </a:cubicBezTo>
                <a:cubicBezTo>
                  <a:pt x="894640" y="195714"/>
                  <a:pt x="896578" y="194892"/>
                  <a:pt x="898340" y="194891"/>
                </a:cubicBezTo>
                <a:cubicBezTo>
                  <a:pt x="900102" y="194891"/>
                  <a:pt x="902393" y="194187"/>
                  <a:pt x="905212" y="192777"/>
                </a:cubicBezTo>
                <a:cubicBezTo>
                  <a:pt x="908737" y="190897"/>
                  <a:pt x="912437" y="189723"/>
                  <a:pt x="916313" y="189253"/>
                </a:cubicBezTo>
                <a:cubicBezTo>
                  <a:pt x="920190" y="188783"/>
                  <a:pt x="922364" y="189253"/>
                  <a:pt x="922834" y="190662"/>
                </a:cubicBezTo>
                <a:cubicBezTo>
                  <a:pt x="923303" y="192072"/>
                  <a:pt x="925653" y="193188"/>
                  <a:pt x="929882" y="194010"/>
                </a:cubicBezTo>
                <a:cubicBezTo>
                  <a:pt x="934111" y="194833"/>
                  <a:pt x="937635" y="196771"/>
                  <a:pt x="940455" y="199825"/>
                </a:cubicBezTo>
                <a:cubicBezTo>
                  <a:pt x="942569" y="201940"/>
                  <a:pt x="943803" y="203820"/>
                  <a:pt x="944155" y="205464"/>
                </a:cubicBezTo>
                <a:cubicBezTo>
                  <a:pt x="944508" y="207109"/>
                  <a:pt x="944331" y="210281"/>
                  <a:pt x="943627" y="214980"/>
                </a:cubicBezTo>
                <a:cubicBezTo>
                  <a:pt x="942922" y="222263"/>
                  <a:pt x="942217" y="226962"/>
                  <a:pt x="941512" y="229077"/>
                </a:cubicBezTo>
                <a:cubicBezTo>
                  <a:pt x="940572" y="231191"/>
                  <a:pt x="937342" y="235185"/>
                  <a:pt x="931820" y="241059"/>
                </a:cubicBezTo>
                <a:cubicBezTo>
                  <a:pt x="926299" y="246933"/>
                  <a:pt x="922892" y="249870"/>
                  <a:pt x="921600" y="249870"/>
                </a:cubicBezTo>
                <a:cubicBezTo>
                  <a:pt x="920307" y="249870"/>
                  <a:pt x="918957" y="250986"/>
                  <a:pt x="917547" y="253218"/>
                </a:cubicBezTo>
                <a:cubicBezTo>
                  <a:pt x="916137" y="255450"/>
                  <a:pt x="914669" y="256566"/>
                  <a:pt x="913142" y="256566"/>
                </a:cubicBezTo>
                <a:cubicBezTo>
                  <a:pt x="911615" y="256566"/>
                  <a:pt x="908854" y="258798"/>
                  <a:pt x="904860" y="263262"/>
                </a:cubicBezTo>
                <a:lnTo>
                  <a:pt x="898868" y="269958"/>
                </a:lnTo>
                <a:lnTo>
                  <a:pt x="902745" y="272777"/>
                </a:lnTo>
                <a:cubicBezTo>
                  <a:pt x="905329" y="274422"/>
                  <a:pt x="907150" y="275244"/>
                  <a:pt x="908208" y="275244"/>
                </a:cubicBezTo>
                <a:cubicBezTo>
                  <a:pt x="909265" y="275244"/>
                  <a:pt x="912143" y="277476"/>
                  <a:pt x="916842" y="281941"/>
                </a:cubicBezTo>
                <a:cubicBezTo>
                  <a:pt x="920132" y="284995"/>
                  <a:pt x="922070" y="287109"/>
                  <a:pt x="922657" y="288284"/>
                </a:cubicBezTo>
                <a:cubicBezTo>
                  <a:pt x="923245" y="289459"/>
                  <a:pt x="923186" y="290751"/>
                  <a:pt x="922481" y="292161"/>
                </a:cubicBezTo>
                <a:cubicBezTo>
                  <a:pt x="919897" y="296860"/>
                  <a:pt x="914845" y="299327"/>
                  <a:pt x="907327" y="299562"/>
                </a:cubicBezTo>
                <a:cubicBezTo>
                  <a:pt x="890410" y="299562"/>
                  <a:pt x="880660" y="299385"/>
                  <a:pt x="878075" y="299033"/>
                </a:cubicBezTo>
                <a:cubicBezTo>
                  <a:pt x="875491" y="298681"/>
                  <a:pt x="873141" y="297330"/>
                  <a:pt x="871027" y="294980"/>
                </a:cubicBezTo>
                <a:cubicBezTo>
                  <a:pt x="868443" y="291926"/>
                  <a:pt x="866681" y="287168"/>
                  <a:pt x="865741" y="280707"/>
                </a:cubicBezTo>
                <a:cubicBezTo>
                  <a:pt x="864801" y="274246"/>
                  <a:pt x="864213" y="270193"/>
                  <a:pt x="863978" y="268548"/>
                </a:cubicBezTo>
                <a:cubicBezTo>
                  <a:pt x="863039" y="262909"/>
                  <a:pt x="863978" y="260090"/>
                  <a:pt x="866798" y="260090"/>
                </a:cubicBezTo>
                <a:cubicBezTo>
                  <a:pt x="868443" y="260090"/>
                  <a:pt x="869265" y="259503"/>
                  <a:pt x="869265" y="258328"/>
                </a:cubicBezTo>
                <a:cubicBezTo>
                  <a:pt x="869265" y="257153"/>
                  <a:pt x="874786" y="251338"/>
                  <a:pt x="885829" y="240883"/>
                </a:cubicBezTo>
                <a:cubicBezTo>
                  <a:pt x="896871" y="230428"/>
                  <a:pt x="906034" y="222498"/>
                  <a:pt x="913318" y="217094"/>
                </a:cubicBezTo>
                <a:cubicBezTo>
                  <a:pt x="914728" y="216155"/>
                  <a:pt x="916607" y="213864"/>
                  <a:pt x="918957" y="210222"/>
                </a:cubicBezTo>
                <a:cubicBezTo>
                  <a:pt x="921306" y="206580"/>
                  <a:pt x="922246" y="204524"/>
                  <a:pt x="921776" y="204055"/>
                </a:cubicBezTo>
                <a:cubicBezTo>
                  <a:pt x="921306" y="203585"/>
                  <a:pt x="918370" y="204524"/>
                  <a:pt x="912965" y="206874"/>
                </a:cubicBezTo>
                <a:cubicBezTo>
                  <a:pt x="907562" y="209223"/>
                  <a:pt x="903920" y="210398"/>
                  <a:pt x="902040" y="210398"/>
                </a:cubicBezTo>
                <a:cubicBezTo>
                  <a:pt x="900161" y="210398"/>
                  <a:pt x="894170" y="213217"/>
                  <a:pt x="884067" y="218856"/>
                </a:cubicBezTo>
                <a:cubicBezTo>
                  <a:pt x="875608" y="223555"/>
                  <a:pt x="869735" y="227726"/>
                  <a:pt x="866446" y="231367"/>
                </a:cubicBezTo>
                <a:cubicBezTo>
                  <a:pt x="863156" y="235009"/>
                  <a:pt x="860337" y="240472"/>
                  <a:pt x="857987" y="247755"/>
                </a:cubicBezTo>
                <a:cubicBezTo>
                  <a:pt x="856108" y="253159"/>
                  <a:pt x="853817" y="258622"/>
                  <a:pt x="851115" y="264143"/>
                </a:cubicBezTo>
                <a:cubicBezTo>
                  <a:pt x="848413" y="269664"/>
                  <a:pt x="847062" y="273365"/>
                  <a:pt x="847062" y="275244"/>
                </a:cubicBezTo>
                <a:cubicBezTo>
                  <a:pt x="847062" y="277124"/>
                  <a:pt x="846357" y="278769"/>
                  <a:pt x="844947" y="280178"/>
                </a:cubicBezTo>
                <a:cubicBezTo>
                  <a:pt x="842598" y="282058"/>
                  <a:pt x="840014" y="282352"/>
                  <a:pt x="837194" y="281059"/>
                </a:cubicBezTo>
                <a:cubicBezTo>
                  <a:pt x="834375" y="279767"/>
                  <a:pt x="831790" y="277006"/>
                  <a:pt x="829441" y="272778"/>
                </a:cubicBezTo>
                <a:cubicBezTo>
                  <a:pt x="827091" y="268548"/>
                  <a:pt x="825682" y="263967"/>
                  <a:pt x="825211" y="259033"/>
                </a:cubicBezTo>
                <a:cubicBezTo>
                  <a:pt x="824742" y="252689"/>
                  <a:pt x="824037" y="248108"/>
                  <a:pt x="823097" y="245288"/>
                </a:cubicBezTo>
                <a:cubicBezTo>
                  <a:pt x="820982" y="239884"/>
                  <a:pt x="822510" y="236243"/>
                  <a:pt x="827679" y="234363"/>
                </a:cubicBezTo>
                <a:cubicBezTo>
                  <a:pt x="830263" y="233188"/>
                  <a:pt x="832084" y="231309"/>
                  <a:pt x="833141" y="228724"/>
                </a:cubicBezTo>
                <a:cubicBezTo>
                  <a:pt x="834199" y="226140"/>
                  <a:pt x="836607" y="222087"/>
                  <a:pt x="840366" y="216566"/>
                </a:cubicBezTo>
                <a:cubicBezTo>
                  <a:pt x="844125" y="211044"/>
                  <a:pt x="846592" y="207344"/>
                  <a:pt x="847767" y="205464"/>
                </a:cubicBezTo>
                <a:cubicBezTo>
                  <a:pt x="848942" y="203584"/>
                  <a:pt x="850704" y="201000"/>
                  <a:pt x="853054" y="197711"/>
                </a:cubicBezTo>
                <a:cubicBezTo>
                  <a:pt x="857752" y="190662"/>
                  <a:pt x="861042" y="185141"/>
                  <a:pt x="862921" y="181147"/>
                </a:cubicBezTo>
                <a:cubicBezTo>
                  <a:pt x="864331" y="178328"/>
                  <a:pt x="865740" y="176507"/>
                  <a:pt x="867150" y="175684"/>
                </a:cubicBezTo>
                <a:cubicBezTo>
                  <a:pt x="868560" y="174862"/>
                  <a:pt x="869265" y="173805"/>
                  <a:pt x="869265" y="172512"/>
                </a:cubicBezTo>
                <a:cubicBezTo>
                  <a:pt x="869265" y="171220"/>
                  <a:pt x="870440" y="168929"/>
                  <a:pt x="872789" y="165640"/>
                </a:cubicBezTo>
                <a:lnTo>
                  <a:pt x="876313" y="160706"/>
                </a:lnTo>
                <a:lnTo>
                  <a:pt x="869617" y="160706"/>
                </a:lnTo>
                <a:cubicBezTo>
                  <a:pt x="859750" y="160706"/>
                  <a:pt x="851820" y="157711"/>
                  <a:pt x="845829" y="151719"/>
                </a:cubicBezTo>
                <a:cubicBezTo>
                  <a:pt x="839837" y="145728"/>
                  <a:pt x="836842" y="137799"/>
                  <a:pt x="836842" y="127931"/>
                </a:cubicBezTo>
                <a:cubicBezTo>
                  <a:pt x="836842" y="119238"/>
                  <a:pt x="842716" y="108077"/>
                  <a:pt x="854463" y="94450"/>
                </a:cubicBezTo>
                <a:cubicBezTo>
                  <a:pt x="860102" y="87872"/>
                  <a:pt x="864331" y="82468"/>
                  <a:pt x="867150" y="78239"/>
                </a:cubicBezTo>
                <a:cubicBezTo>
                  <a:pt x="869970" y="74010"/>
                  <a:pt x="872202" y="71895"/>
                  <a:pt x="873847" y="71895"/>
                </a:cubicBezTo>
                <a:cubicBezTo>
                  <a:pt x="875491" y="71895"/>
                  <a:pt x="875726" y="71131"/>
                  <a:pt x="874551" y="69604"/>
                </a:cubicBezTo>
                <a:cubicBezTo>
                  <a:pt x="873376" y="68077"/>
                  <a:pt x="873611" y="66609"/>
                  <a:pt x="875256" y="65199"/>
                </a:cubicBezTo>
                <a:cubicBezTo>
                  <a:pt x="878075" y="62615"/>
                  <a:pt x="878780" y="60265"/>
                  <a:pt x="877371" y="58151"/>
                </a:cubicBezTo>
                <a:cubicBezTo>
                  <a:pt x="876901" y="57211"/>
                  <a:pt x="876078" y="56976"/>
                  <a:pt x="874904" y="57446"/>
                </a:cubicBezTo>
                <a:cubicBezTo>
                  <a:pt x="873494" y="57916"/>
                  <a:pt x="873141" y="57798"/>
                  <a:pt x="873846" y="57093"/>
                </a:cubicBezTo>
                <a:cubicBezTo>
                  <a:pt x="874082" y="56623"/>
                  <a:pt x="874786" y="55919"/>
                  <a:pt x="875961" y="54979"/>
                </a:cubicBezTo>
                <a:cubicBezTo>
                  <a:pt x="878075" y="53099"/>
                  <a:pt x="878898" y="51924"/>
                  <a:pt x="878428" y="51454"/>
                </a:cubicBezTo>
                <a:cubicBezTo>
                  <a:pt x="877958" y="50750"/>
                  <a:pt x="876313" y="51572"/>
                  <a:pt x="873494" y="53921"/>
                </a:cubicBezTo>
                <a:cubicBezTo>
                  <a:pt x="870674" y="55801"/>
                  <a:pt x="869030" y="56623"/>
                  <a:pt x="868560" y="56388"/>
                </a:cubicBezTo>
                <a:cubicBezTo>
                  <a:pt x="868090" y="55918"/>
                  <a:pt x="869500" y="54039"/>
                  <a:pt x="872789" y="50750"/>
                </a:cubicBezTo>
                <a:cubicBezTo>
                  <a:pt x="877958" y="45581"/>
                  <a:pt x="881717" y="43584"/>
                  <a:pt x="884067" y="44758"/>
                </a:cubicBezTo>
                <a:close/>
                <a:moveTo>
                  <a:pt x="2003407" y="220971"/>
                </a:moveTo>
                <a:cubicBezTo>
                  <a:pt x="2001997" y="220971"/>
                  <a:pt x="2001057" y="221382"/>
                  <a:pt x="2000587" y="222204"/>
                </a:cubicBezTo>
                <a:cubicBezTo>
                  <a:pt x="2000117" y="223027"/>
                  <a:pt x="1999882" y="224730"/>
                  <a:pt x="1999882" y="227314"/>
                </a:cubicBezTo>
                <a:lnTo>
                  <a:pt x="2000235" y="233658"/>
                </a:lnTo>
                <a:lnTo>
                  <a:pt x="2004464" y="229077"/>
                </a:lnTo>
                <a:cubicBezTo>
                  <a:pt x="2007048" y="225787"/>
                  <a:pt x="2008047" y="223614"/>
                  <a:pt x="2007459" y="222557"/>
                </a:cubicBezTo>
                <a:cubicBezTo>
                  <a:pt x="2006872" y="221500"/>
                  <a:pt x="2005521" y="220971"/>
                  <a:pt x="2003407" y="220971"/>
                </a:cubicBezTo>
                <a:close/>
                <a:moveTo>
                  <a:pt x="1607986" y="155420"/>
                </a:moveTo>
                <a:cubicBezTo>
                  <a:pt x="1605871" y="155185"/>
                  <a:pt x="1604579" y="155420"/>
                  <a:pt x="1604109" y="156125"/>
                </a:cubicBezTo>
                <a:cubicBezTo>
                  <a:pt x="1603874" y="156595"/>
                  <a:pt x="1604344" y="156947"/>
                  <a:pt x="1605519" y="157182"/>
                </a:cubicBezTo>
                <a:cubicBezTo>
                  <a:pt x="1605989" y="157417"/>
                  <a:pt x="1606576" y="157535"/>
                  <a:pt x="1607281" y="157534"/>
                </a:cubicBezTo>
                <a:cubicBezTo>
                  <a:pt x="1609866" y="157534"/>
                  <a:pt x="1611158" y="157300"/>
                  <a:pt x="1611158" y="156830"/>
                </a:cubicBezTo>
                <a:cubicBezTo>
                  <a:pt x="1611158" y="156125"/>
                  <a:pt x="1610100" y="155655"/>
                  <a:pt x="1607986" y="155420"/>
                </a:cubicBezTo>
                <a:close/>
                <a:moveTo>
                  <a:pt x="1122130" y="68900"/>
                </a:moveTo>
                <a:cubicBezTo>
                  <a:pt x="1121777" y="69017"/>
                  <a:pt x="1118077" y="69663"/>
                  <a:pt x="1111029" y="70838"/>
                </a:cubicBezTo>
                <a:cubicBezTo>
                  <a:pt x="1093877" y="73187"/>
                  <a:pt x="1082834" y="76712"/>
                  <a:pt x="1077900" y="81410"/>
                </a:cubicBezTo>
                <a:cubicBezTo>
                  <a:pt x="1076256" y="83055"/>
                  <a:pt x="1075198" y="84994"/>
                  <a:pt x="1074729" y="87226"/>
                </a:cubicBezTo>
                <a:cubicBezTo>
                  <a:pt x="1074259" y="89458"/>
                  <a:pt x="1074024" y="94568"/>
                  <a:pt x="1074024" y="102556"/>
                </a:cubicBezTo>
                <a:cubicBezTo>
                  <a:pt x="1074024" y="114303"/>
                  <a:pt x="1073143" y="122703"/>
                  <a:pt x="1071381" y="127754"/>
                </a:cubicBezTo>
                <a:cubicBezTo>
                  <a:pt x="1069619" y="132806"/>
                  <a:pt x="1069090" y="135860"/>
                  <a:pt x="1069795" y="136918"/>
                </a:cubicBezTo>
                <a:cubicBezTo>
                  <a:pt x="1070500" y="137975"/>
                  <a:pt x="1070265" y="138503"/>
                  <a:pt x="1069090" y="138503"/>
                </a:cubicBezTo>
                <a:cubicBezTo>
                  <a:pt x="1067915" y="138503"/>
                  <a:pt x="1067328" y="140383"/>
                  <a:pt x="1067328" y="144142"/>
                </a:cubicBezTo>
                <a:cubicBezTo>
                  <a:pt x="1067328" y="147197"/>
                  <a:pt x="1067974" y="148841"/>
                  <a:pt x="1069266" y="149076"/>
                </a:cubicBezTo>
                <a:cubicBezTo>
                  <a:pt x="1070558" y="149311"/>
                  <a:pt x="1073202" y="148254"/>
                  <a:pt x="1077195" y="145904"/>
                </a:cubicBezTo>
                <a:cubicBezTo>
                  <a:pt x="1080485" y="143790"/>
                  <a:pt x="1087945" y="137152"/>
                  <a:pt x="1099575" y="125992"/>
                </a:cubicBezTo>
                <a:cubicBezTo>
                  <a:pt x="1111205" y="114832"/>
                  <a:pt x="1117020" y="108665"/>
                  <a:pt x="1117020" y="107490"/>
                </a:cubicBezTo>
                <a:cubicBezTo>
                  <a:pt x="1117020" y="106550"/>
                  <a:pt x="1118194" y="104905"/>
                  <a:pt x="1120544" y="102556"/>
                </a:cubicBezTo>
                <a:cubicBezTo>
                  <a:pt x="1125243" y="97622"/>
                  <a:pt x="1128121" y="91925"/>
                  <a:pt x="1129179" y="85464"/>
                </a:cubicBezTo>
                <a:cubicBezTo>
                  <a:pt x="1130235" y="79002"/>
                  <a:pt x="1129237" y="74479"/>
                  <a:pt x="1126183" y="71895"/>
                </a:cubicBezTo>
                <a:cubicBezTo>
                  <a:pt x="1123833" y="69780"/>
                  <a:pt x="1122482" y="68782"/>
                  <a:pt x="1122130" y="68900"/>
                </a:cubicBezTo>
                <a:close/>
                <a:moveTo>
                  <a:pt x="1573976" y="134274"/>
                </a:moveTo>
                <a:cubicBezTo>
                  <a:pt x="1572920" y="134274"/>
                  <a:pt x="1572097" y="134744"/>
                  <a:pt x="1571510" y="135684"/>
                </a:cubicBezTo>
                <a:cubicBezTo>
                  <a:pt x="1570922" y="136624"/>
                  <a:pt x="1571157" y="137094"/>
                  <a:pt x="1572215" y="137094"/>
                </a:cubicBezTo>
                <a:cubicBezTo>
                  <a:pt x="1573272" y="137094"/>
                  <a:pt x="1574094" y="136624"/>
                  <a:pt x="1574682" y="135684"/>
                </a:cubicBezTo>
                <a:cubicBezTo>
                  <a:pt x="1575269" y="134744"/>
                  <a:pt x="1575034" y="134274"/>
                  <a:pt x="1573976" y="134274"/>
                </a:cubicBezTo>
                <a:close/>
                <a:moveTo>
                  <a:pt x="1132879" y="60265"/>
                </a:moveTo>
                <a:cubicBezTo>
                  <a:pt x="1135698" y="61440"/>
                  <a:pt x="1138870" y="63848"/>
                  <a:pt x="1142394" y="67490"/>
                </a:cubicBezTo>
                <a:cubicBezTo>
                  <a:pt x="1145918" y="71132"/>
                  <a:pt x="1148620" y="74597"/>
                  <a:pt x="1150500" y="77886"/>
                </a:cubicBezTo>
                <a:cubicBezTo>
                  <a:pt x="1152380" y="81411"/>
                  <a:pt x="1153202" y="87519"/>
                  <a:pt x="1152967" y="96212"/>
                </a:cubicBezTo>
                <a:cubicBezTo>
                  <a:pt x="1152732" y="101851"/>
                  <a:pt x="1152203" y="106315"/>
                  <a:pt x="1151381" y="109605"/>
                </a:cubicBezTo>
                <a:cubicBezTo>
                  <a:pt x="1150559" y="112894"/>
                  <a:pt x="1148385" y="118180"/>
                  <a:pt x="1144861" y="125464"/>
                </a:cubicBezTo>
                <a:cubicBezTo>
                  <a:pt x="1139457" y="136506"/>
                  <a:pt x="1136109" y="142263"/>
                  <a:pt x="1134817" y="142733"/>
                </a:cubicBezTo>
                <a:cubicBezTo>
                  <a:pt x="1133525" y="143202"/>
                  <a:pt x="1132761" y="144730"/>
                  <a:pt x="1132526" y="147314"/>
                </a:cubicBezTo>
                <a:cubicBezTo>
                  <a:pt x="1132291" y="150838"/>
                  <a:pt x="1125360" y="158768"/>
                  <a:pt x="1111733" y="171103"/>
                </a:cubicBezTo>
                <a:cubicBezTo>
                  <a:pt x="1098106" y="183438"/>
                  <a:pt x="1088004" y="191015"/>
                  <a:pt x="1081425" y="193834"/>
                </a:cubicBezTo>
                <a:cubicBezTo>
                  <a:pt x="1077196" y="195479"/>
                  <a:pt x="1071674" y="195949"/>
                  <a:pt x="1064861" y="195244"/>
                </a:cubicBezTo>
                <a:lnTo>
                  <a:pt x="1054641" y="194187"/>
                </a:lnTo>
                <a:lnTo>
                  <a:pt x="1052173" y="203702"/>
                </a:lnTo>
                <a:cubicBezTo>
                  <a:pt x="1047474" y="221558"/>
                  <a:pt x="1044303" y="234950"/>
                  <a:pt x="1042658" y="243878"/>
                </a:cubicBezTo>
                <a:cubicBezTo>
                  <a:pt x="1042188" y="247403"/>
                  <a:pt x="1041013" y="253923"/>
                  <a:pt x="1039134" y="263438"/>
                </a:cubicBezTo>
                <a:cubicBezTo>
                  <a:pt x="1037254" y="272954"/>
                  <a:pt x="1036315" y="279591"/>
                  <a:pt x="1036314" y="283350"/>
                </a:cubicBezTo>
                <a:cubicBezTo>
                  <a:pt x="1036315" y="290164"/>
                  <a:pt x="1032907" y="293101"/>
                  <a:pt x="1026094" y="292161"/>
                </a:cubicBezTo>
                <a:cubicBezTo>
                  <a:pt x="1020925" y="291456"/>
                  <a:pt x="1017459" y="290575"/>
                  <a:pt x="1015698" y="289518"/>
                </a:cubicBezTo>
                <a:cubicBezTo>
                  <a:pt x="1013935" y="288460"/>
                  <a:pt x="1012819" y="286404"/>
                  <a:pt x="1012349" y="283350"/>
                </a:cubicBezTo>
                <a:cubicBezTo>
                  <a:pt x="1011409" y="279591"/>
                  <a:pt x="1009648" y="275362"/>
                  <a:pt x="1007063" y="270663"/>
                </a:cubicBezTo>
                <a:cubicBezTo>
                  <a:pt x="1004244" y="265964"/>
                  <a:pt x="1002071" y="260325"/>
                  <a:pt x="1000543" y="253746"/>
                </a:cubicBezTo>
                <a:cubicBezTo>
                  <a:pt x="999016" y="247168"/>
                  <a:pt x="998958" y="243644"/>
                  <a:pt x="1000367" y="243174"/>
                </a:cubicBezTo>
                <a:cubicBezTo>
                  <a:pt x="1001777" y="242704"/>
                  <a:pt x="1002482" y="241412"/>
                  <a:pt x="1002481" y="239297"/>
                </a:cubicBezTo>
                <a:cubicBezTo>
                  <a:pt x="1002481" y="237182"/>
                  <a:pt x="1003010" y="235597"/>
                  <a:pt x="1004068" y="234539"/>
                </a:cubicBezTo>
                <a:cubicBezTo>
                  <a:pt x="1005125" y="233482"/>
                  <a:pt x="1006064" y="230545"/>
                  <a:pt x="1006887" y="225729"/>
                </a:cubicBezTo>
                <a:cubicBezTo>
                  <a:pt x="1007709" y="220912"/>
                  <a:pt x="1008590" y="217623"/>
                  <a:pt x="1009530" y="215861"/>
                </a:cubicBezTo>
                <a:cubicBezTo>
                  <a:pt x="1010470" y="214099"/>
                  <a:pt x="1011703" y="208988"/>
                  <a:pt x="1013230" y="200530"/>
                </a:cubicBezTo>
                <a:cubicBezTo>
                  <a:pt x="1014758" y="192072"/>
                  <a:pt x="1016226" y="185787"/>
                  <a:pt x="1017636" y="181676"/>
                </a:cubicBezTo>
                <a:cubicBezTo>
                  <a:pt x="1019045" y="177564"/>
                  <a:pt x="1019750" y="175156"/>
                  <a:pt x="1019750" y="174451"/>
                </a:cubicBezTo>
                <a:cubicBezTo>
                  <a:pt x="1019750" y="173041"/>
                  <a:pt x="1020338" y="170163"/>
                  <a:pt x="1021513" y="165816"/>
                </a:cubicBezTo>
                <a:cubicBezTo>
                  <a:pt x="1022687" y="161470"/>
                  <a:pt x="1023745" y="158357"/>
                  <a:pt x="1024684" y="156477"/>
                </a:cubicBezTo>
                <a:cubicBezTo>
                  <a:pt x="1026094" y="153893"/>
                  <a:pt x="1028150" y="147197"/>
                  <a:pt x="1030852" y="136389"/>
                </a:cubicBezTo>
                <a:cubicBezTo>
                  <a:pt x="1033554" y="125581"/>
                  <a:pt x="1035492" y="116653"/>
                  <a:pt x="1036667" y="109605"/>
                </a:cubicBezTo>
                <a:cubicBezTo>
                  <a:pt x="1037606" y="102321"/>
                  <a:pt x="1038488" y="98092"/>
                  <a:pt x="1039310" y="96917"/>
                </a:cubicBezTo>
                <a:cubicBezTo>
                  <a:pt x="1040132" y="95742"/>
                  <a:pt x="1040661" y="91043"/>
                  <a:pt x="1040896" y="82820"/>
                </a:cubicBezTo>
                <a:cubicBezTo>
                  <a:pt x="1041366" y="76477"/>
                  <a:pt x="1042599" y="71073"/>
                  <a:pt x="1044596" y="66609"/>
                </a:cubicBezTo>
                <a:cubicBezTo>
                  <a:pt x="1046594" y="62145"/>
                  <a:pt x="1049002" y="59913"/>
                  <a:pt x="1051821" y="59913"/>
                </a:cubicBezTo>
                <a:cubicBezTo>
                  <a:pt x="1054641" y="59913"/>
                  <a:pt x="1058165" y="60735"/>
                  <a:pt x="1062394" y="62380"/>
                </a:cubicBezTo>
                <a:cubicBezTo>
                  <a:pt x="1066623" y="64024"/>
                  <a:pt x="1068738" y="65316"/>
                  <a:pt x="1068738" y="66256"/>
                </a:cubicBezTo>
                <a:cubicBezTo>
                  <a:pt x="1068737" y="67901"/>
                  <a:pt x="1069442" y="69017"/>
                  <a:pt x="1070852" y="69604"/>
                </a:cubicBezTo>
                <a:cubicBezTo>
                  <a:pt x="1072262" y="70192"/>
                  <a:pt x="1073554" y="70015"/>
                  <a:pt x="1074729" y="69076"/>
                </a:cubicBezTo>
                <a:cubicBezTo>
                  <a:pt x="1076138" y="67901"/>
                  <a:pt x="1078018" y="66961"/>
                  <a:pt x="1080367" y="66256"/>
                </a:cubicBezTo>
                <a:cubicBezTo>
                  <a:pt x="1082717" y="65551"/>
                  <a:pt x="1087181" y="64024"/>
                  <a:pt x="1093760" y="61675"/>
                </a:cubicBezTo>
                <a:cubicBezTo>
                  <a:pt x="1099398" y="59560"/>
                  <a:pt x="1106329" y="58327"/>
                  <a:pt x="1114553" y="57974"/>
                </a:cubicBezTo>
                <a:cubicBezTo>
                  <a:pt x="1122776" y="57622"/>
                  <a:pt x="1128884" y="58385"/>
                  <a:pt x="1132879" y="60265"/>
                </a:cubicBezTo>
                <a:close/>
                <a:moveTo>
                  <a:pt x="1555122" y="113129"/>
                </a:moveTo>
                <a:lnTo>
                  <a:pt x="1555122" y="119825"/>
                </a:lnTo>
                <a:cubicBezTo>
                  <a:pt x="1555122" y="124054"/>
                  <a:pt x="1555886" y="126168"/>
                  <a:pt x="1557413" y="126169"/>
                </a:cubicBezTo>
                <a:cubicBezTo>
                  <a:pt x="1558940" y="126169"/>
                  <a:pt x="1560056" y="125640"/>
                  <a:pt x="1560761" y="124583"/>
                </a:cubicBezTo>
                <a:cubicBezTo>
                  <a:pt x="1561466" y="123525"/>
                  <a:pt x="1560761" y="121352"/>
                  <a:pt x="1558646" y="118063"/>
                </a:cubicBezTo>
                <a:close/>
                <a:moveTo>
                  <a:pt x="1331670" y="62027"/>
                </a:moveTo>
                <a:cubicBezTo>
                  <a:pt x="1332258" y="62967"/>
                  <a:pt x="1334549" y="64846"/>
                  <a:pt x="1338543" y="67666"/>
                </a:cubicBezTo>
                <a:cubicBezTo>
                  <a:pt x="1341362" y="69546"/>
                  <a:pt x="1343065" y="71073"/>
                  <a:pt x="1343652" y="72247"/>
                </a:cubicBezTo>
                <a:cubicBezTo>
                  <a:pt x="1344240" y="73422"/>
                  <a:pt x="1344299" y="75654"/>
                  <a:pt x="1343829" y="78944"/>
                </a:cubicBezTo>
                <a:cubicBezTo>
                  <a:pt x="1342654" y="88107"/>
                  <a:pt x="1336898" y="93863"/>
                  <a:pt x="1326560" y="96212"/>
                </a:cubicBezTo>
                <a:cubicBezTo>
                  <a:pt x="1320451" y="97622"/>
                  <a:pt x="1315811" y="97740"/>
                  <a:pt x="1312639" y="96565"/>
                </a:cubicBezTo>
                <a:cubicBezTo>
                  <a:pt x="1309467" y="95390"/>
                  <a:pt x="1308352" y="93041"/>
                  <a:pt x="1309291" y="89516"/>
                </a:cubicBezTo>
                <a:cubicBezTo>
                  <a:pt x="1309761" y="87402"/>
                  <a:pt x="1309644" y="85875"/>
                  <a:pt x="1308939" y="84935"/>
                </a:cubicBezTo>
                <a:cubicBezTo>
                  <a:pt x="1308234" y="83995"/>
                  <a:pt x="1306472" y="82703"/>
                  <a:pt x="1303652" y="81058"/>
                </a:cubicBezTo>
                <a:cubicBezTo>
                  <a:pt x="1299423" y="78708"/>
                  <a:pt x="1292786" y="77534"/>
                  <a:pt x="1283741" y="77534"/>
                </a:cubicBezTo>
                <a:cubicBezTo>
                  <a:pt x="1274695" y="77534"/>
                  <a:pt x="1269350" y="78709"/>
                  <a:pt x="1267705" y="81058"/>
                </a:cubicBezTo>
                <a:cubicBezTo>
                  <a:pt x="1266295" y="82938"/>
                  <a:pt x="1264533" y="83878"/>
                  <a:pt x="1262419" y="83878"/>
                </a:cubicBezTo>
                <a:cubicBezTo>
                  <a:pt x="1260539" y="83878"/>
                  <a:pt x="1257074" y="86521"/>
                  <a:pt x="1252022" y="91807"/>
                </a:cubicBezTo>
                <a:cubicBezTo>
                  <a:pt x="1246971" y="97094"/>
                  <a:pt x="1242331" y="102908"/>
                  <a:pt x="1238102" y="109252"/>
                </a:cubicBezTo>
                <a:cubicBezTo>
                  <a:pt x="1235047" y="113951"/>
                  <a:pt x="1233050" y="119766"/>
                  <a:pt x="1232111" y="126697"/>
                </a:cubicBezTo>
                <a:cubicBezTo>
                  <a:pt x="1231170" y="133628"/>
                  <a:pt x="1231523" y="139620"/>
                  <a:pt x="1233168" y="144671"/>
                </a:cubicBezTo>
                <a:cubicBezTo>
                  <a:pt x="1234812" y="149722"/>
                  <a:pt x="1237396" y="152248"/>
                  <a:pt x="1240921" y="152248"/>
                </a:cubicBezTo>
                <a:cubicBezTo>
                  <a:pt x="1243506" y="152248"/>
                  <a:pt x="1245150" y="152542"/>
                  <a:pt x="1245855" y="153129"/>
                </a:cubicBezTo>
                <a:cubicBezTo>
                  <a:pt x="1246559" y="153716"/>
                  <a:pt x="1253961" y="154363"/>
                  <a:pt x="1268058" y="155067"/>
                </a:cubicBezTo>
                <a:cubicBezTo>
                  <a:pt x="1277221" y="155537"/>
                  <a:pt x="1283623" y="156066"/>
                  <a:pt x="1287265" y="156653"/>
                </a:cubicBezTo>
                <a:cubicBezTo>
                  <a:pt x="1290907" y="157241"/>
                  <a:pt x="1294842" y="158592"/>
                  <a:pt x="1299071" y="160706"/>
                </a:cubicBezTo>
                <a:cubicBezTo>
                  <a:pt x="1304710" y="163526"/>
                  <a:pt x="1310348" y="167343"/>
                  <a:pt x="1315988" y="172160"/>
                </a:cubicBezTo>
                <a:cubicBezTo>
                  <a:pt x="1321626" y="176977"/>
                  <a:pt x="1325386" y="181147"/>
                  <a:pt x="1327265" y="184671"/>
                </a:cubicBezTo>
                <a:cubicBezTo>
                  <a:pt x="1329145" y="188196"/>
                  <a:pt x="1329967" y="195185"/>
                  <a:pt x="1329732" y="205640"/>
                </a:cubicBezTo>
                <a:cubicBezTo>
                  <a:pt x="1329497" y="216096"/>
                  <a:pt x="1328440" y="223438"/>
                  <a:pt x="1326560" y="227667"/>
                </a:cubicBezTo>
                <a:cubicBezTo>
                  <a:pt x="1324680" y="231896"/>
                  <a:pt x="1321097" y="237476"/>
                  <a:pt x="1315811" y="244407"/>
                </a:cubicBezTo>
                <a:cubicBezTo>
                  <a:pt x="1310525" y="251338"/>
                  <a:pt x="1306707" y="255391"/>
                  <a:pt x="1304357" y="256566"/>
                </a:cubicBezTo>
                <a:cubicBezTo>
                  <a:pt x="1301773" y="257976"/>
                  <a:pt x="1299188" y="260090"/>
                  <a:pt x="1296604" y="262909"/>
                </a:cubicBezTo>
                <a:cubicBezTo>
                  <a:pt x="1291905" y="268078"/>
                  <a:pt x="1270642" y="272308"/>
                  <a:pt x="1232815" y="275597"/>
                </a:cubicBezTo>
                <a:cubicBezTo>
                  <a:pt x="1227411" y="276067"/>
                  <a:pt x="1222536" y="276830"/>
                  <a:pt x="1218190" y="277888"/>
                </a:cubicBezTo>
                <a:cubicBezTo>
                  <a:pt x="1213843" y="278945"/>
                  <a:pt x="1209790" y="278299"/>
                  <a:pt x="1206031" y="275949"/>
                </a:cubicBezTo>
                <a:cubicBezTo>
                  <a:pt x="1203212" y="274070"/>
                  <a:pt x="1201684" y="272308"/>
                  <a:pt x="1201449" y="270663"/>
                </a:cubicBezTo>
                <a:cubicBezTo>
                  <a:pt x="1201215" y="269018"/>
                  <a:pt x="1201802" y="264437"/>
                  <a:pt x="1203211" y="256918"/>
                </a:cubicBezTo>
                <a:cubicBezTo>
                  <a:pt x="1203681" y="254334"/>
                  <a:pt x="1202976" y="251514"/>
                  <a:pt x="1201097" y="248460"/>
                </a:cubicBezTo>
                <a:cubicBezTo>
                  <a:pt x="1199217" y="245641"/>
                  <a:pt x="1198982" y="243232"/>
                  <a:pt x="1200392" y="241235"/>
                </a:cubicBezTo>
                <a:cubicBezTo>
                  <a:pt x="1201802" y="239238"/>
                  <a:pt x="1205913" y="236654"/>
                  <a:pt x="1212727" y="233482"/>
                </a:cubicBezTo>
                <a:cubicBezTo>
                  <a:pt x="1219540" y="230310"/>
                  <a:pt x="1227764" y="228607"/>
                  <a:pt x="1237396" y="228372"/>
                </a:cubicBezTo>
                <a:cubicBezTo>
                  <a:pt x="1253138" y="227902"/>
                  <a:pt x="1264533" y="226845"/>
                  <a:pt x="1271582" y="225200"/>
                </a:cubicBezTo>
                <a:cubicBezTo>
                  <a:pt x="1278630" y="223555"/>
                  <a:pt x="1284387" y="220384"/>
                  <a:pt x="1288851" y="215684"/>
                </a:cubicBezTo>
                <a:cubicBezTo>
                  <a:pt x="1293080" y="211220"/>
                  <a:pt x="1295958" y="207403"/>
                  <a:pt x="1297485" y="204231"/>
                </a:cubicBezTo>
                <a:cubicBezTo>
                  <a:pt x="1299012" y="201059"/>
                  <a:pt x="1300246" y="196536"/>
                  <a:pt x="1301185" y="190662"/>
                </a:cubicBezTo>
                <a:cubicBezTo>
                  <a:pt x="1301890" y="184084"/>
                  <a:pt x="1301421" y="180148"/>
                  <a:pt x="1299776" y="178856"/>
                </a:cubicBezTo>
                <a:cubicBezTo>
                  <a:pt x="1298132" y="177564"/>
                  <a:pt x="1290025" y="176800"/>
                  <a:pt x="1275459" y="176565"/>
                </a:cubicBezTo>
                <a:cubicBezTo>
                  <a:pt x="1253138" y="176096"/>
                  <a:pt x="1240686" y="174216"/>
                  <a:pt x="1238101" y="170926"/>
                </a:cubicBezTo>
                <a:cubicBezTo>
                  <a:pt x="1236692" y="169282"/>
                  <a:pt x="1235340" y="168460"/>
                  <a:pt x="1234048" y="168460"/>
                </a:cubicBezTo>
                <a:cubicBezTo>
                  <a:pt x="1232757" y="168460"/>
                  <a:pt x="1230700" y="167109"/>
                  <a:pt x="1227881" y="164407"/>
                </a:cubicBezTo>
                <a:cubicBezTo>
                  <a:pt x="1225062" y="161705"/>
                  <a:pt x="1223652" y="159766"/>
                  <a:pt x="1223652" y="158592"/>
                </a:cubicBezTo>
                <a:cubicBezTo>
                  <a:pt x="1223652" y="157182"/>
                  <a:pt x="1222595" y="155420"/>
                  <a:pt x="1220480" y="153305"/>
                </a:cubicBezTo>
                <a:cubicBezTo>
                  <a:pt x="1218601" y="151661"/>
                  <a:pt x="1217250" y="149546"/>
                  <a:pt x="1216427" y="146962"/>
                </a:cubicBezTo>
                <a:cubicBezTo>
                  <a:pt x="1215605" y="144377"/>
                  <a:pt x="1214489" y="139561"/>
                  <a:pt x="1213079" y="132512"/>
                </a:cubicBezTo>
                <a:cubicBezTo>
                  <a:pt x="1212374" y="128283"/>
                  <a:pt x="1212668" y="122879"/>
                  <a:pt x="1213960" y="116301"/>
                </a:cubicBezTo>
                <a:cubicBezTo>
                  <a:pt x="1215252" y="109722"/>
                  <a:pt x="1217191" y="103848"/>
                  <a:pt x="1219775" y="98679"/>
                </a:cubicBezTo>
                <a:cubicBezTo>
                  <a:pt x="1221890" y="94450"/>
                  <a:pt x="1226589" y="88929"/>
                  <a:pt x="1233872" y="82115"/>
                </a:cubicBezTo>
                <a:cubicBezTo>
                  <a:pt x="1241156" y="75302"/>
                  <a:pt x="1246912" y="70838"/>
                  <a:pt x="1251141" y="68723"/>
                </a:cubicBezTo>
                <a:cubicBezTo>
                  <a:pt x="1255135" y="67079"/>
                  <a:pt x="1257132" y="66021"/>
                  <a:pt x="1257132" y="65552"/>
                </a:cubicBezTo>
                <a:cubicBezTo>
                  <a:pt x="1257367" y="65082"/>
                  <a:pt x="1256427" y="64612"/>
                  <a:pt x="1254313" y="64142"/>
                </a:cubicBezTo>
                <a:cubicBezTo>
                  <a:pt x="1248674" y="62732"/>
                  <a:pt x="1249614" y="61557"/>
                  <a:pt x="1257132" y="60618"/>
                </a:cubicBezTo>
                <a:cubicBezTo>
                  <a:pt x="1260892" y="60148"/>
                  <a:pt x="1265708" y="59795"/>
                  <a:pt x="1271582" y="59560"/>
                </a:cubicBezTo>
                <a:cubicBezTo>
                  <a:pt x="1282860" y="59325"/>
                  <a:pt x="1288851" y="58855"/>
                  <a:pt x="1289555" y="58151"/>
                </a:cubicBezTo>
                <a:cubicBezTo>
                  <a:pt x="1289908" y="57798"/>
                  <a:pt x="1291039" y="57607"/>
                  <a:pt x="1292948" y="57578"/>
                </a:cubicBezTo>
                <a:cubicBezTo>
                  <a:pt x="1294857" y="57549"/>
                  <a:pt x="1297544" y="57681"/>
                  <a:pt x="1301009" y="57974"/>
                </a:cubicBezTo>
                <a:cubicBezTo>
                  <a:pt x="1307940" y="58562"/>
                  <a:pt x="1312816" y="59443"/>
                  <a:pt x="1315635" y="60618"/>
                </a:cubicBezTo>
                <a:cubicBezTo>
                  <a:pt x="1318689" y="61792"/>
                  <a:pt x="1321979" y="62086"/>
                  <a:pt x="1325503" y="61499"/>
                </a:cubicBezTo>
                <a:cubicBezTo>
                  <a:pt x="1329027" y="60911"/>
                  <a:pt x="1331083" y="61087"/>
                  <a:pt x="1331670" y="62027"/>
                </a:cubicBezTo>
                <a:close/>
                <a:moveTo>
                  <a:pt x="1572082" y="95243"/>
                </a:moveTo>
                <a:cubicBezTo>
                  <a:pt x="1570761" y="95419"/>
                  <a:pt x="1569102" y="95978"/>
                  <a:pt x="1567105" y="96917"/>
                </a:cubicBezTo>
                <a:cubicBezTo>
                  <a:pt x="1563111" y="98797"/>
                  <a:pt x="1560702" y="100559"/>
                  <a:pt x="1559880" y="102204"/>
                </a:cubicBezTo>
                <a:cubicBezTo>
                  <a:pt x="1559058" y="103848"/>
                  <a:pt x="1559351" y="106315"/>
                  <a:pt x="1560761" y="109604"/>
                </a:cubicBezTo>
                <a:cubicBezTo>
                  <a:pt x="1564520" y="117123"/>
                  <a:pt x="1568867" y="119590"/>
                  <a:pt x="1573801" y="117006"/>
                </a:cubicBezTo>
                <a:cubicBezTo>
                  <a:pt x="1575210" y="116301"/>
                  <a:pt x="1576091" y="115302"/>
                  <a:pt x="1576444" y="114010"/>
                </a:cubicBezTo>
                <a:cubicBezTo>
                  <a:pt x="1576796" y="112718"/>
                  <a:pt x="1576972" y="110075"/>
                  <a:pt x="1576972" y="106080"/>
                </a:cubicBezTo>
                <a:cubicBezTo>
                  <a:pt x="1576972" y="100442"/>
                  <a:pt x="1576327" y="97035"/>
                  <a:pt x="1575034" y="95860"/>
                </a:cubicBezTo>
                <a:cubicBezTo>
                  <a:pt x="1574388" y="95273"/>
                  <a:pt x="1573404" y="95067"/>
                  <a:pt x="1572082" y="95243"/>
                </a:cubicBezTo>
                <a:close/>
                <a:moveTo>
                  <a:pt x="1406311" y="62556"/>
                </a:moveTo>
                <a:cubicBezTo>
                  <a:pt x="1409541" y="62908"/>
                  <a:pt x="1414034" y="64964"/>
                  <a:pt x="1419791" y="68723"/>
                </a:cubicBezTo>
                <a:lnTo>
                  <a:pt x="1429306" y="75067"/>
                </a:lnTo>
                <a:lnTo>
                  <a:pt x="1438117" y="73657"/>
                </a:lnTo>
                <a:cubicBezTo>
                  <a:pt x="1444226" y="72482"/>
                  <a:pt x="1449277" y="72717"/>
                  <a:pt x="1453271" y="74362"/>
                </a:cubicBezTo>
                <a:cubicBezTo>
                  <a:pt x="1457735" y="76007"/>
                  <a:pt x="1462082" y="77945"/>
                  <a:pt x="1466311" y="80177"/>
                </a:cubicBezTo>
                <a:cubicBezTo>
                  <a:pt x="1470540" y="82409"/>
                  <a:pt x="1472654" y="83878"/>
                  <a:pt x="1472654" y="84583"/>
                </a:cubicBezTo>
                <a:cubicBezTo>
                  <a:pt x="1472655" y="85522"/>
                  <a:pt x="1473712" y="85992"/>
                  <a:pt x="1475826" y="85992"/>
                </a:cubicBezTo>
                <a:cubicBezTo>
                  <a:pt x="1477941" y="85992"/>
                  <a:pt x="1479645" y="87402"/>
                  <a:pt x="1480937" y="90221"/>
                </a:cubicBezTo>
                <a:cubicBezTo>
                  <a:pt x="1482229" y="93041"/>
                  <a:pt x="1483345" y="94803"/>
                  <a:pt x="1484285" y="95508"/>
                </a:cubicBezTo>
                <a:cubicBezTo>
                  <a:pt x="1485225" y="96212"/>
                  <a:pt x="1485342" y="99267"/>
                  <a:pt x="1484637" y="104671"/>
                </a:cubicBezTo>
                <a:cubicBezTo>
                  <a:pt x="1483932" y="110074"/>
                  <a:pt x="1481876" y="114245"/>
                  <a:pt x="1478470" y="117182"/>
                </a:cubicBezTo>
                <a:cubicBezTo>
                  <a:pt x="1475063" y="120119"/>
                  <a:pt x="1472067" y="121939"/>
                  <a:pt x="1469483" y="122644"/>
                </a:cubicBezTo>
                <a:cubicBezTo>
                  <a:pt x="1466898" y="123349"/>
                  <a:pt x="1465078" y="124054"/>
                  <a:pt x="1464020" y="124759"/>
                </a:cubicBezTo>
                <a:cubicBezTo>
                  <a:pt x="1462963" y="125464"/>
                  <a:pt x="1459380" y="125934"/>
                  <a:pt x="1453271" y="126168"/>
                </a:cubicBezTo>
                <a:cubicBezTo>
                  <a:pt x="1441759" y="126639"/>
                  <a:pt x="1431656" y="131337"/>
                  <a:pt x="1422963" y="140266"/>
                </a:cubicBezTo>
                <a:cubicBezTo>
                  <a:pt x="1419203" y="144025"/>
                  <a:pt x="1415914" y="148019"/>
                  <a:pt x="1413095" y="152248"/>
                </a:cubicBezTo>
                <a:cubicBezTo>
                  <a:pt x="1410275" y="156477"/>
                  <a:pt x="1408865" y="159297"/>
                  <a:pt x="1408865" y="160706"/>
                </a:cubicBezTo>
                <a:cubicBezTo>
                  <a:pt x="1408866" y="162116"/>
                  <a:pt x="1407984" y="163760"/>
                  <a:pt x="1406223" y="165640"/>
                </a:cubicBezTo>
                <a:cubicBezTo>
                  <a:pt x="1404460" y="167520"/>
                  <a:pt x="1404049" y="169047"/>
                  <a:pt x="1404989" y="170222"/>
                </a:cubicBezTo>
                <a:cubicBezTo>
                  <a:pt x="1406164" y="171161"/>
                  <a:pt x="1410510" y="170104"/>
                  <a:pt x="1418029" y="167050"/>
                </a:cubicBezTo>
                <a:cubicBezTo>
                  <a:pt x="1425547" y="163996"/>
                  <a:pt x="1433301" y="160002"/>
                  <a:pt x="1441289" y="155068"/>
                </a:cubicBezTo>
                <a:cubicBezTo>
                  <a:pt x="1449042" y="150368"/>
                  <a:pt x="1453624" y="148254"/>
                  <a:pt x="1455034" y="148724"/>
                </a:cubicBezTo>
                <a:cubicBezTo>
                  <a:pt x="1456443" y="149194"/>
                  <a:pt x="1458322" y="149076"/>
                  <a:pt x="1460672" y="148371"/>
                </a:cubicBezTo>
                <a:cubicBezTo>
                  <a:pt x="1462552" y="147666"/>
                  <a:pt x="1465136" y="147843"/>
                  <a:pt x="1468426" y="148900"/>
                </a:cubicBezTo>
                <a:cubicBezTo>
                  <a:pt x="1471715" y="149957"/>
                  <a:pt x="1474416" y="151426"/>
                  <a:pt x="1476531" y="153305"/>
                </a:cubicBezTo>
                <a:cubicBezTo>
                  <a:pt x="1477236" y="154245"/>
                  <a:pt x="1477823" y="155772"/>
                  <a:pt x="1478293" y="157887"/>
                </a:cubicBezTo>
                <a:cubicBezTo>
                  <a:pt x="1478763" y="160001"/>
                  <a:pt x="1478939" y="161999"/>
                  <a:pt x="1478822" y="163878"/>
                </a:cubicBezTo>
                <a:cubicBezTo>
                  <a:pt x="1478704" y="165758"/>
                  <a:pt x="1478293" y="166697"/>
                  <a:pt x="1477588" y="166697"/>
                </a:cubicBezTo>
                <a:cubicBezTo>
                  <a:pt x="1476649" y="166697"/>
                  <a:pt x="1475650" y="169517"/>
                  <a:pt x="1474593" y="175156"/>
                </a:cubicBezTo>
                <a:cubicBezTo>
                  <a:pt x="1473536" y="180795"/>
                  <a:pt x="1473242" y="184789"/>
                  <a:pt x="1473712" y="187138"/>
                </a:cubicBezTo>
                <a:cubicBezTo>
                  <a:pt x="1474182" y="189723"/>
                  <a:pt x="1473594" y="194304"/>
                  <a:pt x="1471950" y="200883"/>
                </a:cubicBezTo>
                <a:cubicBezTo>
                  <a:pt x="1470305" y="207461"/>
                  <a:pt x="1469600" y="210986"/>
                  <a:pt x="1469835" y="211455"/>
                </a:cubicBezTo>
                <a:cubicBezTo>
                  <a:pt x="1470070" y="211456"/>
                  <a:pt x="1470481" y="210927"/>
                  <a:pt x="1471069" y="209870"/>
                </a:cubicBezTo>
                <a:cubicBezTo>
                  <a:pt x="1471656" y="208812"/>
                  <a:pt x="1472478" y="207402"/>
                  <a:pt x="1473536" y="205640"/>
                </a:cubicBezTo>
                <a:cubicBezTo>
                  <a:pt x="1474593" y="203878"/>
                  <a:pt x="1475592" y="201822"/>
                  <a:pt x="1476531" y="199473"/>
                </a:cubicBezTo>
                <a:cubicBezTo>
                  <a:pt x="1480760" y="191015"/>
                  <a:pt x="1483228" y="187021"/>
                  <a:pt x="1483932" y="187490"/>
                </a:cubicBezTo>
                <a:cubicBezTo>
                  <a:pt x="1484402" y="187725"/>
                  <a:pt x="1483697" y="190075"/>
                  <a:pt x="1481818" y="194539"/>
                </a:cubicBezTo>
                <a:cubicBezTo>
                  <a:pt x="1480408" y="198298"/>
                  <a:pt x="1479174" y="202939"/>
                  <a:pt x="1478117" y="208460"/>
                </a:cubicBezTo>
                <a:cubicBezTo>
                  <a:pt x="1477060" y="213981"/>
                  <a:pt x="1476649" y="217917"/>
                  <a:pt x="1476884" y="220266"/>
                </a:cubicBezTo>
                <a:cubicBezTo>
                  <a:pt x="1477119" y="222146"/>
                  <a:pt x="1476237" y="225141"/>
                  <a:pt x="1474240" y="229253"/>
                </a:cubicBezTo>
                <a:cubicBezTo>
                  <a:pt x="1472244" y="233365"/>
                  <a:pt x="1471245" y="237359"/>
                  <a:pt x="1471245" y="241235"/>
                </a:cubicBezTo>
                <a:cubicBezTo>
                  <a:pt x="1471245" y="245112"/>
                  <a:pt x="1470657" y="249341"/>
                  <a:pt x="1469483" y="253923"/>
                </a:cubicBezTo>
                <a:cubicBezTo>
                  <a:pt x="1468308" y="258504"/>
                  <a:pt x="1468249" y="261324"/>
                  <a:pt x="1469307" y="262381"/>
                </a:cubicBezTo>
                <a:cubicBezTo>
                  <a:pt x="1470364" y="263438"/>
                  <a:pt x="1470422" y="264789"/>
                  <a:pt x="1469483" y="266434"/>
                </a:cubicBezTo>
                <a:cubicBezTo>
                  <a:pt x="1468778" y="268078"/>
                  <a:pt x="1468484" y="272542"/>
                  <a:pt x="1468602" y="279826"/>
                </a:cubicBezTo>
                <a:cubicBezTo>
                  <a:pt x="1468719" y="287109"/>
                  <a:pt x="1469248" y="291456"/>
                  <a:pt x="1470188" y="292866"/>
                </a:cubicBezTo>
                <a:cubicBezTo>
                  <a:pt x="1470892" y="294040"/>
                  <a:pt x="1470540" y="295920"/>
                  <a:pt x="1469130" y="298504"/>
                </a:cubicBezTo>
                <a:cubicBezTo>
                  <a:pt x="1466781" y="302029"/>
                  <a:pt x="1463433" y="302675"/>
                  <a:pt x="1459086" y="300443"/>
                </a:cubicBezTo>
                <a:cubicBezTo>
                  <a:pt x="1454740" y="298211"/>
                  <a:pt x="1450217" y="293453"/>
                  <a:pt x="1445518" y="286170"/>
                </a:cubicBezTo>
                <a:cubicBezTo>
                  <a:pt x="1439879" y="277476"/>
                  <a:pt x="1436766" y="271896"/>
                  <a:pt x="1436179" y="269429"/>
                </a:cubicBezTo>
                <a:cubicBezTo>
                  <a:pt x="1435591" y="266962"/>
                  <a:pt x="1435533" y="260090"/>
                  <a:pt x="1436002" y="248813"/>
                </a:cubicBezTo>
                <a:cubicBezTo>
                  <a:pt x="1436472" y="239180"/>
                  <a:pt x="1437588" y="228019"/>
                  <a:pt x="1439351" y="215332"/>
                </a:cubicBezTo>
                <a:cubicBezTo>
                  <a:pt x="1441113" y="202645"/>
                  <a:pt x="1442933" y="193129"/>
                  <a:pt x="1444813" y="186786"/>
                </a:cubicBezTo>
                <a:cubicBezTo>
                  <a:pt x="1445988" y="182791"/>
                  <a:pt x="1446340" y="180560"/>
                  <a:pt x="1445870" y="180090"/>
                </a:cubicBezTo>
                <a:cubicBezTo>
                  <a:pt x="1445165" y="179150"/>
                  <a:pt x="1442934" y="179913"/>
                  <a:pt x="1439174" y="182380"/>
                </a:cubicBezTo>
                <a:cubicBezTo>
                  <a:pt x="1435415" y="184847"/>
                  <a:pt x="1432126" y="187608"/>
                  <a:pt x="1429306" y="190662"/>
                </a:cubicBezTo>
                <a:cubicBezTo>
                  <a:pt x="1426017" y="194422"/>
                  <a:pt x="1422787" y="196654"/>
                  <a:pt x="1419615" y="197358"/>
                </a:cubicBezTo>
                <a:cubicBezTo>
                  <a:pt x="1416443" y="198063"/>
                  <a:pt x="1414563" y="198886"/>
                  <a:pt x="1413976" y="199825"/>
                </a:cubicBezTo>
                <a:cubicBezTo>
                  <a:pt x="1413389" y="200765"/>
                  <a:pt x="1411215" y="201235"/>
                  <a:pt x="1407456" y="201235"/>
                </a:cubicBezTo>
                <a:cubicBezTo>
                  <a:pt x="1403462" y="201235"/>
                  <a:pt x="1399585" y="199649"/>
                  <a:pt x="1395826" y="196477"/>
                </a:cubicBezTo>
                <a:cubicBezTo>
                  <a:pt x="1392067" y="193305"/>
                  <a:pt x="1389541" y="189546"/>
                  <a:pt x="1388249" y="185200"/>
                </a:cubicBezTo>
                <a:cubicBezTo>
                  <a:pt x="1386957" y="180853"/>
                  <a:pt x="1385605" y="177623"/>
                  <a:pt x="1384196" y="175508"/>
                </a:cubicBezTo>
                <a:cubicBezTo>
                  <a:pt x="1379262" y="167990"/>
                  <a:pt x="1383021" y="159414"/>
                  <a:pt x="1395474" y="149781"/>
                </a:cubicBezTo>
                <a:cubicBezTo>
                  <a:pt x="1399938" y="146257"/>
                  <a:pt x="1404637" y="142028"/>
                  <a:pt x="1409571" y="137094"/>
                </a:cubicBezTo>
                <a:cubicBezTo>
                  <a:pt x="1414505" y="132160"/>
                  <a:pt x="1418146" y="127931"/>
                  <a:pt x="1420496" y="124406"/>
                </a:cubicBezTo>
                <a:cubicBezTo>
                  <a:pt x="1421670" y="122527"/>
                  <a:pt x="1422258" y="121235"/>
                  <a:pt x="1422258" y="120530"/>
                </a:cubicBezTo>
                <a:cubicBezTo>
                  <a:pt x="1422258" y="119825"/>
                  <a:pt x="1421670" y="118885"/>
                  <a:pt x="1420496" y="117710"/>
                </a:cubicBezTo>
                <a:cubicBezTo>
                  <a:pt x="1418616" y="115831"/>
                  <a:pt x="1414857" y="109076"/>
                  <a:pt x="1409218" y="97446"/>
                </a:cubicBezTo>
                <a:cubicBezTo>
                  <a:pt x="1403579" y="85816"/>
                  <a:pt x="1400525" y="78591"/>
                  <a:pt x="1400055" y="75772"/>
                </a:cubicBezTo>
                <a:cubicBezTo>
                  <a:pt x="1399585" y="72717"/>
                  <a:pt x="1399703" y="69663"/>
                  <a:pt x="1400407" y="66609"/>
                </a:cubicBezTo>
                <a:cubicBezTo>
                  <a:pt x="1401112" y="63554"/>
                  <a:pt x="1403080" y="62203"/>
                  <a:pt x="1406311" y="62556"/>
                </a:cubicBezTo>
                <a:close/>
                <a:moveTo>
                  <a:pt x="1604109" y="81411"/>
                </a:moveTo>
                <a:cubicBezTo>
                  <a:pt x="1603639" y="81411"/>
                  <a:pt x="1603169" y="81411"/>
                  <a:pt x="1602699" y="81411"/>
                </a:cubicBezTo>
                <a:lnTo>
                  <a:pt x="1599880" y="82115"/>
                </a:lnTo>
                <a:cubicBezTo>
                  <a:pt x="1598235" y="82585"/>
                  <a:pt x="1597413" y="84348"/>
                  <a:pt x="1597413" y="87402"/>
                </a:cubicBezTo>
                <a:cubicBezTo>
                  <a:pt x="1597413" y="90456"/>
                  <a:pt x="1597765" y="91983"/>
                  <a:pt x="1598470" y="91983"/>
                </a:cubicBezTo>
                <a:cubicBezTo>
                  <a:pt x="1599175" y="91983"/>
                  <a:pt x="1600468" y="90574"/>
                  <a:pt x="1602347" y="87754"/>
                </a:cubicBezTo>
                <a:cubicBezTo>
                  <a:pt x="1604227" y="84935"/>
                  <a:pt x="1605166" y="83055"/>
                  <a:pt x="1605166" y="82115"/>
                </a:cubicBezTo>
                <a:cubicBezTo>
                  <a:pt x="1605167" y="81881"/>
                  <a:pt x="1605108" y="81704"/>
                  <a:pt x="1604990" y="81587"/>
                </a:cubicBezTo>
                <a:cubicBezTo>
                  <a:pt x="1604873" y="81469"/>
                  <a:pt x="1604579" y="81410"/>
                  <a:pt x="1604109" y="81411"/>
                </a:cubicBezTo>
                <a:close/>
                <a:moveTo>
                  <a:pt x="1576620" y="57798"/>
                </a:moveTo>
                <a:cubicBezTo>
                  <a:pt x="1576150" y="57798"/>
                  <a:pt x="1573918" y="59443"/>
                  <a:pt x="1569924" y="62732"/>
                </a:cubicBezTo>
                <a:cubicBezTo>
                  <a:pt x="1565930" y="66021"/>
                  <a:pt x="1562640" y="68723"/>
                  <a:pt x="1560056" y="70838"/>
                </a:cubicBezTo>
                <a:cubicBezTo>
                  <a:pt x="1556767" y="73892"/>
                  <a:pt x="1555122" y="77182"/>
                  <a:pt x="1555122" y="80706"/>
                </a:cubicBezTo>
                <a:cubicBezTo>
                  <a:pt x="1555122" y="84230"/>
                  <a:pt x="1555474" y="85992"/>
                  <a:pt x="1556179" y="85992"/>
                </a:cubicBezTo>
                <a:cubicBezTo>
                  <a:pt x="1556884" y="85992"/>
                  <a:pt x="1559351" y="84113"/>
                  <a:pt x="1563580" y="80353"/>
                </a:cubicBezTo>
                <a:cubicBezTo>
                  <a:pt x="1567809" y="76594"/>
                  <a:pt x="1571098" y="74480"/>
                  <a:pt x="1573448" y="74010"/>
                </a:cubicBezTo>
                <a:cubicBezTo>
                  <a:pt x="1575092" y="73540"/>
                  <a:pt x="1576091" y="72835"/>
                  <a:pt x="1576444" y="71895"/>
                </a:cubicBezTo>
                <a:cubicBezTo>
                  <a:pt x="1576796" y="70955"/>
                  <a:pt x="1576972" y="68841"/>
                  <a:pt x="1576972" y="65551"/>
                </a:cubicBezTo>
                <a:cubicBezTo>
                  <a:pt x="1576972" y="60383"/>
                  <a:pt x="1576855" y="57798"/>
                  <a:pt x="1576620" y="57798"/>
                </a:cubicBezTo>
                <a:close/>
                <a:moveTo>
                  <a:pt x="1618558" y="39296"/>
                </a:moveTo>
                <a:cubicBezTo>
                  <a:pt x="1618324" y="39413"/>
                  <a:pt x="1616150" y="40118"/>
                  <a:pt x="1612039" y="41410"/>
                </a:cubicBezTo>
                <a:cubicBezTo>
                  <a:pt x="1607927" y="42703"/>
                  <a:pt x="1603639" y="44406"/>
                  <a:pt x="1599175" y="46521"/>
                </a:cubicBezTo>
                <a:cubicBezTo>
                  <a:pt x="1595651" y="48400"/>
                  <a:pt x="1593595" y="50515"/>
                  <a:pt x="1593008" y="52864"/>
                </a:cubicBezTo>
                <a:cubicBezTo>
                  <a:pt x="1592420" y="55214"/>
                  <a:pt x="1592949" y="58503"/>
                  <a:pt x="1594594" y="62732"/>
                </a:cubicBezTo>
                <a:cubicBezTo>
                  <a:pt x="1595534" y="64612"/>
                  <a:pt x="1596532" y="65787"/>
                  <a:pt x="1597589" y="66256"/>
                </a:cubicBezTo>
                <a:cubicBezTo>
                  <a:pt x="1598646" y="66726"/>
                  <a:pt x="1600937" y="66961"/>
                  <a:pt x="1604462" y="66961"/>
                </a:cubicBezTo>
                <a:cubicBezTo>
                  <a:pt x="1609865" y="66961"/>
                  <a:pt x="1613742" y="68136"/>
                  <a:pt x="1616092" y="70485"/>
                </a:cubicBezTo>
                <a:cubicBezTo>
                  <a:pt x="1617501" y="72130"/>
                  <a:pt x="1618441" y="73011"/>
                  <a:pt x="1618911" y="73129"/>
                </a:cubicBezTo>
                <a:cubicBezTo>
                  <a:pt x="1619381" y="73246"/>
                  <a:pt x="1620203" y="72600"/>
                  <a:pt x="1621378" y="71190"/>
                </a:cubicBezTo>
                <a:cubicBezTo>
                  <a:pt x="1622788" y="69311"/>
                  <a:pt x="1624080" y="65845"/>
                  <a:pt x="1625254" y="60794"/>
                </a:cubicBezTo>
                <a:cubicBezTo>
                  <a:pt x="1626429" y="55742"/>
                  <a:pt x="1627017" y="51337"/>
                  <a:pt x="1627017" y="47578"/>
                </a:cubicBezTo>
                <a:cubicBezTo>
                  <a:pt x="1627017" y="44054"/>
                  <a:pt x="1625665" y="41763"/>
                  <a:pt x="1622964" y="40706"/>
                </a:cubicBezTo>
                <a:cubicBezTo>
                  <a:pt x="1620262" y="39648"/>
                  <a:pt x="1618793" y="39178"/>
                  <a:pt x="1618558" y="39296"/>
                </a:cubicBezTo>
                <a:close/>
                <a:moveTo>
                  <a:pt x="1630717" y="29428"/>
                </a:moveTo>
                <a:cubicBezTo>
                  <a:pt x="1632949" y="30015"/>
                  <a:pt x="1635945" y="31601"/>
                  <a:pt x="1639704" y="34186"/>
                </a:cubicBezTo>
                <a:cubicBezTo>
                  <a:pt x="1645343" y="37710"/>
                  <a:pt x="1649161" y="41587"/>
                  <a:pt x="1651158" y="45816"/>
                </a:cubicBezTo>
                <a:cubicBezTo>
                  <a:pt x="1653155" y="50045"/>
                  <a:pt x="1654271" y="56271"/>
                  <a:pt x="1654506" y="64494"/>
                </a:cubicBezTo>
                <a:cubicBezTo>
                  <a:pt x="1654741" y="72952"/>
                  <a:pt x="1654858" y="79061"/>
                  <a:pt x="1654858" y="82820"/>
                </a:cubicBezTo>
                <a:cubicBezTo>
                  <a:pt x="1655093" y="87754"/>
                  <a:pt x="1653919" y="94685"/>
                  <a:pt x="1651334" y="103613"/>
                </a:cubicBezTo>
                <a:cubicBezTo>
                  <a:pt x="1648750" y="112542"/>
                  <a:pt x="1646518" y="117358"/>
                  <a:pt x="1644638" y="118063"/>
                </a:cubicBezTo>
                <a:cubicBezTo>
                  <a:pt x="1643228" y="118533"/>
                  <a:pt x="1642524" y="119473"/>
                  <a:pt x="1642524" y="120882"/>
                </a:cubicBezTo>
                <a:cubicBezTo>
                  <a:pt x="1642524" y="122292"/>
                  <a:pt x="1638529" y="130045"/>
                  <a:pt x="1630541" y="144142"/>
                </a:cubicBezTo>
                <a:cubicBezTo>
                  <a:pt x="1629601" y="145787"/>
                  <a:pt x="1628838" y="147255"/>
                  <a:pt x="1628250" y="148548"/>
                </a:cubicBezTo>
                <a:cubicBezTo>
                  <a:pt x="1627663" y="149840"/>
                  <a:pt x="1627252" y="150897"/>
                  <a:pt x="1627017" y="151719"/>
                </a:cubicBezTo>
                <a:cubicBezTo>
                  <a:pt x="1626782" y="152542"/>
                  <a:pt x="1626782" y="152953"/>
                  <a:pt x="1627017" y="152953"/>
                </a:cubicBezTo>
                <a:cubicBezTo>
                  <a:pt x="1627956" y="153188"/>
                  <a:pt x="1628955" y="153423"/>
                  <a:pt x="1630012" y="153658"/>
                </a:cubicBezTo>
                <a:cubicBezTo>
                  <a:pt x="1631069" y="153893"/>
                  <a:pt x="1633301" y="154069"/>
                  <a:pt x="1636708" y="154186"/>
                </a:cubicBezTo>
                <a:cubicBezTo>
                  <a:pt x="1640115" y="154304"/>
                  <a:pt x="1643346" y="155655"/>
                  <a:pt x="1646400" y="158239"/>
                </a:cubicBezTo>
                <a:lnTo>
                  <a:pt x="1650982" y="161764"/>
                </a:lnTo>
                <a:lnTo>
                  <a:pt x="1648162" y="167402"/>
                </a:lnTo>
                <a:cubicBezTo>
                  <a:pt x="1646753" y="169987"/>
                  <a:pt x="1644285" y="172924"/>
                  <a:pt x="1640761" y="176213"/>
                </a:cubicBezTo>
                <a:cubicBezTo>
                  <a:pt x="1637237" y="179502"/>
                  <a:pt x="1633713" y="181969"/>
                  <a:pt x="1630189" y="183614"/>
                </a:cubicBezTo>
                <a:cubicBezTo>
                  <a:pt x="1628074" y="185024"/>
                  <a:pt x="1623493" y="188783"/>
                  <a:pt x="1616444" y="194891"/>
                </a:cubicBezTo>
                <a:cubicBezTo>
                  <a:pt x="1611745" y="199121"/>
                  <a:pt x="1608808" y="202057"/>
                  <a:pt x="1607633" y="203702"/>
                </a:cubicBezTo>
                <a:cubicBezTo>
                  <a:pt x="1606459" y="205347"/>
                  <a:pt x="1605871" y="207579"/>
                  <a:pt x="1605871" y="210398"/>
                </a:cubicBezTo>
                <a:cubicBezTo>
                  <a:pt x="1605636" y="214157"/>
                  <a:pt x="1606400" y="216859"/>
                  <a:pt x="1608162" y="218504"/>
                </a:cubicBezTo>
                <a:cubicBezTo>
                  <a:pt x="1609924" y="220148"/>
                  <a:pt x="1614212" y="222146"/>
                  <a:pt x="1621025" y="224495"/>
                </a:cubicBezTo>
                <a:cubicBezTo>
                  <a:pt x="1628074" y="227080"/>
                  <a:pt x="1631598" y="228783"/>
                  <a:pt x="1631598" y="229605"/>
                </a:cubicBezTo>
                <a:cubicBezTo>
                  <a:pt x="1631598" y="230428"/>
                  <a:pt x="1632185" y="230839"/>
                  <a:pt x="1633360" y="230839"/>
                </a:cubicBezTo>
                <a:cubicBezTo>
                  <a:pt x="1634770" y="230839"/>
                  <a:pt x="1638705" y="232483"/>
                  <a:pt x="1645167" y="235773"/>
                </a:cubicBezTo>
                <a:cubicBezTo>
                  <a:pt x="1651628" y="239062"/>
                  <a:pt x="1655446" y="241294"/>
                  <a:pt x="1656621" y="242469"/>
                </a:cubicBezTo>
                <a:cubicBezTo>
                  <a:pt x="1657795" y="244114"/>
                  <a:pt x="1658853" y="244936"/>
                  <a:pt x="1659792" y="244936"/>
                </a:cubicBezTo>
                <a:cubicBezTo>
                  <a:pt x="1660732" y="244936"/>
                  <a:pt x="1664726" y="247109"/>
                  <a:pt x="1671775" y="251456"/>
                </a:cubicBezTo>
                <a:cubicBezTo>
                  <a:pt x="1678823" y="255802"/>
                  <a:pt x="1682524" y="258387"/>
                  <a:pt x="1682876" y="259209"/>
                </a:cubicBezTo>
                <a:cubicBezTo>
                  <a:pt x="1683228" y="260031"/>
                  <a:pt x="1684814" y="261147"/>
                  <a:pt x="1687634" y="262557"/>
                </a:cubicBezTo>
                <a:cubicBezTo>
                  <a:pt x="1690923" y="264202"/>
                  <a:pt x="1693860" y="267432"/>
                  <a:pt x="1696444" y="272249"/>
                </a:cubicBezTo>
                <a:cubicBezTo>
                  <a:pt x="1699029" y="277065"/>
                  <a:pt x="1700204" y="281353"/>
                  <a:pt x="1699969" y="285112"/>
                </a:cubicBezTo>
                <a:cubicBezTo>
                  <a:pt x="1699734" y="287462"/>
                  <a:pt x="1699322" y="288989"/>
                  <a:pt x="1698735" y="289694"/>
                </a:cubicBezTo>
                <a:cubicBezTo>
                  <a:pt x="1698148" y="290399"/>
                  <a:pt x="1697032" y="290869"/>
                  <a:pt x="1695387" y="291104"/>
                </a:cubicBezTo>
                <a:cubicBezTo>
                  <a:pt x="1692803" y="291573"/>
                  <a:pt x="1690982" y="292513"/>
                  <a:pt x="1689925" y="293923"/>
                </a:cubicBezTo>
                <a:cubicBezTo>
                  <a:pt x="1688867" y="295333"/>
                  <a:pt x="1685637" y="294745"/>
                  <a:pt x="1680233" y="292161"/>
                </a:cubicBezTo>
                <a:cubicBezTo>
                  <a:pt x="1674829" y="289576"/>
                  <a:pt x="1672127" y="287814"/>
                  <a:pt x="1672127" y="286874"/>
                </a:cubicBezTo>
                <a:cubicBezTo>
                  <a:pt x="1672127" y="285935"/>
                  <a:pt x="1670189" y="284290"/>
                  <a:pt x="1666312" y="281941"/>
                </a:cubicBezTo>
                <a:cubicBezTo>
                  <a:pt x="1662435" y="279591"/>
                  <a:pt x="1659029" y="277241"/>
                  <a:pt x="1656092" y="274892"/>
                </a:cubicBezTo>
                <a:cubicBezTo>
                  <a:pt x="1653155" y="272542"/>
                  <a:pt x="1650394" y="271368"/>
                  <a:pt x="1647810" y="271368"/>
                </a:cubicBezTo>
                <a:cubicBezTo>
                  <a:pt x="1646165" y="271368"/>
                  <a:pt x="1644755" y="270545"/>
                  <a:pt x="1643581" y="268901"/>
                </a:cubicBezTo>
                <a:cubicBezTo>
                  <a:pt x="1642406" y="267256"/>
                  <a:pt x="1641819" y="265259"/>
                  <a:pt x="1641818" y="262910"/>
                </a:cubicBezTo>
                <a:cubicBezTo>
                  <a:pt x="1641818" y="261735"/>
                  <a:pt x="1640644" y="260677"/>
                  <a:pt x="1638295" y="259738"/>
                </a:cubicBezTo>
                <a:cubicBezTo>
                  <a:pt x="1635475" y="258093"/>
                  <a:pt x="1628896" y="253042"/>
                  <a:pt x="1618558" y="244583"/>
                </a:cubicBezTo>
                <a:cubicBezTo>
                  <a:pt x="1615269" y="241999"/>
                  <a:pt x="1612567" y="240354"/>
                  <a:pt x="1610453" y="239649"/>
                </a:cubicBezTo>
                <a:cubicBezTo>
                  <a:pt x="1609043" y="238945"/>
                  <a:pt x="1608103" y="238945"/>
                  <a:pt x="1607633" y="239649"/>
                </a:cubicBezTo>
                <a:cubicBezTo>
                  <a:pt x="1607163" y="240354"/>
                  <a:pt x="1606694" y="242469"/>
                  <a:pt x="1606224" y="245993"/>
                </a:cubicBezTo>
                <a:cubicBezTo>
                  <a:pt x="1605519" y="250927"/>
                  <a:pt x="1604814" y="265024"/>
                  <a:pt x="1604109" y="288284"/>
                </a:cubicBezTo>
                <a:cubicBezTo>
                  <a:pt x="1603404" y="317418"/>
                  <a:pt x="1602465" y="332455"/>
                  <a:pt x="1601290" y="333395"/>
                </a:cubicBezTo>
                <a:cubicBezTo>
                  <a:pt x="1601055" y="333629"/>
                  <a:pt x="1600585" y="333747"/>
                  <a:pt x="1599880" y="333747"/>
                </a:cubicBezTo>
                <a:cubicBezTo>
                  <a:pt x="1598470" y="333747"/>
                  <a:pt x="1597531" y="334217"/>
                  <a:pt x="1597060" y="335157"/>
                </a:cubicBezTo>
                <a:cubicBezTo>
                  <a:pt x="1596825" y="335861"/>
                  <a:pt x="1595416" y="335803"/>
                  <a:pt x="1592832" y="334980"/>
                </a:cubicBezTo>
                <a:cubicBezTo>
                  <a:pt x="1590247" y="334158"/>
                  <a:pt x="1587663" y="332925"/>
                  <a:pt x="1585078" y="331280"/>
                </a:cubicBezTo>
                <a:cubicBezTo>
                  <a:pt x="1582494" y="329635"/>
                  <a:pt x="1581084" y="328226"/>
                  <a:pt x="1580849" y="327051"/>
                </a:cubicBezTo>
                <a:cubicBezTo>
                  <a:pt x="1580379" y="325171"/>
                  <a:pt x="1578852" y="323233"/>
                  <a:pt x="1576268" y="321236"/>
                </a:cubicBezTo>
                <a:cubicBezTo>
                  <a:pt x="1573683" y="319239"/>
                  <a:pt x="1572391" y="317712"/>
                  <a:pt x="1572391" y="316654"/>
                </a:cubicBezTo>
                <a:cubicBezTo>
                  <a:pt x="1572391" y="315597"/>
                  <a:pt x="1571686" y="314599"/>
                  <a:pt x="1570276" y="313659"/>
                </a:cubicBezTo>
                <a:cubicBezTo>
                  <a:pt x="1568632" y="312719"/>
                  <a:pt x="1564931" y="308666"/>
                  <a:pt x="1559175" y="301500"/>
                </a:cubicBezTo>
                <a:cubicBezTo>
                  <a:pt x="1553419" y="294334"/>
                  <a:pt x="1550540" y="290281"/>
                  <a:pt x="1550540" y="289341"/>
                </a:cubicBezTo>
                <a:cubicBezTo>
                  <a:pt x="1550541" y="288167"/>
                  <a:pt x="1549131" y="285817"/>
                  <a:pt x="1546311" y="282293"/>
                </a:cubicBezTo>
                <a:lnTo>
                  <a:pt x="1541730" y="277007"/>
                </a:lnTo>
                <a:lnTo>
                  <a:pt x="1532567" y="284407"/>
                </a:lnTo>
                <a:cubicBezTo>
                  <a:pt x="1526693" y="288871"/>
                  <a:pt x="1521641" y="292748"/>
                  <a:pt x="1517413" y="296038"/>
                </a:cubicBezTo>
                <a:cubicBezTo>
                  <a:pt x="1513654" y="299092"/>
                  <a:pt x="1510070" y="300443"/>
                  <a:pt x="1506663" y="300090"/>
                </a:cubicBezTo>
                <a:cubicBezTo>
                  <a:pt x="1503257" y="299738"/>
                  <a:pt x="1501201" y="299444"/>
                  <a:pt x="1500496" y="299209"/>
                </a:cubicBezTo>
                <a:cubicBezTo>
                  <a:pt x="1498617" y="299209"/>
                  <a:pt x="1496208" y="293570"/>
                  <a:pt x="1493272" y="282293"/>
                </a:cubicBezTo>
                <a:cubicBezTo>
                  <a:pt x="1490334" y="271015"/>
                  <a:pt x="1489336" y="263967"/>
                  <a:pt x="1490276" y="261147"/>
                </a:cubicBezTo>
                <a:cubicBezTo>
                  <a:pt x="1490981" y="259738"/>
                  <a:pt x="1495151" y="256801"/>
                  <a:pt x="1502787" y="252337"/>
                </a:cubicBezTo>
                <a:cubicBezTo>
                  <a:pt x="1510423" y="247873"/>
                  <a:pt x="1515885" y="244114"/>
                  <a:pt x="1519175" y="241059"/>
                </a:cubicBezTo>
                <a:cubicBezTo>
                  <a:pt x="1521994" y="238710"/>
                  <a:pt x="1523286" y="236771"/>
                  <a:pt x="1523051" y="235244"/>
                </a:cubicBezTo>
                <a:cubicBezTo>
                  <a:pt x="1522817" y="233717"/>
                  <a:pt x="1520820" y="231191"/>
                  <a:pt x="1517060" y="227667"/>
                </a:cubicBezTo>
                <a:cubicBezTo>
                  <a:pt x="1509542" y="220619"/>
                  <a:pt x="1506370" y="214510"/>
                  <a:pt x="1507545" y="209341"/>
                </a:cubicBezTo>
                <a:cubicBezTo>
                  <a:pt x="1508014" y="206991"/>
                  <a:pt x="1509601" y="204172"/>
                  <a:pt x="1512302" y="200883"/>
                </a:cubicBezTo>
                <a:cubicBezTo>
                  <a:pt x="1515004" y="197593"/>
                  <a:pt x="1518000" y="194891"/>
                  <a:pt x="1521290" y="192777"/>
                </a:cubicBezTo>
                <a:cubicBezTo>
                  <a:pt x="1524813" y="190662"/>
                  <a:pt x="1529924" y="187902"/>
                  <a:pt x="1536620" y="184495"/>
                </a:cubicBezTo>
                <a:cubicBezTo>
                  <a:pt x="1543316" y="181088"/>
                  <a:pt x="1547134" y="179385"/>
                  <a:pt x="1548074" y="179385"/>
                </a:cubicBezTo>
                <a:cubicBezTo>
                  <a:pt x="1549248" y="179385"/>
                  <a:pt x="1554417" y="177505"/>
                  <a:pt x="1563580" y="173746"/>
                </a:cubicBezTo>
                <a:cubicBezTo>
                  <a:pt x="1580497" y="166462"/>
                  <a:pt x="1581789" y="162821"/>
                  <a:pt x="1567457" y="162821"/>
                </a:cubicBezTo>
                <a:cubicBezTo>
                  <a:pt x="1560878" y="162821"/>
                  <a:pt x="1554535" y="161352"/>
                  <a:pt x="1548426" y="158415"/>
                </a:cubicBezTo>
                <a:cubicBezTo>
                  <a:pt x="1542318" y="155479"/>
                  <a:pt x="1538088" y="151778"/>
                  <a:pt x="1535739" y="147314"/>
                </a:cubicBezTo>
                <a:cubicBezTo>
                  <a:pt x="1528455" y="133452"/>
                  <a:pt x="1524109" y="124818"/>
                  <a:pt x="1522699" y="121411"/>
                </a:cubicBezTo>
                <a:cubicBezTo>
                  <a:pt x="1521289" y="118004"/>
                  <a:pt x="1521172" y="115478"/>
                  <a:pt x="1522347" y="113834"/>
                </a:cubicBezTo>
                <a:cubicBezTo>
                  <a:pt x="1523521" y="111719"/>
                  <a:pt x="1524579" y="106903"/>
                  <a:pt x="1525518" y="99384"/>
                </a:cubicBezTo>
                <a:cubicBezTo>
                  <a:pt x="1527868" y="80588"/>
                  <a:pt x="1532920" y="63202"/>
                  <a:pt x="1540673" y="47225"/>
                </a:cubicBezTo>
                <a:cubicBezTo>
                  <a:pt x="1546311" y="35713"/>
                  <a:pt x="1549718" y="29722"/>
                  <a:pt x="1550893" y="29252"/>
                </a:cubicBezTo>
                <a:cubicBezTo>
                  <a:pt x="1553125" y="28312"/>
                  <a:pt x="1555166" y="27915"/>
                  <a:pt x="1557016" y="28062"/>
                </a:cubicBezTo>
                <a:cubicBezTo>
                  <a:pt x="1558867" y="28209"/>
                  <a:pt x="1560526" y="28899"/>
                  <a:pt x="1561995" y="30133"/>
                </a:cubicBezTo>
                <a:cubicBezTo>
                  <a:pt x="1564931" y="32600"/>
                  <a:pt x="1566400" y="36535"/>
                  <a:pt x="1566399" y="41939"/>
                </a:cubicBezTo>
                <a:cubicBezTo>
                  <a:pt x="1566634" y="45698"/>
                  <a:pt x="1567340" y="47754"/>
                  <a:pt x="1568514" y="48106"/>
                </a:cubicBezTo>
                <a:cubicBezTo>
                  <a:pt x="1569689" y="48459"/>
                  <a:pt x="1571804" y="47343"/>
                  <a:pt x="1574858" y="44758"/>
                </a:cubicBezTo>
                <a:cubicBezTo>
                  <a:pt x="1577912" y="42409"/>
                  <a:pt x="1582729" y="39589"/>
                  <a:pt x="1589307" y="36300"/>
                </a:cubicBezTo>
                <a:cubicBezTo>
                  <a:pt x="1595886" y="33011"/>
                  <a:pt x="1600115" y="31366"/>
                  <a:pt x="1601995" y="31366"/>
                </a:cubicBezTo>
                <a:cubicBezTo>
                  <a:pt x="1603874" y="31366"/>
                  <a:pt x="1605166" y="30779"/>
                  <a:pt x="1605871" y="29604"/>
                </a:cubicBezTo>
                <a:cubicBezTo>
                  <a:pt x="1606576" y="28429"/>
                  <a:pt x="1611040" y="27959"/>
                  <a:pt x="1619263" y="28194"/>
                </a:cubicBezTo>
                <a:cubicBezTo>
                  <a:pt x="1624667" y="28429"/>
                  <a:pt x="1628485" y="28841"/>
                  <a:pt x="1630717" y="29428"/>
                </a:cubicBezTo>
                <a:close/>
                <a:moveTo>
                  <a:pt x="2007107" y="68371"/>
                </a:moveTo>
                <a:cubicBezTo>
                  <a:pt x="2006285" y="67901"/>
                  <a:pt x="2004581" y="67666"/>
                  <a:pt x="2001997" y="67666"/>
                </a:cubicBezTo>
                <a:cubicBezTo>
                  <a:pt x="1993304" y="67666"/>
                  <a:pt x="1981791" y="72717"/>
                  <a:pt x="1967459" y="82820"/>
                </a:cubicBezTo>
                <a:cubicBezTo>
                  <a:pt x="1960881" y="87284"/>
                  <a:pt x="1956945" y="90280"/>
                  <a:pt x="1955653" y="91807"/>
                </a:cubicBezTo>
                <a:cubicBezTo>
                  <a:pt x="1954361" y="93334"/>
                  <a:pt x="1953950" y="95273"/>
                  <a:pt x="1954419" y="97622"/>
                </a:cubicBezTo>
                <a:cubicBezTo>
                  <a:pt x="1954890" y="100442"/>
                  <a:pt x="1954655" y="102086"/>
                  <a:pt x="1953714" y="102556"/>
                </a:cubicBezTo>
                <a:cubicBezTo>
                  <a:pt x="1953010" y="103026"/>
                  <a:pt x="1952657" y="106139"/>
                  <a:pt x="1952657" y="111895"/>
                </a:cubicBezTo>
                <a:cubicBezTo>
                  <a:pt x="1952657" y="117651"/>
                  <a:pt x="1953128" y="120530"/>
                  <a:pt x="1954067" y="120530"/>
                </a:cubicBezTo>
                <a:cubicBezTo>
                  <a:pt x="1954772" y="120530"/>
                  <a:pt x="1959119" y="117710"/>
                  <a:pt x="1967107" y="112072"/>
                </a:cubicBezTo>
                <a:cubicBezTo>
                  <a:pt x="1974860" y="106668"/>
                  <a:pt x="1983671" y="99032"/>
                  <a:pt x="1993539" y="89164"/>
                </a:cubicBezTo>
                <a:cubicBezTo>
                  <a:pt x="2003407" y="79296"/>
                  <a:pt x="2008341" y="73187"/>
                  <a:pt x="2008341" y="70838"/>
                </a:cubicBezTo>
                <a:cubicBezTo>
                  <a:pt x="2008341" y="69663"/>
                  <a:pt x="2007929" y="68841"/>
                  <a:pt x="2007107" y="68371"/>
                </a:cubicBezTo>
                <a:close/>
                <a:moveTo>
                  <a:pt x="2008605" y="57622"/>
                </a:moveTo>
                <a:cubicBezTo>
                  <a:pt x="2011600" y="57622"/>
                  <a:pt x="2013627" y="58151"/>
                  <a:pt x="2014684" y="59208"/>
                </a:cubicBezTo>
                <a:cubicBezTo>
                  <a:pt x="2015859" y="60148"/>
                  <a:pt x="2017738" y="60911"/>
                  <a:pt x="2020323" y="61499"/>
                </a:cubicBezTo>
                <a:cubicBezTo>
                  <a:pt x="2022907" y="62086"/>
                  <a:pt x="2025374" y="63554"/>
                  <a:pt x="2027724" y="65904"/>
                </a:cubicBezTo>
                <a:cubicBezTo>
                  <a:pt x="2029604" y="68018"/>
                  <a:pt x="2031131" y="70779"/>
                  <a:pt x="2032306" y="74186"/>
                </a:cubicBezTo>
                <a:cubicBezTo>
                  <a:pt x="2033480" y="77593"/>
                  <a:pt x="2033598" y="79648"/>
                  <a:pt x="2032658" y="80353"/>
                </a:cubicBezTo>
                <a:cubicBezTo>
                  <a:pt x="2031718" y="80823"/>
                  <a:pt x="2030896" y="82762"/>
                  <a:pt x="2030191" y="86168"/>
                </a:cubicBezTo>
                <a:cubicBezTo>
                  <a:pt x="2029486" y="89575"/>
                  <a:pt x="2026373" y="93393"/>
                  <a:pt x="2020852" y="97622"/>
                </a:cubicBezTo>
                <a:cubicBezTo>
                  <a:pt x="2015330" y="101851"/>
                  <a:pt x="2011689" y="104964"/>
                  <a:pt x="2009926" y="106961"/>
                </a:cubicBezTo>
                <a:cubicBezTo>
                  <a:pt x="2008165" y="108958"/>
                  <a:pt x="2004347" y="111778"/>
                  <a:pt x="1998472" y="115420"/>
                </a:cubicBezTo>
                <a:cubicBezTo>
                  <a:pt x="1992599" y="119061"/>
                  <a:pt x="1989662" y="121528"/>
                  <a:pt x="1989662" y="122820"/>
                </a:cubicBezTo>
                <a:cubicBezTo>
                  <a:pt x="1989662" y="124113"/>
                  <a:pt x="1991659" y="125581"/>
                  <a:pt x="1995653" y="127226"/>
                </a:cubicBezTo>
                <a:cubicBezTo>
                  <a:pt x="1998472" y="128401"/>
                  <a:pt x="2000528" y="129752"/>
                  <a:pt x="2001821" y="131279"/>
                </a:cubicBezTo>
                <a:cubicBezTo>
                  <a:pt x="2003113" y="132806"/>
                  <a:pt x="2003407" y="134274"/>
                  <a:pt x="2002702" y="135684"/>
                </a:cubicBezTo>
                <a:cubicBezTo>
                  <a:pt x="2002232" y="136389"/>
                  <a:pt x="1995888" y="139208"/>
                  <a:pt x="1983671" y="144142"/>
                </a:cubicBezTo>
                <a:cubicBezTo>
                  <a:pt x="1975213" y="147667"/>
                  <a:pt x="1969280" y="150545"/>
                  <a:pt x="1965873" y="152777"/>
                </a:cubicBezTo>
                <a:cubicBezTo>
                  <a:pt x="1962467" y="155009"/>
                  <a:pt x="1957827" y="159062"/>
                  <a:pt x="1951952" y="164935"/>
                </a:cubicBezTo>
                <a:cubicBezTo>
                  <a:pt x="1941145" y="175508"/>
                  <a:pt x="1937268" y="180912"/>
                  <a:pt x="1940323" y="181147"/>
                </a:cubicBezTo>
                <a:cubicBezTo>
                  <a:pt x="1941028" y="181147"/>
                  <a:pt x="1942085" y="181029"/>
                  <a:pt x="1943494" y="180794"/>
                </a:cubicBezTo>
                <a:cubicBezTo>
                  <a:pt x="1947723" y="179855"/>
                  <a:pt x="1953656" y="177388"/>
                  <a:pt x="1961292" y="173393"/>
                </a:cubicBezTo>
                <a:cubicBezTo>
                  <a:pt x="1968928" y="169399"/>
                  <a:pt x="1972863" y="166697"/>
                  <a:pt x="1973098" y="165288"/>
                </a:cubicBezTo>
                <a:cubicBezTo>
                  <a:pt x="1973333" y="163408"/>
                  <a:pt x="1976329" y="161822"/>
                  <a:pt x="1982085" y="160530"/>
                </a:cubicBezTo>
                <a:cubicBezTo>
                  <a:pt x="1987841" y="159238"/>
                  <a:pt x="1992481" y="159062"/>
                  <a:pt x="1996006" y="160001"/>
                </a:cubicBezTo>
                <a:cubicBezTo>
                  <a:pt x="1999530" y="160941"/>
                  <a:pt x="2002702" y="163056"/>
                  <a:pt x="2005521" y="166345"/>
                </a:cubicBezTo>
                <a:cubicBezTo>
                  <a:pt x="2007636" y="168930"/>
                  <a:pt x="2008810" y="170750"/>
                  <a:pt x="2009046" y="171808"/>
                </a:cubicBezTo>
                <a:cubicBezTo>
                  <a:pt x="2009281" y="172865"/>
                  <a:pt x="2008810" y="174686"/>
                  <a:pt x="2007636" y="177270"/>
                </a:cubicBezTo>
                <a:cubicBezTo>
                  <a:pt x="2005991" y="180795"/>
                  <a:pt x="2004346" y="187021"/>
                  <a:pt x="2002702" y="195949"/>
                </a:cubicBezTo>
                <a:lnTo>
                  <a:pt x="2000235" y="208989"/>
                </a:lnTo>
                <a:lnTo>
                  <a:pt x="2004112" y="208988"/>
                </a:lnTo>
                <a:cubicBezTo>
                  <a:pt x="2006931" y="208988"/>
                  <a:pt x="2011043" y="210222"/>
                  <a:pt x="2016446" y="212689"/>
                </a:cubicBezTo>
                <a:cubicBezTo>
                  <a:pt x="2021850" y="215156"/>
                  <a:pt x="2025257" y="217212"/>
                  <a:pt x="2026667" y="218856"/>
                </a:cubicBezTo>
                <a:cubicBezTo>
                  <a:pt x="2028781" y="221911"/>
                  <a:pt x="2029369" y="226022"/>
                  <a:pt x="2028429" y="231191"/>
                </a:cubicBezTo>
                <a:cubicBezTo>
                  <a:pt x="2027489" y="236360"/>
                  <a:pt x="2025492" y="240002"/>
                  <a:pt x="2022437" y="242116"/>
                </a:cubicBezTo>
                <a:cubicBezTo>
                  <a:pt x="2020793" y="243056"/>
                  <a:pt x="2016329" y="247050"/>
                  <a:pt x="2009045" y="254099"/>
                </a:cubicBezTo>
                <a:lnTo>
                  <a:pt x="1998473" y="264319"/>
                </a:lnTo>
                <a:lnTo>
                  <a:pt x="1997768" y="275597"/>
                </a:lnTo>
                <a:lnTo>
                  <a:pt x="1997063" y="287227"/>
                </a:lnTo>
                <a:lnTo>
                  <a:pt x="2007988" y="287932"/>
                </a:lnTo>
                <a:cubicBezTo>
                  <a:pt x="2021380" y="288871"/>
                  <a:pt x="2029016" y="292983"/>
                  <a:pt x="2030896" y="300267"/>
                </a:cubicBezTo>
                <a:cubicBezTo>
                  <a:pt x="2031601" y="302381"/>
                  <a:pt x="2031776" y="303908"/>
                  <a:pt x="2031424" y="304848"/>
                </a:cubicBezTo>
                <a:cubicBezTo>
                  <a:pt x="2031072" y="305788"/>
                  <a:pt x="2030074" y="306845"/>
                  <a:pt x="2028429" y="308020"/>
                </a:cubicBezTo>
                <a:cubicBezTo>
                  <a:pt x="2025844" y="310134"/>
                  <a:pt x="2023671" y="310898"/>
                  <a:pt x="2021909" y="310311"/>
                </a:cubicBezTo>
                <a:cubicBezTo>
                  <a:pt x="2020147" y="309723"/>
                  <a:pt x="2012217" y="310369"/>
                  <a:pt x="1998120" y="312249"/>
                </a:cubicBezTo>
                <a:cubicBezTo>
                  <a:pt x="1984023" y="314129"/>
                  <a:pt x="1976387" y="315538"/>
                  <a:pt x="1975213" y="316478"/>
                </a:cubicBezTo>
                <a:cubicBezTo>
                  <a:pt x="1974273" y="317183"/>
                  <a:pt x="1967988" y="318064"/>
                  <a:pt x="1956358" y="319121"/>
                </a:cubicBezTo>
                <a:cubicBezTo>
                  <a:pt x="1944728" y="320178"/>
                  <a:pt x="1935976" y="320590"/>
                  <a:pt x="1930102" y="320355"/>
                </a:cubicBezTo>
                <a:cubicBezTo>
                  <a:pt x="1925168" y="320120"/>
                  <a:pt x="1922231" y="319415"/>
                  <a:pt x="1921291" y="318240"/>
                </a:cubicBezTo>
                <a:cubicBezTo>
                  <a:pt x="1920117" y="317066"/>
                  <a:pt x="1919353" y="312484"/>
                  <a:pt x="1919001" y="304496"/>
                </a:cubicBezTo>
                <a:cubicBezTo>
                  <a:pt x="1918648" y="296507"/>
                  <a:pt x="1919060" y="291221"/>
                  <a:pt x="1920234" y="288636"/>
                </a:cubicBezTo>
                <a:cubicBezTo>
                  <a:pt x="1920939" y="286757"/>
                  <a:pt x="1921762" y="285523"/>
                  <a:pt x="1922701" y="284936"/>
                </a:cubicBezTo>
                <a:cubicBezTo>
                  <a:pt x="1923641" y="284349"/>
                  <a:pt x="1925521" y="284055"/>
                  <a:pt x="1928340" y="284055"/>
                </a:cubicBezTo>
                <a:cubicBezTo>
                  <a:pt x="1932569" y="284055"/>
                  <a:pt x="1937327" y="281999"/>
                  <a:pt x="1942613" y="277887"/>
                </a:cubicBezTo>
                <a:cubicBezTo>
                  <a:pt x="1947899" y="273776"/>
                  <a:pt x="1950543" y="271426"/>
                  <a:pt x="1950543" y="270839"/>
                </a:cubicBezTo>
                <a:cubicBezTo>
                  <a:pt x="1950543" y="270252"/>
                  <a:pt x="1948781" y="267726"/>
                  <a:pt x="1945257" y="263262"/>
                </a:cubicBezTo>
                <a:cubicBezTo>
                  <a:pt x="1940322" y="257153"/>
                  <a:pt x="1935095" y="253100"/>
                  <a:pt x="1929573" y="251103"/>
                </a:cubicBezTo>
                <a:cubicBezTo>
                  <a:pt x="1924052" y="249106"/>
                  <a:pt x="1919177" y="249635"/>
                  <a:pt x="1914948" y="252689"/>
                </a:cubicBezTo>
                <a:cubicBezTo>
                  <a:pt x="1912364" y="254569"/>
                  <a:pt x="1910249" y="254804"/>
                  <a:pt x="1908605" y="253394"/>
                </a:cubicBezTo>
                <a:cubicBezTo>
                  <a:pt x="1906960" y="251984"/>
                  <a:pt x="1906137" y="250692"/>
                  <a:pt x="1906137" y="249517"/>
                </a:cubicBezTo>
                <a:cubicBezTo>
                  <a:pt x="1906137" y="248108"/>
                  <a:pt x="1907547" y="245817"/>
                  <a:pt x="1910367" y="242645"/>
                </a:cubicBezTo>
                <a:cubicBezTo>
                  <a:pt x="1913186" y="239473"/>
                  <a:pt x="1915183" y="237887"/>
                  <a:pt x="1916358" y="237887"/>
                </a:cubicBezTo>
                <a:cubicBezTo>
                  <a:pt x="1917767" y="237887"/>
                  <a:pt x="1920176" y="236478"/>
                  <a:pt x="1923582" y="233658"/>
                </a:cubicBezTo>
                <a:cubicBezTo>
                  <a:pt x="1926989" y="230839"/>
                  <a:pt x="1929515" y="229429"/>
                  <a:pt x="1931160" y="229429"/>
                </a:cubicBezTo>
                <a:cubicBezTo>
                  <a:pt x="1932804" y="229429"/>
                  <a:pt x="1934625" y="228900"/>
                  <a:pt x="1936622" y="227843"/>
                </a:cubicBezTo>
                <a:cubicBezTo>
                  <a:pt x="1938619" y="226786"/>
                  <a:pt x="1941027" y="225728"/>
                  <a:pt x="1943847" y="224671"/>
                </a:cubicBezTo>
                <a:cubicBezTo>
                  <a:pt x="1946666" y="223614"/>
                  <a:pt x="1950073" y="222263"/>
                  <a:pt x="1954067" y="220618"/>
                </a:cubicBezTo>
                <a:cubicBezTo>
                  <a:pt x="1958061" y="218974"/>
                  <a:pt x="1961821" y="217682"/>
                  <a:pt x="1965345" y="216742"/>
                </a:cubicBezTo>
                <a:cubicBezTo>
                  <a:pt x="1967929" y="216272"/>
                  <a:pt x="1969515" y="215449"/>
                  <a:pt x="1970102" y="214275"/>
                </a:cubicBezTo>
                <a:cubicBezTo>
                  <a:pt x="1970690" y="213100"/>
                  <a:pt x="1971219" y="209811"/>
                  <a:pt x="1971688" y="204407"/>
                </a:cubicBezTo>
                <a:cubicBezTo>
                  <a:pt x="1972628" y="197124"/>
                  <a:pt x="1972804" y="193247"/>
                  <a:pt x="1972217" y="192777"/>
                </a:cubicBezTo>
                <a:cubicBezTo>
                  <a:pt x="1971630" y="192307"/>
                  <a:pt x="1967753" y="193658"/>
                  <a:pt x="1960587" y="196830"/>
                </a:cubicBezTo>
                <a:cubicBezTo>
                  <a:pt x="1953421" y="200002"/>
                  <a:pt x="1946784" y="201940"/>
                  <a:pt x="1940675" y="202645"/>
                </a:cubicBezTo>
                <a:cubicBezTo>
                  <a:pt x="1934566" y="203350"/>
                  <a:pt x="1930396" y="202586"/>
                  <a:pt x="1928164" y="200354"/>
                </a:cubicBezTo>
                <a:cubicBezTo>
                  <a:pt x="1925932" y="198122"/>
                  <a:pt x="1924816" y="193599"/>
                  <a:pt x="1924816" y="186786"/>
                </a:cubicBezTo>
                <a:cubicBezTo>
                  <a:pt x="1924816" y="182557"/>
                  <a:pt x="1925051" y="179737"/>
                  <a:pt x="1925521" y="178328"/>
                </a:cubicBezTo>
                <a:cubicBezTo>
                  <a:pt x="1925991" y="176918"/>
                  <a:pt x="1927048" y="175743"/>
                  <a:pt x="1928693" y="174803"/>
                </a:cubicBezTo>
                <a:cubicBezTo>
                  <a:pt x="1931277" y="173394"/>
                  <a:pt x="1934684" y="170926"/>
                  <a:pt x="1938913" y="167402"/>
                </a:cubicBezTo>
                <a:cubicBezTo>
                  <a:pt x="1943142" y="163878"/>
                  <a:pt x="1945257" y="161646"/>
                  <a:pt x="1945256" y="160706"/>
                </a:cubicBezTo>
                <a:cubicBezTo>
                  <a:pt x="1945257" y="159766"/>
                  <a:pt x="1943377" y="159649"/>
                  <a:pt x="1939618" y="160354"/>
                </a:cubicBezTo>
                <a:cubicBezTo>
                  <a:pt x="1937033" y="160824"/>
                  <a:pt x="1935330" y="160824"/>
                  <a:pt x="1934508" y="160354"/>
                </a:cubicBezTo>
                <a:cubicBezTo>
                  <a:pt x="1933685" y="159884"/>
                  <a:pt x="1932804" y="158474"/>
                  <a:pt x="1931864" y="156125"/>
                </a:cubicBezTo>
                <a:cubicBezTo>
                  <a:pt x="1930454" y="152835"/>
                  <a:pt x="1930043" y="150368"/>
                  <a:pt x="1930631" y="148724"/>
                </a:cubicBezTo>
                <a:cubicBezTo>
                  <a:pt x="1931218" y="147079"/>
                  <a:pt x="1930690" y="145611"/>
                  <a:pt x="1929045" y="144318"/>
                </a:cubicBezTo>
                <a:cubicBezTo>
                  <a:pt x="1927401" y="143026"/>
                  <a:pt x="1926578" y="141029"/>
                  <a:pt x="1926578" y="138327"/>
                </a:cubicBezTo>
                <a:cubicBezTo>
                  <a:pt x="1926578" y="135625"/>
                  <a:pt x="1925873" y="133452"/>
                  <a:pt x="1924464" y="131807"/>
                </a:cubicBezTo>
                <a:cubicBezTo>
                  <a:pt x="1922819" y="130398"/>
                  <a:pt x="1921526" y="127402"/>
                  <a:pt x="1920587" y="122821"/>
                </a:cubicBezTo>
                <a:cubicBezTo>
                  <a:pt x="1919647" y="118239"/>
                  <a:pt x="1919236" y="113716"/>
                  <a:pt x="1919353" y="109252"/>
                </a:cubicBezTo>
                <a:cubicBezTo>
                  <a:pt x="1919471" y="104788"/>
                  <a:pt x="1920704" y="101792"/>
                  <a:pt x="1923054" y="100265"/>
                </a:cubicBezTo>
                <a:cubicBezTo>
                  <a:pt x="1925403" y="98738"/>
                  <a:pt x="1926578" y="97152"/>
                  <a:pt x="1926578" y="95508"/>
                </a:cubicBezTo>
                <a:cubicBezTo>
                  <a:pt x="1926578" y="93863"/>
                  <a:pt x="1927635" y="90808"/>
                  <a:pt x="1929750" y="86345"/>
                </a:cubicBezTo>
                <a:cubicBezTo>
                  <a:pt x="1931865" y="81880"/>
                  <a:pt x="1932687" y="78356"/>
                  <a:pt x="1932217" y="75772"/>
                </a:cubicBezTo>
                <a:cubicBezTo>
                  <a:pt x="1931747" y="73422"/>
                  <a:pt x="1932334" y="71190"/>
                  <a:pt x="1933979" y="69076"/>
                </a:cubicBezTo>
                <a:cubicBezTo>
                  <a:pt x="1935624" y="66961"/>
                  <a:pt x="1937503" y="65904"/>
                  <a:pt x="1939618" y="65904"/>
                </a:cubicBezTo>
                <a:cubicBezTo>
                  <a:pt x="1941263" y="65904"/>
                  <a:pt x="1943142" y="66844"/>
                  <a:pt x="1945256" y="68723"/>
                </a:cubicBezTo>
                <a:cubicBezTo>
                  <a:pt x="1952070" y="75537"/>
                  <a:pt x="1955947" y="78239"/>
                  <a:pt x="1956887" y="76829"/>
                </a:cubicBezTo>
                <a:cubicBezTo>
                  <a:pt x="1957826" y="75654"/>
                  <a:pt x="1963818" y="72541"/>
                  <a:pt x="1974860" y="67490"/>
                </a:cubicBezTo>
                <a:cubicBezTo>
                  <a:pt x="1985903" y="62439"/>
                  <a:pt x="1993186" y="59678"/>
                  <a:pt x="1996710" y="59208"/>
                </a:cubicBezTo>
                <a:cubicBezTo>
                  <a:pt x="2001645" y="58150"/>
                  <a:pt x="2005609" y="57622"/>
                  <a:pt x="2008605" y="57622"/>
                </a:cubicBezTo>
                <a:close/>
                <a:moveTo>
                  <a:pt x="1838824" y="11630"/>
                </a:moveTo>
                <a:cubicBezTo>
                  <a:pt x="1843993" y="11396"/>
                  <a:pt x="1849338" y="12335"/>
                  <a:pt x="1854860" y="14450"/>
                </a:cubicBezTo>
                <a:cubicBezTo>
                  <a:pt x="1860381" y="16564"/>
                  <a:pt x="1864081" y="19031"/>
                  <a:pt x="1865961" y="21851"/>
                </a:cubicBezTo>
                <a:cubicBezTo>
                  <a:pt x="1867370" y="23965"/>
                  <a:pt x="1868956" y="25023"/>
                  <a:pt x="1870719" y="25023"/>
                </a:cubicBezTo>
                <a:cubicBezTo>
                  <a:pt x="1872481" y="25023"/>
                  <a:pt x="1874537" y="27196"/>
                  <a:pt x="1876886" y="31542"/>
                </a:cubicBezTo>
                <a:cubicBezTo>
                  <a:pt x="1879236" y="35889"/>
                  <a:pt x="1880176" y="39590"/>
                  <a:pt x="1879705" y="42644"/>
                </a:cubicBezTo>
                <a:cubicBezTo>
                  <a:pt x="1878765" y="50632"/>
                  <a:pt x="1874654" y="58268"/>
                  <a:pt x="1867371" y="65551"/>
                </a:cubicBezTo>
                <a:cubicBezTo>
                  <a:pt x="1854213" y="78239"/>
                  <a:pt x="1846930" y="84582"/>
                  <a:pt x="1845520" y="84583"/>
                </a:cubicBezTo>
                <a:cubicBezTo>
                  <a:pt x="1844110" y="84582"/>
                  <a:pt x="1841350" y="85757"/>
                  <a:pt x="1837238" y="88107"/>
                </a:cubicBezTo>
                <a:cubicBezTo>
                  <a:pt x="1833127" y="90456"/>
                  <a:pt x="1829955" y="91631"/>
                  <a:pt x="1827723" y="91631"/>
                </a:cubicBezTo>
                <a:cubicBezTo>
                  <a:pt x="1825491" y="91631"/>
                  <a:pt x="1821673" y="93628"/>
                  <a:pt x="1816269" y="97622"/>
                </a:cubicBezTo>
                <a:cubicBezTo>
                  <a:pt x="1806871" y="104201"/>
                  <a:pt x="1796298" y="110309"/>
                  <a:pt x="1784551" y="115948"/>
                </a:cubicBezTo>
                <a:cubicBezTo>
                  <a:pt x="1774918" y="120412"/>
                  <a:pt x="1769161" y="127461"/>
                  <a:pt x="1767282" y="137094"/>
                </a:cubicBezTo>
                <a:cubicBezTo>
                  <a:pt x="1766577" y="142028"/>
                  <a:pt x="1767164" y="145904"/>
                  <a:pt x="1769044" y="148724"/>
                </a:cubicBezTo>
                <a:cubicBezTo>
                  <a:pt x="1770454" y="150838"/>
                  <a:pt x="1771746" y="152072"/>
                  <a:pt x="1772921" y="152424"/>
                </a:cubicBezTo>
                <a:cubicBezTo>
                  <a:pt x="1774096" y="152777"/>
                  <a:pt x="1776915" y="152600"/>
                  <a:pt x="1781379" y="151895"/>
                </a:cubicBezTo>
                <a:cubicBezTo>
                  <a:pt x="1792891" y="150486"/>
                  <a:pt x="1805696" y="146257"/>
                  <a:pt x="1819793" y="139208"/>
                </a:cubicBezTo>
                <a:cubicBezTo>
                  <a:pt x="1826842" y="135449"/>
                  <a:pt x="1830601" y="133452"/>
                  <a:pt x="1831071" y="133217"/>
                </a:cubicBezTo>
                <a:cubicBezTo>
                  <a:pt x="1831776" y="132512"/>
                  <a:pt x="1832950" y="125464"/>
                  <a:pt x="1834595" y="112071"/>
                </a:cubicBezTo>
                <a:cubicBezTo>
                  <a:pt x="1835770" y="103378"/>
                  <a:pt x="1837767" y="97740"/>
                  <a:pt x="1840586" y="95155"/>
                </a:cubicBezTo>
                <a:cubicBezTo>
                  <a:pt x="1843171" y="92806"/>
                  <a:pt x="1845285" y="91572"/>
                  <a:pt x="1846930" y="91455"/>
                </a:cubicBezTo>
                <a:cubicBezTo>
                  <a:pt x="1848575" y="91337"/>
                  <a:pt x="1850337" y="92336"/>
                  <a:pt x="1852216" y="94450"/>
                </a:cubicBezTo>
                <a:cubicBezTo>
                  <a:pt x="1854331" y="96565"/>
                  <a:pt x="1854801" y="99032"/>
                  <a:pt x="1853626" y="101851"/>
                </a:cubicBezTo>
                <a:cubicBezTo>
                  <a:pt x="1852921" y="104201"/>
                  <a:pt x="1853215" y="107314"/>
                  <a:pt x="1854507" y="111191"/>
                </a:cubicBezTo>
                <a:cubicBezTo>
                  <a:pt x="1855799" y="115067"/>
                  <a:pt x="1857151" y="117006"/>
                  <a:pt x="1858560" y="117005"/>
                </a:cubicBezTo>
                <a:cubicBezTo>
                  <a:pt x="1859734" y="117005"/>
                  <a:pt x="1860322" y="118063"/>
                  <a:pt x="1860322" y="120177"/>
                </a:cubicBezTo>
                <a:cubicBezTo>
                  <a:pt x="1860322" y="121822"/>
                  <a:pt x="1861967" y="124524"/>
                  <a:pt x="1865256" y="128283"/>
                </a:cubicBezTo>
                <a:cubicBezTo>
                  <a:pt x="1868545" y="132042"/>
                  <a:pt x="1871012" y="133922"/>
                  <a:pt x="1872657" y="133922"/>
                </a:cubicBezTo>
                <a:cubicBezTo>
                  <a:pt x="1873832" y="133922"/>
                  <a:pt x="1875124" y="135566"/>
                  <a:pt x="1876534" y="138856"/>
                </a:cubicBezTo>
                <a:cubicBezTo>
                  <a:pt x="1877943" y="142145"/>
                  <a:pt x="1878296" y="144260"/>
                  <a:pt x="1877591" y="145200"/>
                </a:cubicBezTo>
                <a:cubicBezTo>
                  <a:pt x="1876886" y="145904"/>
                  <a:pt x="1872304" y="148254"/>
                  <a:pt x="1863847" y="152248"/>
                </a:cubicBezTo>
                <a:cubicBezTo>
                  <a:pt x="1858207" y="154833"/>
                  <a:pt x="1854742" y="156653"/>
                  <a:pt x="1853450" y="157711"/>
                </a:cubicBezTo>
                <a:cubicBezTo>
                  <a:pt x="1852158" y="158768"/>
                  <a:pt x="1851746" y="160236"/>
                  <a:pt x="1852216" y="162116"/>
                </a:cubicBezTo>
                <a:cubicBezTo>
                  <a:pt x="1852686" y="164935"/>
                  <a:pt x="1852569" y="166639"/>
                  <a:pt x="1851864" y="167226"/>
                </a:cubicBezTo>
                <a:cubicBezTo>
                  <a:pt x="1851159" y="167813"/>
                  <a:pt x="1851042" y="170457"/>
                  <a:pt x="1851512" y="175156"/>
                </a:cubicBezTo>
                <a:cubicBezTo>
                  <a:pt x="1851981" y="178445"/>
                  <a:pt x="1852569" y="180560"/>
                  <a:pt x="1853274" y="181499"/>
                </a:cubicBezTo>
                <a:cubicBezTo>
                  <a:pt x="1853978" y="182439"/>
                  <a:pt x="1855388" y="183261"/>
                  <a:pt x="1857503" y="183966"/>
                </a:cubicBezTo>
                <a:cubicBezTo>
                  <a:pt x="1861027" y="184671"/>
                  <a:pt x="1864081" y="184789"/>
                  <a:pt x="1866666" y="184319"/>
                </a:cubicBezTo>
                <a:cubicBezTo>
                  <a:pt x="1869251" y="183849"/>
                  <a:pt x="1870542" y="183966"/>
                  <a:pt x="1870542" y="184671"/>
                </a:cubicBezTo>
                <a:cubicBezTo>
                  <a:pt x="1870542" y="185376"/>
                  <a:pt x="1872774" y="187314"/>
                  <a:pt x="1877239" y="190486"/>
                </a:cubicBezTo>
                <a:cubicBezTo>
                  <a:pt x="1881703" y="193658"/>
                  <a:pt x="1884522" y="195244"/>
                  <a:pt x="1885697" y="195244"/>
                </a:cubicBezTo>
                <a:cubicBezTo>
                  <a:pt x="1886401" y="195244"/>
                  <a:pt x="1887929" y="197182"/>
                  <a:pt x="1890278" y="201059"/>
                </a:cubicBezTo>
                <a:cubicBezTo>
                  <a:pt x="1892628" y="204935"/>
                  <a:pt x="1894390" y="208636"/>
                  <a:pt x="1895564" y="212160"/>
                </a:cubicBezTo>
                <a:cubicBezTo>
                  <a:pt x="1896739" y="215919"/>
                  <a:pt x="1896798" y="218680"/>
                  <a:pt x="1895741" y="220442"/>
                </a:cubicBezTo>
                <a:cubicBezTo>
                  <a:pt x="1894683" y="222204"/>
                  <a:pt x="1892628" y="222615"/>
                  <a:pt x="1889573" y="221676"/>
                </a:cubicBezTo>
                <a:cubicBezTo>
                  <a:pt x="1886989" y="221206"/>
                  <a:pt x="1883171" y="219091"/>
                  <a:pt x="1878119" y="215332"/>
                </a:cubicBezTo>
                <a:cubicBezTo>
                  <a:pt x="1873068" y="211573"/>
                  <a:pt x="1870308" y="208871"/>
                  <a:pt x="1869837" y="207226"/>
                </a:cubicBezTo>
                <a:cubicBezTo>
                  <a:pt x="1868898" y="204877"/>
                  <a:pt x="1866607" y="202057"/>
                  <a:pt x="1862965" y="198768"/>
                </a:cubicBezTo>
                <a:cubicBezTo>
                  <a:pt x="1859324" y="195479"/>
                  <a:pt x="1856563" y="193834"/>
                  <a:pt x="1854683" y="193834"/>
                </a:cubicBezTo>
                <a:cubicBezTo>
                  <a:pt x="1853274" y="193834"/>
                  <a:pt x="1852392" y="194715"/>
                  <a:pt x="1852040" y="196478"/>
                </a:cubicBezTo>
                <a:cubicBezTo>
                  <a:pt x="1851688" y="198239"/>
                  <a:pt x="1851629" y="203115"/>
                  <a:pt x="1851864" y="211103"/>
                </a:cubicBezTo>
                <a:cubicBezTo>
                  <a:pt x="1851864" y="222851"/>
                  <a:pt x="1851923" y="238945"/>
                  <a:pt x="1852040" y="259385"/>
                </a:cubicBezTo>
                <a:cubicBezTo>
                  <a:pt x="1852158" y="279826"/>
                  <a:pt x="1852510" y="292278"/>
                  <a:pt x="1853098" y="296742"/>
                </a:cubicBezTo>
                <a:cubicBezTo>
                  <a:pt x="1853684" y="301206"/>
                  <a:pt x="1854214" y="308607"/>
                  <a:pt x="1854684" y="318945"/>
                </a:cubicBezTo>
                <a:cubicBezTo>
                  <a:pt x="1854918" y="325524"/>
                  <a:pt x="1854918" y="329988"/>
                  <a:pt x="1854683" y="332337"/>
                </a:cubicBezTo>
                <a:cubicBezTo>
                  <a:pt x="1854448" y="334687"/>
                  <a:pt x="1853626" y="336684"/>
                  <a:pt x="1852216" y="338328"/>
                </a:cubicBezTo>
                <a:cubicBezTo>
                  <a:pt x="1850102" y="341148"/>
                  <a:pt x="1847752" y="342088"/>
                  <a:pt x="1845167" y="341148"/>
                </a:cubicBezTo>
                <a:cubicBezTo>
                  <a:pt x="1843053" y="340443"/>
                  <a:pt x="1839940" y="338211"/>
                  <a:pt x="1835829" y="334452"/>
                </a:cubicBezTo>
                <a:cubicBezTo>
                  <a:pt x="1831717" y="330692"/>
                  <a:pt x="1829661" y="328226"/>
                  <a:pt x="1829661" y="327051"/>
                </a:cubicBezTo>
                <a:cubicBezTo>
                  <a:pt x="1829661" y="326111"/>
                  <a:pt x="1828251" y="324231"/>
                  <a:pt x="1825432" y="321412"/>
                </a:cubicBezTo>
                <a:cubicBezTo>
                  <a:pt x="1821673" y="317183"/>
                  <a:pt x="1818677" y="312954"/>
                  <a:pt x="1816445" y="308725"/>
                </a:cubicBezTo>
                <a:cubicBezTo>
                  <a:pt x="1814213" y="304496"/>
                  <a:pt x="1813332" y="301206"/>
                  <a:pt x="1813802" y="298857"/>
                </a:cubicBezTo>
                <a:cubicBezTo>
                  <a:pt x="1814272" y="295802"/>
                  <a:pt x="1814037" y="293218"/>
                  <a:pt x="1813097" y="291103"/>
                </a:cubicBezTo>
                <a:cubicBezTo>
                  <a:pt x="1812627" y="289459"/>
                  <a:pt x="1812216" y="287697"/>
                  <a:pt x="1811864" y="285817"/>
                </a:cubicBezTo>
                <a:cubicBezTo>
                  <a:pt x="1811511" y="283938"/>
                  <a:pt x="1811394" y="282293"/>
                  <a:pt x="1811511" y="280883"/>
                </a:cubicBezTo>
                <a:cubicBezTo>
                  <a:pt x="1811628" y="279473"/>
                  <a:pt x="1811922" y="278769"/>
                  <a:pt x="1812392" y="278769"/>
                </a:cubicBezTo>
                <a:cubicBezTo>
                  <a:pt x="1813567" y="278769"/>
                  <a:pt x="1814155" y="279591"/>
                  <a:pt x="1814154" y="281236"/>
                </a:cubicBezTo>
                <a:cubicBezTo>
                  <a:pt x="1814389" y="282175"/>
                  <a:pt x="1815153" y="283644"/>
                  <a:pt x="1816445" y="285641"/>
                </a:cubicBezTo>
                <a:cubicBezTo>
                  <a:pt x="1817737" y="287638"/>
                  <a:pt x="1819206" y="289341"/>
                  <a:pt x="1820850" y="290751"/>
                </a:cubicBezTo>
                <a:cubicBezTo>
                  <a:pt x="1822495" y="292161"/>
                  <a:pt x="1823553" y="292631"/>
                  <a:pt x="1824022" y="292161"/>
                </a:cubicBezTo>
                <a:cubicBezTo>
                  <a:pt x="1824962" y="291221"/>
                  <a:pt x="1825491" y="286933"/>
                  <a:pt x="1825608" y="279297"/>
                </a:cubicBezTo>
                <a:cubicBezTo>
                  <a:pt x="1825725" y="271661"/>
                  <a:pt x="1825902" y="260619"/>
                  <a:pt x="1826136" y="246169"/>
                </a:cubicBezTo>
                <a:cubicBezTo>
                  <a:pt x="1826372" y="231720"/>
                  <a:pt x="1826900" y="222028"/>
                  <a:pt x="1827723" y="217094"/>
                </a:cubicBezTo>
                <a:cubicBezTo>
                  <a:pt x="1828545" y="212160"/>
                  <a:pt x="1828604" y="208636"/>
                  <a:pt x="1827899" y="206521"/>
                </a:cubicBezTo>
                <a:cubicBezTo>
                  <a:pt x="1827194" y="204642"/>
                  <a:pt x="1825784" y="204877"/>
                  <a:pt x="1823670" y="207226"/>
                </a:cubicBezTo>
                <a:cubicBezTo>
                  <a:pt x="1823670" y="207226"/>
                  <a:pt x="1822730" y="208166"/>
                  <a:pt x="1820850" y="210046"/>
                </a:cubicBezTo>
                <a:cubicBezTo>
                  <a:pt x="1816856" y="214980"/>
                  <a:pt x="1811628" y="219913"/>
                  <a:pt x="1805167" y="224848"/>
                </a:cubicBezTo>
                <a:cubicBezTo>
                  <a:pt x="1798707" y="229781"/>
                  <a:pt x="1793479" y="232953"/>
                  <a:pt x="1789485" y="234363"/>
                </a:cubicBezTo>
                <a:cubicBezTo>
                  <a:pt x="1786431" y="235538"/>
                  <a:pt x="1784433" y="236066"/>
                  <a:pt x="1783493" y="235949"/>
                </a:cubicBezTo>
                <a:cubicBezTo>
                  <a:pt x="1782554" y="235832"/>
                  <a:pt x="1781379" y="234833"/>
                  <a:pt x="1779969" y="232953"/>
                </a:cubicBezTo>
                <a:cubicBezTo>
                  <a:pt x="1777620" y="229899"/>
                  <a:pt x="1777737" y="226316"/>
                  <a:pt x="1780321" y="222204"/>
                </a:cubicBezTo>
                <a:cubicBezTo>
                  <a:pt x="1782906" y="218093"/>
                  <a:pt x="1789720" y="210516"/>
                  <a:pt x="1800762" y="199473"/>
                </a:cubicBezTo>
                <a:cubicBezTo>
                  <a:pt x="1814390" y="185846"/>
                  <a:pt x="1821790" y="178092"/>
                  <a:pt x="1822965" y="176213"/>
                </a:cubicBezTo>
                <a:cubicBezTo>
                  <a:pt x="1823670" y="174803"/>
                  <a:pt x="1823787" y="174098"/>
                  <a:pt x="1823317" y="174098"/>
                </a:cubicBezTo>
                <a:cubicBezTo>
                  <a:pt x="1823082" y="174098"/>
                  <a:pt x="1821907" y="174451"/>
                  <a:pt x="1819794" y="175156"/>
                </a:cubicBezTo>
                <a:cubicBezTo>
                  <a:pt x="1808046" y="179620"/>
                  <a:pt x="1796298" y="179972"/>
                  <a:pt x="1784550" y="176213"/>
                </a:cubicBezTo>
                <a:cubicBezTo>
                  <a:pt x="1776562" y="173863"/>
                  <a:pt x="1771276" y="171866"/>
                  <a:pt x="1768692" y="170222"/>
                </a:cubicBezTo>
                <a:cubicBezTo>
                  <a:pt x="1765167" y="167872"/>
                  <a:pt x="1762465" y="164465"/>
                  <a:pt x="1760586" y="160001"/>
                </a:cubicBezTo>
                <a:cubicBezTo>
                  <a:pt x="1760116" y="158592"/>
                  <a:pt x="1760233" y="157887"/>
                  <a:pt x="1760938" y="157887"/>
                </a:cubicBezTo>
                <a:cubicBezTo>
                  <a:pt x="1761643" y="157887"/>
                  <a:pt x="1761349" y="157182"/>
                  <a:pt x="1760057" y="155772"/>
                </a:cubicBezTo>
                <a:cubicBezTo>
                  <a:pt x="1758765" y="154363"/>
                  <a:pt x="1758119" y="152013"/>
                  <a:pt x="1758119" y="148724"/>
                </a:cubicBezTo>
                <a:cubicBezTo>
                  <a:pt x="1758119" y="145434"/>
                  <a:pt x="1760233" y="139678"/>
                  <a:pt x="1764462" y="131455"/>
                </a:cubicBezTo>
                <a:cubicBezTo>
                  <a:pt x="1768692" y="123232"/>
                  <a:pt x="1773038" y="116418"/>
                  <a:pt x="1777502" y="111014"/>
                </a:cubicBezTo>
                <a:cubicBezTo>
                  <a:pt x="1782201" y="105375"/>
                  <a:pt x="1786019" y="100559"/>
                  <a:pt x="1788956" y="96565"/>
                </a:cubicBezTo>
                <a:cubicBezTo>
                  <a:pt x="1791893" y="92571"/>
                  <a:pt x="1795711" y="88048"/>
                  <a:pt x="1800410" y="82997"/>
                </a:cubicBezTo>
                <a:cubicBezTo>
                  <a:pt x="1805109" y="77945"/>
                  <a:pt x="1807458" y="75008"/>
                  <a:pt x="1807458" y="74186"/>
                </a:cubicBezTo>
                <a:cubicBezTo>
                  <a:pt x="1807459" y="73364"/>
                  <a:pt x="1809925" y="69898"/>
                  <a:pt x="1814859" y="63789"/>
                </a:cubicBezTo>
                <a:cubicBezTo>
                  <a:pt x="1823788" y="52512"/>
                  <a:pt x="1829485" y="43877"/>
                  <a:pt x="1831952" y="37886"/>
                </a:cubicBezTo>
                <a:cubicBezTo>
                  <a:pt x="1834419" y="31895"/>
                  <a:pt x="1834007" y="27607"/>
                  <a:pt x="1830718" y="25023"/>
                </a:cubicBezTo>
                <a:cubicBezTo>
                  <a:pt x="1828604" y="23143"/>
                  <a:pt x="1827899" y="20441"/>
                  <a:pt x="1828604" y="16917"/>
                </a:cubicBezTo>
                <a:cubicBezTo>
                  <a:pt x="1829074" y="14567"/>
                  <a:pt x="1829779" y="13099"/>
                  <a:pt x="1830718" y="12511"/>
                </a:cubicBezTo>
                <a:cubicBezTo>
                  <a:pt x="1831658" y="11924"/>
                  <a:pt x="1834360" y="11630"/>
                  <a:pt x="1838824" y="11630"/>
                </a:cubicBezTo>
                <a:close/>
                <a:moveTo>
                  <a:pt x="2231994" y="49541"/>
                </a:moveTo>
                <a:lnTo>
                  <a:pt x="2343792" y="67540"/>
                </a:lnTo>
                <a:lnTo>
                  <a:pt x="2332748" y="77358"/>
                </a:lnTo>
                <a:cubicBezTo>
                  <a:pt x="2328871" y="80295"/>
                  <a:pt x="2326228" y="82585"/>
                  <a:pt x="2324818" y="84230"/>
                </a:cubicBezTo>
                <a:cubicBezTo>
                  <a:pt x="2323409" y="85875"/>
                  <a:pt x="2321999" y="86462"/>
                  <a:pt x="2320589" y="85992"/>
                </a:cubicBezTo>
                <a:cubicBezTo>
                  <a:pt x="2319179" y="85522"/>
                  <a:pt x="2318475" y="85757"/>
                  <a:pt x="2318475" y="86697"/>
                </a:cubicBezTo>
                <a:cubicBezTo>
                  <a:pt x="2318475" y="87637"/>
                  <a:pt x="2316830" y="89869"/>
                  <a:pt x="2313540" y="93393"/>
                </a:cubicBezTo>
                <a:cubicBezTo>
                  <a:pt x="2307667" y="99737"/>
                  <a:pt x="2301558" y="107138"/>
                  <a:pt x="2295214" y="115596"/>
                </a:cubicBezTo>
                <a:cubicBezTo>
                  <a:pt x="2288871" y="124054"/>
                  <a:pt x="2285700" y="129106"/>
                  <a:pt x="2285699" y="130750"/>
                </a:cubicBezTo>
                <a:cubicBezTo>
                  <a:pt x="2285699" y="131690"/>
                  <a:pt x="2286169" y="132160"/>
                  <a:pt x="2287109" y="132160"/>
                </a:cubicBezTo>
                <a:cubicBezTo>
                  <a:pt x="2288049" y="132160"/>
                  <a:pt x="2289693" y="133334"/>
                  <a:pt x="2292043" y="135684"/>
                </a:cubicBezTo>
                <a:cubicBezTo>
                  <a:pt x="2294392" y="138034"/>
                  <a:pt x="2296272" y="139561"/>
                  <a:pt x="2297681" y="140266"/>
                </a:cubicBezTo>
                <a:cubicBezTo>
                  <a:pt x="2298856" y="141205"/>
                  <a:pt x="2301617" y="144730"/>
                  <a:pt x="2305964" y="150838"/>
                </a:cubicBezTo>
                <a:cubicBezTo>
                  <a:pt x="2310310" y="156947"/>
                  <a:pt x="2312484" y="160589"/>
                  <a:pt x="2312483" y="161763"/>
                </a:cubicBezTo>
                <a:cubicBezTo>
                  <a:pt x="2312483" y="162468"/>
                  <a:pt x="2313306" y="164348"/>
                  <a:pt x="2314950" y="167402"/>
                </a:cubicBezTo>
                <a:cubicBezTo>
                  <a:pt x="2321528" y="179855"/>
                  <a:pt x="2323527" y="201353"/>
                  <a:pt x="2320941" y="231896"/>
                </a:cubicBezTo>
                <a:cubicBezTo>
                  <a:pt x="2320236" y="239884"/>
                  <a:pt x="2319649" y="247520"/>
                  <a:pt x="2319179" y="254804"/>
                </a:cubicBezTo>
                <a:cubicBezTo>
                  <a:pt x="2318710" y="262087"/>
                  <a:pt x="2317946" y="267843"/>
                  <a:pt x="2316889" y="272073"/>
                </a:cubicBezTo>
                <a:cubicBezTo>
                  <a:pt x="2315832" y="276302"/>
                  <a:pt x="2314833" y="280648"/>
                  <a:pt x="2313893" y="285112"/>
                </a:cubicBezTo>
                <a:cubicBezTo>
                  <a:pt x="2312953" y="289576"/>
                  <a:pt x="2311720" y="292924"/>
                  <a:pt x="2310193" y="295157"/>
                </a:cubicBezTo>
                <a:cubicBezTo>
                  <a:pt x="2308665" y="297388"/>
                  <a:pt x="2307902" y="300032"/>
                  <a:pt x="2307901" y="303086"/>
                </a:cubicBezTo>
                <a:cubicBezTo>
                  <a:pt x="2307902" y="306140"/>
                  <a:pt x="2307491" y="307668"/>
                  <a:pt x="2306669" y="307667"/>
                </a:cubicBezTo>
                <a:cubicBezTo>
                  <a:pt x="2305846" y="307667"/>
                  <a:pt x="2305082" y="309077"/>
                  <a:pt x="2304377" y="311896"/>
                </a:cubicBezTo>
                <a:cubicBezTo>
                  <a:pt x="2303673" y="314716"/>
                  <a:pt x="2302615" y="316419"/>
                  <a:pt x="2301206" y="317007"/>
                </a:cubicBezTo>
                <a:cubicBezTo>
                  <a:pt x="2299796" y="317594"/>
                  <a:pt x="2299091" y="318710"/>
                  <a:pt x="2299092" y="320355"/>
                </a:cubicBezTo>
                <a:cubicBezTo>
                  <a:pt x="2299091" y="321999"/>
                  <a:pt x="2297623" y="325230"/>
                  <a:pt x="2294686" y="330047"/>
                </a:cubicBezTo>
                <a:cubicBezTo>
                  <a:pt x="2291749" y="334863"/>
                  <a:pt x="2289223" y="338211"/>
                  <a:pt x="2287109" y="340091"/>
                </a:cubicBezTo>
                <a:cubicBezTo>
                  <a:pt x="2284760" y="342440"/>
                  <a:pt x="2281587" y="344085"/>
                  <a:pt x="2277593" y="345024"/>
                </a:cubicBezTo>
                <a:cubicBezTo>
                  <a:pt x="2274539" y="345964"/>
                  <a:pt x="2272189" y="346082"/>
                  <a:pt x="2270544" y="345377"/>
                </a:cubicBezTo>
                <a:cubicBezTo>
                  <a:pt x="2268899" y="344672"/>
                  <a:pt x="2265963" y="342088"/>
                  <a:pt x="2261735" y="337624"/>
                </a:cubicBezTo>
                <a:cubicBezTo>
                  <a:pt x="2258445" y="334099"/>
                  <a:pt x="2256800" y="332807"/>
                  <a:pt x="2256800" y="333747"/>
                </a:cubicBezTo>
                <a:cubicBezTo>
                  <a:pt x="2256800" y="334687"/>
                  <a:pt x="2256213" y="334099"/>
                  <a:pt x="2255038" y="331985"/>
                </a:cubicBezTo>
                <a:cubicBezTo>
                  <a:pt x="2249634" y="323057"/>
                  <a:pt x="2245523" y="317653"/>
                  <a:pt x="2242703" y="315773"/>
                </a:cubicBezTo>
                <a:cubicBezTo>
                  <a:pt x="2240118" y="314129"/>
                  <a:pt x="2238298" y="311897"/>
                  <a:pt x="2237241" y="309077"/>
                </a:cubicBezTo>
                <a:cubicBezTo>
                  <a:pt x="2236183" y="306258"/>
                  <a:pt x="2234715" y="304848"/>
                  <a:pt x="2232835" y="304848"/>
                </a:cubicBezTo>
                <a:cubicBezTo>
                  <a:pt x="2230956" y="304848"/>
                  <a:pt x="2230016" y="304378"/>
                  <a:pt x="2230015" y="303438"/>
                </a:cubicBezTo>
                <a:cubicBezTo>
                  <a:pt x="2230016" y="302499"/>
                  <a:pt x="2228372" y="301441"/>
                  <a:pt x="2225083" y="300267"/>
                </a:cubicBezTo>
                <a:cubicBezTo>
                  <a:pt x="2221793" y="299092"/>
                  <a:pt x="2218974" y="298035"/>
                  <a:pt x="2216623" y="297095"/>
                </a:cubicBezTo>
                <a:cubicBezTo>
                  <a:pt x="2214509" y="295920"/>
                  <a:pt x="2213158" y="294334"/>
                  <a:pt x="2212571" y="292337"/>
                </a:cubicBezTo>
                <a:cubicBezTo>
                  <a:pt x="2211984" y="290340"/>
                  <a:pt x="2210868" y="289341"/>
                  <a:pt x="2209223" y="289341"/>
                </a:cubicBezTo>
                <a:cubicBezTo>
                  <a:pt x="2201000" y="288871"/>
                  <a:pt x="2196300" y="287814"/>
                  <a:pt x="2195126" y="286169"/>
                </a:cubicBezTo>
                <a:cubicBezTo>
                  <a:pt x="2194186" y="284995"/>
                  <a:pt x="2193716" y="284995"/>
                  <a:pt x="2193717" y="286170"/>
                </a:cubicBezTo>
                <a:cubicBezTo>
                  <a:pt x="2193716" y="287344"/>
                  <a:pt x="2192894" y="287755"/>
                  <a:pt x="2191249" y="287403"/>
                </a:cubicBezTo>
                <a:cubicBezTo>
                  <a:pt x="2189604" y="287050"/>
                  <a:pt x="2187901" y="286816"/>
                  <a:pt x="2186139" y="286698"/>
                </a:cubicBezTo>
                <a:cubicBezTo>
                  <a:pt x="2184377" y="286581"/>
                  <a:pt x="2183849" y="285935"/>
                  <a:pt x="2184553" y="284760"/>
                </a:cubicBezTo>
                <a:cubicBezTo>
                  <a:pt x="2184788" y="284055"/>
                  <a:pt x="2184847" y="283703"/>
                  <a:pt x="2184730" y="283703"/>
                </a:cubicBezTo>
                <a:cubicBezTo>
                  <a:pt x="2184612" y="283703"/>
                  <a:pt x="2184201" y="284055"/>
                  <a:pt x="2183496" y="284760"/>
                </a:cubicBezTo>
                <a:cubicBezTo>
                  <a:pt x="2181616" y="285935"/>
                  <a:pt x="2180500" y="286287"/>
                  <a:pt x="2180148" y="285817"/>
                </a:cubicBezTo>
                <a:cubicBezTo>
                  <a:pt x="2179795" y="285347"/>
                  <a:pt x="2176565" y="284877"/>
                  <a:pt x="2170456" y="284407"/>
                </a:cubicBezTo>
                <a:cubicBezTo>
                  <a:pt x="2156829" y="283468"/>
                  <a:pt x="2147842" y="282587"/>
                  <a:pt x="2143495" y="281764"/>
                </a:cubicBezTo>
                <a:cubicBezTo>
                  <a:pt x="2139149" y="280942"/>
                  <a:pt x="2136976" y="279591"/>
                  <a:pt x="2136976" y="277711"/>
                </a:cubicBezTo>
                <a:cubicBezTo>
                  <a:pt x="2136976" y="275597"/>
                  <a:pt x="2137386" y="274481"/>
                  <a:pt x="2138210" y="274363"/>
                </a:cubicBezTo>
                <a:cubicBezTo>
                  <a:pt x="2139032" y="274246"/>
                  <a:pt x="2140148" y="274070"/>
                  <a:pt x="2141557" y="273835"/>
                </a:cubicBezTo>
                <a:cubicBezTo>
                  <a:pt x="2151894" y="271250"/>
                  <a:pt x="2159884" y="270076"/>
                  <a:pt x="2165522" y="270311"/>
                </a:cubicBezTo>
                <a:cubicBezTo>
                  <a:pt x="2166932" y="270310"/>
                  <a:pt x="2166579" y="270663"/>
                  <a:pt x="2164466" y="271368"/>
                </a:cubicBezTo>
                <a:cubicBezTo>
                  <a:pt x="2163760" y="271603"/>
                  <a:pt x="2162702" y="271837"/>
                  <a:pt x="2161293" y="272072"/>
                </a:cubicBezTo>
                <a:cubicBezTo>
                  <a:pt x="2156124" y="273012"/>
                  <a:pt x="2153539" y="273835"/>
                  <a:pt x="2153539" y="274539"/>
                </a:cubicBezTo>
                <a:cubicBezTo>
                  <a:pt x="2153540" y="275009"/>
                  <a:pt x="2154597" y="275303"/>
                  <a:pt x="2156712" y="275421"/>
                </a:cubicBezTo>
                <a:cubicBezTo>
                  <a:pt x="2158826" y="275538"/>
                  <a:pt x="2161234" y="275362"/>
                  <a:pt x="2163937" y="274892"/>
                </a:cubicBezTo>
                <a:cubicBezTo>
                  <a:pt x="2166639" y="274422"/>
                  <a:pt x="2168694" y="273952"/>
                  <a:pt x="2170103" y="273482"/>
                </a:cubicBezTo>
                <a:cubicBezTo>
                  <a:pt x="2172453" y="272542"/>
                  <a:pt x="2176624" y="271720"/>
                  <a:pt x="2182614" y="271015"/>
                </a:cubicBezTo>
                <a:cubicBezTo>
                  <a:pt x="2188606" y="270311"/>
                  <a:pt x="2191895" y="269782"/>
                  <a:pt x="2192483" y="269429"/>
                </a:cubicBezTo>
                <a:cubicBezTo>
                  <a:pt x="2193070" y="269077"/>
                  <a:pt x="2197358" y="268490"/>
                  <a:pt x="2205346" y="267667"/>
                </a:cubicBezTo>
                <a:cubicBezTo>
                  <a:pt x="2213335" y="266845"/>
                  <a:pt x="2218503" y="266316"/>
                  <a:pt x="2220853" y="266081"/>
                </a:cubicBezTo>
                <a:cubicBezTo>
                  <a:pt x="2223438" y="266081"/>
                  <a:pt x="2226140" y="265964"/>
                  <a:pt x="2228959" y="265729"/>
                </a:cubicBezTo>
                <a:cubicBezTo>
                  <a:pt x="2231778" y="265494"/>
                  <a:pt x="2233188" y="264848"/>
                  <a:pt x="2233188" y="263791"/>
                </a:cubicBezTo>
                <a:cubicBezTo>
                  <a:pt x="2233188" y="262733"/>
                  <a:pt x="2232131" y="262440"/>
                  <a:pt x="2230015" y="262909"/>
                </a:cubicBezTo>
                <a:cubicBezTo>
                  <a:pt x="2227902" y="263379"/>
                  <a:pt x="2226727" y="263262"/>
                  <a:pt x="2226492" y="262557"/>
                </a:cubicBezTo>
                <a:cubicBezTo>
                  <a:pt x="2226021" y="262087"/>
                  <a:pt x="2227608" y="261676"/>
                  <a:pt x="2231249" y="261323"/>
                </a:cubicBezTo>
                <a:cubicBezTo>
                  <a:pt x="2234891" y="260971"/>
                  <a:pt x="2238885" y="260795"/>
                  <a:pt x="2243231" y="260795"/>
                </a:cubicBezTo>
                <a:cubicBezTo>
                  <a:pt x="2247579" y="260795"/>
                  <a:pt x="2250573" y="261030"/>
                  <a:pt x="2252219" y="261500"/>
                </a:cubicBezTo>
                <a:cubicBezTo>
                  <a:pt x="2255038" y="262205"/>
                  <a:pt x="2259737" y="262557"/>
                  <a:pt x="2266316" y="262557"/>
                </a:cubicBezTo>
                <a:cubicBezTo>
                  <a:pt x="2270545" y="262557"/>
                  <a:pt x="2273247" y="262733"/>
                  <a:pt x="2274422" y="263086"/>
                </a:cubicBezTo>
                <a:cubicBezTo>
                  <a:pt x="2275596" y="263438"/>
                  <a:pt x="2276419" y="264202"/>
                  <a:pt x="2276888" y="265376"/>
                </a:cubicBezTo>
                <a:cubicBezTo>
                  <a:pt x="2277358" y="267491"/>
                  <a:pt x="2278180" y="268548"/>
                  <a:pt x="2279355" y="268548"/>
                </a:cubicBezTo>
                <a:cubicBezTo>
                  <a:pt x="2280530" y="268548"/>
                  <a:pt x="2281704" y="267491"/>
                  <a:pt x="2282879" y="265376"/>
                </a:cubicBezTo>
                <a:cubicBezTo>
                  <a:pt x="2283819" y="263262"/>
                  <a:pt x="2284289" y="256448"/>
                  <a:pt x="2284289" y="244936"/>
                </a:cubicBezTo>
                <a:cubicBezTo>
                  <a:pt x="2284289" y="233423"/>
                  <a:pt x="2283702" y="227080"/>
                  <a:pt x="2282527" y="225905"/>
                </a:cubicBezTo>
                <a:cubicBezTo>
                  <a:pt x="2280647" y="224260"/>
                  <a:pt x="2280177" y="223085"/>
                  <a:pt x="2281117" y="222381"/>
                </a:cubicBezTo>
                <a:cubicBezTo>
                  <a:pt x="2281352" y="222381"/>
                  <a:pt x="2281822" y="222498"/>
                  <a:pt x="2282527" y="222733"/>
                </a:cubicBezTo>
                <a:cubicBezTo>
                  <a:pt x="2283702" y="223438"/>
                  <a:pt x="2284407" y="222733"/>
                  <a:pt x="2284642" y="220619"/>
                </a:cubicBezTo>
                <a:cubicBezTo>
                  <a:pt x="2284877" y="219209"/>
                  <a:pt x="2284759" y="217329"/>
                  <a:pt x="2284290" y="214980"/>
                </a:cubicBezTo>
                <a:cubicBezTo>
                  <a:pt x="2283819" y="211455"/>
                  <a:pt x="2284054" y="208636"/>
                  <a:pt x="2284994" y="206522"/>
                </a:cubicBezTo>
                <a:cubicBezTo>
                  <a:pt x="2285934" y="205112"/>
                  <a:pt x="2287344" y="199649"/>
                  <a:pt x="2289224" y="190134"/>
                </a:cubicBezTo>
                <a:cubicBezTo>
                  <a:pt x="2291102" y="180618"/>
                  <a:pt x="2291926" y="175038"/>
                  <a:pt x="2291690" y="173393"/>
                </a:cubicBezTo>
                <a:cubicBezTo>
                  <a:pt x="2290986" y="165640"/>
                  <a:pt x="2290045" y="160295"/>
                  <a:pt x="2288871" y="157358"/>
                </a:cubicBezTo>
                <a:cubicBezTo>
                  <a:pt x="2287696" y="154421"/>
                  <a:pt x="2285347" y="151308"/>
                  <a:pt x="2281822" y="148019"/>
                </a:cubicBezTo>
                <a:cubicBezTo>
                  <a:pt x="2277124" y="143555"/>
                  <a:pt x="2273834" y="138621"/>
                  <a:pt x="2271954" y="133217"/>
                </a:cubicBezTo>
                <a:cubicBezTo>
                  <a:pt x="2268195" y="123584"/>
                  <a:pt x="2266139" y="117887"/>
                  <a:pt x="2265787" y="116124"/>
                </a:cubicBezTo>
                <a:cubicBezTo>
                  <a:pt x="2265434" y="114362"/>
                  <a:pt x="2265845" y="111954"/>
                  <a:pt x="2267021" y="108900"/>
                </a:cubicBezTo>
                <a:cubicBezTo>
                  <a:pt x="2268900" y="104906"/>
                  <a:pt x="2272014" y="99561"/>
                  <a:pt x="2276359" y="92864"/>
                </a:cubicBezTo>
                <a:cubicBezTo>
                  <a:pt x="2280706" y="86168"/>
                  <a:pt x="2283349" y="82820"/>
                  <a:pt x="2284289" y="82820"/>
                </a:cubicBezTo>
                <a:cubicBezTo>
                  <a:pt x="2285229" y="82820"/>
                  <a:pt x="2285699" y="82057"/>
                  <a:pt x="2285699" y="80529"/>
                </a:cubicBezTo>
                <a:cubicBezTo>
                  <a:pt x="2285700" y="79002"/>
                  <a:pt x="2287109" y="76594"/>
                  <a:pt x="2289928" y="73305"/>
                </a:cubicBezTo>
                <a:cubicBezTo>
                  <a:pt x="2290868" y="72130"/>
                  <a:pt x="2291573" y="71190"/>
                  <a:pt x="2292043" y="70485"/>
                </a:cubicBezTo>
                <a:cubicBezTo>
                  <a:pt x="2292513" y="69781"/>
                  <a:pt x="2292865" y="69193"/>
                  <a:pt x="2293100" y="68723"/>
                </a:cubicBezTo>
                <a:cubicBezTo>
                  <a:pt x="2293335" y="68253"/>
                  <a:pt x="2293335" y="67901"/>
                  <a:pt x="2293100" y="67666"/>
                </a:cubicBezTo>
                <a:cubicBezTo>
                  <a:pt x="2292865" y="67431"/>
                  <a:pt x="2292630" y="67196"/>
                  <a:pt x="2292395" y="66961"/>
                </a:cubicBezTo>
                <a:cubicBezTo>
                  <a:pt x="2290750" y="66491"/>
                  <a:pt x="2289928" y="66609"/>
                  <a:pt x="2289928" y="67314"/>
                </a:cubicBezTo>
                <a:cubicBezTo>
                  <a:pt x="2289928" y="68018"/>
                  <a:pt x="2286874" y="70427"/>
                  <a:pt x="2280765" y="74538"/>
                </a:cubicBezTo>
                <a:cubicBezTo>
                  <a:pt x="2274656" y="78650"/>
                  <a:pt x="2269957" y="81646"/>
                  <a:pt x="2266669" y="83525"/>
                </a:cubicBezTo>
                <a:cubicBezTo>
                  <a:pt x="2264318" y="84700"/>
                  <a:pt x="2259385" y="87284"/>
                  <a:pt x="2251866" y="91278"/>
                </a:cubicBezTo>
                <a:cubicBezTo>
                  <a:pt x="2243878" y="95508"/>
                  <a:pt x="2239002" y="97622"/>
                  <a:pt x="2237241" y="97622"/>
                </a:cubicBezTo>
                <a:cubicBezTo>
                  <a:pt x="2235478" y="97622"/>
                  <a:pt x="2234597" y="97975"/>
                  <a:pt x="2234598" y="98679"/>
                </a:cubicBezTo>
                <a:cubicBezTo>
                  <a:pt x="2234598" y="99619"/>
                  <a:pt x="2231602" y="100677"/>
                  <a:pt x="2225611" y="101851"/>
                </a:cubicBezTo>
                <a:cubicBezTo>
                  <a:pt x="2219619" y="103026"/>
                  <a:pt x="2214157" y="103613"/>
                  <a:pt x="2209223" y="103613"/>
                </a:cubicBezTo>
                <a:cubicBezTo>
                  <a:pt x="2203584" y="103613"/>
                  <a:pt x="2199237" y="102909"/>
                  <a:pt x="2196183" y="101499"/>
                </a:cubicBezTo>
                <a:cubicBezTo>
                  <a:pt x="2193129" y="100089"/>
                  <a:pt x="2189252" y="96917"/>
                  <a:pt x="2184553" y="91983"/>
                </a:cubicBezTo>
                <a:cubicBezTo>
                  <a:pt x="2181264" y="88224"/>
                  <a:pt x="2179032" y="85052"/>
                  <a:pt x="2177857" y="82468"/>
                </a:cubicBezTo>
                <a:cubicBezTo>
                  <a:pt x="2176682" y="79883"/>
                  <a:pt x="2175155" y="74479"/>
                  <a:pt x="2173275" y="66256"/>
                </a:cubicBezTo>
                <a:cubicBezTo>
                  <a:pt x="2171866" y="60383"/>
                  <a:pt x="2172100" y="56623"/>
                  <a:pt x="2173980" y="54979"/>
                </a:cubicBezTo>
                <a:cubicBezTo>
                  <a:pt x="2175860" y="53334"/>
                  <a:pt x="2179032" y="53922"/>
                  <a:pt x="2183496" y="56741"/>
                </a:cubicBezTo>
                <a:cubicBezTo>
                  <a:pt x="2187725" y="60030"/>
                  <a:pt x="2191191" y="61792"/>
                  <a:pt x="2193893" y="62027"/>
                </a:cubicBezTo>
                <a:cubicBezTo>
                  <a:pt x="2196594" y="62262"/>
                  <a:pt x="2201234" y="61322"/>
                  <a:pt x="2207813" y="59208"/>
                </a:cubicBezTo>
                <a:cubicBezTo>
                  <a:pt x="2215802" y="56623"/>
                  <a:pt x="2220383" y="54979"/>
                  <a:pt x="2221558" y="542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7" name="PA_文本框 16">
            <a:extLst>
              <a:ext uri="{FF2B5EF4-FFF2-40B4-BE49-F238E27FC236}">
                <a16:creationId xmlns:a16="http://schemas.microsoft.com/office/drawing/2014/main" xmlns="" id="{DF6E7866-805F-40AB-A42D-E7BF3D4B018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 rot="21002072">
            <a:off x="6943057" y="4197507"/>
            <a:ext cx="1552895" cy="352630"/>
          </a:xfrm>
          <a:custGeom>
            <a:avLst/>
            <a:gdLst/>
            <a:ahLst/>
            <a:cxnLst/>
            <a:rect l="l" t="t" r="r" b="b"/>
            <a:pathLst>
              <a:path w="1552895" h="352630">
                <a:moveTo>
                  <a:pt x="60577" y="242233"/>
                </a:moveTo>
                <a:cubicBezTo>
                  <a:pt x="60225" y="242527"/>
                  <a:pt x="59813" y="243261"/>
                  <a:pt x="59343" y="244435"/>
                </a:cubicBezTo>
                <a:cubicBezTo>
                  <a:pt x="58874" y="246315"/>
                  <a:pt x="58639" y="247960"/>
                  <a:pt x="58639" y="249369"/>
                </a:cubicBezTo>
                <a:cubicBezTo>
                  <a:pt x="58639" y="251249"/>
                  <a:pt x="59167" y="250897"/>
                  <a:pt x="60225" y="248312"/>
                </a:cubicBezTo>
                <a:cubicBezTo>
                  <a:pt x="61282" y="245728"/>
                  <a:pt x="61693" y="243848"/>
                  <a:pt x="61458" y="242673"/>
                </a:cubicBezTo>
                <a:cubicBezTo>
                  <a:pt x="61223" y="242086"/>
                  <a:pt x="60929" y="241939"/>
                  <a:pt x="60577" y="242233"/>
                </a:cubicBezTo>
                <a:close/>
                <a:moveTo>
                  <a:pt x="62868" y="230691"/>
                </a:moveTo>
                <a:cubicBezTo>
                  <a:pt x="62398" y="230221"/>
                  <a:pt x="62163" y="230926"/>
                  <a:pt x="62163" y="232805"/>
                </a:cubicBezTo>
                <a:cubicBezTo>
                  <a:pt x="62398" y="234685"/>
                  <a:pt x="62633" y="235625"/>
                  <a:pt x="62868" y="235625"/>
                </a:cubicBezTo>
                <a:cubicBezTo>
                  <a:pt x="63338" y="234215"/>
                  <a:pt x="63337" y="232570"/>
                  <a:pt x="62868" y="230691"/>
                </a:cubicBezTo>
                <a:close/>
                <a:moveTo>
                  <a:pt x="67097" y="218004"/>
                </a:moveTo>
                <a:cubicBezTo>
                  <a:pt x="66862" y="218239"/>
                  <a:pt x="66627" y="219413"/>
                  <a:pt x="66392" y="221528"/>
                </a:cubicBezTo>
                <a:cubicBezTo>
                  <a:pt x="65922" y="224817"/>
                  <a:pt x="66039" y="230691"/>
                  <a:pt x="66744" y="239149"/>
                </a:cubicBezTo>
                <a:lnTo>
                  <a:pt x="67802" y="247255"/>
                </a:lnTo>
                <a:cubicBezTo>
                  <a:pt x="67802" y="247255"/>
                  <a:pt x="67802" y="247020"/>
                  <a:pt x="67802" y="246550"/>
                </a:cubicBezTo>
                <a:cubicBezTo>
                  <a:pt x="68037" y="242791"/>
                  <a:pt x="68565" y="239032"/>
                  <a:pt x="69388" y="235272"/>
                </a:cubicBezTo>
                <a:cubicBezTo>
                  <a:pt x="70210" y="231513"/>
                  <a:pt x="70034" y="227519"/>
                  <a:pt x="68859" y="223290"/>
                </a:cubicBezTo>
                <a:close/>
                <a:moveTo>
                  <a:pt x="67449" y="195536"/>
                </a:moveTo>
                <a:cubicBezTo>
                  <a:pt x="67332" y="195595"/>
                  <a:pt x="67215" y="196153"/>
                  <a:pt x="67097" y="197211"/>
                </a:cubicBezTo>
                <a:cubicBezTo>
                  <a:pt x="67097" y="197211"/>
                  <a:pt x="67097" y="199443"/>
                  <a:pt x="67097" y="203907"/>
                </a:cubicBezTo>
                <a:lnTo>
                  <a:pt x="67449" y="210955"/>
                </a:lnTo>
                <a:cubicBezTo>
                  <a:pt x="67449" y="210720"/>
                  <a:pt x="67566" y="210368"/>
                  <a:pt x="67802" y="209898"/>
                </a:cubicBezTo>
                <a:cubicBezTo>
                  <a:pt x="68037" y="205199"/>
                  <a:pt x="68037" y="200852"/>
                  <a:pt x="67802" y="196858"/>
                </a:cubicBezTo>
                <a:cubicBezTo>
                  <a:pt x="67684" y="195918"/>
                  <a:pt x="67567" y="195478"/>
                  <a:pt x="67449" y="195536"/>
                </a:cubicBezTo>
                <a:close/>
                <a:moveTo>
                  <a:pt x="386394" y="212894"/>
                </a:moveTo>
                <a:cubicBezTo>
                  <a:pt x="384749" y="212776"/>
                  <a:pt x="381930" y="214597"/>
                  <a:pt x="377936" y="218356"/>
                </a:cubicBezTo>
                <a:cubicBezTo>
                  <a:pt x="374881" y="221175"/>
                  <a:pt x="373119" y="223290"/>
                  <a:pt x="372649" y="224700"/>
                </a:cubicBezTo>
                <a:cubicBezTo>
                  <a:pt x="372179" y="226110"/>
                  <a:pt x="372179" y="228694"/>
                  <a:pt x="372650" y="232453"/>
                </a:cubicBezTo>
                <a:cubicBezTo>
                  <a:pt x="373354" y="237857"/>
                  <a:pt x="374294" y="241087"/>
                  <a:pt x="375469" y="242145"/>
                </a:cubicBezTo>
                <a:cubicBezTo>
                  <a:pt x="376644" y="243202"/>
                  <a:pt x="377290" y="246315"/>
                  <a:pt x="377407" y="251484"/>
                </a:cubicBezTo>
                <a:cubicBezTo>
                  <a:pt x="377525" y="256653"/>
                  <a:pt x="377936" y="261587"/>
                  <a:pt x="378641" y="266286"/>
                </a:cubicBezTo>
                <a:lnTo>
                  <a:pt x="380051" y="272982"/>
                </a:lnTo>
                <a:lnTo>
                  <a:pt x="386042" y="263467"/>
                </a:lnTo>
                <a:cubicBezTo>
                  <a:pt x="390036" y="257358"/>
                  <a:pt x="393560" y="251602"/>
                  <a:pt x="396614" y="246198"/>
                </a:cubicBezTo>
                <a:lnTo>
                  <a:pt x="401196" y="238092"/>
                </a:lnTo>
                <a:lnTo>
                  <a:pt x="396262" y="231748"/>
                </a:lnTo>
                <a:cubicBezTo>
                  <a:pt x="392738" y="227519"/>
                  <a:pt x="390623" y="223290"/>
                  <a:pt x="389918" y="219061"/>
                </a:cubicBezTo>
                <a:cubicBezTo>
                  <a:pt x="389213" y="215067"/>
                  <a:pt x="388039" y="213011"/>
                  <a:pt x="386394" y="212894"/>
                </a:cubicBezTo>
                <a:close/>
                <a:moveTo>
                  <a:pt x="34321" y="129192"/>
                </a:moveTo>
                <a:cubicBezTo>
                  <a:pt x="35966" y="129192"/>
                  <a:pt x="38785" y="130661"/>
                  <a:pt x="42779" y="133598"/>
                </a:cubicBezTo>
                <a:cubicBezTo>
                  <a:pt x="46774" y="136535"/>
                  <a:pt x="48771" y="138590"/>
                  <a:pt x="48771" y="139765"/>
                </a:cubicBezTo>
                <a:cubicBezTo>
                  <a:pt x="48771" y="140940"/>
                  <a:pt x="49828" y="142761"/>
                  <a:pt x="51943" y="145228"/>
                </a:cubicBezTo>
                <a:cubicBezTo>
                  <a:pt x="54057" y="147695"/>
                  <a:pt x="55467" y="151395"/>
                  <a:pt x="56172" y="156329"/>
                </a:cubicBezTo>
                <a:lnTo>
                  <a:pt x="57581" y="166197"/>
                </a:lnTo>
                <a:cubicBezTo>
                  <a:pt x="58052" y="169016"/>
                  <a:pt x="57522" y="173481"/>
                  <a:pt x="55995" y="179589"/>
                </a:cubicBezTo>
                <a:cubicBezTo>
                  <a:pt x="54468" y="185698"/>
                  <a:pt x="52295" y="191571"/>
                  <a:pt x="49475" y="197211"/>
                </a:cubicBezTo>
                <a:cubicBezTo>
                  <a:pt x="45951" y="205199"/>
                  <a:pt x="44189" y="209428"/>
                  <a:pt x="44189" y="209898"/>
                </a:cubicBezTo>
                <a:cubicBezTo>
                  <a:pt x="44189" y="211072"/>
                  <a:pt x="40195" y="215654"/>
                  <a:pt x="32207" y="223642"/>
                </a:cubicBezTo>
                <a:cubicBezTo>
                  <a:pt x="29857" y="225992"/>
                  <a:pt x="27449" y="227578"/>
                  <a:pt x="24982" y="228400"/>
                </a:cubicBezTo>
                <a:cubicBezTo>
                  <a:pt x="22515" y="229222"/>
                  <a:pt x="20577" y="228929"/>
                  <a:pt x="19167" y="227519"/>
                </a:cubicBezTo>
                <a:cubicBezTo>
                  <a:pt x="18462" y="226814"/>
                  <a:pt x="17640" y="226344"/>
                  <a:pt x="16700" y="226109"/>
                </a:cubicBezTo>
                <a:cubicBezTo>
                  <a:pt x="15760" y="225875"/>
                  <a:pt x="14703" y="225698"/>
                  <a:pt x="13529" y="225581"/>
                </a:cubicBezTo>
                <a:cubicBezTo>
                  <a:pt x="12354" y="225463"/>
                  <a:pt x="11766" y="224641"/>
                  <a:pt x="11766" y="223114"/>
                </a:cubicBezTo>
                <a:cubicBezTo>
                  <a:pt x="11766" y="221587"/>
                  <a:pt x="11237" y="220823"/>
                  <a:pt x="10180" y="220823"/>
                </a:cubicBezTo>
                <a:cubicBezTo>
                  <a:pt x="9123" y="220823"/>
                  <a:pt x="8595" y="220059"/>
                  <a:pt x="8594" y="218532"/>
                </a:cubicBezTo>
                <a:cubicBezTo>
                  <a:pt x="8594" y="217005"/>
                  <a:pt x="7831" y="215654"/>
                  <a:pt x="6304" y="214479"/>
                </a:cubicBezTo>
                <a:cubicBezTo>
                  <a:pt x="4776" y="213305"/>
                  <a:pt x="3660" y="210955"/>
                  <a:pt x="2955" y="207431"/>
                </a:cubicBezTo>
                <a:cubicBezTo>
                  <a:pt x="2251" y="203907"/>
                  <a:pt x="1428" y="201557"/>
                  <a:pt x="488" y="200383"/>
                </a:cubicBezTo>
                <a:cubicBezTo>
                  <a:pt x="-216" y="199442"/>
                  <a:pt x="-158" y="197269"/>
                  <a:pt x="665" y="193862"/>
                </a:cubicBezTo>
                <a:cubicBezTo>
                  <a:pt x="1487" y="190456"/>
                  <a:pt x="2603" y="188165"/>
                  <a:pt x="4013" y="186990"/>
                </a:cubicBezTo>
                <a:cubicBezTo>
                  <a:pt x="6362" y="184876"/>
                  <a:pt x="10415" y="178121"/>
                  <a:pt x="16172" y="166726"/>
                </a:cubicBezTo>
                <a:cubicBezTo>
                  <a:pt x="21928" y="155331"/>
                  <a:pt x="24806" y="148223"/>
                  <a:pt x="24806" y="145404"/>
                </a:cubicBezTo>
                <a:cubicBezTo>
                  <a:pt x="24806" y="143995"/>
                  <a:pt x="23866" y="142585"/>
                  <a:pt x="21986" y="141175"/>
                </a:cubicBezTo>
                <a:cubicBezTo>
                  <a:pt x="20107" y="139765"/>
                  <a:pt x="19637" y="138179"/>
                  <a:pt x="20577" y="136417"/>
                </a:cubicBezTo>
                <a:cubicBezTo>
                  <a:pt x="21517" y="134655"/>
                  <a:pt x="23514" y="133069"/>
                  <a:pt x="26568" y="131659"/>
                </a:cubicBezTo>
                <a:cubicBezTo>
                  <a:pt x="30092" y="130015"/>
                  <a:pt x="32677" y="129192"/>
                  <a:pt x="34321" y="129192"/>
                </a:cubicBezTo>
                <a:close/>
                <a:moveTo>
                  <a:pt x="231151" y="144523"/>
                </a:moveTo>
                <a:cubicBezTo>
                  <a:pt x="229623" y="143936"/>
                  <a:pt x="228273" y="144817"/>
                  <a:pt x="227098" y="147166"/>
                </a:cubicBezTo>
                <a:cubicBezTo>
                  <a:pt x="225923" y="149046"/>
                  <a:pt x="224631" y="149986"/>
                  <a:pt x="223221" y="149986"/>
                </a:cubicBezTo>
                <a:cubicBezTo>
                  <a:pt x="222281" y="149985"/>
                  <a:pt x="220578" y="151924"/>
                  <a:pt x="218111" y="155800"/>
                </a:cubicBezTo>
                <a:cubicBezTo>
                  <a:pt x="215644" y="159677"/>
                  <a:pt x="214411" y="162438"/>
                  <a:pt x="214410" y="164083"/>
                </a:cubicBezTo>
                <a:cubicBezTo>
                  <a:pt x="214411" y="165257"/>
                  <a:pt x="215350" y="165610"/>
                  <a:pt x="217230" y="165140"/>
                </a:cubicBezTo>
                <a:lnTo>
                  <a:pt x="218640" y="164788"/>
                </a:lnTo>
                <a:cubicBezTo>
                  <a:pt x="218405" y="165258"/>
                  <a:pt x="217817" y="165962"/>
                  <a:pt x="216877" y="166902"/>
                </a:cubicBezTo>
                <a:cubicBezTo>
                  <a:pt x="214998" y="168312"/>
                  <a:pt x="214176" y="169016"/>
                  <a:pt x="214411" y="169017"/>
                </a:cubicBezTo>
                <a:cubicBezTo>
                  <a:pt x="214646" y="169017"/>
                  <a:pt x="215468" y="168899"/>
                  <a:pt x="216877" y="168664"/>
                </a:cubicBezTo>
                <a:cubicBezTo>
                  <a:pt x="218992" y="168194"/>
                  <a:pt x="222986" y="166784"/>
                  <a:pt x="228860" y="164435"/>
                </a:cubicBezTo>
                <a:cubicBezTo>
                  <a:pt x="234734" y="162085"/>
                  <a:pt x="238963" y="160558"/>
                  <a:pt x="241547" y="159853"/>
                </a:cubicBezTo>
                <a:cubicBezTo>
                  <a:pt x="244132" y="159149"/>
                  <a:pt x="245659" y="157974"/>
                  <a:pt x="246129" y="156329"/>
                </a:cubicBezTo>
                <a:cubicBezTo>
                  <a:pt x="246129" y="155624"/>
                  <a:pt x="246011" y="155272"/>
                  <a:pt x="245776" y="155272"/>
                </a:cubicBezTo>
                <a:cubicBezTo>
                  <a:pt x="244837" y="155977"/>
                  <a:pt x="242487" y="154449"/>
                  <a:pt x="238728" y="150690"/>
                </a:cubicBezTo>
                <a:cubicBezTo>
                  <a:pt x="235204" y="147166"/>
                  <a:pt x="232678" y="145111"/>
                  <a:pt x="231151" y="144523"/>
                </a:cubicBezTo>
                <a:close/>
                <a:moveTo>
                  <a:pt x="74850" y="77034"/>
                </a:moveTo>
                <a:cubicBezTo>
                  <a:pt x="74850" y="77034"/>
                  <a:pt x="74850" y="77504"/>
                  <a:pt x="74850" y="78443"/>
                </a:cubicBezTo>
                <a:cubicBezTo>
                  <a:pt x="74850" y="79853"/>
                  <a:pt x="75085" y="80558"/>
                  <a:pt x="75555" y="80558"/>
                </a:cubicBezTo>
                <a:cubicBezTo>
                  <a:pt x="76260" y="79853"/>
                  <a:pt x="76260" y="78796"/>
                  <a:pt x="75555" y="77386"/>
                </a:cubicBezTo>
                <a:cubicBezTo>
                  <a:pt x="75320" y="76681"/>
                  <a:pt x="75085" y="76564"/>
                  <a:pt x="74850" y="77034"/>
                </a:cubicBezTo>
                <a:close/>
                <a:moveTo>
                  <a:pt x="542518" y="144347"/>
                </a:moveTo>
                <a:cubicBezTo>
                  <a:pt x="541813" y="143407"/>
                  <a:pt x="538994" y="143348"/>
                  <a:pt x="534060" y="144170"/>
                </a:cubicBezTo>
                <a:cubicBezTo>
                  <a:pt x="529126" y="144993"/>
                  <a:pt x="523311" y="146637"/>
                  <a:pt x="516615" y="149104"/>
                </a:cubicBezTo>
                <a:cubicBezTo>
                  <a:pt x="509919" y="151571"/>
                  <a:pt x="505514" y="153745"/>
                  <a:pt x="503399" y="155624"/>
                </a:cubicBezTo>
                <a:cubicBezTo>
                  <a:pt x="501285" y="157739"/>
                  <a:pt x="500345" y="160911"/>
                  <a:pt x="500580" y="165140"/>
                </a:cubicBezTo>
                <a:cubicBezTo>
                  <a:pt x="501050" y="168664"/>
                  <a:pt x="500815" y="170544"/>
                  <a:pt x="499875" y="170778"/>
                </a:cubicBezTo>
                <a:cubicBezTo>
                  <a:pt x="499640" y="170779"/>
                  <a:pt x="499288" y="170661"/>
                  <a:pt x="498817" y="170426"/>
                </a:cubicBezTo>
                <a:cubicBezTo>
                  <a:pt x="497408" y="169722"/>
                  <a:pt x="496703" y="170191"/>
                  <a:pt x="496703" y="171836"/>
                </a:cubicBezTo>
                <a:cubicBezTo>
                  <a:pt x="496703" y="173480"/>
                  <a:pt x="496351" y="176065"/>
                  <a:pt x="495646" y="179589"/>
                </a:cubicBezTo>
                <a:cubicBezTo>
                  <a:pt x="494941" y="182644"/>
                  <a:pt x="495293" y="184641"/>
                  <a:pt x="496703" y="185580"/>
                </a:cubicBezTo>
                <a:cubicBezTo>
                  <a:pt x="498113" y="186520"/>
                  <a:pt x="499992" y="186050"/>
                  <a:pt x="502342" y="184171"/>
                </a:cubicBezTo>
                <a:cubicBezTo>
                  <a:pt x="503751" y="183231"/>
                  <a:pt x="504515" y="182350"/>
                  <a:pt x="504633" y="181528"/>
                </a:cubicBezTo>
                <a:cubicBezTo>
                  <a:pt x="504750" y="180705"/>
                  <a:pt x="504456" y="179354"/>
                  <a:pt x="503751" y="177475"/>
                </a:cubicBezTo>
                <a:cubicBezTo>
                  <a:pt x="502812" y="175360"/>
                  <a:pt x="502401" y="174244"/>
                  <a:pt x="502518" y="174126"/>
                </a:cubicBezTo>
                <a:cubicBezTo>
                  <a:pt x="502635" y="174009"/>
                  <a:pt x="503634" y="174538"/>
                  <a:pt x="505513" y="175713"/>
                </a:cubicBezTo>
                <a:cubicBezTo>
                  <a:pt x="507393" y="176887"/>
                  <a:pt x="508744" y="177357"/>
                  <a:pt x="509567" y="177122"/>
                </a:cubicBezTo>
                <a:cubicBezTo>
                  <a:pt x="510389" y="176887"/>
                  <a:pt x="512092" y="175713"/>
                  <a:pt x="514677" y="173598"/>
                </a:cubicBezTo>
                <a:cubicBezTo>
                  <a:pt x="518201" y="170544"/>
                  <a:pt x="521960" y="167254"/>
                  <a:pt x="525954" y="163730"/>
                </a:cubicBezTo>
                <a:cubicBezTo>
                  <a:pt x="529243" y="161146"/>
                  <a:pt x="532826" y="157563"/>
                  <a:pt x="536703" y="152981"/>
                </a:cubicBezTo>
                <a:cubicBezTo>
                  <a:pt x="540580" y="148400"/>
                  <a:pt x="542518" y="145522"/>
                  <a:pt x="542518" y="144347"/>
                </a:cubicBezTo>
                <a:close/>
                <a:moveTo>
                  <a:pt x="1145429" y="239325"/>
                </a:moveTo>
                <a:cubicBezTo>
                  <a:pt x="1149600" y="239326"/>
                  <a:pt x="1155267" y="240324"/>
                  <a:pt x="1162434" y="242321"/>
                </a:cubicBezTo>
                <a:cubicBezTo>
                  <a:pt x="1167133" y="243731"/>
                  <a:pt x="1170480" y="245140"/>
                  <a:pt x="1172478" y="246550"/>
                </a:cubicBezTo>
                <a:cubicBezTo>
                  <a:pt x="1174475" y="247960"/>
                  <a:pt x="1176531" y="250309"/>
                  <a:pt x="1178645" y="253598"/>
                </a:cubicBezTo>
                <a:cubicBezTo>
                  <a:pt x="1182640" y="260177"/>
                  <a:pt x="1181582" y="267695"/>
                  <a:pt x="1175473" y="276154"/>
                </a:cubicBezTo>
                <a:cubicBezTo>
                  <a:pt x="1173124" y="279208"/>
                  <a:pt x="1169365" y="280794"/>
                  <a:pt x="1164196" y="280911"/>
                </a:cubicBezTo>
                <a:cubicBezTo>
                  <a:pt x="1159027" y="281029"/>
                  <a:pt x="1155386" y="281558"/>
                  <a:pt x="1153271" y="282497"/>
                </a:cubicBezTo>
                <a:cubicBezTo>
                  <a:pt x="1151156" y="283437"/>
                  <a:pt x="1150099" y="282673"/>
                  <a:pt x="1150099" y="280207"/>
                </a:cubicBezTo>
                <a:cubicBezTo>
                  <a:pt x="1150099" y="277740"/>
                  <a:pt x="1149277" y="276506"/>
                  <a:pt x="1147632" y="276506"/>
                </a:cubicBezTo>
                <a:cubicBezTo>
                  <a:pt x="1146222" y="276506"/>
                  <a:pt x="1145106" y="275331"/>
                  <a:pt x="1144284" y="272982"/>
                </a:cubicBezTo>
                <a:cubicBezTo>
                  <a:pt x="1143461" y="270632"/>
                  <a:pt x="1143051" y="267813"/>
                  <a:pt x="1143050" y="264524"/>
                </a:cubicBezTo>
                <a:cubicBezTo>
                  <a:pt x="1142816" y="261704"/>
                  <a:pt x="1141523" y="259120"/>
                  <a:pt x="1139173" y="256770"/>
                </a:cubicBezTo>
                <a:cubicBezTo>
                  <a:pt x="1135179" y="252776"/>
                  <a:pt x="1134592" y="247960"/>
                  <a:pt x="1137411" y="242321"/>
                </a:cubicBezTo>
                <a:cubicBezTo>
                  <a:pt x="1138586" y="240324"/>
                  <a:pt x="1141259" y="239325"/>
                  <a:pt x="1145429" y="239325"/>
                </a:cubicBezTo>
                <a:close/>
                <a:moveTo>
                  <a:pt x="81546" y="51307"/>
                </a:moveTo>
                <a:cubicBezTo>
                  <a:pt x="85775" y="51776"/>
                  <a:pt x="88830" y="52834"/>
                  <a:pt x="90710" y="54478"/>
                </a:cubicBezTo>
                <a:cubicBezTo>
                  <a:pt x="93059" y="56593"/>
                  <a:pt x="95526" y="60058"/>
                  <a:pt x="98110" y="64875"/>
                </a:cubicBezTo>
                <a:cubicBezTo>
                  <a:pt x="100695" y="69691"/>
                  <a:pt x="102575" y="74097"/>
                  <a:pt x="103749" y="78091"/>
                </a:cubicBezTo>
                <a:cubicBezTo>
                  <a:pt x="104924" y="82085"/>
                  <a:pt x="105570" y="87841"/>
                  <a:pt x="105687" y="95360"/>
                </a:cubicBezTo>
                <a:cubicBezTo>
                  <a:pt x="105805" y="102878"/>
                  <a:pt x="105511" y="109339"/>
                  <a:pt x="104806" y="114743"/>
                </a:cubicBezTo>
                <a:cubicBezTo>
                  <a:pt x="103866" y="119442"/>
                  <a:pt x="103162" y="130720"/>
                  <a:pt x="102692" y="148576"/>
                </a:cubicBezTo>
                <a:lnTo>
                  <a:pt x="101987" y="175360"/>
                </a:lnTo>
                <a:lnTo>
                  <a:pt x="109036" y="177474"/>
                </a:lnTo>
                <a:cubicBezTo>
                  <a:pt x="112795" y="178415"/>
                  <a:pt x="116201" y="180235"/>
                  <a:pt x="119256" y="182937"/>
                </a:cubicBezTo>
                <a:cubicBezTo>
                  <a:pt x="122310" y="185639"/>
                  <a:pt x="124307" y="188400"/>
                  <a:pt x="125247" y="191219"/>
                </a:cubicBezTo>
                <a:cubicBezTo>
                  <a:pt x="125952" y="193804"/>
                  <a:pt x="125130" y="195742"/>
                  <a:pt x="122780" y="197034"/>
                </a:cubicBezTo>
                <a:cubicBezTo>
                  <a:pt x="120430" y="198327"/>
                  <a:pt x="116436" y="198855"/>
                  <a:pt x="110798" y="198620"/>
                </a:cubicBezTo>
                <a:lnTo>
                  <a:pt x="100577" y="198620"/>
                </a:lnTo>
                <a:lnTo>
                  <a:pt x="101282" y="215889"/>
                </a:lnTo>
                <a:cubicBezTo>
                  <a:pt x="101752" y="227167"/>
                  <a:pt x="102516" y="238973"/>
                  <a:pt x="103573" y="251308"/>
                </a:cubicBezTo>
                <a:lnTo>
                  <a:pt x="104674" y="273875"/>
                </a:lnTo>
                <a:lnTo>
                  <a:pt x="57407" y="265570"/>
                </a:lnTo>
                <a:lnTo>
                  <a:pt x="57758" y="263467"/>
                </a:lnTo>
                <a:cubicBezTo>
                  <a:pt x="57993" y="260177"/>
                  <a:pt x="58169" y="255361"/>
                  <a:pt x="58286" y="249017"/>
                </a:cubicBezTo>
                <a:cubicBezTo>
                  <a:pt x="58521" y="230926"/>
                  <a:pt x="59343" y="220588"/>
                  <a:pt x="60753" y="218004"/>
                </a:cubicBezTo>
                <a:cubicBezTo>
                  <a:pt x="61223" y="217534"/>
                  <a:pt x="61458" y="218474"/>
                  <a:pt x="61458" y="220823"/>
                </a:cubicBezTo>
                <a:cubicBezTo>
                  <a:pt x="61693" y="222703"/>
                  <a:pt x="61869" y="223701"/>
                  <a:pt x="61987" y="223819"/>
                </a:cubicBezTo>
                <a:cubicBezTo>
                  <a:pt x="62104" y="223936"/>
                  <a:pt x="62515" y="223055"/>
                  <a:pt x="63220" y="221175"/>
                </a:cubicBezTo>
                <a:cubicBezTo>
                  <a:pt x="64160" y="218826"/>
                  <a:pt x="64630" y="211190"/>
                  <a:pt x="64630" y="198268"/>
                </a:cubicBezTo>
                <a:cubicBezTo>
                  <a:pt x="64395" y="189575"/>
                  <a:pt x="64395" y="184112"/>
                  <a:pt x="64630" y="181880"/>
                </a:cubicBezTo>
                <a:cubicBezTo>
                  <a:pt x="64865" y="179648"/>
                  <a:pt x="65805" y="177945"/>
                  <a:pt x="67450" y="176770"/>
                </a:cubicBezTo>
                <a:cubicBezTo>
                  <a:pt x="69564" y="175125"/>
                  <a:pt x="70210" y="173950"/>
                  <a:pt x="69388" y="173245"/>
                </a:cubicBezTo>
                <a:cubicBezTo>
                  <a:pt x="68565" y="172541"/>
                  <a:pt x="68154" y="172776"/>
                  <a:pt x="68154" y="173951"/>
                </a:cubicBezTo>
                <a:cubicBezTo>
                  <a:pt x="68154" y="175125"/>
                  <a:pt x="67567" y="175713"/>
                  <a:pt x="66392" y="175713"/>
                </a:cubicBezTo>
                <a:cubicBezTo>
                  <a:pt x="65217" y="175712"/>
                  <a:pt x="65041" y="167842"/>
                  <a:pt x="65863" y="152100"/>
                </a:cubicBezTo>
                <a:cubicBezTo>
                  <a:pt x="66686" y="136358"/>
                  <a:pt x="67097" y="127665"/>
                  <a:pt x="67097" y="126021"/>
                </a:cubicBezTo>
                <a:cubicBezTo>
                  <a:pt x="66862" y="122731"/>
                  <a:pt x="68037" y="110396"/>
                  <a:pt x="70621" y="89016"/>
                </a:cubicBezTo>
                <a:cubicBezTo>
                  <a:pt x="72266" y="75624"/>
                  <a:pt x="73147" y="67342"/>
                  <a:pt x="73264" y="64170"/>
                </a:cubicBezTo>
                <a:cubicBezTo>
                  <a:pt x="73382" y="60998"/>
                  <a:pt x="72853" y="59295"/>
                  <a:pt x="71679" y="59060"/>
                </a:cubicBezTo>
                <a:cubicBezTo>
                  <a:pt x="68389" y="57650"/>
                  <a:pt x="68624" y="55536"/>
                  <a:pt x="72383" y="52716"/>
                </a:cubicBezTo>
                <a:cubicBezTo>
                  <a:pt x="74263" y="51306"/>
                  <a:pt x="77317" y="50837"/>
                  <a:pt x="81546" y="51307"/>
                </a:cubicBezTo>
                <a:close/>
                <a:moveTo>
                  <a:pt x="421813" y="91659"/>
                </a:moveTo>
                <a:cubicBezTo>
                  <a:pt x="419581" y="91542"/>
                  <a:pt x="418112" y="91953"/>
                  <a:pt x="417407" y="92893"/>
                </a:cubicBezTo>
                <a:cubicBezTo>
                  <a:pt x="416937" y="93832"/>
                  <a:pt x="413942" y="95653"/>
                  <a:pt x="408421" y="98355"/>
                </a:cubicBezTo>
                <a:cubicBezTo>
                  <a:pt x="402899" y="101057"/>
                  <a:pt x="395557" y="105462"/>
                  <a:pt x="386394" y="111571"/>
                </a:cubicBezTo>
                <a:cubicBezTo>
                  <a:pt x="379580" y="116035"/>
                  <a:pt x="375527" y="118972"/>
                  <a:pt x="374235" y="120382"/>
                </a:cubicBezTo>
                <a:cubicBezTo>
                  <a:pt x="372943" y="121792"/>
                  <a:pt x="372297" y="124141"/>
                  <a:pt x="372297" y="127431"/>
                </a:cubicBezTo>
                <a:cubicBezTo>
                  <a:pt x="372297" y="135184"/>
                  <a:pt x="373472" y="139060"/>
                  <a:pt x="375821" y="139060"/>
                </a:cubicBezTo>
                <a:cubicBezTo>
                  <a:pt x="378876" y="139060"/>
                  <a:pt x="387862" y="132071"/>
                  <a:pt x="402782" y="118091"/>
                </a:cubicBezTo>
                <a:cubicBezTo>
                  <a:pt x="417701" y="104112"/>
                  <a:pt x="425161" y="95830"/>
                  <a:pt x="425161" y="93245"/>
                </a:cubicBezTo>
                <a:cubicBezTo>
                  <a:pt x="425161" y="92305"/>
                  <a:pt x="424045" y="91777"/>
                  <a:pt x="421813" y="91659"/>
                </a:cubicBezTo>
                <a:close/>
                <a:moveTo>
                  <a:pt x="432385" y="72628"/>
                </a:moveTo>
                <a:cubicBezTo>
                  <a:pt x="434853" y="73686"/>
                  <a:pt x="438788" y="75154"/>
                  <a:pt x="444192" y="77033"/>
                </a:cubicBezTo>
                <a:cubicBezTo>
                  <a:pt x="455469" y="81028"/>
                  <a:pt x="458876" y="87137"/>
                  <a:pt x="454412" y="95360"/>
                </a:cubicBezTo>
                <a:cubicBezTo>
                  <a:pt x="452532" y="99119"/>
                  <a:pt x="449125" y="104170"/>
                  <a:pt x="444192" y="110514"/>
                </a:cubicBezTo>
                <a:cubicBezTo>
                  <a:pt x="439258" y="116857"/>
                  <a:pt x="434559" y="122261"/>
                  <a:pt x="430095" y="126726"/>
                </a:cubicBezTo>
                <a:cubicBezTo>
                  <a:pt x="423516" y="133539"/>
                  <a:pt x="422341" y="136828"/>
                  <a:pt x="426571" y="136594"/>
                </a:cubicBezTo>
                <a:cubicBezTo>
                  <a:pt x="426571" y="136594"/>
                  <a:pt x="427040" y="136593"/>
                  <a:pt x="427980" y="136594"/>
                </a:cubicBezTo>
                <a:cubicBezTo>
                  <a:pt x="430095" y="136123"/>
                  <a:pt x="432327" y="136946"/>
                  <a:pt x="434676" y="139061"/>
                </a:cubicBezTo>
                <a:cubicBezTo>
                  <a:pt x="437025" y="141175"/>
                  <a:pt x="438435" y="143407"/>
                  <a:pt x="438905" y="145756"/>
                </a:cubicBezTo>
                <a:cubicBezTo>
                  <a:pt x="439140" y="147636"/>
                  <a:pt x="438553" y="149163"/>
                  <a:pt x="437143" y="150338"/>
                </a:cubicBezTo>
                <a:cubicBezTo>
                  <a:pt x="435733" y="151513"/>
                  <a:pt x="432209" y="153510"/>
                  <a:pt x="426570" y="156329"/>
                </a:cubicBezTo>
                <a:cubicBezTo>
                  <a:pt x="418112" y="160793"/>
                  <a:pt x="413120" y="163025"/>
                  <a:pt x="411592" y="163025"/>
                </a:cubicBezTo>
                <a:cubicBezTo>
                  <a:pt x="410065" y="163025"/>
                  <a:pt x="409654" y="167372"/>
                  <a:pt x="410359" y="176065"/>
                </a:cubicBezTo>
                <a:cubicBezTo>
                  <a:pt x="411064" y="184758"/>
                  <a:pt x="412004" y="190456"/>
                  <a:pt x="413178" y="193157"/>
                </a:cubicBezTo>
                <a:cubicBezTo>
                  <a:pt x="414353" y="195859"/>
                  <a:pt x="416468" y="197210"/>
                  <a:pt x="419522" y="197210"/>
                </a:cubicBezTo>
                <a:cubicBezTo>
                  <a:pt x="421637" y="197210"/>
                  <a:pt x="422987" y="197563"/>
                  <a:pt x="423575" y="198268"/>
                </a:cubicBezTo>
                <a:cubicBezTo>
                  <a:pt x="424162" y="198972"/>
                  <a:pt x="424573" y="200852"/>
                  <a:pt x="424808" y="203907"/>
                </a:cubicBezTo>
                <a:cubicBezTo>
                  <a:pt x="425043" y="208371"/>
                  <a:pt x="424280" y="210955"/>
                  <a:pt x="422517" y="211660"/>
                </a:cubicBezTo>
                <a:cubicBezTo>
                  <a:pt x="420755" y="212365"/>
                  <a:pt x="419874" y="213833"/>
                  <a:pt x="419874" y="216065"/>
                </a:cubicBezTo>
                <a:cubicBezTo>
                  <a:pt x="419874" y="218297"/>
                  <a:pt x="419052" y="220647"/>
                  <a:pt x="417408" y="223114"/>
                </a:cubicBezTo>
                <a:cubicBezTo>
                  <a:pt x="415763" y="225581"/>
                  <a:pt x="414647" y="230103"/>
                  <a:pt x="414060" y="236682"/>
                </a:cubicBezTo>
                <a:cubicBezTo>
                  <a:pt x="413472" y="243261"/>
                  <a:pt x="412650" y="247549"/>
                  <a:pt x="411592" y="249546"/>
                </a:cubicBezTo>
                <a:cubicBezTo>
                  <a:pt x="410535" y="251543"/>
                  <a:pt x="410007" y="252835"/>
                  <a:pt x="410006" y="253422"/>
                </a:cubicBezTo>
                <a:cubicBezTo>
                  <a:pt x="410006" y="254010"/>
                  <a:pt x="409301" y="256418"/>
                  <a:pt x="407892" y="260647"/>
                </a:cubicBezTo>
                <a:cubicBezTo>
                  <a:pt x="406482" y="264876"/>
                  <a:pt x="406130" y="267343"/>
                  <a:pt x="406834" y="268048"/>
                </a:cubicBezTo>
                <a:cubicBezTo>
                  <a:pt x="407540" y="268753"/>
                  <a:pt x="407070" y="270632"/>
                  <a:pt x="405425" y="273687"/>
                </a:cubicBezTo>
                <a:cubicBezTo>
                  <a:pt x="403075" y="278386"/>
                  <a:pt x="399904" y="288841"/>
                  <a:pt x="395909" y="305053"/>
                </a:cubicBezTo>
                <a:cubicBezTo>
                  <a:pt x="394969" y="309047"/>
                  <a:pt x="393207" y="312219"/>
                  <a:pt x="390623" y="314568"/>
                </a:cubicBezTo>
                <a:cubicBezTo>
                  <a:pt x="388039" y="316918"/>
                  <a:pt x="385219" y="318092"/>
                  <a:pt x="382165" y="318092"/>
                </a:cubicBezTo>
                <a:cubicBezTo>
                  <a:pt x="380755" y="318092"/>
                  <a:pt x="377877" y="315801"/>
                  <a:pt x="373530" y="311220"/>
                </a:cubicBezTo>
                <a:cubicBezTo>
                  <a:pt x="369184" y="306639"/>
                  <a:pt x="367011" y="303643"/>
                  <a:pt x="367011" y="302233"/>
                </a:cubicBezTo>
                <a:cubicBezTo>
                  <a:pt x="367010" y="300354"/>
                  <a:pt x="365718" y="296829"/>
                  <a:pt x="363134" y="291660"/>
                </a:cubicBezTo>
                <a:cubicBezTo>
                  <a:pt x="361254" y="288136"/>
                  <a:pt x="360197" y="285611"/>
                  <a:pt x="359962" y="284083"/>
                </a:cubicBezTo>
                <a:cubicBezTo>
                  <a:pt x="359727" y="282556"/>
                  <a:pt x="360079" y="280383"/>
                  <a:pt x="361020" y="277564"/>
                </a:cubicBezTo>
                <a:cubicBezTo>
                  <a:pt x="362429" y="273334"/>
                  <a:pt x="362781" y="265346"/>
                  <a:pt x="362077" y="253598"/>
                </a:cubicBezTo>
                <a:cubicBezTo>
                  <a:pt x="361137" y="241381"/>
                  <a:pt x="361196" y="232982"/>
                  <a:pt x="362253" y="228400"/>
                </a:cubicBezTo>
                <a:cubicBezTo>
                  <a:pt x="363310" y="223819"/>
                  <a:pt x="366188" y="219413"/>
                  <a:pt x="370887" y="215184"/>
                </a:cubicBezTo>
                <a:cubicBezTo>
                  <a:pt x="376056" y="210485"/>
                  <a:pt x="379815" y="207313"/>
                  <a:pt x="382165" y="205669"/>
                </a:cubicBezTo>
                <a:cubicBezTo>
                  <a:pt x="384514" y="204024"/>
                  <a:pt x="385395" y="202145"/>
                  <a:pt x="384808" y="200030"/>
                </a:cubicBezTo>
                <a:cubicBezTo>
                  <a:pt x="384221" y="197915"/>
                  <a:pt x="384749" y="195918"/>
                  <a:pt x="386394" y="194039"/>
                </a:cubicBezTo>
                <a:cubicBezTo>
                  <a:pt x="388979" y="191219"/>
                  <a:pt x="390388" y="186990"/>
                  <a:pt x="390623" y="181352"/>
                </a:cubicBezTo>
                <a:cubicBezTo>
                  <a:pt x="390388" y="179707"/>
                  <a:pt x="389918" y="179002"/>
                  <a:pt x="389213" y="179237"/>
                </a:cubicBezTo>
                <a:cubicBezTo>
                  <a:pt x="388039" y="179941"/>
                  <a:pt x="387451" y="181234"/>
                  <a:pt x="387451" y="183114"/>
                </a:cubicBezTo>
                <a:cubicBezTo>
                  <a:pt x="387451" y="186403"/>
                  <a:pt x="386100" y="188576"/>
                  <a:pt x="383398" y="189633"/>
                </a:cubicBezTo>
                <a:cubicBezTo>
                  <a:pt x="380696" y="190691"/>
                  <a:pt x="377348" y="190456"/>
                  <a:pt x="373354" y="188928"/>
                </a:cubicBezTo>
                <a:cubicBezTo>
                  <a:pt x="369360" y="187401"/>
                  <a:pt x="365718" y="184758"/>
                  <a:pt x="362429" y="180999"/>
                </a:cubicBezTo>
                <a:cubicBezTo>
                  <a:pt x="360315" y="178884"/>
                  <a:pt x="357554" y="174303"/>
                  <a:pt x="354147" y="167254"/>
                </a:cubicBezTo>
                <a:cubicBezTo>
                  <a:pt x="350740" y="160206"/>
                  <a:pt x="348567" y="154685"/>
                  <a:pt x="347627" y="150690"/>
                </a:cubicBezTo>
                <a:cubicBezTo>
                  <a:pt x="346922" y="147636"/>
                  <a:pt x="344808" y="143172"/>
                  <a:pt x="341283" y="137298"/>
                </a:cubicBezTo>
                <a:cubicBezTo>
                  <a:pt x="337759" y="131424"/>
                  <a:pt x="335762" y="126902"/>
                  <a:pt x="335292" y="123730"/>
                </a:cubicBezTo>
                <a:cubicBezTo>
                  <a:pt x="334822" y="120558"/>
                  <a:pt x="335645" y="118032"/>
                  <a:pt x="337759" y="116153"/>
                </a:cubicBezTo>
                <a:cubicBezTo>
                  <a:pt x="339169" y="114743"/>
                  <a:pt x="340520" y="112217"/>
                  <a:pt x="341812" y="108576"/>
                </a:cubicBezTo>
                <a:cubicBezTo>
                  <a:pt x="343105" y="104934"/>
                  <a:pt x="343868" y="101469"/>
                  <a:pt x="344103" y="98179"/>
                </a:cubicBezTo>
                <a:cubicBezTo>
                  <a:pt x="344103" y="96300"/>
                  <a:pt x="345277" y="91894"/>
                  <a:pt x="347627" y="84963"/>
                </a:cubicBezTo>
                <a:cubicBezTo>
                  <a:pt x="349977" y="78032"/>
                  <a:pt x="351856" y="73509"/>
                  <a:pt x="353266" y="71395"/>
                </a:cubicBezTo>
                <a:cubicBezTo>
                  <a:pt x="354676" y="68810"/>
                  <a:pt x="356790" y="67577"/>
                  <a:pt x="359610" y="67694"/>
                </a:cubicBezTo>
                <a:cubicBezTo>
                  <a:pt x="362429" y="67812"/>
                  <a:pt x="365366" y="69163"/>
                  <a:pt x="368420" y="71747"/>
                </a:cubicBezTo>
                <a:cubicBezTo>
                  <a:pt x="370535" y="73627"/>
                  <a:pt x="371710" y="75154"/>
                  <a:pt x="371945" y="76329"/>
                </a:cubicBezTo>
                <a:cubicBezTo>
                  <a:pt x="372179" y="77503"/>
                  <a:pt x="371827" y="79971"/>
                  <a:pt x="370887" y="83730"/>
                </a:cubicBezTo>
                <a:cubicBezTo>
                  <a:pt x="369713" y="88898"/>
                  <a:pt x="369830" y="91483"/>
                  <a:pt x="371240" y="91483"/>
                </a:cubicBezTo>
                <a:cubicBezTo>
                  <a:pt x="372884" y="91483"/>
                  <a:pt x="377113" y="89897"/>
                  <a:pt x="383927" y="86725"/>
                </a:cubicBezTo>
                <a:cubicBezTo>
                  <a:pt x="390740" y="83553"/>
                  <a:pt x="394147" y="81615"/>
                  <a:pt x="394147" y="80910"/>
                </a:cubicBezTo>
                <a:cubicBezTo>
                  <a:pt x="394147" y="79970"/>
                  <a:pt x="395204" y="79501"/>
                  <a:pt x="397319" y="79501"/>
                </a:cubicBezTo>
                <a:cubicBezTo>
                  <a:pt x="400138" y="79500"/>
                  <a:pt x="409066" y="77268"/>
                  <a:pt x="424103" y="72805"/>
                </a:cubicBezTo>
                <a:cubicBezTo>
                  <a:pt x="427158" y="71630"/>
                  <a:pt x="429919" y="71571"/>
                  <a:pt x="432385" y="72628"/>
                </a:cubicBezTo>
                <a:close/>
                <a:moveTo>
                  <a:pt x="1507380" y="239326"/>
                </a:moveTo>
                <a:cubicBezTo>
                  <a:pt x="1511550" y="239325"/>
                  <a:pt x="1517218" y="240324"/>
                  <a:pt x="1524384" y="242321"/>
                </a:cubicBezTo>
                <a:cubicBezTo>
                  <a:pt x="1529083" y="243731"/>
                  <a:pt x="1532430" y="245140"/>
                  <a:pt x="1534428" y="246550"/>
                </a:cubicBezTo>
                <a:cubicBezTo>
                  <a:pt x="1536425" y="247960"/>
                  <a:pt x="1538480" y="250309"/>
                  <a:pt x="1540595" y="253598"/>
                </a:cubicBezTo>
                <a:cubicBezTo>
                  <a:pt x="1544590" y="260177"/>
                  <a:pt x="1543532" y="267695"/>
                  <a:pt x="1537424" y="276154"/>
                </a:cubicBezTo>
                <a:cubicBezTo>
                  <a:pt x="1535074" y="279208"/>
                  <a:pt x="1531315" y="280794"/>
                  <a:pt x="1526146" y="280912"/>
                </a:cubicBezTo>
                <a:cubicBezTo>
                  <a:pt x="1520977" y="281029"/>
                  <a:pt x="1517336" y="281558"/>
                  <a:pt x="1515221" y="282497"/>
                </a:cubicBezTo>
                <a:cubicBezTo>
                  <a:pt x="1513106" y="283437"/>
                  <a:pt x="1512049" y="282674"/>
                  <a:pt x="1512049" y="280207"/>
                </a:cubicBezTo>
                <a:cubicBezTo>
                  <a:pt x="1512049" y="277740"/>
                  <a:pt x="1511227" y="276506"/>
                  <a:pt x="1509582" y="276506"/>
                </a:cubicBezTo>
                <a:cubicBezTo>
                  <a:pt x="1508172" y="276506"/>
                  <a:pt x="1507056" y="275331"/>
                  <a:pt x="1506234" y="272982"/>
                </a:cubicBezTo>
                <a:cubicBezTo>
                  <a:pt x="1505411" y="270632"/>
                  <a:pt x="1505000" y="267813"/>
                  <a:pt x="1505000" y="264523"/>
                </a:cubicBezTo>
                <a:cubicBezTo>
                  <a:pt x="1504766" y="261704"/>
                  <a:pt x="1503473" y="259120"/>
                  <a:pt x="1501123" y="256771"/>
                </a:cubicBezTo>
                <a:cubicBezTo>
                  <a:pt x="1497129" y="252776"/>
                  <a:pt x="1496542" y="247960"/>
                  <a:pt x="1499362" y="242321"/>
                </a:cubicBezTo>
                <a:cubicBezTo>
                  <a:pt x="1500536" y="240324"/>
                  <a:pt x="1503209" y="239325"/>
                  <a:pt x="1507380" y="239326"/>
                </a:cubicBezTo>
                <a:close/>
                <a:moveTo>
                  <a:pt x="204719" y="3729"/>
                </a:moveTo>
                <a:cubicBezTo>
                  <a:pt x="205776" y="3729"/>
                  <a:pt x="206305" y="4258"/>
                  <a:pt x="206305" y="5315"/>
                </a:cubicBezTo>
                <a:cubicBezTo>
                  <a:pt x="206305" y="6372"/>
                  <a:pt x="205776" y="7254"/>
                  <a:pt x="204719" y="7958"/>
                </a:cubicBezTo>
                <a:cubicBezTo>
                  <a:pt x="203662" y="8663"/>
                  <a:pt x="203133" y="8134"/>
                  <a:pt x="203133" y="6372"/>
                </a:cubicBezTo>
                <a:cubicBezTo>
                  <a:pt x="203133" y="4610"/>
                  <a:pt x="203662" y="3729"/>
                  <a:pt x="204719" y="3729"/>
                </a:cubicBezTo>
                <a:close/>
                <a:moveTo>
                  <a:pt x="211547" y="117"/>
                </a:moveTo>
                <a:cubicBezTo>
                  <a:pt x="211988" y="-177"/>
                  <a:pt x="212296" y="87"/>
                  <a:pt x="212472" y="910"/>
                </a:cubicBezTo>
                <a:cubicBezTo>
                  <a:pt x="212825" y="2555"/>
                  <a:pt x="214293" y="3142"/>
                  <a:pt x="216877" y="2672"/>
                </a:cubicBezTo>
                <a:cubicBezTo>
                  <a:pt x="218522" y="2437"/>
                  <a:pt x="219579" y="2496"/>
                  <a:pt x="220049" y="2848"/>
                </a:cubicBezTo>
                <a:cubicBezTo>
                  <a:pt x="220519" y="3200"/>
                  <a:pt x="220754" y="3964"/>
                  <a:pt x="220754" y="5139"/>
                </a:cubicBezTo>
                <a:cubicBezTo>
                  <a:pt x="220754" y="7488"/>
                  <a:pt x="221459" y="9016"/>
                  <a:pt x="222869" y="9720"/>
                </a:cubicBezTo>
                <a:cubicBezTo>
                  <a:pt x="224983" y="10895"/>
                  <a:pt x="227215" y="20998"/>
                  <a:pt x="229565" y="40029"/>
                </a:cubicBezTo>
                <a:cubicBezTo>
                  <a:pt x="230270" y="45433"/>
                  <a:pt x="230622" y="54008"/>
                  <a:pt x="230622" y="65756"/>
                </a:cubicBezTo>
                <a:lnTo>
                  <a:pt x="230622" y="83730"/>
                </a:lnTo>
                <a:lnTo>
                  <a:pt x="238023" y="86901"/>
                </a:lnTo>
                <a:cubicBezTo>
                  <a:pt x="242487" y="89016"/>
                  <a:pt x="246834" y="92012"/>
                  <a:pt x="251063" y="95888"/>
                </a:cubicBezTo>
                <a:cubicBezTo>
                  <a:pt x="255292" y="99765"/>
                  <a:pt x="257641" y="102878"/>
                  <a:pt x="258111" y="105228"/>
                </a:cubicBezTo>
                <a:cubicBezTo>
                  <a:pt x="258346" y="108282"/>
                  <a:pt x="257406" y="112335"/>
                  <a:pt x="255292" y="117386"/>
                </a:cubicBezTo>
                <a:cubicBezTo>
                  <a:pt x="253177" y="122437"/>
                  <a:pt x="250828" y="126373"/>
                  <a:pt x="248243" y="129193"/>
                </a:cubicBezTo>
                <a:cubicBezTo>
                  <a:pt x="244719" y="132482"/>
                  <a:pt x="243133" y="134303"/>
                  <a:pt x="243486" y="134655"/>
                </a:cubicBezTo>
                <a:cubicBezTo>
                  <a:pt x="243838" y="135007"/>
                  <a:pt x="245718" y="135830"/>
                  <a:pt x="249124" y="137122"/>
                </a:cubicBezTo>
                <a:cubicBezTo>
                  <a:pt x="252531" y="138414"/>
                  <a:pt x="255174" y="140118"/>
                  <a:pt x="257054" y="142232"/>
                </a:cubicBezTo>
                <a:cubicBezTo>
                  <a:pt x="258934" y="144347"/>
                  <a:pt x="260578" y="145404"/>
                  <a:pt x="261988" y="145404"/>
                </a:cubicBezTo>
                <a:cubicBezTo>
                  <a:pt x="263397" y="145404"/>
                  <a:pt x="265218" y="146696"/>
                  <a:pt x="267451" y="149281"/>
                </a:cubicBezTo>
                <a:cubicBezTo>
                  <a:pt x="269683" y="151865"/>
                  <a:pt x="273031" y="153510"/>
                  <a:pt x="277494" y="154215"/>
                </a:cubicBezTo>
                <a:cubicBezTo>
                  <a:pt x="285953" y="155624"/>
                  <a:pt x="291122" y="159149"/>
                  <a:pt x="293001" y="164787"/>
                </a:cubicBezTo>
                <a:cubicBezTo>
                  <a:pt x="294176" y="168077"/>
                  <a:pt x="294764" y="169839"/>
                  <a:pt x="294763" y="170074"/>
                </a:cubicBezTo>
                <a:cubicBezTo>
                  <a:pt x="294764" y="171249"/>
                  <a:pt x="291533" y="172776"/>
                  <a:pt x="285072" y="174655"/>
                </a:cubicBezTo>
                <a:cubicBezTo>
                  <a:pt x="278611" y="176535"/>
                  <a:pt x="270799" y="178297"/>
                  <a:pt x="261635" y="179942"/>
                </a:cubicBezTo>
                <a:cubicBezTo>
                  <a:pt x="259521" y="180176"/>
                  <a:pt x="254705" y="181645"/>
                  <a:pt x="247186" y="184347"/>
                </a:cubicBezTo>
                <a:cubicBezTo>
                  <a:pt x="239668" y="187049"/>
                  <a:pt x="233265" y="188694"/>
                  <a:pt x="227979" y="189281"/>
                </a:cubicBezTo>
                <a:cubicBezTo>
                  <a:pt x="222693" y="189868"/>
                  <a:pt x="218875" y="190985"/>
                  <a:pt x="216525" y="192629"/>
                </a:cubicBezTo>
                <a:cubicBezTo>
                  <a:pt x="214176" y="194273"/>
                  <a:pt x="212061" y="195096"/>
                  <a:pt x="210182" y="195096"/>
                </a:cubicBezTo>
                <a:cubicBezTo>
                  <a:pt x="208067" y="195096"/>
                  <a:pt x="206070" y="196095"/>
                  <a:pt x="204190" y="198092"/>
                </a:cubicBezTo>
                <a:cubicBezTo>
                  <a:pt x="202310" y="200089"/>
                  <a:pt x="201371" y="202379"/>
                  <a:pt x="201371" y="204964"/>
                </a:cubicBezTo>
                <a:cubicBezTo>
                  <a:pt x="201371" y="207783"/>
                  <a:pt x="200725" y="209898"/>
                  <a:pt x="199432" y="211308"/>
                </a:cubicBezTo>
                <a:cubicBezTo>
                  <a:pt x="198140" y="212717"/>
                  <a:pt x="197377" y="215184"/>
                  <a:pt x="197142" y="218708"/>
                </a:cubicBezTo>
                <a:cubicBezTo>
                  <a:pt x="196907" y="222233"/>
                  <a:pt x="197729" y="223995"/>
                  <a:pt x="199608" y="223995"/>
                </a:cubicBezTo>
                <a:cubicBezTo>
                  <a:pt x="201488" y="223995"/>
                  <a:pt x="203955" y="224817"/>
                  <a:pt x="207010" y="226462"/>
                </a:cubicBezTo>
                <a:cubicBezTo>
                  <a:pt x="210064" y="228106"/>
                  <a:pt x="212648" y="228929"/>
                  <a:pt x="214763" y="228929"/>
                </a:cubicBezTo>
                <a:cubicBezTo>
                  <a:pt x="216878" y="228929"/>
                  <a:pt x="219344" y="229633"/>
                  <a:pt x="222164" y="231043"/>
                </a:cubicBezTo>
                <a:cubicBezTo>
                  <a:pt x="237906" y="239266"/>
                  <a:pt x="246951" y="243378"/>
                  <a:pt x="249300" y="243378"/>
                </a:cubicBezTo>
                <a:cubicBezTo>
                  <a:pt x="250710" y="243378"/>
                  <a:pt x="252120" y="244025"/>
                  <a:pt x="253530" y="245316"/>
                </a:cubicBezTo>
                <a:cubicBezTo>
                  <a:pt x="254939" y="246609"/>
                  <a:pt x="259227" y="250191"/>
                  <a:pt x="266393" y="256065"/>
                </a:cubicBezTo>
                <a:cubicBezTo>
                  <a:pt x="273559" y="261939"/>
                  <a:pt x="277436" y="265816"/>
                  <a:pt x="278023" y="267695"/>
                </a:cubicBezTo>
                <a:cubicBezTo>
                  <a:pt x="278611" y="269575"/>
                  <a:pt x="279844" y="270808"/>
                  <a:pt x="281723" y="271396"/>
                </a:cubicBezTo>
                <a:cubicBezTo>
                  <a:pt x="283603" y="271983"/>
                  <a:pt x="285248" y="273863"/>
                  <a:pt x="286658" y="277035"/>
                </a:cubicBezTo>
                <a:cubicBezTo>
                  <a:pt x="288067" y="280207"/>
                  <a:pt x="289477" y="282145"/>
                  <a:pt x="290887" y="282850"/>
                </a:cubicBezTo>
                <a:cubicBezTo>
                  <a:pt x="292296" y="283790"/>
                  <a:pt x="294646" y="287784"/>
                  <a:pt x="297935" y="294832"/>
                </a:cubicBezTo>
                <a:lnTo>
                  <a:pt x="302657" y="308661"/>
                </a:lnTo>
                <a:lnTo>
                  <a:pt x="262488" y="301603"/>
                </a:lnTo>
                <a:lnTo>
                  <a:pt x="260578" y="298356"/>
                </a:lnTo>
                <a:cubicBezTo>
                  <a:pt x="258229" y="295772"/>
                  <a:pt x="256349" y="294480"/>
                  <a:pt x="254940" y="294480"/>
                </a:cubicBezTo>
                <a:cubicBezTo>
                  <a:pt x="253530" y="294480"/>
                  <a:pt x="252825" y="293716"/>
                  <a:pt x="252825" y="292189"/>
                </a:cubicBezTo>
                <a:cubicBezTo>
                  <a:pt x="252825" y="290662"/>
                  <a:pt x="252355" y="289898"/>
                  <a:pt x="251415" y="289898"/>
                </a:cubicBezTo>
                <a:cubicBezTo>
                  <a:pt x="250475" y="289898"/>
                  <a:pt x="249653" y="288430"/>
                  <a:pt x="248948" y="285493"/>
                </a:cubicBezTo>
                <a:cubicBezTo>
                  <a:pt x="248244" y="282556"/>
                  <a:pt x="247480" y="281792"/>
                  <a:pt x="246657" y="283202"/>
                </a:cubicBezTo>
                <a:cubicBezTo>
                  <a:pt x="245835" y="284612"/>
                  <a:pt x="245072" y="284494"/>
                  <a:pt x="244367" y="282850"/>
                </a:cubicBezTo>
                <a:cubicBezTo>
                  <a:pt x="243662" y="281205"/>
                  <a:pt x="243838" y="280031"/>
                  <a:pt x="244896" y="279325"/>
                </a:cubicBezTo>
                <a:cubicBezTo>
                  <a:pt x="245952" y="278621"/>
                  <a:pt x="246481" y="276976"/>
                  <a:pt x="246481" y="274392"/>
                </a:cubicBezTo>
                <a:cubicBezTo>
                  <a:pt x="246481" y="272512"/>
                  <a:pt x="245248" y="270163"/>
                  <a:pt x="242781" y="267343"/>
                </a:cubicBezTo>
                <a:cubicBezTo>
                  <a:pt x="240314" y="264524"/>
                  <a:pt x="235673" y="260295"/>
                  <a:pt x="228860" y="254656"/>
                </a:cubicBezTo>
                <a:cubicBezTo>
                  <a:pt x="224396" y="250896"/>
                  <a:pt x="221224" y="247960"/>
                  <a:pt x="219345" y="245845"/>
                </a:cubicBezTo>
                <a:cubicBezTo>
                  <a:pt x="214881" y="240677"/>
                  <a:pt x="210358" y="236858"/>
                  <a:pt x="205776" y="234391"/>
                </a:cubicBezTo>
                <a:cubicBezTo>
                  <a:pt x="201195" y="231925"/>
                  <a:pt x="197376" y="231278"/>
                  <a:pt x="194323" y="232453"/>
                </a:cubicBezTo>
                <a:cubicBezTo>
                  <a:pt x="192678" y="233158"/>
                  <a:pt x="191033" y="236565"/>
                  <a:pt x="189388" y="242673"/>
                </a:cubicBezTo>
                <a:cubicBezTo>
                  <a:pt x="184454" y="260530"/>
                  <a:pt x="180578" y="272570"/>
                  <a:pt x="177758" y="278797"/>
                </a:cubicBezTo>
                <a:lnTo>
                  <a:pt x="172912" y="285864"/>
                </a:lnTo>
                <a:lnTo>
                  <a:pt x="126464" y="277703"/>
                </a:lnTo>
                <a:lnTo>
                  <a:pt x="125952" y="274744"/>
                </a:lnTo>
                <a:cubicBezTo>
                  <a:pt x="124777" y="273569"/>
                  <a:pt x="124366" y="272571"/>
                  <a:pt x="124719" y="271748"/>
                </a:cubicBezTo>
                <a:cubicBezTo>
                  <a:pt x="125071" y="270926"/>
                  <a:pt x="126304" y="269810"/>
                  <a:pt x="128419" y="268400"/>
                </a:cubicBezTo>
                <a:cubicBezTo>
                  <a:pt x="131003" y="266756"/>
                  <a:pt x="132296" y="266168"/>
                  <a:pt x="132295" y="266638"/>
                </a:cubicBezTo>
                <a:cubicBezTo>
                  <a:pt x="132295" y="267108"/>
                  <a:pt x="131121" y="268400"/>
                  <a:pt x="128771" y="270515"/>
                </a:cubicBezTo>
                <a:cubicBezTo>
                  <a:pt x="126422" y="272629"/>
                  <a:pt x="125835" y="273687"/>
                  <a:pt x="127009" y="273687"/>
                </a:cubicBezTo>
                <a:cubicBezTo>
                  <a:pt x="128889" y="273687"/>
                  <a:pt x="133529" y="269634"/>
                  <a:pt x="140930" y="261528"/>
                </a:cubicBezTo>
                <a:cubicBezTo>
                  <a:pt x="148331" y="253422"/>
                  <a:pt x="153441" y="246785"/>
                  <a:pt x="156261" y="241616"/>
                </a:cubicBezTo>
                <a:cubicBezTo>
                  <a:pt x="159550" y="235742"/>
                  <a:pt x="162545" y="229634"/>
                  <a:pt x="165247" y="223290"/>
                </a:cubicBezTo>
                <a:cubicBezTo>
                  <a:pt x="167949" y="216946"/>
                  <a:pt x="169065" y="213540"/>
                  <a:pt x="168595" y="213070"/>
                </a:cubicBezTo>
                <a:cubicBezTo>
                  <a:pt x="168125" y="212600"/>
                  <a:pt x="164190" y="213892"/>
                  <a:pt x="156789" y="216947"/>
                </a:cubicBezTo>
                <a:cubicBezTo>
                  <a:pt x="149388" y="220001"/>
                  <a:pt x="145218" y="222233"/>
                  <a:pt x="144278" y="223642"/>
                </a:cubicBezTo>
                <a:cubicBezTo>
                  <a:pt x="141459" y="226697"/>
                  <a:pt x="138169" y="225992"/>
                  <a:pt x="134410" y="221528"/>
                </a:cubicBezTo>
                <a:cubicBezTo>
                  <a:pt x="132061" y="218943"/>
                  <a:pt x="130944" y="214068"/>
                  <a:pt x="131062" y="206902"/>
                </a:cubicBezTo>
                <a:cubicBezTo>
                  <a:pt x="131180" y="199736"/>
                  <a:pt x="130533" y="195801"/>
                  <a:pt x="129124" y="195096"/>
                </a:cubicBezTo>
                <a:cubicBezTo>
                  <a:pt x="127714" y="194156"/>
                  <a:pt x="127479" y="192864"/>
                  <a:pt x="128419" y="191219"/>
                </a:cubicBezTo>
                <a:cubicBezTo>
                  <a:pt x="129359" y="189575"/>
                  <a:pt x="131121" y="188283"/>
                  <a:pt x="133705" y="187343"/>
                </a:cubicBezTo>
                <a:cubicBezTo>
                  <a:pt x="136290" y="186403"/>
                  <a:pt x="137934" y="186050"/>
                  <a:pt x="138639" y="186285"/>
                </a:cubicBezTo>
                <a:cubicBezTo>
                  <a:pt x="139109" y="186520"/>
                  <a:pt x="138757" y="186873"/>
                  <a:pt x="137582" y="187342"/>
                </a:cubicBezTo>
                <a:cubicBezTo>
                  <a:pt x="136877" y="187813"/>
                  <a:pt x="135937" y="188282"/>
                  <a:pt x="134763" y="188752"/>
                </a:cubicBezTo>
                <a:cubicBezTo>
                  <a:pt x="131238" y="189927"/>
                  <a:pt x="129946" y="191219"/>
                  <a:pt x="130886" y="192629"/>
                </a:cubicBezTo>
                <a:cubicBezTo>
                  <a:pt x="131356" y="193099"/>
                  <a:pt x="132060" y="193334"/>
                  <a:pt x="133001" y="193334"/>
                </a:cubicBezTo>
                <a:cubicBezTo>
                  <a:pt x="134410" y="193334"/>
                  <a:pt x="140167" y="189986"/>
                  <a:pt x="150269" y="183290"/>
                </a:cubicBezTo>
                <a:cubicBezTo>
                  <a:pt x="160372" y="176594"/>
                  <a:pt x="166128" y="172423"/>
                  <a:pt x="167538" y="170779"/>
                </a:cubicBezTo>
                <a:cubicBezTo>
                  <a:pt x="168948" y="168664"/>
                  <a:pt x="170122" y="167607"/>
                  <a:pt x="171062" y="167607"/>
                </a:cubicBezTo>
                <a:cubicBezTo>
                  <a:pt x="171767" y="167607"/>
                  <a:pt x="174058" y="165668"/>
                  <a:pt x="177935" y="161792"/>
                </a:cubicBezTo>
                <a:cubicBezTo>
                  <a:pt x="181811" y="157915"/>
                  <a:pt x="183750" y="155566"/>
                  <a:pt x="183750" y="154743"/>
                </a:cubicBezTo>
                <a:cubicBezTo>
                  <a:pt x="183749" y="153921"/>
                  <a:pt x="184807" y="152511"/>
                  <a:pt x="186921" y="150514"/>
                </a:cubicBezTo>
                <a:cubicBezTo>
                  <a:pt x="189036" y="148517"/>
                  <a:pt x="190974" y="143525"/>
                  <a:pt x="192737" y="135536"/>
                </a:cubicBezTo>
                <a:cubicBezTo>
                  <a:pt x="194498" y="127548"/>
                  <a:pt x="195732" y="123025"/>
                  <a:pt x="196437" y="121968"/>
                </a:cubicBezTo>
                <a:cubicBezTo>
                  <a:pt x="197141" y="120911"/>
                  <a:pt x="197494" y="119442"/>
                  <a:pt x="197494" y="117562"/>
                </a:cubicBezTo>
                <a:cubicBezTo>
                  <a:pt x="197729" y="116388"/>
                  <a:pt x="197318" y="115683"/>
                  <a:pt x="196261" y="115448"/>
                </a:cubicBezTo>
                <a:cubicBezTo>
                  <a:pt x="195203" y="115213"/>
                  <a:pt x="192677" y="115095"/>
                  <a:pt x="188684" y="115095"/>
                </a:cubicBezTo>
                <a:cubicBezTo>
                  <a:pt x="183750" y="115330"/>
                  <a:pt x="179050" y="114567"/>
                  <a:pt x="174586" y="112805"/>
                </a:cubicBezTo>
                <a:cubicBezTo>
                  <a:pt x="170123" y="111043"/>
                  <a:pt x="167538" y="108987"/>
                  <a:pt x="166833" y="106637"/>
                </a:cubicBezTo>
                <a:cubicBezTo>
                  <a:pt x="166363" y="104993"/>
                  <a:pt x="164014" y="101821"/>
                  <a:pt x="159785" y="97122"/>
                </a:cubicBezTo>
                <a:cubicBezTo>
                  <a:pt x="153911" y="90778"/>
                  <a:pt x="152501" y="87489"/>
                  <a:pt x="155556" y="87254"/>
                </a:cubicBezTo>
                <a:cubicBezTo>
                  <a:pt x="156730" y="87254"/>
                  <a:pt x="159197" y="87019"/>
                  <a:pt x="162957" y="86549"/>
                </a:cubicBezTo>
                <a:cubicBezTo>
                  <a:pt x="166716" y="86079"/>
                  <a:pt x="170005" y="86901"/>
                  <a:pt x="172824" y="89016"/>
                </a:cubicBezTo>
                <a:cubicBezTo>
                  <a:pt x="177053" y="92070"/>
                  <a:pt x="183045" y="92540"/>
                  <a:pt x="190798" y="90426"/>
                </a:cubicBezTo>
                <a:cubicBezTo>
                  <a:pt x="193382" y="89721"/>
                  <a:pt x="195027" y="89016"/>
                  <a:pt x="195732" y="88311"/>
                </a:cubicBezTo>
                <a:cubicBezTo>
                  <a:pt x="196437" y="87606"/>
                  <a:pt x="196789" y="86196"/>
                  <a:pt x="196790" y="84082"/>
                </a:cubicBezTo>
                <a:cubicBezTo>
                  <a:pt x="196789" y="81027"/>
                  <a:pt x="197318" y="79500"/>
                  <a:pt x="198375" y="79500"/>
                </a:cubicBezTo>
                <a:cubicBezTo>
                  <a:pt x="199432" y="79500"/>
                  <a:pt x="199961" y="80793"/>
                  <a:pt x="199961" y="83377"/>
                </a:cubicBezTo>
                <a:cubicBezTo>
                  <a:pt x="199961" y="84787"/>
                  <a:pt x="200137" y="85727"/>
                  <a:pt x="200490" y="86196"/>
                </a:cubicBezTo>
                <a:cubicBezTo>
                  <a:pt x="200842" y="86666"/>
                  <a:pt x="201723" y="86666"/>
                  <a:pt x="203133" y="86197"/>
                </a:cubicBezTo>
                <a:cubicBezTo>
                  <a:pt x="204543" y="85962"/>
                  <a:pt x="205600" y="84963"/>
                  <a:pt x="206305" y="83201"/>
                </a:cubicBezTo>
                <a:cubicBezTo>
                  <a:pt x="207010" y="81439"/>
                  <a:pt x="207714" y="77974"/>
                  <a:pt x="208419" y="72805"/>
                </a:cubicBezTo>
                <a:cubicBezTo>
                  <a:pt x="208654" y="71395"/>
                  <a:pt x="209124" y="70103"/>
                  <a:pt x="209829" y="68928"/>
                </a:cubicBezTo>
                <a:cubicBezTo>
                  <a:pt x="210534" y="67753"/>
                  <a:pt x="212296" y="52246"/>
                  <a:pt x="215116" y="22408"/>
                </a:cubicBezTo>
                <a:cubicBezTo>
                  <a:pt x="215350" y="18883"/>
                  <a:pt x="214939" y="15477"/>
                  <a:pt x="213882" y="12187"/>
                </a:cubicBezTo>
                <a:cubicBezTo>
                  <a:pt x="212824" y="8898"/>
                  <a:pt x="211591" y="7253"/>
                  <a:pt x="210182" y="7254"/>
                </a:cubicBezTo>
                <a:cubicBezTo>
                  <a:pt x="209241" y="7253"/>
                  <a:pt x="208772" y="6960"/>
                  <a:pt x="208772" y="6372"/>
                </a:cubicBezTo>
                <a:cubicBezTo>
                  <a:pt x="208772" y="5785"/>
                  <a:pt x="209124" y="4551"/>
                  <a:pt x="209829" y="2672"/>
                </a:cubicBezTo>
                <a:cubicBezTo>
                  <a:pt x="210534" y="1262"/>
                  <a:pt x="211107" y="410"/>
                  <a:pt x="211547" y="117"/>
                </a:cubicBezTo>
                <a:close/>
                <a:moveTo>
                  <a:pt x="650008" y="49897"/>
                </a:moveTo>
                <a:lnTo>
                  <a:pt x="650360" y="57298"/>
                </a:lnTo>
                <a:cubicBezTo>
                  <a:pt x="650595" y="62467"/>
                  <a:pt x="650595" y="66930"/>
                  <a:pt x="650360" y="70690"/>
                </a:cubicBezTo>
                <a:cubicBezTo>
                  <a:pt x="650125" y="74449"/>
                  <a:pt x="650595" y="76329"/>
                  <a:pt x="651770" y="76329"/>
                </a:cubicBezTo>
                <a:cubicBezTo>
                  <a:pt x="652945" y="76329"/>
                  <a:pt x="653180" y="77445"/>
                  <a:pt x="652475" y="79677"/>
                </a:cubicBezTo>
                <a:cubicBezTo>
                  <a:pt x="651770" y="81909"/>
                  <a:pt x="652357" y="83025"/>
                  <a:pt x="654237" y="83025"/>
                </a:cubicBezTo>
                <a:cubicBezTo>
                  <a:pt x="656117" y="83025"/>
                  <a:pt x="656704" y="84845"/>
                  <a:pt x="655999" y="88487"/>
                </a:cubicBezTo>
                <a:cubicBezTo>
                  <a:pt x="655294" y="92129"/>
                  <a:pt x="655764" y="96711"/>
                  <a:pt x="657409" y="102232"/>
                </a:cubicBezTo>
                <a:cubicBezTo>
                  <a:pt x="659054" y="107753"/>
                  <a:pt x="659582" y="112159"/>
                  <a:pt x="658995" y="115448"/>
                </a:cubicBezTo>
                <a:cubicBezTo>
                  <a:pt x="658407" y="118737"/>
                  <a:pt x="658936" y="120382"/>
                  <a:pt x="660581" y="120382"/>
                </a:cubicBezTo>
                <a:cubicBezTo>
                  <a:pt x="662225" y="120382"/>
                  <a:pt x="662989" y="125492"/>
                  <a:pt x="662871" y="135712"/>
                </a:cubicBezTo>
                <a:cubicBezTo>
                  <a:pt x="662754" y="145933"/>
                  <a:pt x="663400" y="151748"/>
                  <a:pt x="664810" y="153157"/>
                </a:cubicBezTo>
                <a:cubicBezTo>
                  <a:pt x="666219" y="154567"/>
                  <a:pt x="666924" y="158796"/>
                  <a:pt x="666924" y="165845"/>
                </a:cubicBezTo>
                <a:cubicBezTo>
                  <a:pt x="666924" y="172893"/>
                  <a:pt x="667570" y="176829"/>
                  <a:pt x="668863" y="177651"/>
                </a:cubicBezTo>
                <a:cubicBezTo>
                  <a:pt x="670155" y="178473"/>
                  <a:pt x="670449" y="187930"/>
                  <a:pt x="669744" y="206021"/>
                </a:cubicBezTo>
                <a:cubicBezTo>
                  <a:pt x="668334" y="243613"/>
                  <a:pt x="662578" y="265346"/>
                  <a:pt x="652475" y="271220"/>
                </a:cubicBezTo>
                <a:cubicBezTo>
                  <a:pt x="647776" y="274039"/>
                  <a:pt x="640903" y="277974"/>
                  <a:pt x="631858" y="283026"/>
                </a:cubicBezTo>
                <a:cubicBezTo>
                  <a:pt x="622812" y="288077"/>
                  <a:pt x="614765" y="292541"/>
                  <a:pt x="607717" y="296418"/>
                </a:cubicBezTo>
                <a:cubicBezTo>
                  <a:pt x="600669" y="300295"/>
                  <a:pt x="597144" y="302174"/>
                  <a:pt x="597144" y="302057"/>
                </a:cubicBezTo>
                <a:cubicBezTo>
                  <a:pt x="597144" y="301939"/>
                  <a:pt x="596850" y="301939"/>
                  <a:pt x="596263" y="302057"/>
                </a:cubicBezTo>
                <a:cubicBezTo>
                  <a:pt x="595675" y="302174"/>
                  <a:pt x="594912" y="302351"/>
                  <a:pt x="593972" y="302586"/>
                </a:cubicBezTo>
                <a:cubicBezTo>
                  <a:pt x="593032" y="302821"/>
                  <a:pt x="592093" y="303173"/>
                  <a:pt x="591153" y="303643"/>
                </a:cubicBezTo>
                <a:cubicBezTo>
                  <a:pt x="576586" y="309752"/>
                  <a:pt x="556146" y="312688"/>
                  <a:pt x="529831" y="312454"/>
                </a:cubicBezTo>
                <a:lnTo>
                  <a:pt x="502342" y="312101"/>
                </a:lnTo>
                <a:lnTo>
                  <a:pt x="491416" y="306110"/>
                </a:lnTo>
                <a:cubicBezTo>
                  <a:pt x="486718" y="303525"/>
                  <a:pt x="483370" y="301234"/>
                  <a:pt x="481373" y="299238"/>
                </a:cubicBezTo>
                <a:cubicBezTo>
                  <a:pt x="479376" y="297241"/>
                  <a:pt x="477085" y="293893"/>
                  <a:pt x="474500" y="289193"/>
                </a:cubicBezTo>
                <a:cubicBezTo>
                  <a:pt x="471916" y="284259"/>
                  <a:pt x="470271" y="280441"/>
                  <a:pt x="469566" y="277740"/>
                </a:cubicBezTo>
                <a:cubicBezTo>
                  <a:pt x="468861" y="275037"/>
                  <a:pt x="468392" y="270750"/>
                  <a:pt x="468157" y="264876"/>
                </a:cubicBezTo>
                <a:cubicBezTo>
                  <a:pt x="467922" y="244670"/>
                  <a:pt x="472151" y="220706"/>
                  <a:pt x="480844" y="192982"/>
                </a:cubicBezTo>
                <a:cubicBezTo>
                  <a:pt x="481784" y="189692"/>
                  <a:pt x="482488" y="186814"/>
                  <a:pt x="482958" y="184347"/>
                </a:cubicBezTo>
                <a:cubicBezTo>
                  <a:pt x="483428" y="181880"/>
                  <a:pt x="483487" y="180001"/>
                  <a:pt x="483134" y="178708"/>
                </a:cubicBezTo>
                <a:cubicBezTo>
                  <a:pt x="482782" y="177416"/>
                  <a:pt x="482136" y="176770"/>
                  <a:pt x="481197" y="176770"/>
                </a:cubicBezTo>
                <a:cubicBezTo>
                  <a:pt x="480491" y="176300"/>
                  <a:pt x="480198" y="175066"/>
                  <a:pt x="480315" y="173069"/>
                </a:cubicBezTo>
                <a:cubicBezTo>
                  <a:pt x="480432" y="171072"/>
                  <a:pt x="481020" y="168546"/>
                  <a:pt x="482077" y="165492"/>
                </a:cubicBezTo>
                <a:cubicBezTo>
                  <a:pt x="483135" y="162438"/>
                  <a:pt x="484251" y="159971"/>
                  <a:pt x="485425" y="158091"/>
                </a:cubicBezTo>
                <a:cubicBezTo>
                  <a:pt x="489889" y="151043"/>
                  <a:pt x="498348" y="144699"/>
                  <a:pt x="510800" y="139061"/>
                </a:cubicBezTo>
                <a:cubicBezTo>
                  <a:pt x="523252" y="133421"/>
                  <a:pt x="534882" y="130720"/>
                  <a:pt x="545690" y="130955"/>
                </a:cubicBezTo>
                <a:cubicBezTo>
                  <a:pt x="550389" y="130954"/>
                  <a:pt x="553855" y="131366"/>
                  <a:pt x="556087" y="132188"/>
                </a:cubicBezTo>
                <a:cubicBezTo>
                  <a:pt x="558318" y="133011"/>
                  <a:pt x="560492" y="134831"/>
                  <a:pt x="562607" y="137651"/>
                </a:cubicBezTo>
                <a:cubicBezTo>
                  <a:pt x="563546" y="138826"/>
                  <a:pt x="563899" y="140118"/>
                  <a:pt x="563664" y="141527"/>
                </a:cubicBezTo>
                <a:cubicBezTo>
                  <a:pt x="563429" y="142937"/>
                  <a:pt x="562371" y="145404"/>
                  <a:pt x="560492" y="148928"/>
                </a:cubicBezTo>
                <a:cubicBezTo>
                  <a:pt x="558612" y="152922"/>
                  <a:pt x="554089" y="158620"/>
                  <a:pt x="546923" y="166021"/>
                </a:cubicBezTo>
                <a:cubicBezTo>
                  <a:pt x="539757" y="173422"/>
                  <a:pt x="533003" y="179472"/>
                  <a:pt x="526659" y="184171"/>
                </a:cubicBezTo>
                <a:cubicBezTo>
                  <a:pt x="521255" y="188165"/>
                  <a:pt x="519258" y="190515"/>
                  <a:pt x="520668" y="191219"/>
                </a:cubicBezTo>
                <a:cubicBezTo>
                  <a:pt x="520903" y="191454"/>
                  <a:pt x="521725" y="191337"/>
                  <a:pt x="523135" y="190867"/>
                </a:cubicBezTo>
                <a:cubicBezTo>
                  <a:pt x="524780" y="190162"/>
                  <a:pt x="525602" y="190338"/>
                  <a:pt x="525602" y="191396"/>
                </a:cubicBezTo>
                <a:cubicBezTo>
                  <a:pt x="525602" y="192453"/>
                  <a:pt x="527599" y="193686"/>
                  <a:pt x="531593" y="195096"/>
                </a:cubicBezTo>
                <a:cubicBezTo>
                  <a:pt x="534413" y="196271"/>
                  <a:pt x="536292" y="197857"/>
                  <a:pt x="537232" y="199853"/>
                </a:cubicBezTo>
                <a:cubicBezTo>
                  <a:pt x="538172" y="201851"/>
                  <a:pt x="537702" y="203437"/>
                  <a:pt x="535822" y="204611"/>
                </a:cubicBezTo>
                <a:cubicBezTo>
                  <a:pt x="532533" y="206726"/>
                  <a:pt x="534060" y="208488"/>
                  <a:pt x="540404" y="209898"/>
                </a:cubicBezTo>
                <a:cubicBezTo>
                  <a:pt x="543223" y="210602"/>
                  <a:pt x="547217" y="211307"/>
                  <a:pt x="552386" y="212012"/>
                </a:cubicBezTo>
                <a:cubicBezTo>
                  <a:pt x="555676" y="212482"/>
                  <a:pt x="557908" y="212365"/>
                  <a:pt x="559082" y="211660"/>
                </a:cubicBezTo>
                <a:cubicBezTo>
                  <a:pt x="560257" y="210955"/>
                  <a:pt x="562019" y="208723"/>
                  <a:pt x="564368" y="204964"/>
                </a:cubicBezTo>
                <a:cubicBezTo>
                  <a:pt x="567893" y="199795"/>
                  <a:pt x="569655" y="196858"/>
                  <a:pt x="569655" y="196153"/>
                </a:cubicBezTo>
                <a:cubicBezTo>
                  <a:pt x="569655" y="195448"/>
                  <a:pt x="571358" y="191572"/>
                  <a:pt x="574765" y="184523"/>
                </a:cubicBezTo>
                <a:cubicBezTo>
                  <a:pt x="578172" y="177475"/>
                  <a:pt x="580580" y="171719"/>
                  <a:pt x="581990" y="167254"/>
                </a:cubicBezTo>
                <a:cubicBezTo>
                  <a:pt x="583400" y="162790"/>
                  <a:pt x="584457" y="159971"/>
                  <a:pt x="585162" y="158796"/>
                </a:cubicBezTo>
                <a:cubicBezTo>
                  <a:pt x="586101" y="157386"/>
                  <a:pt x="587453" y="152746"/>
                  <a:pt x="589215" y="144875"/>
                </a:cubicBezTo>
                <a:cubicBezTo>
                  <a:pt x="590976" y="137004"/>
                  <a:pt x="592210" y="130015"/>
                  <a:pt x="592915" y="123906"/>
                </a:cubicBezTo>
                <a:cubicBezTo>
                  <a:pt x="593620" y="116388"/>
                  <a:pt x="594853" y="109398"/>
                  <a:pt x="596615" y="102937"/>
                </a:cubicBezTo>
                <a:cubicBezTo>
                  <a:pt x="598378" y="96476"/>
                  <a:pt x="598847" y="92834"/>
                  <a:pt x="598025" y="92011"/>
                </a:cubicBezTo>
                <a:cubicBezTo>
                  <a:pt x="597203" y="91189"/>
                  <a:pt x="592328" y="90543"/>
                  <a:pt x="583399" y="90073"/>
                </a:cubicBezTo>
                <a:cubicBezTo>
                  <a:pt x="577526" y="89838"/>
                  <a:pt x="572592" y="90073"/>
                  <a:pt x="568597" y="90778"/>
                </a:cubicBezTo>
                <a:cubicBezTo>
                  <a:pt x="564603" y="91483"/>
                  <a:pt x="557555" y="93480"/>
                  <a:pt x="547452" y="96769"/>
                </a:cubicBezTo>
                <a:cubicBezTo>
                  <a:pt x="532181" y="101468"/>
                  <a:pt x="522019" y="105110"/>
                  <a:pt x="516968" y="107695"/>
                </a:cubicBezTo>
                <a:cubicBezTo>
                  <a:pt x="511916" y="110279"/>
                  <a:pt x="507804" y="111924"/>
                  <a:pt x="504633" y="112628"/>
                </a:cubicBezTo>
                <a:cubicBezTo>
                  <a:pt x="501461" y="113333"/>
                  <a:pt x="499875" y="114273"/>
                  <a:pt x="499875" y="115448"/>
                </a:cubicBezTo>
                <a:cubicBezTo>
                  <a:pt x="499875" y="116622"/>
                  <a:pt x="499229" y="117210"/>
                  <a:pt x="497936" y="117210"/>
                </a:cubicBezTo>
                <a:cubicBezTo>
                  <a:pt x="496644" y="117210"/>
                  <a:pt x="494706" y="118385"/>
                  <a:pt x="492122" y="120734"/>
                </a:cubicBezTo>
                <a:cubicBezTo>
                  <a:pt x="489302" y="123319"/>
                  <a:pt x="486835" y="123906"/>
                  <a:pt x="484720" y="122496"/>
                </a:cubicBezTo>
                <a:cubicBezTo>
                  <a:pt x="482606" y="121087"/>
                  <a:pt x="480961" y="117680"/>
                  <a:pt x="479787" y="112276"/>
                </a:cubicBezTo>
                <a:cubicBezTo>
                  <a:pt x="477672" y="102173"/>
                  <a:pt x="478964" y="94772"/>
                  <a:pt x="483663" y="90073"/>
                </a:cubicBezTo>
                <a:cubicBezTo>
                  <a:pt x="489067" y="84199"/>
                  <a:pt x="494530" y="76035"/>
                  <a:pt x="500051" y="65580"/>
                </a:cubicBezTo>
                <a:cubicBezTo>
                  <a:pt x="505573" y="55125"/>
                  <a:pt x="508803" y="46960"/>
                  <a:pt x="509743" y="41086"/>
                </a:cubicBezTo>
                <a:lnTo>
                  <a:pt x="510800" y="33333"/>
                </a:lnTo>
                <a:lnTo>
                  <a:pt x="505866" y="34743"/>
                </a:lnTo>
                <a:lnTo>
                  <a:pt x="500932" y="35800"/>
                </a:lnTo>
                <a:lnTo>
                  <a:pt x="504456" y="31571"/>
                </a:lnTo>
                <a:cubicBezTo>
                  <a:pt x="506806" y="28986"/>
                  <a:pt x="510037" y="27635"/>
                  <a:pt x="514148" y="27518"/>
                </a:cubicBezTo>
                <a:cubicBezTo>
                  <a:pt x="518260" y="27400"/>
                  <a:pt x="521138" y="28634"/>
                  <a:pt x="522782" y="31218"/>
                </a:cubicBezTo>
                <a:cubicBezTo>
                  <a:pt x="525132" y="34508"/>
                  <a:pt x="525954" y="40851"/>
                  <a:pt x="525249" y="50249"/>
                </a:cubicBezTo>
                <a:cubicBezTo>
                  <a:pt x="524545" y="59647"/>
                  <a:pt x="522548" y="67988"/>
                  <a:pt x="519258" y="75271"/>
                </a:cubicBezTo>
                <a:cubicBezTo>
                  <a:pt x="517848" y="78796"/>
                  <a:pt x="516791" y="81791"/>
                  <a:pt x="516087" y="84258"/>
                </a:cubicBezTo>
                <a:cubicBezTo>
                  <a:pt x="515381" y="86725"/>
                  <a:pt x="514500" y="87959"/>
                  <a:pt x="513443" y="87959"/>
                </a:cubicBezTo>
                <a:cubicBezTo>
                  <a:pt x="512386" y="87959"/>
                  <a:pt x="511857" y="89133"/>
                  <a:pt x="511857" y="91483"/>
                </a:cubicBezTo>
                <a:cubicBezTo>
                  <a:pt x="511857" y="93128"/>
                  <a:pt x="512210" y="93950"/>
                  <a:pt x="512914" y="93950"/>
                </a:cubicBezTo>
                <a:cubicBezTo>
                  <a:pt x="513619" y="93950"/>
                  <a:pt x="515969" y="93363"/>
                  <a:pt x="519963" y="92188"/>
                </a:cubicBezTo>
                <a:cubicBezTo>
                  <a:pt x="525367" y="90308"/>
                  <a:pt x="529244" y="88898"/>
                  <a:pt x="531593" y="87959"/>
                </a:cubicBezTo>
                <a:cubicBezTo>
                  <a:pt x="534882" y="86549"/>
                  <a:pt x="541109" y="84728"/>
                  <a:pt x="550272" y="82496"/>
                </a:cubicBezTo>
                <a:cubicBezTo>
                  <a:pt x="559435" y="80264"/>
                  <a:pt x="567188" y="78796"/>
                  <a:pt x="573532" y="78091"/>
                </a:cubicBezTo>
                <a:cubicBezTo>
                  <a:pt x="579170" y="77151"/>
                  <a:pt x="583224" y="76740"/>
                  <a:pt x="585690" y="76857"/>
                </a:cubicBezTo>
                <a:cubicBezTo>
                  <a:pt x="588157" y="76975"/>
                  <a:pt x="591036" y="77739"/>
                  <a:pt x="594325" y="79148"/>
                </a:cubicBezTo>
                <a:cubicBezTo>
                  <a:pt x="603958" y="82907"/>
                  <a:pt x="610712" y="88076"/>
                  <a:pt x="614589" y="94655"/>
                </a:cubicBezTo>
                <a:cubicBezTo>
                  <a:pt x="618466" y="101233"/>
                  <a:pt x="618994" y="108282"/>
                  <a:pt x="616175" y="115800"/>
                </a:cubicBezTo>
                <a:cubicBezTo>
                  <a:pt x="614765" y="119089"/>
                  <a:pt x="614060" y="122379"/>
                  <a:pt x="614061" y="125668"/>
                </a:cubicBezTo>
                <a:cubicBezTo>
                  <a:pt x="614060" y="128957"/>
                  <a:pt x="613238" y="133774"/>
                  <a:pt x="611593" y="140118"/>
                </a:cubicBezTo>
                <a:cubicBezTo>
                  <a:pt x="609949" y="146461"/>
                  <a:pt x="609009" y="151983"/>
                  <a:pt x="608774" y="156682"/>
                </a:cubicBezTo>
                <a:cubicBezTo>
                  <a:pt x="608539" y="164905"/>
                  <a:pt x="606777" y="174538"/>
                  <a:pt x="603488" y="185581"/>
                </a:cubicBezTo>
                <a:cubicBezTo>
                  <a:pt x="600198" y="196623"/>
                  <a:pt x="596557" y="205669"/>
                  <a:pt x="592562" y="212717"/>
                </a:cubicBezTo>
                <a:cubicBezTo>
                  <a:pt x="590918" y="215772"/>
                  <a:pt x="589273" y="219648"/>
                  <a:pt x="587629" y="224347"/>
                </a:cubicBezTo>
                <a:cubicBezTo>
                  <a:pt x="585984" y="228811"/>
                  <a:pt x="582871" y="234450"/>
                  <a:pt x="578290" y="241263"/>
                </a:cubicBezTo>
                <a:cubicBezTo>
                  <a:pt x="573708" y="248077"/>
                  <a:pt x="569420" y="253129"/>
                  <a:pt x="565426" y="256418"/>
                </a:cubicBezTo>
                <a:cubicBezTo>
                  <a:pt x="562607" y="259003"/>
                  <a:pt x="560786" y="260412"/>
                  <a:pt x="559963" y="260647"/>
                </a:cubicBezTo>
                <a:cubicBezTo>
                  <a:pt x="559141" y="260882"/>
                  <a:pt x="557908" y="260294"/>
                  <a:pt x="556263" y="258885"/>
                </a:cubicBezTo>
                <a:cubicBezTo>
                  <a:pt x="554148" y="257005"/>
                  <a:pt x="552739" y="254538"/>
                  <a:pt x="552034" y="251484"/>
                </a:cubicBezTo>
                <a:cubicBezTo>
                  <a:pt x="551329" y="248664"/>
                  <a:pt x="548333" y="244494"/>
                  <a:pt x="543047" y="238973"/>
                </a:cubicBezTo>
                <a:cubicBezTo>
                  <a:pt x="537760" y="233451"/>
                  <a:pt x="531476" y="227872"/>
                  <a:pt x="524192" y="222233"/>
                </a:cubicBezTo>
                <a:cubicBezTo>
                  <a:pt x="519023" y="218239"/>
                  <a:pt x="515675" y="215948"/>
                  <a:pt x="514148" y="215360"/>
                </a:cubicBezTo>
                <a:cubicBezTo>
                  <a:pt x="512621" y="214773"/>
                  <a:pt x="510448" y="214949"/>
                  <a:pt x="507628" y="215889"/>
                </a:cubicBezTo>
                <a:cubicBezTo>
                  <a:pt x="504574" y="216829"/>
                  <a:pt x="500991" y="217298"/>
                  <a:pt x="496879" y="217299"/>
                </a:cubicBezTo>
                <a:cubicBezTo>
                  <a:pt x="492767" y="217299"/>
                  <a:pt x="490359" y="216711"/>
                  <a:pt x="489654" y="215537"/>
                </a:cubicBezTo>
                <a:cubicBezTo>
                  <a:pt x="488949" y="214597"/>
                  <a:pt x="488127" y="216241"/>
                  <a:pt x="487187" y="220471"/>
                </a:cubicBezTo>
                <a:cubicBezTo>
                  <a:pt x="483663" y="232923"/>
                  <a:pt x="481901" y="245023"/>
                  <a:pt x="481901" y="256770"/>
                </a:cubicBezTo>
                <a:cubicBezTo>
                  <a:pt x="481901" y="274861"/>
                  <a:pt x="485073" y="286374"/>
                  <a:pt x="491416" y="291308"/>
                </a:cubicBezTo>
                <a:cubicBezTo>
                  <a:pt x="493296" y="292718"/>
                  <a:pt x="495469" y="293540"/>
                  <a:pt x="497936" y="293775"/>
                </a:cubicBezTo>
                <a:cubicBezTo>
                  <a:pt x="500403" y="294010"/>
                  <a:pt x="505631" y="293892"/>
                  <a:pt x="513619" y="293422"/>
                </a:cubicBezTo>
                <a:cubicBezTo>
                  <a:pt x="525602" y="292952"/>
                  <a:pt x="533003" y="292718"/>
                  <a:pt x="535822" y="292718"/>
                </a:cubicBezTo>
                <a:cubicBezTo>
                  <a:pt x="548744" y="292718"/>
                  <a:pt x="565073" y="287901"/>
                  <a:pt x="584809" y="278268"/>
                </a:cubicBezTo>
                <a:cubicBezTo>
                  <a:pt x="593032" y="274274"/>
                  <a:pt x="597496" y="272277"/>
                  <a:pt x="598201" y="272277"/>
                </a:cubicBezTo>
                <a:cubicBezTo>
                  <a:pt x="598906" y="272277"/>
                  <a:pt x="602078" y="270515"/>
                  <a:pt x="607717" y="266991"/>
                </a:cubicBezTo>
                <a:cubicBezTo>
                  <a:pt x="612181" y="264171"/>
                  <a:pt x="615411" y="261352"/>
                  <a:pt x="617408" y="258532"/>
                </a:cubicBezTo>
                <a:cubicBezTo>
                  <a:pt x="619405" y="255713"/>
                  <a:pt x="622519" y="249487"/>
                  <a:pt x="626748" y="239854"/>
                </a:cubicBezTo>
                <a:cubicBezTo>
                  <a:pt x="628393" y="235860"/>
                  <a:pt x="629567" y="230750"/>
                  <a:pt x="630272" y="224523"/>
                </a:cubicBezTo>
                <a:cubicBezTo>
                  <a:pt x="630977" y="218297"/>
                  <a:pt x="631799" y="214597"/>
                  <a:pt x="632739" y="213422"/>
                </a:cubicBezTo>
                <a:cubicBezTo>
                  <a:pt x="633679" y="212248"/>
                  <a:pt x="634501" y="206491"/>
                  <a:pt x="635206" y="196153"/>
                </a:cubicBezTo>
                <a:cubicBezTo>
                  <a:pt x="635911" y="186285"/>
                  <a:pt x="636616" y="177827"/>
                  <a:pt x="637320" y="170779"/>
                </a:cubicBezTo>
                <a:cubicBezTo>
                  <a:pt x="637790" y="163965"/>
                  <a:pt x="638319" y="151454"/>
                  <a:pt x="638906" y="133245"/>
                </a:cubicBezTo>
                <a:cubicBezTo>
                  <a:pt x="639494" y="115037"/>
                  <a:pt x="640375" y="100881"/>
                  <a:pt x="641550" y="90778"/>
                </a:cubicBezTo>
                <a:cubicBezTo>
                  <a:pt x="642489" y="80441"/>
                  <a:pt x="643312" y="72570"/>
                  <a:pt x="644017" y="67166"/>
                </a:cubicBezTo>
                <a:cubicBezTo>
                  <a:pt x="644721" y="61762"/>
                  <a:pt x="645896" y="57533"/>
                  <a:pt x="647541" y="54479"/>
                </a:cubicBezTo>
                <a:close/>
                <a:moveTo>
                  <a:pt x="856881" y="46373"/>
                </a:moveTo>
                <a:cubicBezTo>
                  <a:pt x="861110" y="46372"/>
                  <a:pt x="865575" y="47900"/>
                  <a:pt x="870273" y="50954"/>
                </a:cubicBezTo>
                <a:cubicBezTo>
                  <a:pt x="873328" y="53069"/>
                  <a:pt x="875501" y="55712"/>
                  <a:pt x="876793" y="58884"/>
                </a:cubicBezTo>
                <a:cubicBezTo>
                  <a:pt x="878086" y="62056"/>
                  <a:pt x="878849" y="66461"/>
                  <a:pt x="879084" y="72100"/>
                </a:cubicBezTo>
                <a:cubicBezTo>
                  <a:pt x="879084" y="78678"/>
                  <a:pt x="876617" y="87371"/>
                  <a:pt x="871683" y="98179"/>
                </a:cubicBezTo>
                <a:lnTo>
                  <a:pt x="868511" y="104523"/>
                </a:lnTo>
                <a:lnTo>
                  <a:pt x="874150" y="111924"/>
                </a:lnTo>
                <a:cubicBezTo>
                  <a:pt x="877204" y="116153"/>
                  <a:pt x="879319" y="120029"/>
                  <a:pt x="880494" y="123554"/>
                </a:cubicBezTo>
                <a:cubicBezTo>
                  <a:pt x="881669" y="127078"/>
                  <a:pt x="882491" y="132012"/>
                  <a:pt x="882961" y="138356"/>
                </a:cubicBezTo>
                <a:cubicBezTo>
                  <a:pt x="883196" y="144229"/>
                  <a:pt x="882373" y="149516"/>
                  <a:pt x="880494" y="154214"/>
                </a:cubicBezTo>
                <a:cubicBezTo>
                  <a:pt x="874855" y="169251"/>
                  <a:pt x="869099" y="179002"/>
                  <a:pt x="863225" y="183466"/>
                </a:cubicBezTo>
                <a:cubicBezTo>
                  <a:pt x="860875" y="185346"/>
                  <a:pt x="859113" y="186461"/>
                  <a:pt x="857939" y="186814"/>
                </a:cubicBezTo>
                <a:cubicBezTo>
                  <a:pt x="856764" y="187167"/>
                  <a:pt x="854884" y="186990"/>
                  <a:pt x="852300" y="186285"/>
                </a:cubicBezTo>
                <a:cubicBezTo>
                  <a:pt x="848775" y="185346"/>
                  <a:pt x="847013" y="184464"/>
                  <a:pt x="847014" y="183642"/>
                </a:cubicBezTo>
                <a:cubicBezTo>
                  <a:pt x="847013" y="182820"/>
                  <a:pt x="846426" y="181821"/>
                  <a:pt x="845251" y="180646"/>
                </a:cubicBezTo>
                <a:cubicBezTo>
                  <a:pt x="843842" y="179237"/>
                  <a:pt x="841786" y="175830"/>
                  <a:pt x="839084" y="170426"/>
                </a:cubicBezTo>
                <a:cubicBezTo>
                  <a:pt x="836382" y="165022"/>
                  <a:pt x="835031" y="161733"/>
                  <a:pt x="835031" y="160558"/>
                </a:cubicBezTo>
                <a:cubicBezTo>
                  <a:pt x="835031" y="159383"/>
                  <a:pt x="834678" y="158796"/>
                  <a:pt x="833974" y="158796"/>
                </a:cubicBezTo>
                <a:cubicBezTo>
                  <a:pt x="833269" y="158796"/>
                  <a:pt x="832799" y="173363"/>
                  <a:pt x="832564" y="202497"/>
                </a:cubicBezTo>
                <a:cubicBezTo>
                  <a:pt x="832329" y="231631"/>
                  <a:pt x="831859" y="246550"/>
                  <a:pt x="831154" y="247255"/>
                </a:cubicBezTo>
                <a:cubicBezTo>
                  <a:pt x="828570" y="249604"/>
                  <a:pt x="825456" y="249546"/>
                  <a:pt x="821815" y="247078"/>
                </a:cubicBezTo>
                <a:cubicBezTo>
                  <a:pt x="818173" y="244612"/>
                  <a:pt x="815765" y="240911"/>
                  <a:pt x="814590" y="235977"/>
                </a:cubicBezTo>
                <a:cubicBezTo>
                  <a:pt x="813416" y="231278"/>
                  <a:pt x="812417" y="228400"/>
                  <a:pt x="811595" y="227343"/>
                </a:cubicBezTo>
                <a:cubicBezTo>
                  <a:pt x="810772" y="226286"/>
                  <a:pt x="810302" y="224758"/>
                  <a:pt x="810185" y="222761"/>
                </a:cubicBezTo>
                <a:cubicBezTo>
                  <a:pt x="810068" y="220764"/>
                  <a:pt x="810009" y="218591"/>
                  <a:pt x="810009" y="216242"/>
                </a:cubicBezTo>
                <a:cubicBezTo>
                  <a:pt x="809774" y="213187"/>
                  <a:pt x="811066" y="198503"/>
                  <a:pt x="813885" y="172188"/>
                </a:cubicBezTo>
                <a:cubicBezTo>
                  <a:pt x="815530" y="157857"/>
                  <a:pt x="816822" y="145580"/>
                  <a:pt x="817762" y="135360"/>
                </a:cubicBezTo>
                <a:cubicBezTo>
                  <a:pt x="818702" y="125139"/>
                  <a:pt x="819877" y="115976"/>
                  <a:pt x="821286" y="107871"/>
                </a:cubicBezTo>
                <a:cubicBezTo>
                  <a:pt x="822696" y="99765"/>
                  <a:pt x="823166" y="95242"/>
                  <a:pt x="822696" y="94302"/>
                </a:cubicBezTo>
                <a:cubicBezTo>
                  <a:pt x="822461" y="93833"/>
                  <a:pt x="822578" y="93480"/>
                  <a:pt x="823049" y="93245"/>
                </a:cubicBezTo>
                <a:cubicBezTo>
                  <a:pt x="823518" y="93010"/>
                  <a:pt x="824223" y="92893"/>
                  <a:pt x="825163" y="92892"/>
                </a:cubicBezTo>
                <a:cubicBezTo>
                  <a:pt x="827748" y="92893"/>
                  <a:pt x="829568" y="94126"/>
                  <a:pt x="830626" y="96593"/>
                </a:cubicBezTo>
                <a:cubicBezTo>
                  <a:pt x="831683" y="99060"/>
                  <a:pt x="832211" y="103818"/>
                  <a:pt x="832211" y="110866"/>
                </a:cubicBezTo>
                <a:cubicBezTo>
                  <a:pt x="832212" y="116505"/>
                  <a:pt x="832446" y="120499"/>
                  <a:pt x="832917" y="122849"/>
                </a:cubicBezTo>
                <a:cubicBezTo>
                  <a:pt x="833386" y="125198"/>
                  <a:pt x="834678" y="128135"/>
                  <a:pt x="836793" y="131660"/>
                </a:cubicBezTo>
                <a:cubicBezTo>
                  <a:pt x="840787" y="138708"/>
                  <a:pt x="843900" y="142232"/>
                  <a:pt x="846132" y="142232"/>
                </a:cubicBezTo>
                <a:cubicBezTo>
                  <a:pt x="848364" y="142232"/>
                  <a:pt x="851125" y="138590"/>
                  <a:pt x="854414" y="131307"/>
                </a:cubicBezTo>
                <a:cubicBezTo>
                  <a:pt x="857233" y="124963"/>
                  <a:pt x="858643" y="120088"/>
                  <a:pt x="858643" y="116681"/>
                </a:cubicBezTo>
                <a:cubicBezTo>
                  <a:pt x="858644" y="113274"/>
                  <a:pt x="857234" y="108517"/>
                  <a:pt x="854414" y="102408"/>
                </a:cubicBezTo>
                <a:cubicBezTo>
                  <a:pt x="851360" y="95830"/>
                  <a:pt x="849833" y="91131"/>
                  <a:pt x="849833" y="88311"/>
                </a:cubicBezTo>
                <a:cubicBezTo>
                  <a:pt x="849833" y="85491"/>
                  <a:pt x="850655" y="81498"/>
                  <a:pt x="852299" y="76329"/>
                </a:cubicBezTo>
                <a:cubicBezTo>
                  <a:pt x="853944" y="71160"/>
                  <a:pt x="855706" y="67048"/>
                  <a:pt x="857586" y="63994"/>
                </a:cubicBezTo>
                <a:cubicBezTo>
                  <a:pt x="859465" y="60705"/>
                  <a:pt x="860288" y="58590"/>
                  <a:pt x="860053" y="57650"/>
                </a:cubicBezTo>
                <a:cubicBezTo>
                  <a:pt x="859818" y="56710"/>
                  <a:pt x="858291" y="56475"/>
                  <a:pt x="855472" y="56945"/>
                </a:cubicBezTo>
                <a:cubicBezTo>
                  <a:pt x="852652" y="57650"/>
                  <a:pt x="847072" y="60117"/>
                  <a:pt x="838731" y="64346"/>
                </a:cubicBezTo>
                <a:cubicBezTo>
                  <a:pt x="830391" y="68575"/>
                  <a:pt x="824811" y="71747"/>
                  <a:pt x="821991" y="73862"/>
                </a:cubicBezTo>
                <a:cubicBezTo>
                  <a:pt x="818702" y="76681"/>
                  <a:pt x="814473" y="81556"/>
                  <a:pt x="809304" y="88487"/>
                </a:cubicBezTo>
                <a:cubicBezTo>
                  <a:pt x="804135" y="95419"/>
                  <a:pt x="801198" y="100176"/>
                  <a:pt x="800493" y="102761"/>
                </a:cubicBezTo>
                <a:cubicBezTo>
                  <a:pt x="799788" y="105815"/>
                  <a:pt x="799083" y="107342"/>
                  <a:pt x="798379" y="107342"/>
                </a:cubicBezTo>
                <a:cubicBezTo>
                  <a:pt x="797674" y="107342"/>
                  <a:pt x="796793" y="108987"/>
                  <a:pt x="795736" y="112276"/>
                </a:cubicBezTo>
                <a:cubicBezTo>
                  <a:pt x="794678" y="115566"/>
                  <a:pt x="794149" y="118620"/>
                  <a:pt x="794150" y="121439"/>
                </a:cubicBezTo>
                <a:cubicBezTo>
                  <a:pt x="794149" y="126138"/>
                  <a:pt x="792035" y="133422"/>
                  <a:pt x="787806" y="143290"/>
                </a:cubicBezTo>
                <a:cubicBezTo>
                  <a:pt x="783107" y="153862"/>
                  <a:pt x="779700" y="160793"/>
                  <a:pt x="777585" y="164083"/>
                </a:cubicBezTo>
                <a:cubicBezTo>
                  <a:pt x="775471" y="167372"/>
                  <a:pt x="773004" y="169369"/>
                  <a:pt x="770185" y="170074"/>
                </a:cubicBezTo>
                <a:cubicBezTo>
                  <a:pt x="767835" y="170544"/>
                  <a:pt x="765662" y="169604"/>
                  <a:pt x="763665" y="167254"/>
                </a:cubicBezTo>
                <a:cubicBezTo>
                  <a:pt x="761668" y="164905"/>
                  <a:pt x="760317" y="161850"/>
                  <a:pt x="759612" y="158091"/>
                </a:cubicBezTo>
                <a:cubicBezTo>
                  <a:pt x="758907" y="153392"/>
                  <a:pt x="758320" y="149398"/>
                  <a:pt x="757850" y="146109"/>
                </a:cubicBezTo>
                <a:cubicBezTo>
                  <a:pt x="757145" y="141880"/>
                  <a:pt x="756323" y="139765"/>
                  <a:pt x="755383" y="139765"/>
                </a:cubicBezTo>
                <a:cubicBezTo>
                  <a:pt x="753503" y="139765"/>
                  <a:pt x="753503" y="138355"/>
                  <a:pt x="755383" y="135536"/>
                </a:cubicBezTo>
                <a:cubicBezTo>
                  <a:pt x="755853" y="134831"/>
                  <a:pt x="756440" y="134244"/>
                  <a:pt x="757145" y="133774"/>
                </a:cubicBezTo>
                <a:cubicBezTo>
                  <a:pt x="760669" y="131189"/>
                  <a:pt x="765721" y="124846"/>
                  <a:pt x="772299" y="114743"/>
                </a:cubicBezTo>
                <a:cubicBezTo>
                  <a:pt x="773944" y="112158"/>
                  <a:pt x="775119" y="109104"/>
                  <a:pt x="775824" y="105580"/>
                </a:cubicBezTo>
                <a:lnTo>
                  <a:pt x="776528" y="99941"/>
                </a:lnTo>
                <a:lnTo>
                  <a:pt x="770185" y="100999"/>
                </a:lnTo>
                <a:cubicBezTo>
                  <a:pt x="762901" y="101938"/>
                  <a:pt x="755383" y="104640"/>
                  <a:pt x="747630" y="109104"/>
                </a:cubicBezTo>
                <a:cubicBezTo>
                  <a:pt x="739876" y="113568"/>
                  <a:pt x="735060" y="117915"/>
                  <a:pt x="733180" y="122144"/>
                </a:cubicBezTo>
                <a:cubicBezTo>
                  <a:pt x="729656" y="130602"/>
                  <a:pt x="730948" y="143994"/>
                  <a:pt x="737057" y="162320"/>
                </a:cubicBezTo>
                <a:cubicBezTo>
                  <a:pt x="740111" y="171953"/>
                  <a:pt x="741815" y="178414"/>
                  <a:pt x="742167" y="181704"/>
                </a:cubicBezTo>
                <a:cubicBezTo>
                  <a:pt x="742519" y="184993"/>
                  <a:pt x="741638" y="187108"/>
                  <a:pt x="739523" y="188047"/>
                </a:cubicBezTo>
                <a:cubicBezTo>
                  <a:pt x="737409" y="189222"/>
                  <a:pt x="734707" y="189516"/>
                  <a:pt x="731418" y="188928"/>
                </a:cubicBezTo>
                <a:cubicBezTo>
                  <a:pt x="728129" y="188341"/>
                  <a:pt x="725662" y="186990"/>
                  <a:pt x="724017" y="184876"/>
                </a:cubicBezTo>
                <a:cubicBezTo>
                  <a:pt x="721902" y="182761"/>
                  <a:pt x="719377" y="178473"/>
                  <a:pt x="716440" y="172012"/>
                </a:cubicBezTo>
                <a:cubicBezTo>
                  <a:pt x="713503" y="165551"/>
                  <a:pt x="711682" y="160558"/>
                  <a:pt x="710977" y="157034"/>
                </a:cubicBezTo>
                <a:cubicBezTo>
                  <a:pt x="710507" y="153275"/>
                  <a:pt x="709802" y="151395"/>
                  <a:pt x="708863" y="151395"/>
                </a:cubicBezTo>
                <a:cubicBezTo>
                  <a:pt x="707923" y="151395"/>
                  <a:pt x="707453" y="150221"/>
                  <a:pt x="707453" y="147871"/>
                </a:cubicBezTo>
                <a:cubicBezTo>
                  <a:pt x="707453" y="145521"/>
                  <a:pt x="706983" y="144347"/>
                  <a:pt x="706043" y="144347"/>
                </a:cubicBezTo>
                <a:cubicBezTo>
                  <a:pt x="704164" y="144347"/>
                  <a:pt x="704869" y="137886"/>
                  <a:pt x="708158" y="124964"/>
                </a:cubicBezTo>
                <a:cubicBezTo>
                  <a:pt x="712622" y="107812"/>
                  <a:pt x="717321" y="95477"/>
                  <a:pt x="722255" y="87959"/>
                </a:cubicBezTo>
                <a:cubicBezTo>
                  <a:pt x="725075" y="83964"/>
                  <a:pt x="727071" y="81556"/>
                  <a:pt x="728246" y="80734"/>
                </a:cubicBezTo>
                <a:cubicBezTo>
                  <a:pt x="729421" y="79912"/>
                  <a:pt x="730948" y="79736"/>
                  <a:pt x="732827" y="80205"/>
                </a:cubicBezTo>
                <a:cubicBezTo>
                  <a:pt x="735882" y="80675"/>
                  <a:pt x="737644" y="81262"/>
                  <a:pt x="738114" y="81967"/>
                </a:cubicBezTo>
                <a:cubicBezTo>
                  <a:pt x="738819" y="82673"/>
                  <a:pt x="739113" y="85081"/>
                  <a:pt x="738995" y="89192"/>
                </a:cubicBezTo>
                <a:cubicBezTo>
                  <a:pt x="738878" y="93304"/>
                  <a:pt x="738467" y="96417"/>
                  <a:pt x="737762" y="98531"/>
                </a:cubicBezTo>
                <a:lnTo>
                  <a:pt x="736352" y="101703"/>
                </a:lnTo>
                <a:lnTo>
                  <a:pt x="741991" y="98884"/>
                </a:lnTo>
                <a:cubicBezTo>
                  <a:pt x="749274" y="95360"/>
                  <a:pt x="757145" y="92952"/>
                  <a:pt x="765603" y="91659"/>
                </a:cubicBezTo>
                <a:cubicBezTo>
                  <a:pt x="774062" y="90367"/>
                  <a:pt x="780053" y="90661"/>
                  <a:pt x="783577" y="92541"/>
                </a:cubicBezTo>
                <a:cubicBezTo>
                  <a:pt x="786396" y="93715"/>
                  <a:pt x="788335" y="94185"/>
                  <a:pt x="789392" y="93950"/>
                </a:cubicBezTo>
                <a:cubicBezTo>
                  <a:pt x="790449" y="93715"/>
                  <a:pt x="791800" y="92540"/>
                  <a:pt x="793445" y="90426"/>
                </a:cubicBezTo>
                <a:cubicBezTo>
                  <a:pt x="795794" y="86667"/>
                  <a:pt x="799730" y="81733"/>
                  <a:pt x="805251" y="75624"/>
                </a:cubicBezTo>
                <a:cubicBezTo>
                  <a:pt x="810772" y="69515"/>
                  <a:pt x="814825" y="65638"/>
                  <a:pt x="817410" y="63994"/>
                </a:cubicBezTo>
                <a:cubicBezTo>
                  <a:pt x="820934" y="61644"/>
                  <a:pt x="823753" y="59706"/>
                  <a:pt x="825868" y="58179"/>
                </a:cubicBezTo>
                <a:cubicBezTo>
                  <a:pt x="827982" y="56652"/>
                  <a:pt x="832799" y="54243"/>
                  <a:pt x="840317" y="50954"/>
                </a:cubicBezTo>
                <a:cubicBezTo>
                  <a:pt x="847131" y="47900"/>
                  <a:pt x="852652" y="46373"/>
                  <a:pt x="856881" y="46373"/>
                </a:cubicBezTo>
                <a:close/>
                <a:moveTo>
                  <a:pt x="978468" y="66461"/>
                </a:moveTo>
                <a:cubicBezTo>
                  <a:pt x="977058" y="66461"/>
                  <a:pt x="976353" y="66931"/>
                  <a:pt x="976353" y="67871"/>
                </a:cubicBezTo>
                <a:cubicBezTo>
                  <a:pt x="976353" y="68810"/>
                  <a:pt x="977058" y="69280"/>
                  <a:pt x="978468" y="69280"/>
                </a:cubicBezTo>
                <a:cubicBezTo>
                  <a:pt x="979878" y="69280"/>
                  <a:pt x="980583" y="68810"/>
                  <a:pt x="980583" y="67871"/>
                </a:cubicBezTo>
                <a:cubicBezTo>
                  <a:pt x="980582" y="66931"/>
                  <a:pt x="979878" y="66461"/>
                  <a:pt x="978468" y="66461"/>
                </a:cubicBezTo>
                <a:close/>
                <a:moveTo>
                  <a:pt x="979701" y="34214"/>
                </a:moveTo>
                <a:cubicBezTo>
                  <a:pt x="982168" y="34096"/>
                  <a:pt x="983754" y="34508"/>
                  <a:pt x="984459" y="35447"/>
                </a:cubicBezTo>
                <a:cubicBezTo>
                  <a:pt x="984929" y="36622"/>
                  <a:pt x="986339" y="36974"/>
                  <a:pt x="988688" y="36504"/>
                </a:cubicBezTo>
                <a:cubicBezTo>
                  <a:pt x="991038" y="36035"/>
                  <a:pt x="992506" y="36211"/>
                  <a:pt x="993093" y="37033"/>
                </a:cubicBezTo>
                <a:cubicBezTo>
                  <a:pt x="993681" y="37856"/>
                  <a:pt x="995502" y="38267"/>
                  <a:pt x="998556" y="38267"/>
                </a:cubicBezTo>
                <a:cubicBezTo>
                  <a:pt x="1000905" y="38267"/>
                  <a:pt x="1003666" y="39618"/>
                  <a:pt x="1006838" y="42320"/>
                </a:cubicBezTo>
                <a:cubicBezTo>
                  <a:pt x="1010010" y="45022"/>
                  <a:pt x="1011596" y="47547"/>
                  <a:pt x="1011596" y="49897"/>
                </a:cubicBezTo>
                <a:cubicBezTo>
                  <a:pt x="1011596" y="51307"/>
                  <a:pt x="1010421" y="53245"/>
                  <a:pt x="1008072" y="55712"/>
                </a:cubicBezTo>
                <a:cubicBezTo>
                  <a:pt x="1005722" y="58179"/>
                  <a:pt x="1004077" y="59060"/>
                  <a:pt x="1003138" y="58355"/>
                </a:cubicBezTo>
                <a:cubicBezTo>
                  <a:pt x="1002433" y="57885"/>
                  <a:pt x="999437" y="58590"/>
                  <a:pt x="994151" y="60469"/>
                </a:cubicBezTo>
                <a:cubicBezTo>
                  <a:pt x="988864" y="62349"/>
                  <a:pt x="985516" y="63877"/>
                  <a:pt x="984107" y="65051"/>
                </a:cubicBezTo>
                <a:cubicBezTo>
                  <a:pt x="982932" y="65991"/>
                  <a:pt x="983637" y="67871"/>
                  <a:pt x="986221" y="70690"/>
                </a:cubicBezTo>
                <a:lnTo>
                  <a:pt x="990098" y="74919"/>
                </a:lnTo>
                <a:lnTo>
                  <a:pt x="990450" y="106990"/>
                </a:lnTo>
                <a:cubicBezTo>
                  <a:pt x="990686" y="131894"/>
                  <a:pt x="991507" y="151630"/>
                  <a:pt x="992917" y="166197"/>
                </a:cubicBezTo>
                <a:cubicBezTo>
                  <a:pt x="994797" y="185933"/>
                  <a:pt x="995737" y="202849"/>
                  <a:pt x="995737" y="216946"/>
                </a:cubicBezTo>
                <a:cubicBezTo>
                  <a:pt x="995972" y="234333"/>
                  <a:pt x="995384" y="249663"/>
                  <a:pt x="993974" y="262938"/>
                </a:cubicBezTo>
                <a:cubicBezTo>
                  <a:pt x="992565" y="276213"/>
                  <a:pt x="990685" y="284025"/>
                  <a:pt x="988336" y="286374"/>
                </a:cubicBezTo>
                <a:cubicBezTo>
                  <a:pt x="986926" y="287784"/>
                  <a:pt x="986691" y="288841"/>
                  <a:pt x="987631" y="289546"/>
                </a:cubicBezTo>
                <a:cubicBezTo>
                  <a:pt x="989040" y="290251"/>
                  <a:pt x="988454" y="295596"/>
                  <a:pt x="985869" y="305581"/>
                </a:cubicBezTo>
                <a:cubicBezTo>
                  <a:pt x="983284" y="315567"/>
                  <a:pt x="980465" y="323614"/>
                  <a:pt x="977411" y="329722"/>
                </a:cubicBezTo>
                <a:cubicBezTo>
                  <a:pt x="976706" y="331367"/>
                  <a:pt x="976001" y="334069"/>
                  <a:pt x="975296" y="337828"/>
                </a:cubicBezTo>
                <a:cubicBezTo>
                  <a:pt x="974591" y="341822"/>
                  <a:pt x="973534" y="344642"/>
                  <a:pt x="972124" y="346286"/>
                </a:cubicBezTo>
                <a:cubicBezTo>
                  <a:pt x="970715" y="347931"/>
                  <a:pt x="968952" y="348518"/>
                  <a:pt x="966838" y="348048"/>
                </a:cubicBezTo>
                <a:cubicBezTo>
                  <a:pt x="964488" y="347343"/>
                  <a:pt x="963078" y="348049"/>
                  <a:pt x="962609" y="350163"/>
                </a:cubicBezTo>
                <a:lnTo>
                  <a:pt x="961904" y="352630"/>
                </a:lnTo>
                <a:cubicBezTo>
                  <a:pt x="961904" y="352630"/>
                  <a:pt x="961904" y="351690"/>
                  <a:pt x="961904" y="349810"/>
                </a:cubicBezTo>
                <a:cubicBezTo>
                  <a:pt x="961669" y="347461"/>
                  <a:pt x="962315" y="342644"/>
                  <a:pt x="963842" y="335361"/>
                </a:cubicBezTo>
                <a:cubicBezTo>
                  <a:pt x="965369" y="328078"/>
                  <a:pt x="965839" y="324201"/>
                  <a:pt x="965252" y="323731"/>
                </a:cubicBezTo>
                <a:cubicBezTo>
                  <a:pt x="964665" y="323261"/>
                  <a:pt x="964958" y="322321"/>
                  <a:pt x="966133" y="320912"/>
                </a:cubicBezTo>
                <a:cubicBezTo>
                  <a:pt x="967307" y="319502"/>
                  <a:pt x="967836" y="312218"/>
                  <a:pt x="967719" y="299062"/>
                </a:cubicBezTo>
                <a:cubicBezTo>
                  <a:pt x="967602" y="285904"/>
                  <a:pt x="968012" y="279091"/>
                  <a:pt x="968952" y="278621"/>
                </a:cubicBezTo>
                <a:cubicBezTo>
                  <a:pt x="969892" y="278151"/>
                  <a:pt x="969833" y="276917"/>
                  <a:pt x="968776" y="274920"/>
                </a:cubicBezTo>
                <a:cubicBezTo>
                  <a:pt x="967719" y="272923"/>
                  <a:pt x="967719" y="270456"/>
                  <a:pt x="968776" y="267519"/>
                </a:cubicBezTo>
                <a:cubicBezTo>
                  <a:pt x="969834" y="264582"/>
                  <a:pt x="970068" y="262350"/>
                  <a:pt x="969481" y="260823"/>
                </a:cubicBezTo>
                <a:cubicBezTo>
                  <a:pt x="968894" y="259296"/>
                  <a:pt x="969187" y="258122"/>
                  <a:pt x="970362" y="257299"/>
                </a:cubicBezTo>
                <a:cubicBezTo>
                  <a:pt x="971537" y="256477"/>
                  <a:pt x="971595" y="254538"/>
                  <a:pt x="970538" y="251484"/>
                </a:cubicBezTo>
                <a:cubicBezTo>
                  <a:pt x="969481" y="248430"/>
                  <a:pt x="969422" y="246667"/>
                  <a:pt x="970362" y="246197"/>
                </a:cubicBezTo>
                <a:cubicBezTo>
                  <a:pt x="971772" y="245493"/>
                  <a:pt x="972477" y="228106"/>
                  <a:pt x="972476" y="194039"/>
                </a:cubicBezTo>
                <a:cubicBezTo>
                  <a:pt x="972476" y="171953"/>
                  <a:pt x="971772" y="160030"/>
                  <a:pt x="970362" y="158268"/>
                </a:cubicBezTo>
                <a:cubicBezTo>
                  <a:pt x="968953" y="156505"/>
                  <a:pt x="968248" y="143583"/>
                  <a:pt x="968248" y="119501"/>
                </a:cubicBezTo>
                <a:cubicBezTo>
                  <a:pt x="968247" y="95418"/>
                  <a:pt x="967836" y="82731"/>
                  <a:pt x="967014" y="81439"/>
                </a:cubicBezTo>
                <a:cubicBezTo>
                  <a:pt x="966192" y="80147"/>
                  <a:pt x="965134" y="79677"/>
                  <a:pt x="963842" y="80029"/>
                </a:cubicBezTo>
                <a:cubicBezTo>
                  <a:pt x="962550" y="80382"/>
                  <a:pt x="961375" y="80088"/>
                  <a:pt x="960318" y="79148"/>
                </a:cubicBezTo>
                <a:cubicBezTo>
                  <a:pt x="959261" y="78208"/>
                  <a:pt x="954327" y="82320"/>
                  <a:pt x="945516" y="91483"/>
                </a:cubicBezTo>
                <a:cubicBezTo>
                  <a:pt x="936706" y="100646"/>
                  <a:pt x="932300" y="105874"/>
                  <a:pt x="932300" y="107166"/>
                </a:cubicBezTo>
                <a:cubicBezTo>
                  <a:pt x="932300" y="108458"/>
                  <a:pt x="931125" y="110514"/>
                  <a:pt x="928776" y="113334"/>
                </a:cubicBezTo>
                <a:cubicBezTo>
                  <a:pt x="927131" y="115683"/>
                  <a:pt x="926544" y="117386"/>
                  <a:pt x="927014" y="118444"/>
                </a:cubicBezTo>
                <a:cubicBezTo>
                  <a:pt x="927484" y="119501"/>
                  <a:pt x="929246" y="120382"/>
                  <a:pt x="932300" y="121087"/>
                </a:cubicBezTo>
                <a:cubicBezTo>
                  <a:pt x="935119" y="121791"/>
                  <a:pt x="937586" y="120852"/>
                  <a:pt x="939701" y="118267"/>
                </a:cubicBezTo>
                <a:lnTo>
                  <a:pt x="942873" y="114038"/>
                </a:lnTo>
                <a:lnTo>
                  <a:pt x="941815" y="118620"/>
                </a:lnTo>
                <a:cubicBezTo>
                  <a:pt x="941346" y="121674"/>
                  <a:pt x="941933" y="124376"/>
                  <a:pt x="943578" y="126726"/>
                </a:cubicBezTo>
                <a:cubicBezTo>
                  <a:pt x="947807" y="131895"/>
                  <a:pt x="949921" y="139765"/>
                  <a:pt x="949922" y="150338"/>
                </a:cubicBezTo>
                <a:cubicBezTo>
                  <a:pt x="949921" y="159031"/>
                  <a:pt x="948806" y="166315"/>
                  <a:pt x="946573" y="172188"/>
                </a:cubicBezTo>
                <a:cubicBezTo>
                  <a:pt x="944341" y="178062"/>
                  <a:pt x="941581" y="180999"/>
                  <a:pt x="938291" y="180999"/>
                </a:cubicBezTo>
                <a:cubicBezTo>
                  <a:pt x="936647" y="180999"/>
                  <a:pt x="934708" y="179530"/>
                  <a:pt x="932476" y="176593"/>
                </a:cubicBezTo>
                <a:cubicBezTo>
                  <a:pt x="930244" y="173657"/>
                  <a:pt x="928894" y="170779"/>
                  <a:pt x="928423" y="167959"/>
                </a:cubicBezTo>
                <a:cubicBezTo>
                  <a:pt x="927954" y="164435"/>
                  <a:pt x="927131" y="161204"/>
                  <a:pt x="925957" y="158268"/>
                </a:cubicBezTo>
                <a:cubicBezTo>
                  <a:pt x="924782" y="155331"/>
                  <a:pt x="924136" y="152629"/>
                  <a:pt x="924018" y="150162"/>
                </a:cubicBezTo>
                <a:cubicBezTo>
                  <a:pt x="923901" y="147695"/>
                  <a:pt x="923490" y="145580"/>
                  <a:pt x="922785" y="143818"/>
                </a:cubicBezTo>
                <a:cubicBezTo>
                  <a:pt x="922080" y="142056"/>
                  <a:pt x="922550" y="140118"/>
                  <a:pt x="924194" y="138003"/>
                </a:cubicBezTo>
                <a:cubicBezTo>
                  <a:pt x="925369" y="136829"/>
                  <a:pt x="925956" y="136006"/>
                  <a:pt x="925957" y="135536"/>
                </a:cubicBezTo>
                <a:cubicBezTo>
                  <a:pt x="925957" y="134832"/>
                  <a:pt x="924782" y="135654"/>
                  <a:pt x="922433" y="138003"/>
                </a:cubicBezTo>
                <a:cubicBezTo>
                  <a:pt x="917499" y="142467"/>
                  <a:pt x="913152" y="150220"/>
                  <a:pt x="909393" y="161263"/>
                </a:cubicBezTo>
                <a:cubicBezTo>
                  <a:pt x="907043" y="168077"/>
                  <a:pt x="904987" y="172188"/>
                  <a:pt x="903225" y="173598"/>
                </a:cubicBezTo>
                <a:cubicBezTo>
                  <a:pt x="901463" y="175008"/>
                  <a:pt x="898820" y="174420"/>
                  <a:pt x="895296" y="171836"/>
                </a:cubicBezTo>
                <a:cubicBezTo>
                  <a:pt x="891536" y="169017"/>
                  <a:pt x="889657" y="161850"/>
                  <a:pt x="889657" y="150338"/>
                </a:cubicBezTo>
                <a:cubicBezTo>
                  <a:pt x="889657" y="146579"/>
                  <a:pt x="888834" y="143642"/>
                  <a:pt x="887190" y="141527"/>
                </a:cubicBezTo>
                <a:cubicBezTo>
                  <a:pt x="886250" y="140118"/>
                  <a:pt x="885898" y="138884"/>
                  <a:pt x="886132" y="137827"/>
                </a:cubicBezTo>
                <a:cubicBezTo>
                  <a:pt x="886367" y="136770"/>
                  <a:pt x="887660" y="134714"/>
                  <a:pt x="890009" y="131659"/>
                </a:cubicBezTo>
                <a:cubicBezTo>
                  <a:pt x="898468" y="120147"/>
                  <a:pt x="902696" y="113216"/>
                  <a:pt x="902696" y="110866"/>
                </a:cubicBezTo>
                <a:cubicBezTo>
                  <a:pt x="902697" y="109927"/>
                  <a:pt x="903695" y="108575"/>
                  <a:pt x="905692" y="106813"/>
                </a:cubicBezTo>
                <a:cubicBezTo>
                  <a:pt x="907689" y="105051"/>
                  <a:pt x="908688" y="103700"/>
                  <a:pt x="908688" y="102761"/>
                </a:cubicBezTo>
                <a:cubicBezTo>
                  <a:pt x="908688" y="101586"/>
                  <a:pt x="913269" y="96065"/>
                  <a:pt x="922432" y="86197"/>
                </a:cubicBezTo>
                <a:cubicBezTo>
                  <a:pt x="925487" y="83142"/>
                  <a:pt x="929011" y="79383"/>
                  <a:pt x="933005" y="74919"/>
                </a:cubicBezTo>
                <a:lnTo>
                  <a:pt x="939349" y="68223"/>
                </a:lnTo>
                <a:lnTo>
                  <a:pt x="928071" y="68575"/>
                </a:lnTo>
                <a:cubicBezTo>
                  <a:pt x="920553" y="68575"/>
                  <a:pt x="915266" y="67518"/>
                  <a:pt x="912212" y="65403"/>
                </a:cubicBezTo>
                <a:cubicBezTo>
                  <a:pt x="910568" y="64229"/>
                  <a:pt x="908805" y="62349"/>
                  <a:pt x="906926" y="59765"/>
                </a:cubicBezTo>
                <a:cubicBezTo>
                  <a:pt x="905046" y="57180"/>
                  <a:pt x="903695" y="54772"/>
                  <a:pt x="902873" y="52540"/>
                </a:cubicBezTo>
                <a:cubicBezTo>
                  <a:pt x="902051" y="50308"/>
                  <a:pt x="901992" y="49074"/>
                  <a:pt x="902696" y="48839"/>
                </a:cubicBezTo>
                <a:cubicBezTo>
                  <a:pt x="903636" y="48604"/>
                  <a:pt x="906397" y="49603"/>
                  <a:pt x="910978" y="51835"/>
                </a:cubicBezTo>
                <a:cubicBezTo>
                  <a:pt x="915560" y="54067"/>
                  <a:pt x="920318" y="54831"/>
                  <a:pt x="925252" y="54126"/>
                </a:cubicBezTo>
                <a:cubicBezTo>
                  <a:pt x="929716" y="53656"/>
                  <a:pt x="935883" y="52129"/>
                  <a:pt x="943754" y="49545"/>
                </a:cubicBezTo>
                <a:cubicBezTo>
                  <a:pt x="951625" y="46960"/>
                  <a:pt x="958262" y="44375"/>
                  <a:pt x="963666" y="41791"/>
                </a:cubicBezTo>
                <a:cubicBezTo>
                  <a:pt x="968600" y="39441"/>
                  <a:pt x="971655" y="38267"/>
                  <a:pt x="972829" y="38267"/>
                </a:cubicBezTo>
                <a:cubicBezTo>
                  <a:pt x="974003" y="38267"/>
                  <a:pt x="974826" y="37562"/>
                  <a:pt x="975296" y="36152"/>
                </a:cubicBezTo>
                <a:cubicBezTo>
                  <a:pt x="975766" y="34978"/>
                  <a:pt x="977234" y="34332"/>
                  <a:pt x="979701" y="34214"/>
                </a:cubicBezTo>
                <a:close/>
                <a:moveTo>
                  <a:pt x="1155914" y="63289"/>
                </a:moveTo>
                <a:cubicBezTo>
                  <a:pt x="1156736" y="63289"/>
                  <a:pt x="1157500" y="63877"/>
                  <a:pt x="1158204" y="65051"/>
                </a:cubicBezTo>
                <a:cubicBezTo>
                  <a:pt x="1158909" y="66226"/>
                  <a:pt x="1161141" y="66696"/>
                  <a:pt x="1164901" y="66461"/>
                </a:cubicBezTo>
                <a:cubicBezTo>
                  <a:pt x="1169835" y="66226"/>
                  <a:pt x="1173065" y="66285"/>
                  <a:pt x="1174592" y="66637"/>
                </a:cubicBezTo>
                <a:cubicBezTo>
                  <a:pt x="1176119" y="66989"/>
                  <a:pt x="1176883" y="67871"/>
                  <a:pt x="1176883" y="69280"/>
                </a:cubicBezTo>
                <a:cubicBezTo>
                  <a:pt x="1176883" y="70925"/>
                  <a:pt x="1178058" y="71982"/>
                  <a:pt x="1180408" y="72452"/>
                </a:cubicBezTo>
                <a:cubicBezTo>
                  <a:pt x="1185811" y="73862"/>
                  <a:pt x="1189218" y="81850"/>
                  <a:pt x="1190628" y="96417"/>
                </a:cubicBezTo>
                <a:cubicBezTo>
                  <a:pt x="1191333" y="104170"/>
                  <a:pt x="1190863" y="108047"/>
                  <a:pt x="1189218" y="108047"/>
                </a:cubicBezTo>
                <a:cubicBezTo>
                  <a:pt x="1187574" y="108047"/>
                  <a:pt x="1184872" y="109692"/>
                  <a:pt x="1181112" y="112981"/>
                </a:cubicBezTo>
                <a:cubicBezTo>
                  <a:pt x="1178528" y="115330"/>
                  <a:pt x="1176883" y="117915"/>
                  <a:pt x="1176178" y="120734"/>
                </a:cubicBezTo>
                <a:cubicBezTo>
                  <a:pt x="1175473" y="123554"/>
                  <a:pt x="1174534" y="131190"/>
                  <a:pt x="1173359" y="143642"/>
                </a:cubicBezTo>
                <a:cubicBezTo>
                  <a:pt x="1171714" y="161028"/>
                  <a:pt x="1170892" y="176183"/>
                  <a:pt x="1170892" y="189105"/>
                </a:cubicBezTo>
                <a:cubicBezTo>
                  <a:pt x="1170657" y="197563"/>
                  <a:pt x="1170363" y="203084"/>
                  <a:pt x="1170011" y="205669"/>
                </a:cubicBezTo>
                <a:cubicBezTo>
                  <a:pt x="1169659" y="208253"/>
                  <a:pt x="1168660" y="210368"/>
                  <a:pt x="1167015" y="212012"/>
                </a:cubicBezTo>
                <a:cubicBezTo>
                  <a:pt x="1164431" y="214597"/>
                  <a:pt x="1161729" y="215302"/>
                  <a:pt x="1158909" y="214127"/>
                </a:cubicBezTo>
                <a:cubicBezTo>
                  <a:pt x="1151626" y="211072"/>
                  <a:pt x="1146692" y="209663"/>
                  <a:pt x="1144107" y="209898"/>
                </a:cubicBezTo>
                <a:cubicBezTo>
                  <a:pt x="1142933" y="210133"/>
                  <a:pt x="1142228" y="209722"/>
                  <a:pt x="1141993" y="208664"/>
                </a:cubicBezTo>
                <a:cubicBezTo>
                  <a:pt x="1141758" y="207607"/>
                  <a:pt x="1141876" y="204964"/>
                  <a:pt x="1142346" y="200735"/>
                </a:cubicBezTo>
                <a:cubicBezTo>
                  <a:pt x="1142815" y="194391"/>
                  <a:pt x="1143579" y="189222"/>
                  <a:pt x="1144636" y="185228"/>
                </a:cubicBezTo>
                <a:cubicBezTo>
                  <a:pt x="1145694" y="181234"/>
                  <a:pt x="1145694" y="178238"/>
                  <a:pt x="1144636" y="176241"/>
                </a:cubicBezTo>
                <a:cubicBezTo>
                  <a:pt x="1143579" y="174244"/>
                  <a:pt x="1143579" y="170250"/>
                  <a:pt x="1144636" y="164259"/>
                </a:cubicBezTo>
                <a:cubicBezTo>
                  <a:pt x="1145693" y="158268"/>
                  <a:pt x="1146516" y="145463"/>
                  <a:pt x="1147103" y="125844"/>
                </a:cubicBezTo>
                <a:cubicBezTo>
                  <a:pt x="1147690" y="106226"/>
                  <a:pt x="1148395" y="95066"/>
                  <a:pt x="1149218" y="92364"/>
                </a:cubicBezTo>
                <a:cubicBezTo>
                  <a:pt x="1150040" y="89662"/>
                  <a:pt x="1149747" y="88311"/>
                  <a:pt x="1148336" y="88311"/>
                </a:cubicBezTo>
                <a:cubicBezTo>
                  <a:pt x="1146222" y="88311"/>
                  <a:pt x="1143990" y="83730"/>
                  <a:pt x="1141641" y="74566"/>
                </a:cubicBezTo>
                <a:cubicBezTo>
                  <a:pt x="1140936" y="71747"/>
                  <a:pt x="1141582" y="70337"/>
                  <a:pt x="1143579" y="70338"/>
                </a:cubicBezTo>
                <a:cubicBezTo>
                  <a:pt x="1145576" y="70338"/>
                  <a:pt x="1146575" y="69691"/>
                  <a:pt x="1146575" y="68399"/>
                </a:cubicBezTo>
                <a:cubicBezTo>
                  <a:pt x="1146574" y="67107"/>
                  <a:pt x="1147867" y="65991"/>
                  <a:pt x="1150452" y="65051"/>
                </a:cubicBezTo>
                <a:cubicBezTo>
                  <a:pt x="1153271" y="63876"/>
                  <a:pt x="1155091" y="63289"/>
                  <a:pt x="1155914" y="63289"/>
                </a:cubicBezTo>
                <a:close/>
                <a:moveTo>
                  <a:pt x="1517864" y="63289"/>
                </a:moveTo>
                <a:cubicBezTo>
                  <a:pt x="1518686" y="63289"/>
                  <a:pt x="1519450" y="63877"/>
                  <a:pt x="1520155" y="65051"/>
                </a:cubicBezTo>
                <a:cubicBezTo>
                  <a:pt x="1520859" y="66226"/>
                  <a:pt x="1523091" y="66696"/>
                  <a:pt x="1526851" y="66461"/>
                </a:cubicBezTo>
                <a:cubicBezTo>
                  <a:pt x="1531785" y="66226"/>
                  <a:pt x="1535015" y="66285"/>
                  <a:pt x="1536542" y="66637"/>
                </a:cubicBezTo>
                <a:cubicBezTo>
                  <a:pt x="1538069" y="66989"/>
                  <a:pt x="1538833" y="67871"/>
                  <a:pt x="1538834" y="69280"/>
                </a:cubicBezTo>
                <a:cubicBezTo>
                  <a:pt x="1538833" y="70925"/>
                  <a:pt x="1540008" y="71982"/>
                  <a:pt x="1542358" y="72452"/>
                </a:cubicBezTo>
                <a:cubicBezTo>
                  <a:pt x="1547761" y="73862"/>
                  <a:pt x="1551168" y="81850"/>
                  <a:pt x="1552578" y="96417"/>
                </a:cubicBezTo>
                <a:cubicBezTo>
                  <a:pt x="1553283" y="104170"/>
                  <a:pt x="1552813" y="108047"/>
                  <a:pt x="1551168" y="108047"/>
                </a:cubicBezTo>
                <a:cubicBezTo>
                  <a:pt x="1549523" y="108047"/>
                  <a:pt x="1546822" y="109692"/>
                  <a:pt x="1543063" y="112981"/>
                </a:cubicBezTo>
                <a:cubicBezTo>
                  <a:pt x="1540478" y="115331"/>
                  <a:pt x="1538833" y="117915"/>
                  <a:pt x="1538129" y="120734"/>
                </a:cubicBezTo>
                <a:cubicBezTo>
                  <a:pt x="1537423" y="123554"/>
                  <a:pt x="1536483" y="131190"/>
                  <a:pt x="1535309" y="143642"/>
                </a:cubicBezTo>
                <a:cubicBezTo>
                  <a:pt x="1533664" y="161028"/>
                  <a:pt x="1532842" y="176183"/>
                  <a:pt x="1532842" y="189105"/>
                </a:cubicBezTo>
                <a:cubicBezTo>
                  <a:pt x="1532607" y="197563"/>
                  <a:pt x="1532314" y="203084"/>
                  <a:pt x="1531961" y="205669"/>
                </a:cubicBezTo>
                <a:cubicBezTo>
                  <a:pt x="1531609" y="208253"/>
                  <a:pt x="1530610" y="210368"/>
                  <a:pt x="1528965" y="212012"/>
                </a:cubicBezTo>
                <a:cubicBezTo>
                  <a:pt x="1526381" y="214597"/>
                  <a:pt x="1523679" y="215302"/>
                  <a:pt x="1520860" y="214127"/>
                </a:cubicBezTo>
                <a:cubicBezTo>
                  <a:pt x="1513576" y="211072"/>
                  <a:pt x="1508642" y="209663"/>
                  <a:pt x="1506057" y="209898"/>
                </a:cubicBezTo>
                <a:cubicBezTo>
                  <a:pt x="1504883" y="210133"/>
                  <a:pt x="1504179" y="209721"/>
                  <a:pt x="1503943" y="208664"/>
                </a:cubicBezTo>
                <a:cubicBezTo>
                  <a:pt x="1503708" y="207607"/>
                  <a:pt x="1503826" y="204964"/>
                  <a:pt x="1504296" y="200735"/>
                </a:cubicBezTo>
                <a:cubicBezTo>
                  <a:pt x="1504765" y="194391"/>
                  <a:pt x="1505528" y="189222"/>
                  <a:pt x="1506587" y="185228"/>
                </a:cubicBezTo>
                <a:cubicBezTo>
                  <a:pt x="1507644" y="181234"/>
                  <a:pt x="1507643" y="178238"/>
                  <a:pt x="1506587" y="176242"/>
                </a:cubicBezTo>
                <a:cubicBezTo>
                  <a:pt x="1505528" y="174244"/>
                  <a:pt x="1505529" y="170250"/>
                  <a:pt x="1506586" y="164259"/>
                </a:cubicBezTo>
                <a:cubicBezTo>
                  <a:pt x="1507643" y="158268"/>
                  <a:pt x="1508466" y="145463"/>
                  <a:pt x="1509053" y="125845"/>
                </a:cubicBezTo>
                <a:cubicBezTo>
                  <a:pt x="1509640" y="106226"/>
                  <a:pt x="1510345" y="95066"/>
                  <a:pt x="1511167" y="92364"/>
                </a:cubicBezTo>
                <a:cubicBezTo>
                  <a:pt x="1511990" y="89662"/>
                  <a:pt x="1511697" y="88311"/>
                  <a:pt x="1510286" y="88311"/>
                </a:cubicBezTo>
                <a:cubicBezTo>
                  <a:pt x="1508172" y="88311"/>
                  <a:pt x="1505941" y="83730"/>
                  <a:pt x="1503591" y="74567"/>
                </a:cubicBezTo>
                <a:cubicBezTo>
                  <a:pt x="1502886" y="71747"/>
                  <a:pt x="1503532" y="70338"/>
                  <a:pt x="1505529" y="70338"/>
                </a:cubicBezTo>
                <a:cubicBezTo>
                  <a:pt x="1507526" y="70337"/>
                  <a:pt x="1508525" y="69692"/>
                  <a:pt x="1508525" y="68399"/>
                </a:cubicBezTo>
                <a:cubicBezTo>
                  <a:pt x="1508524" y="67107"/>
                  <a:pt x="1509817" y="65991"/>
                  <a:pt x="1512402" y="65051"/>
                </a:cubicBezTo>
                <a:cubicBezTo>
                  <a:pt x="1515220" y="63876"/>
                  <a:pt x="1517041" y="63289"/>
                  <a:pt x="1517864" y="632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670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EE5B6DB-3157-47E1-8DBA-A77532FA4D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93"/>
          <a:stretch/>
        </p:blipFill>
        <p:spPr>
          <a:xfrm>
            <a:off x="0" y="0"/>
            <a:ext cx="12192000" cy="724262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78F3842-2D6C-4AD6-90BC-EFE43915360A}"/>
              </a:ext>
            </a:extLst>
          </p:cNvPr>
          <p:cNvSpPr/>
          <p:nvPr/>
        </p:nvSpPr>
        <p:spPr>
          <a:xfrm>
            <a:off x="4559300" y="0"/>
            <a:ext cx="7632700" cy="7226300"/>
          </a:xfrm>
          <a:prstGeom prst="rect">
            <a:avLst/>
          </a:prstGeom>
          <a:solidFill>
            <a:srgbClr val="2E3337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BBF4FD2-1DA8-46CA-927B-779E21586AA4}"/>
              </a:ext>
            </a:extLst>
          </p:cNvPr>
          <p:cNvSpPr txBox="1"/>
          <p:nvPr/>
        </p:nvSpPr>
        <p:spPr>
          <a:xfrm>
            <a:off x="5549140" y="1489731"/>
            <a:ext cx="5853114" cy="3189684"/>
          </a:xfrm>
          <a:custGeom>
            <a:avLst/>
            <a:gdLst/>
            <a:ahLst/>
            <a:cxnLst/>
            <a:rect l="l" t="t" r="r" b="b"/>
            <a:pathLst>
              <a:path w="5853114" h="3189684">
                <a:moveTo>
                  <a:pt x="142541" y="3139566"/>
                </a:moveTo>
                <a:cubicBezTo>
                  <a:pt x="161144" y="3154523"/>
                  <a:pt x="175692" y="3167397"/>
                  <a:pt x="186184" y="3178187"/>
                </a:cubicBezTo>
                <a:lnTo>
                  <a:pt x="176920" y="3187451"/>
                </a:lnTo>
                <a:cubicBezTo>
                  <a:pt x="170371" y="3180382"/>
                  <a:pt x="163637" y="3173555"/>
                  <a:pt x="156716" y="3166969"/>
                </a:cubicBezTo>
                <a:cubicBezTo>
                  <a:pt x="149796" y="3160383"/>
                  <a:pt x="142503" y="3153928"/>
                  <a:pt x="134839" y="3147603"/>
                </a:cubicBezTo>
                <a:close/>
                <a:moveTo>
                  <a:pt x="2268029" y="3118804"/>
                </a:moveTo>
                <a:lnTo>
                  <a:pt x="2268029" y="3138673"/>
                </a:lnTo>
                <a:lnTo>
                  <a:pt x="2358108" y="3138673"/>
                </a:lnTo>
                <a:lnTo>
                  <a:pt x="2358108" y="3118804"/>
                </a:lnTo>
                <a:close/>
                <a:moveTo>
                  <a:pt x="1768079" y="3118135"/>
                </a:moveTo>
                <a:lnTo>
                  <a:pt x="1768079" y="3164569"/>
                </a:lnTo>
                <a:lnTo>
                  <a:pt x="1898452" y="3164569"/>
                </a:lnTo>
                <a:lnTo>
                  <a:pt x="1898452" y="3118135"/>
                </a:lnTo>
                <a:close/>
                <a:moveTo>
                  <a:pt x="1756247" y="3107196"/>
                </a:moveTo>
                <a:lnTo>
                  <a:pt x="1910284" y="3107196"/>
                </a:lnTo>
                <a:lnTo>
                  <a:pt x="1910284" y="3188344"/>
                </a:lnTo>
                <a:lnTo>
                  <a:pt x="1898452" y="3188344"/>
                </a:lnTo>
                <a:lnTo>
                  <a:pt x="1898452" y="3175508"/>
                </a:lnTo>
                <a:lnTo>
                  <a:pt x="1768079" y="3175508"/>
                </a:lnTo>
                <a:lnTo>
                  <a:pt x="1768079" y="3188791"/>
                </a:lnTo>
                <a:lnTo>
                  <a:pt x="1756247" y="3188791"/>
                </a:lnTo>
                <a:close/>
                <a:moveTo>
                  <a:pt x="2664507" y="3104405"/>
                </a:moveTo>
                <a:lnTo>
                  <a:pt x="2664507" y="3129074"/>
                </a:lnTo>
                <a:lnTo>
                  <a:pt x="2725453" y="3129074"/>
                </a:lnTo>
                <a:lnTo>
                  <a:pt x="2725453" y="3104405"/>
                </a:lnTo>
                <a:close/>
                <a:moveTo>
                  <a:pt x="2210879" y="3103289"/>
                </a:moveTo>
                <a:cubicBezTo>
                  <a:pt x="2216163" y="3105745"/>
                  <a:pt x="2220144" y="3107419"/>
                  <a:pt x="2222823" y="3108312"/>
                </a:cubicBezTo>
                <a:cubicBezTo>
                  <a:pt x="2216051" y="3132199"/>
                  <a:pt x="2209093" y="3158951"/>
                  <a:pt x="2201950" y="3188568"/>
                </a:cubicBezTo>
                <a:lnTo>
                  <a:pt x="2189002" y="3183991"/>
                </a:lnTo>
                <a:cubicBezTo>
                  <a:pt x="2197038" y="3156979"/>
                  <a:pt x="2204331" y="3130078"/>
                  <a:pt x="2210879" y="3103289"/>
                </a:cubicBezTo>
                <a:close/>
                <a:moveTo>
                  <a:pt x="2889201" y="3093466"/>
                </a:moveTo>
                <a:lnTo>
                  <a:pt x="2889201" y="3155416"/>
                </a:lnTo>
                <a:lnTo>
                  <a:pt x="2946127" y="3155416"/>
                </a:lnTo>
                <a:lnTo>
                  <a:pt x="2946127" y="3093466"/>
                </a:lnTo>
                <a:close/>
                <a:moveTo>
                  <a:pt x="2268029" y="3089113"/>
                </a:moveTo>
                <a:lnTo>
                  <a:pt x="2268029" y="3108758"/>
                </a:lnTo>
                <a:lnTo>
                  <a:pt x="2358108" y="3108758"/>
                </a:lnTo>
                <a:lnTo>
                  <a:pt x="2358108" y="3089113"/>
                </a:lnTo>
                <a:close/>
                <a:moveTo>
                  <a:pt x="2765301" y="3083644"/>
                </a:moveTo>
                <a:lnTo>
                  <a:pt x="2777133" y="3083644"/>
                </a:lnTo>
                <a:lnTo>
                  <a:pt x="2777133" y="3122265"/>
                </a:lnTo>
                <a:cubicBezTo>
                  <a:pt x="2801615" y="3113409"/>
                  <a:pt x="2824088" y="3102880"/>
                  <a:pt x="2844552" y="3090676"/>
                </a:cubicBezTo>
                <a:lnTo>
                  <a:pt x="2851696" y="3101391"/>
                </a:lnTo>
                <a:cubicBezTo>
                  <a:pt x="2826544" y="3114563"/>
                  <a:pt x="2801690" y="3125688"/>
                  <a:pt x="2777133" y="3134766"/>
                </a:cubicBezTo>
                <a:lnTo>
                  <a:pt x="2777133" y="3155863"/>
                </a:lnTo>
                <a:cubicBezTo>
                  <a:pt x="2776687" y="3167025"/>
                  <a:pt x="2782342" y="3172420"/>
                  <a:pt x="2794100" y="3172048"/>
                </a:cubicBezTo>
                <a:lnTo>
                  <a:pt x="2820331" y="3172048"/>
                </a:lnTo>
                <a:cubicBezTo>
                  <a:pt x="2831716" y="3172196"/>
                  <a:pt x="2838190" y="3167880"/>
                  <a:pt x="2839753" y="3159100"/>
                </a:cubicBezTo>
                <a:cubicBezTo>
                  <a:pt x="2841018" y="3153295"/>
                  <a:pt x="2841948" y="3145259"/>
                  <a:pt x="2842543" y="3134989"/>
                </a:cubicBezTo>
                <a:cubicBezTo>
                  <a:pt x="2846710" y="3136701"/>
                  <a:pt x="2850505" y="3138003"/>
                  <a:pt x="2853928" y="3138896"/>
                </a:cubicBezTo>
                <a:cubicBezTo>
                  <a:pt x="2852961" y="3148347"/>
                  <a:pt x="2851845" y="3156049"/>
                  <a:pt x="2850580" y="3162002"/>
                </a:cubicBezTo>
                <a:cubicBezTo>
                  <a:pt x="2847901" y="3176661"/>
                  <a:pt x="2838227" y="3183768"/>
                  <a:pt x="2821558" y="3183321"/>
                </a:cubicBezTo>
                <a:lnTo>
                  <a:pt x="2791532" y="3183321"/>
                </a:lnTo>
                <a:cubicBezTo>
                  <a:pt x="2773598" y="3183768"/>
                  <a:pt x="2764855" y="3175210"/>
                  <a:pt x="2765301" y="3157649"/>
                </a:cubicBezTo>
                <a:close/>
                <a:moveTo>
                  <a:pt x="1114537" y="3081076"/>
                </a:moveTo>
                <a:cubicBezTo>
                  <a:pt x="1109477" y="3089634"/>
                  <a:pt x="1103226" y="3099792"/>
                  <a:pt x="1095785" y="3111549"/>
                </a:cubicBezTo>
                <a:cubicBezTo>
                  <a:pt x="1098984" y="3112963"/>
                  <a:pt x="1103933" y="3115084"/>
                  <a:pt x="1110630" y="3117911"/>
                </a:cubicBezTo>
                <a:cubicBezTo>
                  <a:pt x="1129085" y="3125874"/>
                  <a:pt x="1143335" y="3132050"/>
                  <a:pt x="1153381" y="3136441"/>
                </a:cubicBezTo>
                <a:cubicBezTo>
                  <a:pt x="1173250" y="3121334"/>
                  <a:pt x="1187351" y="3102880"/>
                  <a:pt x="1195686" y="3081076"/>
                </a:cubicBezTo>
                <a:close/>
                <a:moveTo>
                  <a:pt x="2256198" y="3078844"/>
                </a:moveTo>
                <a:lnTo>
                  <a:pt x="2370051" y="3078844"/>
                </a:lnTo>
                <a:lnTo>
                  <a:pt x="2370051" y="3159993"/>
                </a:lnTo>
                <a:cubicBezTo>
                  <a:pt x="2370349" y="3175694"/>
                  <a:pt x="2362498" y="3183842"/>
                  <a:pt x="2346499" y="3184438"/>
                </a:cubicBezTo>
                <a:cubicBezTo>
                  <a:pt x="2343225" y="3184586"/>
                  <a:pt x="2339244" y="3184698"/>
                  <a:pt x="2334556" y="3184772"/>
                </a:cubicBezTo>
                <a:cubicBezTo>
                  <a:pt x="2332249" y="3184847"/>
                  <a:pt x="2329719" y="3184884"/>
                  <a:pt x="2326965" y="3184884"/>
                </a:cubicBezTo>
                <a:cubicBezTo>
                  <a:pt x="2324510" y="3184884"/>
                  <a:pt x="2321198" y="3184884"/>
                  <a:pt x="2317031" y="3184884"/>
                </a:cubicBezTo>
                <a:cubicBezTo>
                  <a:pt x="2316212" y="3179973"/>
                  <a:pt x="2315431" y="3176103"/>
                  <a:pt x="2314687" y="3173275"/>
                </a:cubicBezTo>
                <a:cubicBezTo>
                  <a:pt x="2317143" y="3173424"/>
                  <a:pt x="2320603" y="3173536"/>
                  <a:pt x="2325068" y="3173610"/>
                </a:cubicBezTo>
                <a:cubicBezTo>
                  <a:pt x="2327151" y="3173685"/>
                  <a:pt x="2329570" y="3173722"/>
                  <a:pt x="2332323" y="3173722"/>
                </a:cubicBezTo>
                <a:cubicBezTo>
                  <a:pt x="2334779" y="3173722"/>
                  <a:pt x="2338276" y="3173722"/>
                  <a:pt x="2342815" y="3173722"/>
                </a:cubicBezTo>
                <a:cubicBezTo>
                  <a:pt x="2348620" y="3173796"/>
                  <a:pt x="2352601" y="3172643"/>
                  <a:pt x="2354759" y="3170262"/>
                </a:cubicBezTo>
                <a:cubicBezTo>
                  <a:pt x="2357066" y="3168029"/>
                  <a:pt x="2358182" y="3163974"/>
                  <a:pt x="2358108" y="3158095"/>
                </a:cubicBezTo>
                <a:lnTo>
                  <a:pt x="2358108" y="3148719"/>
                </a:lnTo>
                <a:lnTo>
                  <a:pt x="2268029" y="3148719"/>
                </a:lnTo>
                <a:lnTo>
                  <a:pt x="2268029" y="3188344"/>
                </a:lnTo>
                <a:lnTo>
                  <a:pt x="2256198" y="3188344"/>
                </a:lnTo>
                <a:close/>
                <a:moveTo>
                  <a:pt x="910382" y="3074491"/>
                </a:moveTo>
                <a:lnTo>
                  <a:pt x="921879" y="3078621"/>
                </a:lnTo>
                <a:cubicBezTo>
                  <a:pt x="912577" y="3102954"/>
                  <a:pt x="901676" y="3127771"/>
                  <a:pt x="889174" y="3153072"/>
                </a:cubicBezTo>
                <a:cubicBezTo>
                  <a:pt x="884560" y="3150468"/>
                  <a:pt x="880654" y="3148570"/>
                  <a:pt x="877454" y="3147379"/>
                </a:cubicBezTo>
                <a:cubicBezTo>
                  <a:pt x="891072" y="3122302"/>
                  <a:pt x="902048" y="3098006"/>
                  <a:pt x="910382" y="3074491"/>
                </a:cubicBezTo>
                <a:close/>
                <a:moveTo>
                  <a:pt x="992424" y="3074044"/>
                </a:moveTo>
                <a:cubicBezTo>
                  <a:pt x="1004330" y="3097485"/>
                  <a:pt x="1015864" y="3121260"/>
                  <a:pt x="1027026" y="3145370"/>
                </a:cubicBezTo>
                <a:lnTo>
                  <a:pt x="1015306" y="3151063"/>
                </a:lnTo>
                <a:cubicBezTo>
                  <a:pt x="1004367" y="3125316"/>
                  <a:pt x="993168" y="3101243"/>
                  <a:pt x="981708" y="3078844"/>
                </a:cubicBezTo>
                <a:close/>
                <a:moveTo>
                  <a:pt x="2664507" y="3069691"/>
                </a:moveTo>
                <a:lnTo>
                  <a:pt x="2664507" y="3094359"/>
                </a:lnTo>
                <a:lnTo>
                  <a:pt x="2725453" y="3094359"/>
                </a:lnTo>
                <a:lnTo>
                  <a:pt x="2725453" y="3069691"/>
                </a:lnTo>
                <a:close/>
                <a:moveTo>
                  <a:pt x="1373051" y="3064668"/>
                </a:moveTo>
                <a:cubicBezTo>
                  <a:pt x="1378781" y="3071663"/>
                  <a:pt x="1384139" y="3078584"/>
                  <a:pt x="1389125" y="3085430"/>
                </a:cubicBezTo>
                <a:lnTo>
                  <a:pt x="1380642" y="3090229"/>
                </a:lnTo>
                <a:lnTo>
                  <a:pt x="1483333" y="3090229"/>
                </a:lnTo>
                <a:lnTo>
                  <a:pt x="1483333" y="3101168"/>
                </a:lnTo>
                <a:lnTo>
                  <a:pt x="1380418" y="3101168"/>
                </a:lnTo>
                <a:cubicBezTo>
                  <a:pt x="1387785" y="3115679"/>
                  <a:pt x="1396604" y="3127585"/>
                  <a:pt x="1406873" y="3136887"/>
                </a:cubicBezTo>
                <a:cubicBezTo>
                  <a:pt x="1426890" y="3128032"/>
                  <a:pt x="1443522" y="3120181"/>
                  <a:pt x="1456767" y="3113335"/>
                </a:cubicBezTo>
                <a:lnTo>
                  <a:pt x="1463130" y="3124497"/>
                </a:lnTo>
                <a:cubicBezTo>
                  <a:pt x="1460897" y="3125464"/>
                  <a:pt x="1457623" y="3126916"/>
                  <a:pt x="1453307" y="3128850"/>
                </a:cubicBezTo>
                <a:cubicBezTo>
                  <a:pt x="1438201" y="3135473"/>
                  <a:pt x="1426109" y="3140719"/>
                  <a:pt x="1417030" y="3144589"/>
                </a:cubicBezTo>
                <a:cubicBezTo>
                  <a:pt x="1431839" y="3155379"/>
                  <a:pt x="1453530" y="3163416"/>
                  <a:pt x="1482105" y="3168699"/>
                </a:cubicBezTo>
                <a:cubicBezTo>
                  <a:pt x="1479575" y="3172569"/>
                  <a:pt x="1477157" y="3176885"/>
                  <a:pt x="1474850" y="3181647"/>
                </a:cubicBezTo>
                <a:cubicBezTo>
                  <a:pt x="1424695" y="3171080"/>
                  <a:pt x="1390464" y="3146486"/>
                  <a:pt x="1372159" y="3107866"/>
                </a:cubicBezTo>
                <a:cubicBezTo>
                  <a:pt x="1363154" y="3117316"/>
                  <a:pt x="1352327" y="3126283"/>
                  <a:pt x="1339677" y="3134766"/>
                </a:cubicBezTo>
                <a:lnTo>
                  <a:pt x="1339677" y="3172717"/>
                </a:lnTo>
                <a:cubicBezTo>
                  <a:pt x="1355453" y="3167434"/>
                  <a:pt x="1372605" y="3162039"/>
                  <a:pt x="1391134" y="3156532"/>
                </a:cubicBezTo>
                <a:cubicBezTo>
                  <a:pt x="1391134" y="3160476"/>
                  <a:pt x="1391283" y="3164904"/>
                  <a:pt x="1391581" y="3169815"/>
                </a:cubicBezTo>
                <a:cubicBezTo>
                  <a:pt x="1376549" y="3173759"/>
                  <a:pt x="1361108" y="3178261"/>
                  <a:pt x="1345258" y="3183321"/>
                </a:cubicBezTo>
                <a:cubicBezTo>
                  <a:pt x="1340198" y="3184735"/>
                  <a:pt x="1335472" y="3186707"/>
                  <a:pt x="1331082" y="3189237"/>
                </a:cubicBezTo>
                <a:lnTo>
                  <a:pt x="1324161" y="3179638"/>
                </a:lnTo>
                <a:cubicBezTo>
                  <a:pt x="1327212" y="3176066"/>
                  <a:pt x="1328663" y="3171341"/>
                  <a:pt x="1328515" y="3165462"/>
                </a:cubicBezTo>
                <a:lnTo>
                  <a:pt x="1328515" y="3142133"/>
                </a:lnTo>
                <a:cubicBezTo>
                  <a:pt x="1312069" y="3152179"/>
                  <a:pt x="1294545" y="3160774"/>
                  <a:pt x="1275941" y="3167918"/>
                </a:cubicBezTo>
                <a:cubicBezTo>
                  <a:pt x="1273634" y="3163676"/>
                  <a:pt x="1271179" y="3159732"/>
                  <a:pt x="1268574" y="3156086"/>
                </a:cubicBezTo>
                <a:cubicBezTo>
                  <a:pt x="1309874" y="3142245"/>
                  <a:pt x="1341909" y="3123939"/>
                  <a:pt x="1364680" y="3101168"/>
                </a:cubicBezTo>
                <a:lnTo>
                  <a:pt x="1269802" y="3101168"/>
                </a:lnTo>
                <a:lnTo>
                  <a:pt x="1269802" y="3090229"/>
                </a:lnTo>
                <a:lnTo>
                  <a:pt x="1377405" y="3090229"/>
                </a:lnTo>
                <a:cubicBezTo>
                  <a:pt x="1374056" y="3084946"/>
                  <a:pt x="1369256" y="3078323"/>
                  <a:pt x="1363006" y="3070361"/>
                </a:cubicBezTo>
                <a:close/>
                <a:moveTo>
                  <a:pt x="2996580" y="3063440"/>
                </a:moveTo>
                <a:cubicBezTo>
                  <a:pt x="3006924" y="3076165"/>
                  <a:pt x="3018979" y="3091792"/>
                  <a:pt x="3032745" y="3110321"/>
                </a:cubicBezTo>
                <a:lnTo>
                  <a:pt x="3022699" y="3117911"/>
                </a:lnTo>
                <a:cubicBezTo>
                  <a:pt x="3010421" y="3100275"/>
                  <a:pt x="2998664" y="3084276"/>
                  <a:pt x="2987427" y="3069914"/>
                </a:cubicBezTo>
                <a:close/>
                <a:moveTo>
                  <a:pt x="2652787" y="3059422"/>
                </a:moveTo>
                <a:lnTo>
                  <a:pt x="2737173" y="3059422"/>
                </a:lnTo>
                <a:lnTo>
                  <a:pt x="2737173" y="3163341"/>
                </a:lnTo>
                <a:cubicBezTo>
                  <a:pt x="2737843" y="3177703"/>
                  <a:pt x="2730885" y="3184884"/>
                  <a:pt x="2716300" y="3184884"/>
                </a:cubicBezTo>
                <a:cubicBezTo>
                  <a:pt x="2709454" y="3185182"/>
                  <a:pt x="2702459" y="3185331"/>
                  <a:pt x="2695315" y="3185331"/>
                </a:cubicBezTo>
                <a:cubicBezTo>
                  <a:pt x="2694794" y="3181387"/>
                  <a:pt x="2693938" y="3177443"/>
                  <a:pt x="2692748" y="3173499"/>
                </a:cubicBezTo>
                <a:cubicBezTo>
                  <a:pt x="2698701" y="3173945"/>
                  <a:pt x="2705584" y="3174168"/>
                  <a:pt x="2713398" y="3174168"/>
                </a:cubicBezTo>
                <a:cubicBezTo>
                  <a:pt x="2721806" y="3174466"/>
                  <a:pt x="2725825" y="3171043"/>
                  <a:pt x="2725453" y="3163899"/>
                </a:cubicBezTo>
                <a:lnTo>
                  <a:pt x="2725453" y="3139119"/>
                </a:lnTo>
                <a:lnTo>
                  <a:pt x="2664507" y="3139119"/>
                </a:lnTo>
                <a:lnTo>
                  <a:pt x="2664507" y="3186893"/>
                </a:lnTo>
                <a:lnTo>
                  <a:pt x="2652787" y="3186893"/>
                </a:lnTo>
                <a:close/>
                <a:moveTo>
                  <a:pt x="1763279" y="3059199"/>
                </a:moveTo>
                <a:lnTo>
                  <a:pt x="1895661" y="3059199"/>
                </a:lnTo>
                <a:lnTo>
                  <a:pt x="1895661" y="3069914"/>
                </a:lnTo>
                <a:lnTo>
                  <a:pt x="1860947" y="3101950"/>
                </a:lnTo>
                <a:cubicBezTo>
                  <a:pt x="1857896" y="3099271"/>
                  <a:pt x="1854548" y="3096815"/>
                  <a:pt x="1850901" y="3094583"/>
                </a:cubicBezTo>
                <a:lnTo>
                  <a:pt x="1879700" y="3070138"/>
                </a:lnTo>
                <a:lnTo>
                  <a:pt x="1763279" y="3070138"/>
                </a:lnTo>
                <a:close/>
                <a:moveTo>
                  <a:pt x="3622849" y="3054845"/>
                </a:moveTo>
                <a:cubicBezTo>
                  <a:pt x="3628579" y="3084165"/>
                  <a:pt x="3637732" y="3107605"/>
                  <a:pt x="3650308" y="3125167"/>
                </a:cubicBezTo>
                <a:cubicBezTo>
                  <a:pt x="3663107" y="3108200"/>
                  <a:pt x="3673004" y="3084760"/>
                  <a:pt x="3679999" y="3054845"/>
                </a:cubicBezTo>
                <a:close/>
                <a:moveTo>
                  <a:pt x="1539925" y="3054845"/>
                </a:moveTo>
                <a:lnTo>
                  <a:pt x="1539925" y="3094806"/>
                </a:lnTo>
                <a:lnTo>
                  <a:pt x="1610581" y="3094806"/>
                </a:lnTo>
                <a:lnTo>
                  <a:pt x="1610581" y="3054845"/>
                </a:lnTo>
                <a:close/>
                <a:moveTo>
                  <a:pt x="582328" y="3048595"/>
                </a:moveTo>
                <a:lnTo>
                  <a:pt x="621507" y="3048595"/>
                </a:lnTo>
                <a:lnTo>
                  <a:pt x="621507" y="3146710"/>
                </a:lnTo>
                <a:cubicBezTo>
                  <a:pt x="633339" y="3137631"/>
                  <a:pt x="644389" y="3128925"/>
                  <a:pt x="654658" y="3120590"/>
                </a:cubicBezTo>
                <a:cubicBezTo>
                  <a:pt x="655253" y="3124534"/>
                  <a:pt x="656221" y="3128739"/>
                  <a:pt x="657560" y="3133203"/>
                </a:cubicBezTo>
                <a:cubicBezTo>
                  <a:pt x="646770" y="3141463"/>
                  <a:pt x="634827" y="3150914"/>
                  <a:pt x="621730" y="3161555"/>
                </a:cubicBezTo>
                <a:cubicBezTo>
                  <a:pt x="617860" y="3164681"/>
                  <a:pt x="614735" y="3167657"/>
                  <a:pt x="612354" y="3170485"/>
                </a:cubicBezTo>
                <a:lnTo>
                  <a:pt x="602978" y="3161109"/>
                </a:lnTo>
                <a:cubicBezTo>
                  <a:pt x="607442" y="3156123"/>
                  <a:pt x="609563" y="3149947"/>
                  <a:pt x="609340" y="3142580"/>
                </a:cubicBezTo>
                <a:lnTo>
                  <a:pt x="609340" y="3059868"/>
                </a:lnTo>
                <a:lnTo>
                  <a:pt x="582328" y="3059868"/>
                </a:lnTo>
                <a:close/>
                <a:moveTo>
                  <a:pt x="1527647" y="3043795"/>
                </a:moveTo>
                <a:lnTo>
                  <a:pt x="1622971" y="3043795"/>
                </a:lnTo>
                <a:lnTo>
                  <a:pt x="1622971" y="3105745"/>
                </a:lnTo>
                <a:lnTo>
                  <a:pt x="1539925" y="3105745"/>
                </a:lnTo>
                <a:lnTo>
                  <a:pt x="1539925" y="3149500"/>
                </a:lnTo>
                <a:cubicBezTo>
                  <a:pt x="1539106" y="3163416"/>
                  <a:pt x="1546585" y="3170038"/>
                  <a:pt x="1562361" y="3169369"/>
                </a:cubicBezTo>
                <a:lnTo>
                  <a:pt x="1668401" y="3169369"/>
                </a:lnTo>
                <a:cubicBezTo>
                  <a:pt x="1684549" y="3169666"/>
                  <a:pt x="1693478" y="3164383"/>
                  <a:pt x="1695190" y="3153519"/>
                </a:cubicBezTo>
                <a:cubicBezTo>
                  <a:pt x="1697050" y="3144887"/>
                  <a:pt x="1698576" y="3134096"/>
                  <a:pt x="1699766" y="3121148"/>
                </a:cubicBezTo>
                <a:cubicBezTo>
                  <a:pt x="1703934" y="3122711"/>
                  <a:pt x="1708064" y="3124051"/>
                  <a:pt x="1712156" y="3125167"/>
                </a:cubicBezTo>
                <a:cubicBezTo>
                  <a:pt x="1710370" y="3139008"/>
                  <a:pt x="1708584" y="3149909"/>
                  <a:pt x="1706799" y="3157872"/>
                </a:cubicBezTo>
                <a:cubicBezTo>
                  <a:pt x="1703896" y="3173722"/>
                  <a:pt x="1691804" y="3181498"/>
                  <a:pt x="1670522" y="3181201"/>
                </a:cubicBezTo>
                <a:lnTo>
                  <a:pt x="1560128" y="3181201"/>
                </a:lnTo>
                <a:cubicBezTo>
                  <a:pt x="1538027" y="3181573"/>
                  <a:pt x="1527200" y="3171303"/>
                  <a:pt x="1527647" y="3150393"/>
                </a:cubicBezTo>
                <a:close/>
                <a:moveTo>
                  <a:pt x="946771" y="3042902"/>
                </a:moveTo>
                <a:lnTo>
                  <a:pt x="959049" y="3042902"/>
                </a:lnTo>
                <a:lnTo>
                  <a:pt x="959049" y="3157425"/>
                </a:lnTo>
                <a:cubicBezTo>
                  <a:pt x="959644" y="3176475"/>
                  <a:pt x="950454" y="3185926"/>
                  <a:pt x="931478" y="3185777"/>
                </a:cubicBezTo>
                <a:cubicBezTo>
                  <a:pt x="925525" y="3185926"/>
                  <a:pt x="917526" y="3186000"/>
                  <a:pt x="907480" y="3186000"/>
                </a:cubicBezTo>
                <a:cubicBezTo>
                  <a:pt x="906661" y="3181387"/>
                  <a:pt x="905731" y="3177145"/>
                  <a:pt x="904689" y="3173275"/>
                </a:cubicBezTo>
                <a:cubicBezTo>
                  <a:pt x="911759" y="3173722"/>
                  <a:pt x="919833" y="3173945"/>
                  <a:pt x="928911" y="3173945"/>
                </a:cubicBezTo>
                <a:cubicBezTo>
                  <a:pt x="941264" y="3174317"/>
                  <a:pt x="947217" y="3168587"/>
                  <a:pt x="946771" y="3156756"/>
                </a:cubicBezTo>
                <a:close/>
                <a:moveTo>
                  <a:pt x="492808" y="3038102"/>
                </a:moveTo>
                <a:lnTo>
                  <a:pt x="492808" y="3062101"/>
                </a:lnTo>
                <a:lnTo>
                  <a:pt x="536005" y="3062101"/>
                </a:lnTo>
                <a:lnTo>
                  <a:pt x="536005" y="3038102"/>
                </a:lnTo>
                <a:close/>
                <a:moveTo>
                  <a:pt x="2190788" y="3036986"/>
                </a:moveTo>
                <a:cubicBezTo>
                  <a:pt x="2203215" y="3045916"/>
                  <a:pt x="2214563" y="3054585"/>
                  <a:pt x="2224832" y="3062994"/>
                </a:cubicBezTo>
                <a:lnTo>
                  <a:pt x="2216126" y="3072593"/>
                </a:lnTo>
                <a:cubicBezTo>
                  <a:pt x="2206526" y="3064036"/>
                  <a:pt x="2195476" y="3055069"/>
                  <a:pt x="2182974" y="3045693"/>
                </a:cubicBezTo>
                <a:close/>
                <a:moveTo>
                  <a:pt x="1129383" y="3028726"/>
                </a:moveTo>
                <a:lnTo>
                  <a:pt x="1141326" y="3033749"/>
                </a:lnTo>
                <a:cubicBezTo>
                  <a:pt x="1133215" y="3048781"/>
                  <a:pt x="1126592" y="3060613"/>
                  <a:pt x="1121458" y="3069245"/>
                </a:cubicBezTo>
                <a:lnTo>
                  <a:pt x="1255626" y="3069245"/>
                </a:lnTo>
                <a:lnTo>
                  <a:pt x="1255626" y="3081076"/>
                </a:lnTo>
                <a:lnTo>
                  <a:pt x="1208968" y="3081076"/>
                </a:lnTo>
                <a:cubicBezTo>
                  <a:pt x="1199741" y="3105931"/>
                  <a:pt x="1185491" y="3126283"/>
                  <a:pt x="1166218" y="3142133"/>
                </a:cubicBezTo>
                <a:cubicBezTo>
                  <a:pt x="1198364" y="3156346"/>
                  <a:pt x="1222735" y="3167322"/>
                  <a:pt x="1239329" y="3175061"/>
                </a:cubicBezTo>
                <a:lnTo>
                  <a:pt x="1232074" y="3186893"/>
                </a:lnTo>
                <a:cubicBezTo>
                  <a:pt x="1199034" y="3170969"/>
                  <a:pt x="1173361" y="3158876"/>
                  <a:pt x="1155055" y="3150616"/>
                </a:cubicBezTo>
                <a:cubicBezTo>
                  <a:pt x="1130573" y="3167136"/>
                  <a:pt x="1097273" y="3179936"/>
                  <a:pt x="1055155" y="3189014"/>
                </a:cubicBezTo>
                <a:cubicBezTo>
                  <a:pt x="1052997" y="3184028"/>
                  <a:pt x="1050839" y="3179675"/>
                  <a:pt x="1048681" y="3175954"/>
                </a:cubicBezTo>
                <a:cubicBezTo>
                  <a:pt x="1086334" y="3170224"/>
                  <a:pt x="1117365" y="3159695"/>
                  <a:pt x="1141773" y="3144366"/>
                </a:cubicBezTo>
                <a:cubicBezTo>
                  <a:pt x="1137754" y="3142505"/>
                  <a:pt x="1131503" y="3139640"/>
                  <a:pt x="1123020" y="3135771"/>
                </a:cubicBezTo>
                <a:cubicBezTo>
                  <a:pt x="1104863" y="3127511"/>
                  <a:pt x="1090166" y="3120776"/>
                  <a:pt x="1078930" y="3115567"/>
                </a:cubicBezTo>
                <a:cubicBezTo>
                  <a:pt x="1087339" y="3103140"/>
                  <a:pt x="1094631" y="3091643"/>
                  <a:pt x="1100808" y="3081076"/>
                </a:cubicBezTo>
                <a:lnTo>
                  <a:pt x="1039304" y="3081076"/>
                </a:lnTo>
                <a:lnTo>
                  <a:pt x="1039304" y="3069245"/>
                </a:lnTo>
                <a:lnTo>
                  <a:pt x="1107951" y="3069245"/>
                </a:lnTo>
                <a:cubicBezTo>
                  <a:pt x="1115467" y="3055924"/>
                  <a:pt x="1122611" y="3042418"/>
                  <a:pt x="1129383" y="3028726"/>
                </a:cubicBezTo>
                <a:close/>
                <a:moveTo>
                  <a:pt x="2267583" y="3024819"/>
                </a:moveTo>
                <a:lnTo>
                  <a:pt x="2267583" y="3047702"/>
                </a:lnTo>
                <a:lnTo>
                  <a:pt x="2318817" y="3047702"/>
                </a:lnTo>
                <a:lnTo>
                  <a:pt x="2318817" y="3024819"/>
                </a:lnTo>
                <a:close/>
                <a:moveTo>
                  <a:pt x="2889201" y="3022141"/>
                </a:moveTo>
                <a:lnTo>
                  <a:pt x="2889201" y="3082639"/>
                </a:lnTo>
                <a:lnTo>
                  <a:pt x="2946127" y="3082639"/>
                </a:lnTo>
                <a:lnTo>
                  <a:pt x="2946127" y="3022141"/>
                </a:lnTo>
                <a:close/>
                <a:moveTo>
                  <a:pt x="1827573" y="3018680"/>
                </a:moveTo>
                <a:cubicBezTo>
                  <a:pt x="1836056" y="3028131"/>
                  <a:pt x="1842604" y="3035684"/>
                  <a:pt x="1847218" y="3041339"/>
                </a:cubicBezTo>
                <a:lnTo>
                  <a:pt x="1837842" y="3048148"/>
                </a:lnTo>
                <a:cubicBezTo>
                  <a:pt x="1831293" y="3039665"/>
                  <a:pt x="1824894" y="3032038"/>
                  <a:pt x="1818643" y="3025266"/>
                </a:cubicBezTo>
                <a:close/>
                <a:moveTo>
                  <a:pt x="1988530" y="3017118"/>
                </a:moveTo>
                <a:cubicBezTo>
                  <a:pt x="2001701" y="3033563"/>
                  <a:pt x="2015096" y="3051088"/>
                  <a:pt x="2028714" y="3069691"/>
                </a:cubicBezTo>
                <a:lnTo>
                  <a:pt x="2017552" y="3077170"/>
                </a:lnTo>
                <a:cubicBezTo>
                  <a:pt x="2006613" y="3061022"/>
                  <a:pt x="1993553" y="3043200"/>
                  <a:pt x="1978373" y="3023703"/>
                </a:cubicBezTo>
                <a:close/>
                <a:moveTo>
                  <a:pt x="2134084" y="3016894"/>
                </a:moveTo>
                <a:lnTo>
                  <a:pt x="2145358" y="3023926"/>
                </a:lnTo>
                <a:cubicBezTo>
                  <a:pt x="2132038" y="3041637"/>
                  <a:pt x="2117452" y="3059720"/>
                  <a:pt x="2101602" y="3078174"/>
                </a:cubicBezTo>
                <a:lnTo>
                  <a:pt x="2091556" y="3069914"/>
                </a:lnTo>
                <a:cubicBezTo>
                  <a:pt x="2107035" y="3053394"/>
                  <a:pt x="2121210" y="3035721"/>
                  <a:pt x="2134084" y="3016894"/>
                </a:cubicBezTo>
                <a:close/>
                <a:moveTo>
                  <a:pt x="492808" y="3005174"/>
                </a:moveTo>
                <a:lnTo>
                  <a:pt x="492808" y="3028056"/>
                </a:lnTo>
                <a:lnTo>
                  <a:pt x="536005" y="3028056"/>
                </a:lnTo>
                <a:lnTo>
                  <a:pt x="536005" y="3005174"/>
                </a:lnTo>
                <a:close/>
                <a:moveTo>
                  <a:pt x="2413248" y="3002495"/>
                </a:moveTo>
                <a:lnTo>
                  <a:pt x="2497076" y="3002495"/>
                </a:lnTo>
                <a:lnTo>
                  <a:pt x="2497076" y="3013881"/>
                </a:lnTo>
                <a:lnTo>
                  <a:pt x="2462808" y="3013881"/>
                </a:lnTo>
                <a:lnTo>
                  <a:pt x="2462808" y="3122488"/>
                </a:lnTo>
                <a:cubicBezTo>
                  <a:pt x="2474938" y="3119362"/>
                  <a:pt x="2486360" y="3116312"/>
                  <a:pt x="2497076" y="3113335"/>
                </a:cubicBezTo>
                <a:cubicBezTo>
                  <a:pt x="2497225" y="3117279"/>
                  <a:pt x="2497634" y="3121409"/>
                  <a:pt x="2498304" y="3125725"/>
                </a:cubicBezTo>
                <a:cubicBezTo>
                  <a:pt x="2478658" y="3130562"/>
                  <a:pt x="2450753" y="3138078"/>
                  <a:pt x="2414588" y="3148272"/>
                </a:cubicBezTo>
                <a:lnTo>
                  <a:pt x="2410681" y="3134989"/>
                </a:lnTo>
                <a:cubicBezTo>
                  <a:pt x="2421099" y="3132683"/>
                  <a:pt x="2434382" y="3129483"/>
                  <a:pt x="2450530" y="3125390"/>
                </a:cubicBezTo>
                <a:lnTo>
                  <a:pt x="2450530" y="3013881"/>
                </a:lnTo>
                <a:lnTo>
                  <a:pt x="2413248" y="3013881"/>
                </a:lnTo>
                <a:close/>
                <a:moveTo>
                  <a:pt x="3258071" y="2999481"/>
                </a:moveTo>
                <a:lnTo>
                  <a:pt x="3258071" y="3081076"/>
                </a:lnTo>
                <a:lnTo>
                  <a:pt x="3282628" y="3081076"/>
                </a:lnTo>
                <a:cubicBezTo>
                  <a:pt x="3298180" y="3081076"/>
                  <a:pt x="3310031" y="3077356"/>
                  <a:pt x="3318179" y="3069914"/>
                </a:cubicBezTo>
                <a:cubicBezTo>
                  <a:pt x="3326327" y="3062473"/>
                  <a:pt x="3330401" y="3051943"/>
                  <a:pt x="3330401" y="3038326"/>
                </a:cubicBezTo>
                <a:cubicBezTo>
                  <a:pt x="3330401" y="3012429"/>
                  <a:pt x="3315481" y="2999481"/>
                  <a:pt x="3285641" y="2999481"/>
                </a:cubicBezTo>
                <a:close/>
                <a:moveTo>
                  <a:pt x="3124721" y="2999481"/>
                </a:moveTo>
                <a:lnTo>
                  <a:pt x="3124721" y="3081076"/>
                </a:lnTo>
                <a:lnTo>
                  <a:pt x="3149278" y="3081076"/>
                </a:lnTo>
                <a:cubicBezTo>
                  <a:pt x="3164830" y="3081076"/>
                  <a:pt x="3176681" y="3077356"/>
                  <a:pt x="3184829" y="3069914"/>
                </a:cubicBezTo>
                <a:cubicBezTo>
                  <a:pt x="3192977" y="3062473"/>
                  <a:pt x="3197051" y="3051943"/>
                  <a:pt x="3197051" y="3038326"/>
                </a:cubicBezTo>
                <a:cubicBezTo>
                  <a:pt x="3197051" y="3012429"/>
                  <a:pt x="3182131" y="2999481"/>
                  <a:pt x="3152291" y="2999481"/>
                </a:cubicBezTo>
                <a:close/>
                <a:moveTo>
                  <a:pt x="2267583" y="2994235"/>
                </a:moveTo>
                <a:lnTo>
                  <a:pt x="2267583" y="3014774"/>
                </a:lnTo>
                <a:lnTo>
                  <a:pt x="2330202" y="3014774"/>
                </a:lnTo>
                <a:lnTo>
                  <a:pt x="2330202" y="3047702"/>
                </a:lnTo>
                <a:lnTo>
                  <a:pt x="2357661" y="3047702"/>
                </a:lnTo>
                <a:lnTo>
                  <a:pt x="2357661" y="2994235"/>
                </a:lnTo>
                <a:close/>
                <a:moveTo>
                  <a:pt x="357858" y="2994235"/>
                </a:moveTo>
                <a:lnTo>
                  <a:pt x="420031" y="2994235"/>
                </a:lnTo>
                <a:lnTo>
                  <a:pt x="420031" y="3005621"/>
                </a:lnTo>
                <a:lnTo>
                  <a:pt x="371810" y="3063217"/>
                </a:lnTo>
                <a:lnTo>
                  <a:pt x="417575" y="3063217"/>
                </a:lnTo>
                <a:lnTo>
                  <a:pt x="417575" y="3073821"/>
                </a:lnTo>
                <a:cubicBezTo>
                  <a:pt x="414077" y="3105001"/>
                  <a:pt x="407901" y="3128441"/>
                  <a:pt x="399046" y="3144142"/>
                </a:cubicBezTo>
                <a:cubicBezTo>
                  <a:pt x="414598" y="3160067"/>
                  <a:pt x="441201" y="3168253"/>
                  <a:pt x="478855" y="3168699"/>
                </a:cubicBezTo>
                <a:cubicBezTo>
                  <a:pt x="487636" y="3168922"/>
                  <a:pt x="499728" y="3169034"/>
                  <a:pt x="515132" y="3169034"/>
                </a:cubicBezTo>
                <a:cubicBezTo>
                  <a:pt x="530684" y="3169108"/>
                  <a:pt x="548506" y="3169071"/>
                  <a:pt x="568598" y="3168922"/>
                </a:cubicBezTo>
                <a:cubicBezTo>
                  <a:pt x="567259" y="3171750"/>
                  <a:pt x="565994" y="3175620"/>
                  <a:pt x="564803" y="3180531"/>
                </a:cubicBezTo>
                <a:cubicBezTo>
                  <a:pt x="533773" y="3180531"/>
                  <a:pt x="504565" y="3180233"/>
                  <a:pt x="477181" y="3179638"/>
                </a:cubicBezTo>
                <a:cubicBezTo>
                  <a:pt x="438560" y="3179117"/>
                  <a:pt x="410468" y="3170671"/>
                  <a:pt x="392907" y="3154300"/>
                </a:cubicBezTo>
                <a:cubicBezTo>
                  <a:pt x="385763" y="3164569"/>
                  <a:pt x="374936" y="3175992"/>
                  <a:pt x="360425" y="3188568"/>
                </a:cubicBezTo>
                <a:cubicBezTo>
                  <a:pt x="358862" y="3186633"/>
                  <a:pt x="356109" y="3183656"/>
                  <a:pt x="352165" y="3179638"/>
                </a:cubicBezTo>
                <a:cubicBezTo>
                  <a:pt x="366676" y="3167360"/>
                  <a:pt x="377429" y="3155937"/>
                  <a:pt x="384423" y="3145370"/>
                </a:cubicBezTo>
                <a:cubicBezTo>
                  <a:pt x="374378" y="3133092"/>
                  <a:pt x="365597" y="3116237"/>
                  <a:pt x="358081" y="3094806"/>
                </a:cubicBezTo>
                <a:lnTo>
                  <a:pt x="368350" y="3090453"/>
                </a:lnTo>
                <a:cubicBezTo>
                  <a:pt x="375419" y="3109651"/>
                  <a:pt x="382898" y="3124348"/>
                  <a:pt x="390786" y="3134543"/>
                </a:cubicBezTo>
                <a:cubicBezTo>
                  <a:pt x="398227" y="3120032"/>
                  <a:pt x="403325" y="3099792"/>
                  <a:pt x="406078" y="3073821"/>
                </a:cubicBezTo>
                <a:lnTo>
                  <a:pt x="359755" y="3073821"/>
                </a:lnTo>
                <a:lnTo>
                  <a:pt x="359755" y="3060315"/>
                </a:lnTo>
                <a:lnTo>
                  <a:pt x="406301" y="3004728"/>
                </a:lnTo>
                <a:lnTo>
                  <a:pt x="357858" y="3004728"/>
                </a:lnTo>
                <a:close/>
                <a:moveTo>
                  <a:pt x="3364632" y="2988431"/>
                </a:moveTo>
                <a:lnTo>
                  <a:pt x="3476253" y="2988431"/>
                </a:lnTo>
                <a:lnTo>
                  <a:pt x="3476253" y="2999481"/>
                </a:lnTo>
                <a:lnTo>
                  <a:pt x="3426359" y="2999481"/>
                </a:lnTo>
                <a:lnTo>
                  <a:pt x="3426359" y="3161332"/>
                </a:lnTo>
                <a:lnTo>
                  <a:pt x="3414527" y="3161332"/>
                </a:lnTo>
                <a:lnTo>
                  <a:pt x="3414527" y="2999481"/>
                </a:lnTo>
                <a:lnTo>
                  <a:pt x="3364632" y="2999481"/>
                </a:lnTo>
                <a:close/>
                <a:moveTo>
                  <a:pt x="3246128" y="2988431"/>
                </a:moveTo>
                <a:lnTo>
                  <a:pt x="3287762" y="2988431"/>
                </a:lnTo>
                <a:cubicBezTo>
                  <a:pt x="3305547" y="2988431"/>
                  <a:pt x="3319147" y="2992561"/>
                  <a:pt x="3328560" y="3000821"/>
                </a:cubicBezTo>
                <a:cubicBezTo>
                  <a:pt x="3337973" y="3009081"/>
                  <a:pt x="3342680" y="3021099"/>
                  <a:pt x="3342680" y="3036874"/>
                </a:cubicBezTo>
                <a:cubicBezTo>
                  <a:pt x="3342680" y="3052948"/>
                  <a:pt x="3337434" y="3066156"/>
                  <a:pt x="3326941" y="3076500"/>
                </a:cubicBezTo>
                <a:cubicBezTo>
                  <a:pt x="3316449" y="3086844"/>
                  <a:pt x="3301752" y="3092015"/>
                  <a:pt x="3282851" y="3092015"/>
                </a:cubicBezTo>
                <a:lnTo>
                  <a:pt x="3258071" y="3092015"/>
                </a:lnTo>
                <a:lnTo>
                  <a:pt x="3258071" y="3161332"/>
                </a:lnTo>
                <a:lnTo>
                  <a:pt x="3246128" y="3161332"/>
                </a:lnTo>
                <a:close/>
                <a:moveTo>
                  <a:pt x="3112778" y="2988431"/>
                </a:moveTo>
                <a:lnTo>
                  <a:pt x="3154412" y="2988431"/>
                </a:lnTo>
                <a:cubicBezTo>
                  <a:pt x="3172197" y="2988431"/>
                  <a:pt x="3185797" y="2992561"/>
                  <a:pt x="3195210" y="3000821"/>
                </a:cubicBezTo>
                <a:cubicBezTo>
                  <a:pt x="3204623" y="3009081"/>
                  <a:pt x="3209330" y="3021099"/>
                  <a:pt x="3209330" y="3036874"/>
                </a:cubicBezTo>
                <a:cubicBezTo>
                  <a:pt x="3209330" y="3052948"/>
                  <a:pt x="3204084" y="3066156"/>
                  <a:pt x="3193591" y="3076500"/>
                </a:cubicBezTo>
                <a:cubicBezTo>
                  <a:pt x="3183099" y="3086844"/>
                  <a:pt x="3168402" y="3092015"/>
                  <a:pt x="3149501" y="3092015"/>
                </a:cubicBezTo>
                <a:lnTo>
                  <a:pt x="3124721" y="3092015"/>
                </a:lnTo>
                <a:lnTo>
                  <a:pt x="3124721" y="3161332"/>
                </a:lnTo>
                <a:lnTo>
                  <a:pt x="3112778" y="3161332"/>
                </a:lnTo>
                <a:close/>
                <a:moveTo>
                  <a:pt x="767730" y="2988319"/>
                </a:moveTo>
                <a:lnTo>
                  <a:pt x="780567" y="2990775"/>
                </a:lnTo>
                <a:cubicBezTo>
                  <a:pt x="771265" y="3047776"/>
                  <a:pt x="753034" y="3091755"/>
                  <a:pt x="725872" y="3122711"/>
                </a:cubicBezTo>
                <a:cubicBezTo>
                  <a:pt x="744625" y="3141836"/>
                  <a:pt x="768884" y="3158839"/>
                  <a:pt x="798649" y="3173722"/>
                </a:cubicBezTo>
                <a:cubicBezTo>
                  <a:pt x="795301" y="3177666"/>
                  <a:pt x="792250" y="3181907"/>
                  <a:pt x="789496" y="3186447"/>
                </a:cubicBezTo>
                <a:cubicBezTo>
                  <a:pt x="759805" y="3169629"/>
                  <a:pt x="735658" y="3151658"/>
                  <a:pt x="717054" y="3132534"/>
                </a:cubicBezTo>
                <a:cubicBezTo>
                  <a:pt x="699567" y="3151063"/>
                  <a:pt x="674489" y="3169890"/>
                  <a:pt x="641822" y="3189014"/>
                </a:cubicBezTo>
                <a:cubicBezTo>
                  <a:pt x="639217" y="3185442"/>
                  <a:pt x="636017" y="3181387"/>
                  <a:pt x="632222" y="3176847"/>
                </a:cubicBezTo>
                <a:cubicBezTo>
                  <a:pt x="663699" y="3160551"/>
                  <a:pt x="689000" y="3142580"/>
                  <a:pt x="708125" y="3122934"/>
                </a:cubicBezTo>
                <a:cubicBezTo>
                  <a:pt x="679029" y="3090118"/>
                  <a:pt x="661021" y="3045990"/>
                  <a:pt x="654100" y="2990552"/>
                </a:cubicBezTo>
                <a:lnTo>
                  <a:pt x="666267" y="2988543"/>
                </a:lnTo>
                <a:cubicBezTo>
                  <a:pt x="672443" y="3039739"/>
                  <a:pt x="689372" y="3081188"/>
                  <a:pt x="717054" y="3112888"/>
                </a:cubicBezTo>
                <a:cubicBezTo>
                  <a:pt x="743546" y="3082453"/>
                  <a:pt x="760438" y="3040930"/>
                  <a:pt x="767730" y="2988319"/>
                </a:cubicBezTo>
                <a:close/>
                <a:moveTo>
                  <a:pt x="58453" y="2985529"/>
                </a:moveTo>
                <a:cubicBezTo>
                  <a:pt x="65373" y="2985529"/>
                  <a:pt x="71643" y="2986589"/>
                  <a:pt x="77261" y="2988710"/>
                </a:cubicBezTo>
                <a:cubicBezTo>
                  <a:pt x="82879" y="2990831"/>
                  <a:pt x="87679" y="2993807"/>
                  <a:pt x="91660" y="2997640"/>
                </a:cubicBezTo>
                <a:cubicBezTo>
                  <a:pt x="95641" y="3001472"/>
                  <a:pt x="98711" y="3006123"/>
                  <a:pt x="100869" y="3011592"/>
                </a:cubicBezTo>
                <a:cubicBezTo>
                  <a:pt x="103027" y="3017062"/>
                  <a:pt x="104106" y="3023182"/>
                  <a:pt x="104106" y="3029954"/>
                </a:cubicBezTo>
                <a:cubicBezTo>
                  <a:pt x="104106" y="3037916"/>
                  <a:pt x="102971" y="3044967"/>
                  <a:pt x="100701" y="3051106"/>
                </a:cubicBezTo>
                <a:cubicBezTo>
                  <a:pt x="98432" y="3057245"/>
                  <a:pt x="95325" y="3062826"/>
                  <a:pt x="91381" y="3067849"/>
                </a:cubicBezTo>
                <a:cubicBezTo>
                  <a:pt x="87437" y="3072872"/>
                  <a:pt x="82842" y="3077486"/>
                  <a:pt x="77596" y="3081690"/>
                </a:cubicBezTo>
                <a:cubicBezTo>
                  <a:pt x="72349" y="3085895"/>
                  <a:pt x="66787" y="3090118"/>
                  <a:pt x="60908" y="3094359"/>
                </a:cubicBezTo>
                <a:cubicBezTo>
                  <a:pt x="53095" y="3099866"/>
                  <a:pt x="46491" y="3104777"/>
                  <a:pt x="41096" y="3109093"/>
                </a:cubicBezTo>
                <a:cubicBezTo>
                  <a:pt x="35701" y="3113409"/>
                  <a:pt x="31329" y="3117614"/>
                  <a:pt x="27980" y="3121707"/>
                </a:cubicBezTo>
                <a:cubicBezTo>
                  <a:pt x="24631" y="3125799"/>
                  <a:pt x="22213" y="3130004"/>
                  <a:pt x="20725" y="3134320"/>
                </a:cubicBezTo>
                <a:cubicBezTo>
                  <a:pt x="19236" y="3138636"/>
                  <a:pt x="18492" y="3143659"/>
                  <a:pt x="18492" y="3149389"/>
                </a:cubicBezTo>
                <a:lnTo>
                  <a:pt x="18492" y="3151174"/>
                </a:lnTo>
                <a:lnTo>
                  <a:pt x="104441" y="3151174"/>
                </a:lnTo>
                <a:lnTo>
                  <a:pt x="104441" y="3161332"/>
                </a:lnTo>
                <a:lnTo>
                  <a:pt x="6549" y="3161332"/>
                </a:lnTo>
                <a:lnTo>
                  <a:pt x="6549" y="3153295"/>
                </a:lnTo>
                <a:cubicBezTo>
                  <a:pt x="6549" y="3147863"/>
                  <a:pt x="6977" y="3143008"/>
                  <a:pt x="7832" y="3138729"/>
                </a:cubicBezTo>
                <a:cubicBezTo>
                  <a:pt x="8688" y="3134450"/>
                  <a:pt x="10028" y="3130506"/>
                  <a:pt x="11851" y="3126897"/>
                </a:cubicBezTo>
                <a:cubicBezTo>
                  <a:pt x="13674" y="3123288"/>
                  <a:pt x="15925" y="3119883"/>
                  <a:pt x="18604" y="3116684"/>
                </a:cubicBezTo>
                <a:cubicBezTo>
                  <a:pt x="21283" y="3113484"/>
                  <a:pt x="24427" y="3110303"/>
                  <a:pt x="28036" y="3107140"/>
                </a:cubicBezTo>
                <a:cubicBezTo>
                  <a:pt x="31645" y="3103977"/>
                  <a:pt x="35719" y="3100722"/>
                  <a:pt x="40258" y="3097373"/>
                </a:cubicBezTo>
                <a:cubicBezTo>
                  <a:pt x="44798" y="3094024"/>
                  <a:pt x="49746" y="3090378"/>
                  <a:pt x="55104" y="3086434"/>
                </a:cubicBezTo>
                <a:cubicBezTo>
                  <a:pt x="60313" y="3082714"/>
                  <a:pt x="65187" y="3078993"/>
                  <a:pt x="69726" y="3075272"/>
                </a:cubicBezTo>
                <a:cubicBezTo>
                  <a:pt x="74266" y="3071551"/>
                  <a:pt x="78228" y="3067570"/>
                  <a:pt x="81614" y="3063329"/>
                </a:cubicBezTo>
                <a:cubicBezTo>
                  <a:pt x="85000" y="3059087"/>
                  <a:pt x="87679" y="3054418"/>
                  <a:pt x="89651" y="3049320"/>
                </a:cubicBezTo>
                <a:cubicBezTo>
                  <a:pt x="91623" y="3044223"/>
                  <a:pt x="92609" y="3038363"/>
                  <a:pt x="92609" y="3031740"/>
                </a:cubicBezTo>
                <a:cubicBezTo>
                  <a:pt x="92609" y="3020355"/>
                  <a:pt x="89446" y="3011499"/>
                  <a:pt x="83121" y="3005174"/>
                </a:cubicBezTo>
                <a:cubicBezTo>
                  <a:pt x="76796" y="2998849"/>
                  <a:pt x="67940" y="2995686"/>
                  <a:pt x="56555" y="2995686"/>
                </a:cubicBezTo>
                <a:cubicBezTo>
                  <a:pt x="48816" y="2995686"/>
                  <a:pt x="41375" y="2997379"/>
                  <a:pt x="34231" y="3000765"/>
                </a:cubicBezTo>
                <a:cubicBezTo>
                  <a:pt x="27087" y="3004151"/>
                  <a:pt x="20092" y="3008858"/>
                  <a:pt x="13246" y="3014885"/>
                </a:cubicBezTo>
                <a:lnTo>
                  <a:pt x="13246" y="3001825"/>
                </a:lnTo>
                <a:cubicBezTo>
                  <a:pt x="19869" y="2996765"/>
                  <a:pt x="26994" y="2992784"/>
                  <a:pt x="34622" y="2989882"/>
                </a:cubicBezTo>
                <a:cubicBezTo>
                  <a:pt x="42249" y="2986980"/>
                  <a:pt x="50193" y="2985529"/>
                  <a:pt x="58453" y="2985529"/>
                </a:cubicBezTo>
                <a:close/>
                <a:moveTo>
                  <a:pt x="1966094" y="2984859"/>
                </a:moveTo>
                <a:lnTo>
                  <a:pt x="2158529" y="2984859"/>
                </a:lnTo>
                <a:lnTo>
                  <a:pt x="2158529" y="2996691"/>
                </a:lnTo>
                <a:lnTo>
                  <a:pt x="2068228" y="2996691"/>
                </a:lnTo>
                <a:lnTo>
                  <a:pt x="2068228" y="3095252"/>
                </a:lnTo>
                <a:lnTo>
                  <a:pt x="2168352" y="3095252"/>
                </a:lnTo>
                <a:lnTo>
                  <a:pt x="2168352" y="3107419"/>
                </a:lnTo>
                <a:lnTo>
                  <a:pt x="2068228" y="3107419"/>
                </a:lnTo>
                <a:lnTo>
                  <a:pt x="2068228" y="3189684"/>
                </a:lnTo>
                <a:lnTo>
                  <a:pt x="2055503" y="3189684"/>
                </a:lnTo>
                <a:lnTo>
                  <a:pt x="2055503" y="3107419"/>
                </a:lnTo>
                <a:lnTo>
                  <a:pt x="1955825" y="3107419"/>
                </a:lnTo>
                <a:lnTo>
                  <a:pt x="1955825" y="3095252"/>
                </a:lnTo>
                <a:lnTo>
                  <a:pt x="2055503" y="3095252"/>
                </a:lnTo>
                <a:lnTo>
                  <a:pt x="2055503" y="2996691"/>
                </a:lnTo>
                <a:lnTo>
                  <a:pt x="1966094" y="2996691"/>
                </a:lnTo>
                <a:close/>
                <a:moveTo>
                  <a:pt x="1286657" y="2984636"/>
                </a:moveTo>
                <a:cubicBezTo>
                  <a:pt x="1296926" y="2993268"/>
                  <a:pt x="1307158" y="3002272"/>
                  <a:pt x="1317353" y="3011648"/>
                </a:cubicBezTo>
                <a:lnTo>
                  <a:pt x="1307976" y="3020243"/>
                </a:lnTo>
                <a:cubicBezTo>
                  <a:pt x="1298972" y="3010867"/>
                  <a:pt x="1289038" y="3001491"/>
                  <a:pt x="1278174" y="2992114"/>
                </a:cubicBezTo>
                <a:close/>
                <a:moveTo>
                  <a:pt x="3696631" y="2983966"/>
                </a:moveTo>
                <a:lnTo>
                  <a:pt x="3700091" y="2995351"/>
                </a:lnTo>
                <a:cubicBezTo>
                  <a:pt x="3670995" y="2998551"/>
                  <a:pt x="3636764" y="3001081"/>
                  <a:pt x="3597399" y="3002942"/>
                </a:cubicBezTo>
                <a:lnTo>
                  <a:pt x="3597399" y="3044018"/>
                </a:lnTo>
                <a:lnTo>
                  <a:pt x="3691607" y="3044018"/>
                </a:lnTo>
                <a:lnTo>
                  <a:pt x="3691607" y="3055069"/>
                </a:lnTo>
                <a:cubicBezTo>
                  <a:pt x="3684091" y="3089225"/>
                  <a:pt x="3672818" y="3115865"/>
                  <a:pt x="3657786" y="3134989"/>
                </a:cubicBezTo>
                <a:cubicBezTo>
                  <a:pt x="3668799" y="3148012"/>
                  <a:pt x="3684278" y="3161295"/>
                  <a:pt x="3704221" y="3174838"/>
                </a:cubicBezTo>
                <a:cubicBezTo>
                  <a:pt x="3700649" y="3179154"/>
                  <a:pt x="3697970" y="3182800"/>
                  <a:pt x="3696184" y="3185777"/>
                </a:cubicBezTo>
                <a:cubicBezTo>
                  <a:pt x="3676315" y="3171638"/>
                  <a:pt x="3660912" y="3157909"/>
                  <a:pt x="3649973" y="3144589"/>
                </a:cubicBezTo>
                <a:cubicBezTo>
                  <a:pt x="3638141" y="3158355"/>
                  <a:pt x="3620542" y="3172941"/>
                  <a:pt x="3597176" y="3188344"/>
                </a:cubicBezTo>
                <a:cubicBezTo>
                  <a:pt x="3595985" y="3186410"/>
                  <a:pt x="3593902" y="3183582"/>
                  <a:pt x="3590925" y="3179861"/>
                </a:cubicBezTo>
                <a:cubicBezTo>
                  <a:pt x="3590181" y="3178968"/>
                  <a:pt x="3589623" y="3178298"/>
                  <a:pt x="3589251" y="3177852"/>
                </a:cubicBezTo>
                <a:cubicBezTo>
                  <a:pt x="3613138" y="3162523"/>
                  <a:pt x="3630811" y="3148161"/>
                  <a:pt x="3642271" y="3134766"/>
                </a:cubicBezTo>
                <a:cubicBezTo>
                  <a:pt x="3627388" y="3114377"/>
                  <a:pt x="3617156" y="3087737"/>
                  <a:pt x="3611575" y="3054845"/>
                </a:cubicBezTo>
                <a:lnTo>
                  <a:pt x="3597399" y="3054845"/>
                </a:lnTo>
                <a:lnTo>
                  <a:pt x="3597399" y="3070361"/>
                </a:lnTo>
                <a:cubicBezTo>
                  <a:pt x="3597548" y="3099829"/>
                  <a:pt x="3595651" y="3122376"/>
                  <a:pt x="3591707" y="3138003"/>
                </a:cubicBezTo>
                <a:cubicBezTo>
                  <a:pt x="3588060" y="3154077"/>
                  <a:pt x="3580693" y="3170559"/>
                  <a:pt x="3569605" y="3187451"/>
                </a:cubicBezTo>
                <a:cubicBezTo>
                  <a:pt x="3566778" y="3184996"/>
                  <a:pt x="3563317" y="3182540"/>
                  <a:pt x="3559225" y="3180084"/>
                </a:cubicBezTo>
                <a:cubicBezTo>
                  <a:pt x="3570089" y="3164681"/>
                  <a:pt x="3577196" y="3149649"/>
                  <a:pt x="3580545" y="3134989"/>
                </a:cubicBezTo>
                <a:cubicBezTo>
                  <a:pt x="3584265" y="3120404"/>
                  <a:pt x="3586088" y="3098936"/>
                  <a:pt x="3586014" y="3070584"/>
                </a:cubicBezTo>
                <a:lnTo>
                  <a:pt x="3586014" y="2991891"/>
                </a:lnTo>
                <a:cubicBezTo>
                  <a:pt x="3623295" y="2991519"/>
                  <a:pt x="3660167" y="2988877"/>
                  <a:pt x="3696631" y="2983966"/>
                </a:cubicBezTo>
                <a:close/>
                <a:moveTo>
                  <a:pt x="2255751" y="2983966"/>
                </a:moveTo>
                <a:lnTo>
                  <a:pt x="2369605" y="2983966"/>
                </a:lnTo>
                <a:lnTo>
                  <a:pt x="2369605" y="3047702"/>
                </a:lnTo>
                <a:lnTo>
                  <a:pt x="2390143" y="3047702"/>
                </a:lnTo>
                <a:lnTo>
                  <a:pt x="2390143" y="3077170"/>
                </a:lnTo>
                <a:lnTo>
                  <a:pt x="2378423" y="3077170"/>
                </a:lnTo>
                <a:lnTo>
                  <a:pt x="2378423" y="3057971"/>
                </a:lnTo>
                <a:lnTo>
                  <a:pt x="2247714" y="3057971"/>
                </a:lnTo>
                <a:lnTo>
                  <a:pt x="2247714" y="3077616"/>
                </a:lnTo>
                <a:lnTo>
                  <a:pt x="2236106" y="3077616"/>
                </a:lnTo>
                <a:lnTo>
                  <a:pt x="2236106" y="3047702"/>
                </a:lnTo>
                <a:lnTo>
                  <a:pt x="2255751" y="3047702"/>
                </a:lnTo>
                <a:close/>
                <a:moveTo>
                  <a:pt x="603871" y="2980283"/>
                </a:moveTo>
                <a:cubicBezTo>
                  <a:pt x="614735" y="2991817"/>
                  <a:pt x="624930" y="3003165"/>
                  <a:pt x="634455" y="3014327"/>
                </a:cubicBezTo>
                <a:lnTo>
                  <a:pt x="624186" y="3022587"/>
                </a:lnTo>
                <a:cubicBezTo>
                  <a:pt x="614065" y="3009862"/>
                  <a:pt x="604168" y="2998216"/>
                  <a:pt x="594494" y="2987650"/>
                </a:cubicBezTo>
                <a:close/>
                <a:moveTo>
                  <a:pt x="2199494" y="2977715"/>
                </a:moveTo>
                <a:cubicBezTo>
                  <a:pt x="2210731" y="2986645"/>
                  <a:pt x="2222525" y="2996654"/>
                  <a:pt x="2234878" y="3007741"/>
                </a:cubicBezTo>
                <a:lnTo>
                  <a:pt x="2225948" y="3016671"/>
                </a:lnTo>
                <a:cubicBezTo>
                  <a:pt x="2214414" y="3005732"/>
                  <a:pt x="2202843" y="2995426"/>
                  <a:pt x="2191234" y="2985752"/>
                </a:cubicBezTo>
                <a:close/>
                <a:moveTo>
                  <a:pt x="3541254" y="2975929"/>
                </a:moveTo>
                <a:lnTo>
                  <a:pt x="3552639" y="2975929"/>
                </a:lnTo>
                <a:lnTo>
                  <a:pt x="3552639" y="3042679"/>
                </a:lnTo>
                <a:lnTo>
                  <a:pt x="3570722" y="3042679"/>
                </a:lnTo>
                <a:lnTo>
                  <a:pt x="3570722" y="3052948"/>
                </a:lnTo>
                <a:lnTo>
                  <a:pt x="3514018" y="3052948"/>
                </a:lnTo>
                <a:lnTo>
                  <a:pt x="3514018" y="3092350"/>
                </a:lnTo>
                <a:lnTo>
                  <a:pt x="3553979" y="3092350"/>
                </a:lnTo>
                <a:lnTo>
                  <a:pt x="3553979" y="3186224"/>
                </a:lnTo>
                <a:lnTo>
                  <a:pt x="3542593" y="3186224"/>
                </a:lnTo>
                <a:lnTo>
                  <a:pt x="3542593" y="3102619"/>
                </a:lnTo>
                <a:lnTo>
                  <a:pt x="3514018" y="3102619"/>
                </a:lnTo>
                <a:cubicBezTo>
                  <a:pt x="3514688" y="3138933"/>
                  <a:pt x="3508809" y="3167285"/>
                  <a:pt x="3496382" y="3187675"/>
                </a:cubicBezTo>
                <a:cubicBezTo>
                  <a:pt x="3493182" y="3184847"/>
                  <a:pt x="3489759" y="3182242"/>
                  <a:pt x="3486113" y="3179861"/>
                </a:cubicBezTo>
                <a:cubicBezTo>
                  <a:pt x="3493033" y="3168029"/>
                  <a:pt x="3497461" y="3156644"/>
                  <a:pt x="3499396" y="3145705"/>
                </a:cubicBezTo>
                <a:cubicBezTo>
                  <a:pt x="3501628" y="3134692"/>
                  <a:pt x="3502707" y="3117130"/>
                  <a:pt x="3502633" y="3093020"/>
                </a:cubicBezTo>
                <a:lnTo>
                  <a:pt x="3502633" y="2981622"/>
                </a:lnTo>
                <a:lnTo>
                  <a:pt x="3514018" y="2981622"/>
                </a:lnTo>
                <a:lnTo>
                  <a:pt x="3514018" y="3042679"/>
                </a:lnTo>
                <a:lnTo>
                  <a:pt x="3541254" y="3042679"/>
                </a:lnTo>
                <a:close/>
                <a:moveTo>
                  <a:pt x="707455" y="2975929"/>
                </a:moveTo>
                <a:cubicBezTo>
                  <a:pt x="717054" y="2991482"/>
                  <a:pt x="726096" y="3006886"/>
                  <a:pt x="734579" y="3022141"/>
                </a:cubicBezTo>
                <a:lnTo>
                  <a:pt x="723640" y="3028280"/>
                </a:lnTo>
                <a:cubicBezTo>
                  <a:pt x="714115" y="3010197"/>
                  <a:pt x="705260" y="2994496"/>
                  <a:pt x="697074" y="2981176"/>
                </a:cubicBezTo>
                <a:close/>
                <a:moveTo>
                  <a:pt x="2533464" y="2975260"/>
                </a:moveTo>
                <a:lnTo>
                  <a:pt x="2545854" y="2975260"/>
                </a:lnTo>
                <a:cubicBezTo>
                  <a:pt x="2545854" y="2993045"/>
                  <a:pt x="2545519" y="3008448"/>
                  <a:pt x="2544850" y="3021471"/>
                </a:cubicBezTo>
                <a:lnTo>
                  <a:pt x="2616399" y="3021471"/>
                </a:lnTo>
                <a:cubicBezTo>
                  <a:pt x="2615208" y="3073561"/>
                  <a:pt x="2613683" y="3115828"/>
                  <a:pt x="2611822" y="3148272"/>
                </a:cubicBezTo>
                <a:cubicBezTo>
                  <a:pt x="2611748" y="3172457"/>
                  <a:pt x="2599730" y="3184289"/>
                  <a:pt x="2575769" y="3183768"/>
                </a:cubicBezTo>
                <a:cubicBezTo>
                  <a:pt x="2569295" y="3183917"/>
                  <a:pt x="2558393" y="3183991"/>
                  <a:pt x="2543064" y="3183991"/>
                </a:cubicBezTo>
                <a:cubicBezTo>
                  <a:pt x="2542394" y="3178633"/>
                  <a:pt x="2541464" y="3174206"/>
                  <a:pt x="2540273" y="3170708"/>
                </a:cubicBezTo>
                <a:cubicBezTo>
                  <a:pt x="2544143" y="3170931"/>
                  <a:pt x="2548756" y="3171117"/>
                  <a:pt x="2554114" y="3171266"/>
                </a:cubicBezTo>
                <a:cubicBezTo>
                  <a:pt x="2556719" y="3171266"/>
                  <a:pt x="2559584" y="3171303"/>
                  <a:pt x="2562709" y="3171378"/>
                </a:cubicBezTo>
                <a:cubicBezTo>
                  <a:pt x="2565537" y="3171378"/>
                  <a:pt x="2569369" y="3171378"/>
                  <a:pt x="2574206" y="3171378"/>
                </a:cubicBezTo>
                <a:cubicBezTo>
                  <a:pt x="2591172" y="3172271"/>
                  <a:pt x="2599618" y="3164643"/>
                  <a:pt x="2599544" y="3148496"/>
                </a:cubicBezTo>
                <a:cubicBezTo>
                  <a:pt x="2601702" y="3108014"/>
                  <a:pt x="2603079" y="3069542"/>
                  <a:pt x="2603674" y="3033079"/>
                </a:cubicBezTo>
                <a:lnTo>
                  <a:pt x="2544180" y="3033079"/>
                </a:lnTo>
                <a:cubicBezTo>
                  <a:pt x="2544106" y="3035907"/>
                  <a:pt x="2543845" y="3040223"/>
                  <a:pt x="2543399" y="3046027"/>
                </a:cubicBezTo>
                <a:cubicBezTo>
                  <a:pt x="2543175" y="3049674"/>
                  <a:pt x="2542989" y="3052464"/>
                  <a:pt x="2542840" y="3054399"/>
                </a:cubicBezTo>
                <a:cubicBezTo>
                  <a:pt x="2540608" y="3115344"/>
                  <a:pt x="2518061" y="3160141"/>
                  <a:pt x="2475198" y="3188791"/>
                </a:cubicBezTo>
                <a:cubicBezTo>
                  <a:pt x="2470808" y="3184475"/>
                  <a:pt x="2467385" y="3181201"/>
                  <a:pt x="2464929" y="3178968"/>
                </a:cubicBezTo>
                <a:cubicBezTo>
                  <a:pt x="2507196" y="3153221"/>
                  <a:pt x="2529037" y="3111437"/>
                  <a:pt x="2530451" y="3053618"/>
                </a:cubicBezTo>
                <a:cubicBezTo>
                  <a:pt x="2530525" y="3052501"/>
                  <a:pt x="2530637" y="3050827"/>
                  <a:pt x="2530785" y="3048595"/>
                </a:cubicBezTo>
                <a:cubicBezTo>
                  <a:pt x="2531083" y="3045841"/>
                  <a:pt x="2531455" y="3040670"/>
                  <a:pt x="2531902" y="3033079"/>
                </a:cubicBezTo>
                <a:lnTo>
                  <a:pt x="2500759" y="3033079"/>
                </a:lnTo>
                <a:lnTo>
                  <a:pt x="2500759" y="3021471"/>
                </a:lnTo>
                <a:lnTo>
                  <a:pt x="2532348" y="3021471"/>
                </a:lnTo>
                <a:cubicBezTo>
                  <a:pt x="2533092" y="3004356"/>
                  <a:pt x="2533464" y="2988952"/>
                  <a:pt x="2533464" y="2975260"/>
                </a:cubicBezTo>
                <a:close/>
                <a:moveTo>
                  <a:pt x="919981" y="2975260"/>
                </a:moveTo>
                <a:lnTo>
                  <a:pt x="932371" y="2978943"/>
                </a:lnTo>
                <a:cubicBezTo>
                  <a:pt x="927832" y="2989436"/>
                  <a:pt x="923181" y="2999705"/>
                  <a:pt x="918419" y="3009751"/>
                </a:cubicBezTo>
                <a:lnTo>
                  <a:pt x="1023343" y="3009751"/>
                </a:lnTo>
                <a:lnTo>
                  <a:pt x="1023343" y="3022141"/>
                </a:lnTo>
                <a:lnTo>
                  <a:pt x="1007827" y="3061431"/>
                </a:lnTo>
                <a:cubicBezTo>
                  <a:pt x="1003362" y="3059794"/>
                  <a:pt x="999307" y="3058566"/>
                  <a:pt x="995660" y="3057748"/>
                </a:cubicBezTo>
                <a:lnTo>
                  <a:pt x="1010953" y="3021248"/>
                </a:lnTo>
                <a:lnTo>
                  <a:pt x="912726" y="3021248"/>
                </a:lnTo>
                <a:cubicBezTo>
                  <a:pt x="905359" y="3035609"/>
                  <a:pt x="897360" y="3049599"/>
                  <a:pt x="888728" y="3063217"/>
                </a:cubicBezTo>
                <a:cubicBezTo>
                  <a:pt x="884858" y="3060166"/>
                  <a:pt x="881323" y="3057748"/>
                  <a:pt x="878124" y="3055962"/>
                </a:cubicBezTo>
                <a:cubicBezTo>
                  <a:pt x="894792" y="3031331"/>
                  <a:pt x="908745" y="3004430"/>
                  <a:pt x="919981" y="2975260"/>
                </a:cubicBezTo>
                <a:close/>
                <a:moveTo>
                  <a:pt x="3001603" y="2974590"/>
                </a:moveTo>
                <a:lnTo>
                  <a:pt x="3013770" y="2977715"/>
                </a:lnTo>
                <a:cubicBezTo>
                  <a:pt x="3009751" y="2989547"/>
                  <a:pt x="3005621" y="3000523"/>
                  <a:pt x="3001380" y="3010644"/>
                </a:cubicBezTo>
                <a:lnTo>
                  <a:pt x="3075273" y="3010644"/>
                </a:lnTo>
                <a:cubicBezTo>
                  <a:pt x="3074380" y="3062733"/>
                  <a:pt x="3073003" y="3108089"/>
                  <a:pt x="3071143" y="3146710"/>
                </a:cubicBezTo>
                <a:cubicBezTo>
                  <a:pt x="3071143" y="3171713"/>
                  <a:pt x="3058418" y="3184140"/>
                  <a:pt x="3032969" y="3183991"/>
                </a:cubicBezTo>
                <a:cubicBezTo>
                  <a:pt x="3028429" y="3184140"/>
                  <a:pt x="3023369" y="3184252"/>
                  <a:pt x="3017788" y="3184326"/>
                </a:cubicBezTo>
                <a:cubicBezTo>
                  <a:pt x="3015109" y="3184400"/>
                  <a:pt x="3012170" y="3184438"/>
                  <a:pt x="3008970" y="3184438"/>
                </a:cubicBezTo>
                <a:cubicBezTo>
                  <a:pt x="3006142" y="3184438"/>
                  <a:pt x="3002235" y="3184438"/>
                  <a:pt x="2997250" y="3184438"/>
                </a:cubicBezTo>
                <a:cubicBezTo>
                  <a:pt x="2996506" y="3180122"/>
                  <a:pt x="2995538" y="3175917"/>
                  <a:pt x="2994348" y="3171824"/>
                </a:cubicBezTo>
                <a:cubicBezTo>
                  <a:pt x="3006031" y="3172271"/>
                  <a:pt x="3018197" y="3172494"/>
                  <a:pt x="3030848" y="3172494"/>
                </a:cubicBezTo>
                <a:cubicBezTo>
                  <a:pt x="3049675" y="3173462"/>
                  <a:pt x="3059125" y="3164420"/>
                  <a:pt x="3059199" y="3145370"/>
                </a:cubicBezTo>
                <a:cubicBezTo>
                  <a:pt x="3060539" y="3121334"/>
                  <a:pt x="3061767" y="3080258"/>
                  <a:pt x="3062883" y="3022141"/>
                </a:cubicBezTo>
                <a:lnTo>
                  <a:pt x="2996580" y="3022141"/>
                </a:lnTo>
                <a:cubicBezTo>
                  <a:pt x="2990478" y="3036726"/>
                  <a:pt x="2984227" y="3049302"/>
                  <a:pt x="2977828" y="3059868"/>
                </a:cubicBezTo>
                <a:cubicBezTo>
                  <a:pt x="2975298" y="3057859"/>
                  <a:pt x="2971800" y="3055627"/>
                  <a:pt x="2967335" y="3053171"/>
                </a:cubicBezTo>
                <a:cubicBezTo>
                  <a:pt x="2980953" y="3031219"/>
                  <a:pt x="2992376" y="3005025"/>
                  <a:pt x="3001603" y="2974590"/>
                </a:cubicBezTo>
                <a:close/>
                <a:moveTo>
                  <a:pt x="2911078" y="2974590"/>
                </a:moveTo>
                <a:lnTo>
                  <a:pt x="2923468" y="2977269"/>
                </a:lnTo>
                <a:cubicBezTo>
                  <a:pt x="2922575" y="2979948"/>
                  <a:pt x="2921050" y="2984636"/>
                  <a:pt x="2918892" y="2991333"/>
                </a:cubicBezTo>
                <a:cubicBezTo>
                  <a:pt x="2915990" y="3000486"/>
                  <a:pt x="2913869" y="3007072"/>
                  <a:pt x="2912530" y="3011090"/>
                </a:cubicBezTo>
                <a:lnTo>
                  <a:pt x="2957959" y="3011090"/>
                </a:lnTo>
                <a:lnTo>
                  <a:pt x="2957959" y="3184438"/>
                </a:lnTo>
                <a:lnTo>
                  <a:pt x="2946127" y="3184438"/>
                </a:lnTo>
                <a:lnTo>
                  <a:pt x="2946127" y="3166132"/>
                </a:lnTo>
                <a:lnTo>
                  <a:pt x="2889201" y="3166132"/>
                </a:lnTo>
                <a:lnTo>
                  <a:pt x="2889201" y="3186000"/>
                </a:lnTo>
                <a:lnTo>
                  <a:pt x="2877257" y="3186000"/>
                </a:lnTo>
                <a:lnTo>
                  <a:pt x="2877257" y="3011090"/>
                </a:lnTo>
                <a:lnTo>
                  <a:pt x="2900586" y="3011090"/>
                </a:lnTo>
                <a:cubicBezTo>
                  <a:pt x="2904977" y="2997249"/>
                  <a:pt x="2908474" y="2985082"/>
                  <a:pt x="2911078" y="2974590"/>
                </a:cubicBezTo>
                <a:close/>
                <a:moveTo>
                  <a:pt x="2765525" y="2974367"/>
                </a:moveTo>
                <a:lnTo>
                  <a:pt x="2777356" y="2974367"/>
                </a:lnTo>
                <a:lnTo>
                  <a:pt x="2777356" y="3016894"/>
                </a:lnTo>
                <a:cubicBezTo>
                  <a:pt x="2799978" y="3008411"/>
                  <a:pt x="2821000" y="2998477"/>
                  <a:pt x="2840422" y="2987091"/>
                </a:cubicBezTo>
                <a:lnTo>
                  <a:pt x="2847343" y="2997472"/>
                </a:lnTo>
                <a:cubicBezTo>
                  <a:pt x="2824126" y="3009453"/>
                  <a:pt x="2800797" y="3019945"/>
                  <a:pt x="2777356" y="3028949"/>
                </a:cubicBezTo>
                <a:lnTo>
                  <a:pt x="2777356" y="3043125"/>
                </a:lnTo>
                <a:cubicBezTo>
                  <a:pt x="2776761" y="3053841"/>
                  <a:pt x="2782417" y="3058938"/>
                  <a:pt x="2794323" y="3058417"/>
                </a:cubicBezTo>
                <a:lnTo>
                  <a:pt x="2819884" y="3058417"/>
                </a:lnTo>
                <a:cubicBezTo>
                  <a:pt x="2831121" y="3058566"/>
                  <a:pt x="2837520" y="3054176"/>
                  <a:pt x="2839083" y="3045246"/>
                </a:cubicBezTo>
                <a:cubicBezTo>
                  <a:pt x="2840497" y="3038549"/>
                  <a:pt x="2841650" y="3030475"/>
                  <a:pt x="2842543" y="3021024"/>
                </a:cubicBezTo>
                <a:cubicBezTo>
                  <a:pt x="2846487" y="3022587"/>
                  <a:pt x="2850357" y="3023926"/>
                  <a:pt x="2854152" y="3025043"/>
                </a:cubicBezTo>
                <a:cubicBezTo>
                  <a:pt x="2852812" y="3034568"/>
                  <a:pt x="2851473" y="3042270"/>
                  <a:pt x="2850133" y="3048148"/>
                </a:cubicBezTo>
                <a:cubicBezTo>
                  <a:pt x="2847008" y="3062808"/>
                  <a:pt x="2837297" y="3069989"/>
                  <a:pt x="2821000" y="3069691"/>
                </a:cubicBezTo>
                <a:lnTo>
                  <a:pt x="2792202" y="3069691"/>
                </a:lnTo>
                <a:cubicBezTo>
                  <a:pt x="2774045" y="3070063"/>
                  <a:pt x="2765152" y="3061915"/>
                  <a:pt x="2765525" y="3045246"/>
                </a:cubicBezTo>
                <a:close/>
                <a:moveTo>
                  <a:pt x="481311" y="2974143"/>
                </a:moveTo>
                <a:lnTo>
                  <a:pt x="492808" y="2974143"/>
                </a:lnTo>
                <a:lnTo>
                  <a:pt x="492808" y="2995128"/>
                </a:lnTo>
                <a:lnTo>
                  <a:pt x="547390" y="2995128"/>
                </a:lnTo>
                <a:lnTo>
                  <a:pt x="547390" y="3028056"/>
                </a:lnTo>
                <a:lnTo>
                  <a:pt x="567929" y="3028056"/>
                </a:lnTo>
                <a:lnTo>
                  <a:pt x="567929" y="3038102"/>
                </a:lnTo>
                <a:lnTo>
                  <a:pt x="547390" y="3038102"/>
                </a:lnTo>
                <a:lnTo>
                  <a:pt x="547390" y="3072147"/>
                </a:lnTo>
                <a:lnTo>
                  <a:pt x="492808" y="3072147"/>
                </a:lnTo>
                <a:lnTo>
                  <a:pt x="492808" y="3094806"/>
                </a:lnTo>
                <a:lnTo>
                  <a:pt x="552860" y="3094806"/>
                </a:lnTo>
                <a:lnTo>
                  <a:pt x="552860" y="3104852"/>
                </a:lnTo>
                <a:lnTo>
                  <a:pt x="492808" y="3104852"/>
                </a:lnTo>
                <a:lnTo>
                  <a:pt x="492808" y="3127957"/>
                </a:lnTo>
                <a:lnTo>
                  <a:pt x="560003" y="3127957"/>
                </a:lnTo>
                <a:lnTo>
                  <a:pt x="560003" y="3138003"/>
                </a:lnTo>
                <a:lnTo>
                  <a:pt x="492808" y="3138003"/>
                </a:lnTo>
                <a:lnTo>
                  <a:pt x="492808" y="3159100"/>
                </a:lnTo>
                <a:lnTo>
                  <a:pt x="481311" y="3159100"/>
                </a:lnTo>
                <a:lnTo>
                  <a:pt x="481311" y="3138003"/>
                </a:lnTo>
                <a:lnTo>
                  <a:pt x="423937" y="3138003"/>
                </a:lnTo>
                <a:lnTo>
                  <a:pt x="423937" y="3127957"/>
                </a:lnTo>
                <a:lnTo>
                  <a:pt x="481311" y="3127957"/>
                </a:lnTo>
                <a:lnTo>
                  <a:pt x="481311" y="3104852"/>
                </a:lnTo>
                <a:lnTo>
                  <a:pt x="431528" y="3104852"/>
                </a:lnTo>
                <a:lnTo>
                  <a:pt x="431528" y="3094806"/>
                </a:lnTo>
                <a:lnTo>
                  <a:pt x="481311" y="3094806"/>
                </a:lnTo>
                <a:lnTo>
                  <a:pt x="481311" y="3072147"/>
                </a:lnTo>
                <a:lnTo>
                  <a:pt x="434653" y="3072147"/>
                </a:lnTo>
                <a:lnTo>
                  <a:pt x="434653" y="3062101"/>
                </a:lnTo>
                <a:lnTo>
                  <a:pt x="481311" y="3062101"/>
                </a:lnTo>
                <a:lnTo>
                  <a:pt x="481311" y="3038102"/>
                </a:lnTo>
                <a:lnTo>
                  <a:pt x="423044" y="3038102"/>
                </a:lnTo>
                <a:lnTo>
                  <a:pt x="423044" y="3028056"/>
                </a:lnTo>
                <a:lnTo>
                  <a:pt x="481311" y="3028056"/>
                </a:lnTo>
                <a:lnTo>
                  <a:pt x="481311" y="3005174"/>
                </a:lnTo>
                <a:lnTo>
                  <a:pt x="434653" y="3005174"/>
                </a:lnTo>
                <a:lnTo>
                  <a:pt x="434653" y="2995128"/>
                </a:lnTo>
                <a:lnTo>
                  <a:pt x="481311" y="2995128"/>
                </a:lnTo>
                <a:close/>
                <a:moveTo>
                  <a:pt x="863501" y="2973920"/>
                </a:moveTo>
                <a:lnTo>
                  <a:pt x="876338" y="2978050"/>
                </a:lnTo>
                <a:cubicBezTo>
                  <a:pt x="870533" y="2994942"/>
                  <a:pt x="863613" y="3011983"/>
                  <a:pt x="855576" y="3029173"/>
                </a:cubicBezTo>
                <a:lnTo>
                  <a:pt x="855576" y="3189014"/>
                </a:lnTo>
                <a:lnTo>
                  <a:pt x="843409" y="3189014"/>
                </a:lnTo>
                <a:lnTo>
                  <a:pt x="843409" y="3053171"/>
                </a:lnTo>
                <a:cubicBezTo>
                  <a:pt x="834182" y="3070212"/>
                  <a:pt x="825029" y="3084611"/>
                  <a:pt x="815951" y="3096369"/>
                </a:cubicBezTo>
                <a:cubicBezTo>
                  <a:pt x="814016" y="3091011"/>
                  <a:pt x="812193" y="3086285"/>
                  <a:pt x="810481" y="3082193"/>
                </a:cubicBezTo>
                <a:cubicBezTo>
                  <a:pt x="833475" y="3050716"/>
                  <a:pt x="851148" y="3014625"/>
                  <a:pt x="863501" y="2973920"/>
                </a:cubicBezTo>
                <a:close/>
                <a:moveTo>
                  <a:pt x="3817851" y="2973474"/>
                </a:moveTo>
                <a:lnTo>
                  <a:pt x="3829906" y="2973474"/>
                </a:lnTo>
                <a:lnTo>
                  <a:pt x="3829906" y="3013657"/>
                </a:lnTo>
                <a:lnTo>
                  <a:pt x="3923445" y="3013657"/>
                </a:lnTo>
                <a:lnTo>
                  <a:pt x="3923445" y="3025043"/>
                </a:lnTo>
                <a:lnTo>
                  <a:pt x="3840957" y="3025043"/>
                </a:lnTo>
                <a:cubicBezTo>
                  <a:pt x="3859932" y="3070658"/>
                  <a:pt x="3890181" y="3106935"/>
                  <a:pt x="3931705" y="3133873"/>
                </a:cubicBezTo>
                <a:cubicBezTo>
                  <a:pt x="3927761" y="3138338"/>
                  <a:pt x="3924709" y="3142096"/>
                  <a:pt x="3922551" y="3145147"/>
                </a:cubicBezTo>
                <a:cubicBezTo>
                  <a:pt x="3879094" y="3115009"/>
                  <a:pt x="3848695" y="3074974"/>
                  <a:pt x="3831357" y="3025043"/>
                </a:cubicBezTo>
                <a:lnTo>
                  <a:pt x="3829906" y="3025043"/>
                </a:lnTo>
                <a:lnTo>
                  <a:pt x="3829906" y="3132311"/>
                </a:lnTo>
                <a:lnTo>
                  <a:pt x="3881363" y="3132311"/>
                </a:lnTo>
                <a:lnTo>
                  <a:pt x="3881363" y="3143696"/>
                </a:lnTo>
                <a:lnTo>
                  <a:pt x="3829906" y="3143696"/>
                </a:lnTo>
                <a:lnTo>
                  <a:pt x="3829906" y="3188791"/>
                </a:lnTo>
                <a:lnTo>
                  <a:pt x="3817851" y="3188791"/>
                </a:lnTo>
                <a:lnTo>
                  <a:pt x="3817851" y="3143696"/>
                </a:lnTo>
                <a:lnTo>
                  <a:pt x="3764831" y="3143696"/>
                </a:lnTo>
                <a:lnTo>
                  <a:pt x="3764831" y="3132311"/>
                </a:lnTo>
                <a:lnTo>
                  <a:pt x="3817851" y="3132311"/>
                </a:lnTo>
                <a:lnTo>
                  <a:pt x="3817851" y="3025043"/>
                </a:lnTo>
                <a:lnTo>
                  <a:pt x="3817181" y="3025043"/>
                </a:lnTo>
                <a:cubicBezTo>
                  <a:pt x="3799173" y="3076909"/>
                  <a:pt x="3768812" y="3118135"/>
                  <a:pt x="3726098" y="3148719"/>
                </a:cubicBezTo>
                <a:cubicBezTo>
                  <a:pt x="3722899" y="3144775"/>
                  <a:pt x="3719773" y="3141352"/>
                  <a:pt x="3716722" y="3138450"/>
                </a:cubicBezTo>
                <a:cubicBezTo>
                  <a:pt x="3757799" y="3109726"/>
                  <a:pt x="3787751" y="3071924"/>
                  <a:pt x="3806577" y="3025043"/>
                </a:cubicBezTo>
                <a:lnTo>
                  <a:pt x="3724759" y="3025043"/>
                </a:lnTo>
                <a:lnTo>
                  <a:pt x="3724759" y="3013657"/>
                </a:lnTo>
                <a:lnTo>
                  <a:pt x="3817851" y="3013657"/>
                </a:lnTo>
                <a:close/>
                <a:moveTo>
                  <a:pt x="1413570" y="2973474"/>
                </a:moveTo>
                <a:lnTo>
                  <a:pt x="1425179" y="2973474"/>
                </a:lnTo>
                <a:lnTo>
                  <a:pt x="1425179" y="3003835"/>
                </a:lnTo>
                <a:lnTo>
                  <a:pt x="1482998" y="3003835"/>
                </a:lnTo>
                <a:lnTo>
                  <a:pt x="1482998" y="3014550"/>
                </a:lnTo>
                <a:lnTo>
                  <a:pt x="1425179" y="3014550"/>
                </a:lnTo>
                <a:lnTo>
                  <a:pt x="1425179" y="3049041"/>
                </a:lnTo>
                <a:lnTo>
                  <a:pt x="1475296" y="3049041"/>
                </a:lnTo>
                <a:lnTo>
                  <a:pt x="1475296" y="3059645"/>
                </a:lnTo>
                <a:lnTo>
                  <a:pt x="1365126" y="3059645"/>
                </a:lnTo>
                <a:lnTo>
                  <a:pt x="1365126" y="3049041"/>
                </a:lnTo>
                <a:lnTo>
                  <a:pt x="1413570" y="3049041"/>
                </a:lnTo>
                <a:lnTo>
                  <a:pt x="1413570" y="3014550"/>
                </a:lnTo>
                <a:lnTo>
                  <a:pt x="1357313" y="3014550"/>
                </a:lnTo>
                <a:lnTo>
                  <a:pt x="1357313" y="3003835"/>
                </a:lnTo>
                <a:lnTo>
                  <a:pt x="1413570" y="3003835"/>
                </a:lnTo>
                <a:close/>
                <a:moveTo>
                  <a:pt x="1551422" y="2972916"/>
                </a:moveTo>
                <a:lnTo>
                  <a:pt x="1564482" y="2976376"/>
                </a:lnTo>
                <a:cubicBezTo>
                  <a:pt x="1560835" y="2984636"/>
                  <a:pt x="1557152" y="2992487"/>
                  <a:pt x="1553431" y="2999928"/>
                </a:cubicBezTo>
                <a:lnTo>
                  <a:pt x="1683805" y="2999928"/>
                </a:lnTo>
                <a:cubicBezTo>
                  <a:pt x="1683358" y="3031256"/>
                  <a:pt x="1682279" y="3066156"/>
                  <a:pt x="1680568" y="3104628"/>
                </a:cubicBezTo>
                <a:cubicBezTo>
                  <a:pt x="1680493" y="3129929"/>
                  <a:pt x="1668215" y="3142133"/>
                  <a:pt x="1643733" y="3141240"/>
                </a:cubicBezTo>
                <a:cubicBezTo>
                  <a:pt x="1639342" y="3141315"/>
                  <a:pt x="1635212" y="3141389"/>
                  <a:pt x="1631343" y="3141463"/>
                </a:cubicBezTo>
                <a:cubicBezTo>
                  <a:pt x="1629482" y="3141463"/>
                  <a:pt x="1627436" y="3141463"/>
                  <a:pt x="1625204" y="3141463"/>
                </a:cubicBezTo>
                <a:cubicBezTo>
                  <a:pt x="1623343" y="3141463"/>
                  <a:pt x="1620441" y="3141463"/>
                  <a:pt x="1616497" y="3141463"/>
                </a:cubicBezTo>
                <a:cubicBezTo>
                  <a:pt x="1616051" y="3137668"/>
                  <a:pt x="1615232" y="3133241"/>
                  <a:pt x="1614041" y="3128181"/>
                </a:cubicBezTo>
                <a:cubicBezTo>
                  <a:pt x="1622078" y="3128627"/>
                  <a:pt x="1631752" y="3128850"/>
                  <a:pt x="1643063" y="3128850"/>
                </a:cubicBezTo>
                <a:cubicBezTo>
                  <a:pt x="1659360" y="3129669"/>
                  <a:pt x="1667657" y="3121744"/>
                  <a:pt x="1667954" y="3105075"/>
                </a:cubicBezTo>
                <a:cubicBezTo>
                  <a:pt x="1669815" y="3076723"/>
                  <a:pt x="1670819" y="3045507"/>
                  <a:pt x="1670968" y="3011425"/>
                </a:cubicBezTo>
                <a:lnTo>
                  <a:pt x="1547515" y="3011425"/>
                </a:lnTo>
                <a:cubicBezTo>
                  <a:pt x="1537172" y="3030549"/>
                  <a:pt x="1522549" y="3051199"/>
                  <a:pt x="1503648" y="3073375"/>
                </a:cubicBezTo>
                <a:cubicBezTo>
                  <a:pt x="1500448" y="3068463"/>
                  <a:pt x="1497844" y="3064854"/>
                  <a:pt x="1495835" y="3062547"/>
                </a:cubicBezTo>
                <a:cubicBezTo>
                  <a:pt x="1520242" y="3035684"/>
                  <a:pt x="1538772" y="3005807"/>
                  <a:pt x="1551422" y="2972916"/>
                </a:cubicBezTo>
                <a:close/>
                <a:moveTo>
                  <a:pt x="1330747" y="2972916"/>
                </a:moveTo>
                <a:lnTo>
                  <a:pt x="1342021" y="2972916"/>
                </a:lnTo>
                <a:lnTo>
                  <a:pt x="1342021" y="3074268"/>
                </a:lnTo>
                <a:lnTo>
                  <a:pt x="1330747" y="3074268"/>
                </a:lnTo>
                <a:lnTo>
                  <a:pt x="1330747" y="3035200"/>
                </a:lnTo>
                <a:cubicBezTo>
                  <a:pt x="1312739" y="3044651"/>
                  <a:pt x="1295066" y="3054548"/>
                  <a:pt x="1277727" y="3064891"/>
                </a:cubicBezTo>
                <a:lnTo>
                  <a:pt x="1270918" y="3053171"/>
                </a:lnTo>
                <a:cubicBezTo>
                  <a:pt x="1289596" y="3043795"/>
                  <a:pt x="1309539" y="3033526"/>
                  <a:pt x="1330747" y="3022364"/>
                </a:cubicBezTo>
                <a:close/>
                <a:moveTo>
                  <a:pt x="1145679" y="2972916"/>
                </a:moveTo>
                <a:cubicBezTo>
                  <a:pt x="1151186" y="2981027"/>
                  <a:pt x="1157362" y="2990477"/>
                  <a:pt x="1164208" y="3001267"/>
                </a:cubicBezTo>
                <a:lnTo>
                  <a:pt x="1154274" y="3006848"/>
                </a:lnTo>
                <a:lnTo>
                  <a:pt x="1243459" y="3006848"/>
                </a:lnTo>
                <a:lnTo>
                  <a:pt x="1243459" y="3044800"/>
                </a:lnTo>
                <a:lnTo>
                  <a:pt x="1231181" y="3044800"/>
                </a:lnTo>
                <a:lnTo>
                  <a:pt x="1231181" y="3018457"/>
                </a:lnTo>
                <a:lnTo>
                  <a:pt x="1064307" y="3018457"/>
                </a:lnTo>
                <a:lnTo>
                  <a:pt x="1064307" y="3044800"/>
                </a:lnTo>
                <a:lnTo>
                  <a:pt x="1051918" y="3044800"/>
                </a:lnTo>
                <a:lnTo>
                  <a:pt x="1051918" y="3006848"/>
                </a:lnTo>
                <a:lnTo>
                  <a:pt x="1152265" y="3006848"/>
                </a:lnTo>
                <a:cubicBezTo>
                  <a:pt x="1146312" y="2996505"/>
                  <a:pt x="1140508" y="2987129"/>
                  <a:pt x="1134852" y="2978720"/>
                </a:cubicBezTo>
                <a:close/>
                <a:moveTo>
                  <a:pt x="1833265" y="2972246"/>
                </a:moveTo>
                <a:lnTo>
                  <a:pt x="1845878" y="2975260"/>
                </a:lnTo>
                <a:cubicBezTo>
                  <a:pt x="1845283" y="2976004"/>
                  <a:pt x="1844465" y="2977083"/>
                  <a:pt x="1843423" y="2978497"/>
                </a:cubicBezTo>
                <a:cubicBezTo>
                  <a:pt x="1842232" y="2980208"/>
                  <a:pt x="1841302" y="2981473"/>
                  <a:pt x="1840632" y="2982292"/>
                </a:cubicBezTo>
                <a:cubicBezTo>
                  <a:pt x="1864519" y="3011537"/>
                  <a:pt x="1897819" y="3033042"/>
                  <a:pt x="1940533" y="3046809"/>
                </a:cubicBezTo>
                <a:cubicBezTo>
                  <a:pt x="1938226" y="3050083"/>
                  <a:pt x="1935919" y="3053878"/>
                  <a:pt x="1933613" y="3058194"/>
                </a:cubicBezTo>
                <a:cubicBezTo>
                  <a:pt x="1888890" y="3041079"/>
                  <a:pt x="1855515" y="3018680"/>
                  <a:pt x="1833488" y="2990998"/>
                </a:cubicBezTo>
                <a:cubicBezTo>
                  <a:pt x="1812206" y="3017341"/>
                  <a:pt x="1778534" y="3040893"/>
                  <a:pt x="1732471" y="3061654"/>
                </a:cubicBezTo>
                <a:cubicBezTo>
                  <a:pt x="1729644" y="3057041"/>
                  <a:pt x="1727188" y="3053469"/>
                  <a:pt x="1725104" y="3050939"/>
                </a:cubicBezTo>
                <a:cubicBezTo>
                  <a:pt x="1775929" y="3029805"/>
                  <a:pt x="1811983" y="3003574"/>
                  <a:pt x="1833265" y="2972246"/>
                </a:cubicBezTo>
                <a:close/>
                <a:moveTo>
                  <a:pt x="2689622" y="2972023"/>
                </a:moveTo>
                <a:lnTo>
                  <a:pt x="2701231" y="2977715"/>
                </a:lnTo>
                <a:cubicBezTo>
                  <a:pt x="2687018" y="2995947"/>
                  <a:pt x="2672767" y="3012504"/>
                  <a:pt x="2658480" y="3027387"/>
                </a:cubicBezTo>
                <a:cubicBezTo>
                  <a:pt x="2673512" y="3026866"/>
                  <a:pt x="2695761" y="3025712"/>
                  <a:pt x="2725229" y="3023926"/>
                </a:cubicBezTo>
                <a:cubicBezTo>
                  <a:pt x="2718532" y="3016336"/>
                  <a:pt x="2712058" y="3009341"/>
                  <a:pt x="2705807" y="3002942"/>
                </a:cubicBezTo>
                <a:lnTo>
                  <a:pt x="2714737" y="2995798"/>
                </a:lnTo>
                <a:cubicBezTo>
                  <a:pt x="2727834" y="3008895"/>
                  <a:pt x="2741489" y="3023443"/>
                  <a:pt x="2755702" y="3039442"/>
                </a:cubicBezTo>
                <a:lnTo>
                  <a:pt x="2745656" y="3047702"/>
                </a:lnTo>
                <a:cubicBezTo>
                  <a:pt x="2744019" y="3045693"/>
                  <a:pt x="2741563" y="3042790"/>
                  <a:pt x="2738289" y="3038995"/>
                </a:cubicBezTo>
                <a:cubicBezTo>
                  <a:pt x="2736429" y="3036837"/>
                  <a:pt x="2735052" y="3035237"/>
                  <a:pt x="2734159" y="3034196"/>
                </a:cubicBezTo>
                <a:cubicBezTo>
                  <a:pt x="2710347" y="3035163"/>
                  <a:pt x="2685827" y="3036391"/>
                  <a:pt x="2660601" y="3037879"/>
                </a:cubicBezTo>
                <a:cubicBezTo>
                  <a:pt x="2654499" y="3038251"/>
                  <a:pt x="2649141" y="3039032"/>
                  <a:pt x="2644527" y="3040223"/>
                </a:cubicBezTo>
                <a:lnTo>
                  <a:pt x="2639281" y="3028280"/>
                </a:lnTo>
                <a:cubicBezTo>
                  <a:pt x="2643746" y="3025973"/>
                  <a:pt x="2648322" y="3022401"/>
                  <a:pt x="2653010" y="3017564"/>
                </a:cubicBezTo>
                <a:cubicBezTo>
                  <a:pt x="2666405" y="3003574"/>
                  <a:pt x="2678609" y="2988394"/>
                  <a:pt x="2689622" y="2972023"/>
                </a:cubicBezTo>
                <a:close/>
                <a:moveTo>
                  <a:pt x="104441" y="2787141"/>
                </a:moveTo>
                <a:cubicBezTo>
                  <a:pt x="123044" y="2802098"/>
                  <a:pt x="137592" y="2814972"/>
                  <a:pt x="148084" y="2825762"/>
                </a:cubicBezTo>
                <a:lnTo>
                  <a:pt x="138820" y="2835026"/>
                </a:lnTo>
                <a:cubicBezTo>
                  <a:pt x="132271" y="2827957"/>
                  <a:pt x="125537" y="2821130"/>
                  <a:pt x="118616" y="2814544"/>
                </a:cubicBezTo>
                <a:cubicBezTo>
                  <a:pt x="111696" y="2807958"/>
                  <a:pt x="104403" y="2801503"/>
                  <a:pt x="96739" y="2795178"/>
                </a:cubicBezTo>
                <a:close/>
                <a:moveTo>
                  <a:pt x="2200461" y="2772295"/>
                </a:moveTo>
                <a:cubicBezTo>
                  <a:pt x="2232608" y="2776835"/>
                  <a:pt x="2266690" y="2782564"/>
                  <a:pt x="2302706" y="2789485"/>
                </a:cubicBezTo>
                <a:lnTo>
                  <a:pt x="2299023" y="2800201"/>
                </a:lnTo>
                <a:cubicBezTo>
                  <a:pt x="2268067" y="2793503"/>
                  <a:pt x="2234134" y="2787625"/>
                  <a:pt x="2197224" y="2782564"/>
                </a:cubicBezTo>
                <a:close/>
                <a:moveTo>
                  <a:pt x="874403" y="2767719"/>
                </a:moveTo>
                <a:cubicBezTo>
                  <a:pt x="884523" y="2777095"/>
                  <a:pt x="894048" y="2786620"/>
                  <a:pt x="902978" y="2796294"/>
                </a:cubicBezTo>
                <a:lnTo>
                  <a:pt x="893378" y="2804107"/>
                </a:lnTo>
                <a:cubicBezTo>
                  <a:pt x="885267" y="2794582"/>
                  <a:pt x="876263" y="2784834"/>
                  <a:pt x="866366" y="2774863"/>
                </a:cubicBezTo>
                <a:close/>
                <a:moveTo>
                  <a:pt x="2579303" y="2753320"/>
                </a:moveTo>
                <a:lnTo>
                  <a:pt x="2589126" y="2761133"/>
                </a:lnTo>
                <a:cubicBezTo>
                  <a:pt x="2562337" y="2794843"/>
                  <a:pt x="2531455" y="2820069"/>
                  <a:pt x="2496481" y="2836812"/>
                </a:cubicBezTo>
                <a:cubicBezTo>
                  <a:pt x="2493355" y="2832422"/>
                  <a:pt x="2490639" y="2828850"/>
                  <a:pt x="2488332" y="2826097"/>
                </a:cubicBezTo>
                <a:cubicBezTo>
                  <a:pt x="2525018" y="2809130"/>
                  <a:pt x="2555342" y="2784871"/>
                  <a:pt x="2579303" y="2753320"/>
                </a:cubicBezTo>
                <a:close/>
                <a:moveTo>
                  <a:pt x="2223567" y="2743051"/>
                </a:moveTo>
                <a:cubicBezTo>
                  <a:pt x="2246710" y="2746697"/>
                  <a:pt x="2268104" y="2750343"/>
                  <a:pt x="2287749" y="2753989"/>
                </a:cubicBezTo>
                <a:lnTo>
                  <a:pt x="2284624" y="2764593"/>
                </a:lnTo>
                <a:cubicBezTo>
                  <a:pt x="2263490" y="2760203"/>
                  <a:pt x="2242133" y="2756445"/>
                  <a:pt x="2220553" y="2753320"/>
                </a:cubicBezTo>
                <a:close/>
                <a:moveTo>
                  <a:pt x="1759000" y="2737135"/>
                </a:moveTo>
                <a:lnTo>
                  <a:pt x="1759000" y="2793615"/>
                </a:lnTo>
                <a:lnTo>
                  <a:pt x="1799742" y="2793615"/>
                </a:lnTo>
                <a:lnTo>
                  <a:pt x="1799742" y="2737135"/>
                </a:lnTo>
                <a:close/>
                <a:moveTo>
                  <a:pt x="943831" y="2722736"/>
                </a:moveTo>
                <a:lnTo>
                  <a:pt x="955775" y="2722736"/>
                </a:lnTo>
                <a:lnTo>
                  <a:pt x="955775" y="2746511"/>
                </a:lnTo>
                <a:lnTo>
                  <a:pt x="989149" y="2746511"/>
                </a:lnTo>
                <a:lnTo>
                  <a:pt x="989149" y="2757003"/>
                </a:lnTo>
                <a:lnTo>
                  <a:pt x="955775" y="2757003"/>
                </a:lnTo>
                <a:lnTo>
                  <a:pt x="955775" y="2810246"/>
                </a:lnTo>
                <a:cubicBezTo>
                  <a:pt x="956444" y="2825948"/>
                  <a:pt x="947440" y="2833947"/>
                  <a:pt x="928762" y="2834245"/>
                </a:cubicBezTo>
                <a:cubicBezTo>
                  <a:pt x="925265" y="2834319"/>
                  <a:pt x="921619" y="2834394"/>
                  <a:pt x="917823" y="2834468"/>
                </a:cubicBezTo>
                <a:cubicBezTo>
                  <a:pt x="915963" y="2834468"/>
                  <a:pt x="913880" y="2834468"/>
                  <a:pt x="911573" y="2834468"/>
                </a:cubicBezTo>
                <a:cubicBezTo>
                  <a:pt x="909712" y="2834468"/>
                  <a:pt x="906699" y="2834468"/>
                  <a:pt x="902531" y="2834468"/>
                </a:cubicBezTo>
                <a:cubicBezTo>
                  <a:pt x="902085" y="2831789"/>
                  <a:pt x="901378" y="2828478"/>
                  <a:pt x="900411" y="2824534"/>
                </a:cubicBezTo>
                <a:cubicBezTo>
                  <a:pt x="900113" y="2823343"/>
                  <a:pt x="899890" y="2822413"/>
                  <a:pt x="899741" y="2821743"/>
                </a:cubicBezTo>
                <a:cubicBezTo>
                  <a:pt x="903089" y="2822041"/>
                  <a:pt x="906847" y="2822264"/>
                  <a:pt x="911015" y="2822413"/>
                </a:cubicBezTo>
                <a:cubicBezTo>
                  <a:pt x="913024" y="2822488"/>
                  <a:pt x="915219" y="2822562"/>
                  <a:pt x="917600" y="2822636"/>
                </a:cubicBezTo>
                <a:cubicBezTo>
                  <a:pt x="919684" y="2822636"/>
                  <a:pt x="922511" y="2822636"/>
                  <a:pt x="926083" y="2822636"/>
                </a:cubicBezTo>
                <a:cubicBezTo>
                  <a:pt x="938436" y="2823083"/>
                  <a:pt x="944352" y="2817911"/>
                  <a:pt x="943831" y="2807121"/>
                </a:cubicBezTo>
                <a:lnTo>
                  <a:pt x="943831" y="2757003"/>
                </a:lnTo>
                <a:lnTo>
                  <a:pt x="856097" y="2757003"/>
                </a:lnTo>
                <a:lnTo>
                  <a:pt x="856097" y="2746511"/>
                </a:lnTo>
                <a:lnTo>
                  <a:pt x="943831" y="2746511"/>
                </a:lnTo>
                <a:close/>
                <a:moveTo>
                  <a:pt x="1271216" y="2695946"/>
                </a:moveTo>
                <a:lnTo>
                  <a:pt x="1401478" y="2695946"/>
                </a:lnTo>
                <a:lnTo>
                  <a:pt x="1401478" y="2709006"/>
                </a:lnTo>
                <a:lnTo>
                  <a:pt x="1346672" y="2742604"/>
                </a:lnTo>
                <a:lnTo>
                  <a:pt x="1346672" y="2753543"/>
                </a:lnTo>
                <a:lnTo>
                  <a:pt x="1446126" y="2753543"/>
                </a:lnTo>
                <a:lnTo>
                  <a:pt x="1446126" y="2764817"/>
                </a:lnTo>
                <a:lnTo>
                  <a:pt x="1346672" y="2764817"/>
                </a:lnTo>
                <a:lnTo>
                  <a:pt x="1346672" y="2805447"/>
                </a:lnTo>
                <a:cubicBezTo>
                  <a:pt x="1347713" y="2823529"/>
                  <a:pt x="1338709" y="2832831"/>
                  <a:pt x="1319659" y="2833352"/>
                </a:cubicBezTo>
                <a:cubicBezTo>
                  <a:pt x="1306488" y="2833650"/>
                  <a:pt x="1296814" y="2833799"/>
                  <a:pt x="1290638" y="2833799"/>
                </a:cubicBezTo>
                <a:cubicBezTo>
                  <a:pt x="1290340" y="2830003"/>
                  <a:pt x="1289596" y="2825687"/>
                  <a:pt x="1288405" y="2820850"/>
                </a:cubicBezTo>
                <a:cubicBezTo>
                  <a:pt x="1291977" y="2821074"/>
                  <a:pt x="1295921" y="2821260"/>
                  <a:pt x="1300237" y="2821409"/>
                </a:cubicBezTo>
                <a:cubicBezTo>
                  <a:pt x="1302395" y="2821409"/>
                  <a:pt x="1304739" y="2821446"/>
                  <a:pt x="1307269" y="2821520"/>
                </a:cubicBezTo>
                <a:cubicBezTo>
                  <a:pt x="1309427" y="2821520"/>
                  <a:pt x="1312478" y="2821520"/>
                  <a:pt x="1316422" y="2821520"/>
                </a:cubicBezTo>
                <a:cubicBezTo>
                  <a:pt x="1323120" y="2821595"/>
                  <a:pt x="1327771" y="2820255"/>
                  <a:pt x="1330375" y="2817502"/>
                </a:cubicBezTo>
                <a:cubicBezTo>
                  <a:pt x="1333054" y="2814972"/>
                  <a:pt x="1334356" y="2810358"/>
                  <a:pt x="1334282" y="2803661"/>
                </a:cubicBezTo>
                <a:lnTo>
                  <a:pt x="1334282" y="2764817"/>
                </a:lnTo>
                <a:lnTo>
                  <a:pt x="1230474" y="2764817"/>
                </a:lnTo>
                <a:lnTo>
                  <a:pt x="1230474" y="2753543"/>
                </a:lnTo>
                <a:lnTo>
                  <a:pt x="1334282" y="2753543"/>
                </a:lnTo>
                <a:lnTo>
                  <a:pt x="1334282" y="2737358"/>
                </a:lnTo>
                <a:lnTo>
                  <a:pt x="1385293" y="2706997"/>
                </a:lnTo>
                <a:lnTo>
                  <a:pt x="1271216" y="2706997"/>
                </a:lnTo>
                <a:close/>
                <a:moveTo>
                  <a:pt x="3209069" y="2691147"/>
                </a:moveTo>
                <a:lnTo>
                  <a:pt x="3209069" y="2727982"/>
                </a:lnTo>
                <a:lnTo>
                  <a:pt x="3249253" y="2727982"/>
                </a:lnTo>
                <a:lnTo>
                  <a:pt x="3249253" y="2691147"/>
                </a:lnTo>
                <a:close/>
                <a:moveTo>
                  <a:pt x="3156943" y="2691147"/>
                </a:moveTo>
                <a:lnTo>
                  <a:pt x="3156943" y="2727982"/>
                </a:lnTo>
                <a:lnTo>
                  <a:pt x="3197126" y="2727982"/>
                </a:lnTo>
                <a:lnTo>
                  <a:pt x="3197126" y="2691147"/>
                </a:lnTo>
                <a:close/>
                <a:moveTo>
                  <a:pt x="2574280" y="2689807"/>
                </a:moveTo>
                <a:lnTo>
                  <a:pt x="2583657" y="2697844"/>
                </a:lnTo>
                <a:cubicBezTo>
                  <a:pt x="2563416" y="2720466"/>
                  <a:pt x="2538710" y="2739888"/>
                  <a:pt x="2509540" y="2756110"/>
                </a:cubicBezTo>
                <a:cubicBezTo>
                  <a:pt x="2506266" y="2751720"/>
                  <a:pt x="2503438" y="2748371"/>
                  <a:pt x="2501057" y="2746064"/>
                </a:cubicBezTo>
                <a:cubicBezTo>
                  <a:pt x="2531120" y="2730512"/>
                  <a:pt x="2555528" y="2711759"/>
                  <a:pt x="2574280" y="2689807"/>
                </a:cubicBezTo>
                <a:close/>
                <a:moveTo>
                  <a:pt x="2867286" y="2678868"/>
                </a:moveTo>
                <a:cubicBezTo>
                  <a:pt x="2866542" y="2681399"/>
                  <a:pt x="2865239" y="2685156"/>
                  <a:pt x="2863379" y="2690142"/>
                </a:cubicBezTo>
                <a:cubicBezTo>
                  <a:pt x="2862784" y="2691854"/>
                  <a:pt x="2862337" y="2693119"/>
                  <a:pt x="2862040" y="2693937"/>
                </a:cubicBezTo>
                <a:cubicBezTo>
                  <a:pt x="2868439" y="2723777"/>
                  <a:pt x="2877741" y="2748074"/>
                  <a:pt x="2889945" y="2766826"/>
                </a:cubicBezTo>
                <a:cubicBezTo>
                  <a:pt x="2905869" y="2742567"/>
                  <a:pt x="2915767" y="2713248"/>
                  <a:pt x="2919636" y="2678868"/>
                </a:cubicBezTo>
                <a:close/>
                <a:moveTo>
                  <a:pt x="2219883" y="2677864"/>
                </a:moveTo>
                <a:lnTo>
                  <a:pt x="2219214" y="2678645"/>
                </a:lnTo>
                <a:cubicBezTo>
                  <a:pt x="2229706" y="2690700"/>
                  <a:pt x="2242282" y="2700746"/>
                  <a:pt x="2256942" y="2708783"/>
                </a:cubicBezTo>
                <a:cubicBezTo>
                  <a:pt x="2272197" y="2700076"/>
                  <a:pt x="2285293" y="2689770"/>
                  <a:pt x="2296232" y="2677864"/>
                </a:cubicBezTo>
                <a:close/>
                <a:moveTo>
                  <a:pt x="1845283" y="2674738"/>
                </a:moveTo>
                <a:cubicBezTo>
                  <a:pt x="1844985" y="2675557"/>
                  <a:pt x="1844502" y="2676859"/>
                  <a:pt x="1843832" y="2678645"/>
                </a:cubicBezTo>
                <a:cubicBezTo>
                  <a:pt x="1842865" y="2681175"/>
                  <a:pt x="1842121" y="2683073"/>
                  <a:pt x="1841600" y="2684338"/>
                </a:cubicBezTo>
                <a:cubicBezTo>
                  <a:pt x="1845171" y="2721173"/>
                  <a:pt x="1851273" y="2748743"/>
                  <a:pt x="1859905" y="2767049"/>
                </a:cubicBezTo>
                <a:cubicBezTo>
                  <a:pt x="1870026" y="2746883"/>
                  <a:pt x="1876425" y="2716113"/>
                  <a:pt x="1879104" y="2674738"/>
                </a:cubicBezTo>
                <a:close/>
                <a:moveTo>
                  <a:pt x="1238064" y="2655093"/>
                </a:moveTo>
                <a:lnTo>
                  <a:pt x="1437643" y="2655093"/>
                </a:lnTo>
                <a:lnTo>
                  <a:pt x="1437643" y="2695277"/>
                </a:lnTo>
                <a:lnTo>
                  <a:pt x="1425476" y="2695277"/>
                </a:lnTo>
                <a:lnTo>
                  <a:pt x="1425476" y="2666255"/>
                </a:lnTo>
                <a:lnTo>
                  <a:pt x="1250231" y="2666255"/>
                </a:lnTo>
                <a:lnTo>
                  <a:pt x="1250231" y="2695277"/>
                </a:lnTo>
                <a:lnTo>
                  <a:pt x="1238064" y="2695277"/>
                </a:lnTo>
                <a:close/>
                <a:moveTo>
                  <a:pt x="2229036" y="2649289"/>
                </a:moveTo>
                <a:lnTo>
                  <a:pt x="2239306" y="2654200"/>
                </a:lnTo>
                <a:cubicBezTo>
                  <a:pt x="2236775" y="2657921"/>
                  <a:pt x="2233204" y="2662460"/>
                  <a:pt x="2228590" y="2667818"/>
                </a:cubicBezTo>
                <a:lnTo>
                  <a:pt x="2309515" y="2667818"/>
                </a:lnTo>
                <a:lnTo>
                  <a:pt x="2309515" y="2678199"/>
                </a:lnTo>
                <a:cubicBezTo>
                  <a:pt x="2297460" y="2692486"/>
                  <a:pt x="2283582" y="2704430"/>
                  <a:pt x="2267881" y="2714029"/>
                </a:cubicBezTo>
                <a:cubicBezTo>
                  <a:pt x="2284847" y="2721619"/>
                  <a:pt x="2304529" y="2727014"/>
                  <a:pt x="2326928" y="2730214"/>
                </a:cubicBezTo>
                <a:cubicBezTo>
                  <a:pt x="2324919" y="2733860"/>
                  <a:pt x="2323245" y="2737544"/>
                  <a:pt x="2321905" y="2741265"/>
                </a:cubicBezTo>
                <a:cubicBezTo>
                  <a:pt x="2294967" y="2735386"/>
                  <a:pt x="2273313" y="2728354"/>
                  <a:pt x="2256942" y="2720168"/>
                </a:cubicBezTo>
                <a:cubicBezTo>
                  <a:pt x="2237743" y="2730586"/>
                  <a:pt x="2212889" y="2738921"/>
                  <a:pt x="2182379" y="2745171"/>
                </a:cubicBezTo>
                <a:cubicBezTo>
                  <a:pt x="2182230" y="2744799"/>
                  <a:pt x="2181969" y="2744204"/>
                  <a:pt x="2181597" y="2743385"/>
                </a:cubicBezTo>
                <a:cubicBezTo>
                  <a:pt x="2180035" y="2739739"/>
                  <a:pt x="2178546" y="2736725"/>
                  <a:pt x="2177133" y="2734344"/>
                </a:cubicBezTo>
                <a:cubicBezTo>
                  <a:pt x="2202657" y="2730623"/>
                  <a:pt x="2225613" y="2723926"/>
                  <a:pt x="2246003" y="2714252"/>
                </a:cubicBezTo>
                <a:cubicBezTo>
                  <a:pt x="2233873" y="2706960"/>
                  <a:pt x="2222600" y="2697584"/>
                  <a:pt x="2212182" y="2686124"/>
                </a:cubicBezTo>
                <a:cubicBezTo>
                  <a:pt x="2205112" y="2693268"/>
                  <a:pt x="2197410" y="2700225"/>
                  <a:pt x="2189076" y="2706997"/>
                </a:cubicBezTo>
                <a:cubicBezTo>
                  <a:pt x="2186174" y="2703574"/>
                  <a:pt x="2183644" y="2700895"/>
                  <a:pt x="2181486" y="2698960"/>
                </a:cubicBezTo>
                <a:cubicBezTo>
                  <a:pt x="2200015" y="2684970"/>
                  <a:pt x="2215865" y="2668413"/>
                  <a:pt x="2229036" y="2649289"/>
                </a:cubicBezTo>
                <a:close/>
                <a:moveTo>
                  <a:pt x="2417453" y="2648619"/>
                </a:moveTo>
                <a:lnTo>
                  <a:pt x="2417453" y="2717489"/>
                </a:lnTo>
                <a:lnTo>
                  <a:pt x="2459199" y="2717489"/>
                </a:lnTo>
                <a:lnTo>
                  <a:pt x="2459199" y="2648619"/>
                </a:lnTo>
                <a:close/>
                <a:moveTo>
                  <a:pt x="688331" y="2645047"/>
                </a:moveTo>
                <a:lnTo>
                  <a:pt x="688331" y="2716596"/>
                </a:lnTo>
                <a:lnTo>
                  <a:pt x="730077" y="2716596"/>
                </a:lnTo>
                <a:lnTo>
                  <a:pt x="730077" y="2645047"/>
                </a:lnTo>
                <a:close/>
                <a:moveTo>
                  <a:pt x="634529" y="2645047"/>
                </a:moveTo>
                <a:lnTo>
                  <a:pt x="634529" y="2716596"/>
                </a:lnTo>
                <a:lnTo>
                  <a:pt x="676610" y="2716596"/>
                </a:lnTo>
                <a:lnTo>
                  <a:pt x="676610" y="2645047"/>
                </a:lnTo>
                <a:close/>
                <a:moveTo>
                  <a:pt x="3209069" y="2644043"/>
                </a:moveTo>
                <a:lnTo>
                  <a:pt x="3209069" y="2680878"/>
                </a:lnTo>
                <a:lnTo>
                  <a:pt x="3249253" y="2680878"/>
                </a:lnTo>
                <a:lnTo>
                  <a:pt x="3249253" y="2644043"/>
                </a:lnTo>
                <a:close/>
                <a:moveTo>
                  <a:pt x="3156943" y="2644043"/>
                </a:moveTo>
                <a:lnTo>
                  <a:pt x="3156943" y="2680878"/>
                </a:lnTo>
                <a:lnTo>
                  <a:pt x="3197126" y="2680878"/>
                </a:lnTo>
                <a:lnTo>
                  <a:pt x="3197126" y="2644043"/>
                </a:lnTo>
                <a:close/>
                <a:moveTo>
                  <a:pt x="3059497" y="2641587"/>
                </a:moveTo>
                <a:lnTo>
                  <a:pt x="3131381" y="2641587"/>
                </a:lnTo>
                <a:lnTo>
                  <a:pt x="3131381" y="2652303"/>
                </a:lnTo>
                <a:lnTo>
                  <a:pt x="3101578" y="2652303"/>
                </a:lnTo>
                <a:lnTo>
                  <a:pt x="3101578" y="2716596"/>
                </a:lnTo>
                <a:lnTo>
                  <a:pt x="3129707" y="2716596"/>
                </a:lnTo>
                <a:lnTo>
                  <a:pt x="3129707" y="2727089"/>
                </a:lnTo>
                <a:lnTo>
                  <a:pt x="3101578" y="2727089"/>
                </a:lnTo>
                <a:lnTo>
                  <a:pt x="3101578" y="2794061"/>
                </a:lnTo>
                <a:cubicBezTo>
                  <a:pt x="3110955" y="2791903"/>
                  <a:pt x="3120889" y="2789522"/>
                  <a:pt x="3131381" y="2786918"/>
                </a:cubicBezTo>
                <a:cubicBezTo>
                  <a:pt x="3131381" y="2791755"/>
                  <a:pt x="3131605" y="2795885"/>
                  <a:pt x="3132051" y="2799308"/>
                </a:cubicBezTo>
                <a:cubicBezTo>
                  <a:pt x="3107271" y="2804293"/>
                  <a:pt x="3083496" y="2809688"/>
                  <a:pt x="3060725" y="2815493"/>
                </a:cubicBezTo>
                <a:lnTo>
                  <a:pt x="3057935" y="2803214"/>
                </a:lnTo>
                <a:cubicBezTo>
                  <a:pt x="3070064" y="2800907"/>
                  <a:pt x="3080743" y="2798675"/>
                  <a:pt x="3089970" y="2796517"/>
                </a:cubicBezTo>
                <a:lnTo>
                  <a:pt x="3089970" y="2727089"/>
                </a:lnTo>
                <a:lnTo>
                  <a:pt x="3061618" y="2727089"/>
                </a:lnTo>
                <a:lnTo>
                  <a:pt x="3061618" y="2716596"/>
                </a:lnTo>
                <a:lnTo>
                  <a:pt x="3089970" y="2716596"/>
                </a:lnTo>
                <a:lnTo>
                  <a:pt x="3089970" y="2652303"/>
                </a:lnTo>
                <a:lnTo>
                  <a:pt x="3059497" y="2652303"/>
                </a:lnTo>
                <a:close/>
                <a:moveTo>
                  <a:pt x="2167533" y="2641364"/>
                </a:moveTo>
                <a:lnTo>
                  <a:pt x="2167533" y="2814376"/>
                </a:lnTo>
                <a:lnTo>
                  <a:pt x="2336081" y="2814376"/>
                </a:lnTo>
                <a:lnTo>
                  <a:pt x="2336081" y="2641364"/>
                </a:lnTo>
                <a:close/>
                <a:moveTo>
                  <a:pt x="1923864" y="2639020"/>
                </a:moveTo>
                <a:lnTo>
                  <a:pt x="2117750" y="2639020"/>
                </a:lnTo>
                <a:lnTo>
                  <a:pt x="2117750" y="2654423"/>
                </a:lnTo>
                <a:lnTo>
                  <a:pt x="2034927" y="2709899"/>
                </a:lnTo>
                <a:lnTo>
                  <a:pt x="2034927" y="2794285"/>
                </a:lnTo>
                <a:cubicBezTo>
                  <a:pt x="2035895" y="2819362"/>
                  <a:pt x="2024100" y="2831641"/>
                  <a:pt x="1999543" y="2831120"/>
                </a:cubicBezTo>
                <a:cubicBezTo>
                  <a:pt x="1993888" y="2831194"/>
                  <a:pt x="1988642" y="2831268"/>
                  <a:pt x="1983805" y="2831343"/>
                </a:cubicBezTo>
                <a:cubicBezTo>
                  <a:pt x="1981424" y="2831343"/>
                  <a:pt x="1978856" y="2831343"/>
                  <a:pt x="1976103" y="2831343"/>
                </a:cubicBezTo>
                <a:cubicBezTo>
                  <a:pt x="1973722" y="2831343"/>
                  <a:pt x="1970038" y="2831343"/>
                  <a:pt x="1965053" y="2831343"/>
                </a:cubicBezTo>
                <a:cubicBezTo>
                  <a:pt x="1964457" y="2826357"/>
                  <a:pt x="1963601" y="2821334"/>
                  <a:pt x="1962485" y="2816274"/>
                </a:cubicBezTo>
                <a:cubicBezTo>
                  <a:pt x="1972903" y="2816869"/>
                  <a:pt x="1984549" y="2817167"/>
                  <a:pt x="1997423" y="2817167"/>
                </a:cubicBezTo>
                <a:cubicBezTo>
                  <a:pt x="2006650" y="2817241"/>
                  <a:pt x="2012975" y="2815567"/>
                  <a:pt x="2016398" y="2812144"/>
                </a:cubicBezTo>
                <a:cubicBezTo>
                  <a:pt x="2020044" y="2808944"/>
                  <a:pt x="2021830" y="2802991"/>
                  <a:pt x="2021756" y="2794285"/>
                </a:cubicBezTo>
                <a:lnTo>
                  <a:pt x="2021756" y="2703090"/>
                </a:lnTo>
                <a:lnTo>
                  <a:pt x="2100114" y="2651410"/>
                </a:lnTo>
                <a:lnTo>
                  <a:pt x="1923864" y="2651410"/>
                </a:lnTo>
                <a:close/>
                <a:moveTo>
                  <a:pt x="1006004" y="2639020"/>
                </a:moveTo>
                <a:lnTo>
                  <a:pt x="1081906" y="2639020"/>
                </a:lnTo>
                <a:lnTo>
                  <a:pt x="1081906" y="2649847"/>
                </a:lnTo>
                <a:lnTo>
                  <a:pt x="1046076" y="2649847"/>
                </a:lnTo>
                <a:cubicBezTo>
                  <a:pt x="1043992" y="2663018"/>
                  <a:pt x="1041537" y="2675334"/>
                  <a:pt x="1038709" y="2686794"/>
                </a:cubicBezTo>
                <a:lnTo>
                  <a:pt x="1075767" y="2686794"/>
                </a:lnTo>
                <a:lnTo>
                  <a:pt x="1075767" y="2698737"/>
                </a:lnTo>
                <a:cubicBezTo>
                  <a:pt x="1070707" y="2756482"/>
                  <a:pt x="1048904" y="2801652"/>
                  <a:pt x="1010357" y="2834245"/>
                </a:cubicBezTo>
                <a:cubicBezTo>
                  <a:pt x="1008274" y="2831715"/>
                  <a:pt x="1005297" y="2828664"/>
                  <a:pt x="1001428" y="2825092"/>
                </a:cubicBezTo>
                <a:cubicBezTo>
                  <a:pt x="1039825" y="2793168"/>
                  <a:pt x="1060884" y="2750418"/>
                  <a:pt x="1064605" y="2696839"/>
                </a:cubicBezTo>
                <a:lnTo>
                  <a:pt x="1036030" y="2696839"/>
                </a:lnTo>
                <a:cubicBezTo>
                  <a:pt x="1033128" y="2707183"/>
                  <a:pt x="1029593" y="2717341"/>
                  <a:pt x="1025426" y="2727312"/>
                </a:cubicBezTo>
                <a:cubicBezTo>
                  <a:pt x="1029445" y="2730065"/>
                  <a:pt x="1036291" y="2734977"/>
                  <a:pt x="1045964" y="2742046"/>
                </a:cubicBezTo>
                <a:cubicBezTo>
                  <a:pt x="1047304" y="2742939"/>
                  <a:pt x="1048309" y="2743646"/>
                  <a:pt x="1048978" y="2744167"/>
                </a:cubicBezTo>
                <a:lnTo>
                  <a:pt x="1041946" y="2753766"/>
                </a:lnTo>
                <a:cubicBezTo>
                  <a:pt x="1036067" y="2748780"/>
                  <a:pt x="1029221" y="2743237"/>
                  <a:pt x="1021408" y="2737135"/>
                </a:cubicBezTo>
                <a:cubicBezTo>
                  <a:pt x="1018357" y="2743683"/>
                  <a:pt x="1013929" y="2751906"/>
                  <a:pt x="1008125" y="2761803"/>
                </a:cubicBezTo>
                <a:cubicBezTo>
                  <a:pt x="1005744" y="2758008"/>
                  <a:pt x="1003214" y="2754436"/>
                  <a:pt x="1000535" y="2751087"/>
                </a:cubicBezTo>
                <a:cubicBezTo>
                  <a:pt x="1017948" y="2721991"/>
                  <a:pt x="1029221" y="2688245"/>
                  <a:pt x="1034356" y="2649847"/>
                </a:cubicBezTo>
                <a:lnTo>
                  <a:pt x="1006004" y="2649847"/>
                </a:lnTo>
                <a:close/>
                <a:moveTo>
                  <a:pt x="2381511" y="2637680"/>
                </a:moveTo>
                <a:lnTo>
                  <a:pt x="2498825" y="2637680"/>
                </a:lnTo>
                <a:lnTo>
                  <a:pt x="2498825" y="2648619"/>
                </a:lnTo>
                <a:lnTo>
                  <a:pt x="2471366" y="2648619"/>
                </a:lnTo>
                <a:lnTo>
                  <a:pt x="2471366" y="2717489"/>
                </a:lnTo>
                <a:lnTo>
                  <a:pt x="2505857" y="2717489"/>
                </a:lnTo>
                <a:lnTo>
                  <a:pt x="2505857" y="2728428"/>
                </a:lnTo>
                <a:lnTo>
                  <a:pt x="2471366" y="2728428"/>
                </a:lnTo>
                <a:lnTo>
                  <a:pt x="2471366" y="2835696"/>
                </a:lnTo>
                <a:lnTo>
                  <a:pt x="2459199" y="2835696"/>
                </a:lnTo>
                <a:lnTo>
                  <a:pt x="2459199" y="2728428"/>
                </a:lnTo>
                <a:lnTo>
                  <a:pt x="2417453" y="2728428"/>
                </a:lnTo>
                <a:cubicBezTo>
                  <a:pt x="2417527" y="2730586"/>
                  <a:pt x="2417564" y="2733377"/>
                  <a:pt x="2417564" y="2736800"/>
                </a:cubicBezTo>
                <a:cubicBezTo>
                  <a:pt x="2417564" y="2780258"/>
                  <a:pt x="2405323" y="2813297"/>
                  <a:pt x="2380841" y="2835919"/>
                </a:cubicBezTo>
                <a:cubicBezTo>
                  <a:pt x="2376079" y="2831231"/>
                  <a:pt x="2372804" y="2828180"/>
                  <a:pt x="2371018" y="2826766"/>
                </a:cubicBezTo>
                <a:cubicBezTo>
                  <a:pt x="2384934" y="2812181"/>
                  <a:pt x="2393975" y="2798526"/>
                  <a:pt x="2398142" y="2785801"/>
                </a:cubicBezTo>
                <a:cubicBezTo>
                  <a:pt x="2402756" y="2773300"/>
                  <a:pt x="2405137" y="2754175"/>
                  <a:pt x="2405286" y="2728428"/>
                </a:cubicBezTo>
                <a:lnTo>
                  <a:pt x="2375148" y="2728428"/>
                </a:lnTo>
                <a:lnTo>
                  <a:pt x="2375148" y="2717489"/>
                </a:lnTo>
                <a:lnTo>
                  <a:pt x="2405286" y="2717489"/>
                </a:lnTo>
                <a:lnTo>
                  <a:pt x="2405286" y="2648619"/>
                </a:lnTo>
                <a:lnTo>
                  <a:pt x="2381511" y="2648619"/>
                </a:lnTo>
                <a:close/>
                <a:moveTo>
                  <a:pt x="477255" y="2634666"/>
                </a:moveTo>
                <a:cubicBezTo>
                  <a:pt x="490575" y="2645754"/>
                  <a:pt x="502853" y="2656358"/>
                  <a:pt x="514090" y="2666478"/>
                </a:cubicBezTo>
                <a:lnTo>
                  <a:pt x="504491" y="2675185"/>
                </a:lnTo>
                <a:cubicBezTo>
                  <a:pt x="494742" y="2665437"/>
                  <a:pt x="482687" y="2654609"/>
                  <a:pt x="468325" y="2642703"/>
                </a:cubicBezTo>
                <a:close/>
                <a:moveTo>
                  <a:pt x="622474" y="2633774"/>
                </a:moveTo>
                <a:lnTo>
                  <a:pt x="742020" y="2633774"/>
                </a:lnTo>
                <a:lnTo>
                  <a:pt x="742020" y="2727758"/>
                </a:lnTo>
                <a:lnTo>
                  <a:pt x="634529" y="2727758"/>
                </a:lnTo>
                <a:lnTo>
                  <a:pt x="634529" y="2799084"/>
                </a:lnTo>
                <a:cubicBezTo>
                  <a:pt x="634529" y="2806005"/>
                  <a:pt x="636203" y="2810842"/>
                  <a:pt x="639552" y="2813595"/>
                </a:cubicBezTo>
                <a:cubicBezTo>
                  <a:pt x="642677" y="2816348"/>
                  <a:pt x="648407" y="2817688"/>
                  <a:pt x="656742" y="2817613"/>
                </a:cubicBezTo>
                <a:lnTo>
                  <a:pt x="716124" y="2817613"/>
                </a:lnTo>
                <a:cubicBezTo>
                  <a:pt x="731453" y="2817688"/>
                  <a:pt x="740160" y="2811809"/>
                  <a:pt x="742243" y="2799977"/>
                </a:cubicBezTo>
                <a:cubicBezTo>
                  <a:pt x="744253" y="2789187"/>
                  <a:pt x="745778" y="2777467"/>
                  <a:pt x="746820" y="2764817"/>
                </a:cubicBezTo>
                <a:cubicBezTo>
                  <a:pt x="751210" y="2766379"/>
                  <a:pt x="755638" y="2767756"/>
                  <a:pt x="760103" y="2768947"/>
                </a:cubicBezTo>
                <a:cubicBezTo>
                  <a:pt x="758540" y="2783383"/>
                  <a:pt x="756866" y="2794657"/>
                  <a:pt x="755080" y="2802768"/>
                </a:cubicBezTo>
                <a:cubicBezTo>
                  <a:pt x="751062" y="2820404"/>
                  <a:pt x="738932" y="2829222"/>
                  <a:pt x="718691" y="2829222"/>
                </a:cubicBezTo>
                <a:lnTo>
                  <a:pt x="650379" y="2829222"/>
                </a:lnTo>
                <a:cubicBezTo>
                  <a:pt x="631255" y="2829817"/>
                  <a:pt x="621953" y="2820218"/>
                  <a:pt x="622474" y="2800424"/>
                </a:cubicBezTo>
                <a:close/>
                <a:moveTo>
                  <a:pt x="3145222" y="2633550"/>
                </a:moveTo>
                <a:lnTo>
                  <a:pt x="3260973" y="2633550"/>
                </a:lnTo>
                <a:lnTo>
                  <a:pt x="3260973" y="2738474"/>
                </a:lnTo>
                <a:lnTo>
                  <a:pt x="3209069" y="2738474"/>
                </a:lnTo>
                <a:lnTo>
                  <a:pt x="3209069" y="2769840"/>
                </a:lnTo>
                <a:lnTo>
                  <a:pt x="3265773" y="2769840"/>
                </a:lnTo>
                <a:lnTo>
                  <a:pt x="3265773" y="2780332"/>
                </a:lnTo>
                <a:lnTo>
                  <a:pt x="3209069" y="2780332"/>
                </a:lnTo>
                <a:lnTo>
                  <a:pt x="3209069" y="2817390"/>
                </a:lnTo>
                <a:lnTo>
                  <a:pt x="3275149" y="2817390"/>
                </a:lnTo>
                <a:lnTo>
                  <a:pt x="3275149" y="2828106"/>
                </a:lnTo>
                <a:lnTo>
                  <a:pt x="3127475" y="2828106"/>
                </a:lnTo>
                <a:lnTo>
                  <a:pt x="3127475" y="2817390"/>
                </a:lnTo>
                <a:lnTo>
                  <a:pt x="3197126" y="2817390"/>
                </a:lnTo>
                <a:lnTo>
                  <a:pt x="3197126" y="2780332"/>
                </a:lnTo>
                <a:lnTo>
                  <a:pt x="3140423" y="2780332"/>
                </a:lnTo>
                <a:lnTo>
                  <a:pt x="3140423" y="2769840"/>
                </a:lnTo>
                <a:lnTo>
                  <a:pt x="3197126" y="2769840"/>
                </a:lnTo>
                <a:lnTo>
                  <a:pt x="3197126" y="2738474"/>
                </a:lnTo>
                <a:lnTo>
                  <a:pt x="3145222" y="2738474"/>
                </a:lnTo>
                <a:close/>
                <a:moveTo>
                  <a:pt x="54546" y="2632211"/>
                </a:moveTo>
                <a:lnTo>
                  <a:pt x="58341" y="2632211"/>
                </a:lnTo>
                <a:lnTo>
                  <a:pt x="58341" y="2808907"/>
                </a:lnTo>
                <a:lnTo>
                  <a:pt x="47291" y="2808907"/>
                </a:lnTo>
                <a:lnTo>
                  <a:pt x="47291" y="2649624"/>
                </a:lnTo>
                <a:cubicBezTo>
                  <a:pt x="41709" y="2654982"/>
                  <a:pt x="35366" y="2659577"/>
                  <a:pt x="28259" y="2663409"/>
                </a:cubicBezTo>
                <a:cubicBezTo>
                  <a:pt x="21153" y="2667241"/>
                  <a:pt x="13395" y="2670646"/>
                  <a:pt x="4986" y="2673622"/>
                </a:cubicBezTo>
                <a:lnTo>
                  <a:pt x="4986" y="2663576"/>
                </a:lnTo>
                <a:cubicBezTo>
                  <a:pt x="10046" y="2661865"/>
                  <a:pt x="14734" y="2659949"/>
                  <a:pt x="19050" y="2657828"/>
                </a:cubicBezTo>
                <a:cubicBezTo>
                  <a:pt x="23366" y="2655707"/>
                  <a:pt x="27515" y="2653344"/>
                  <a:pt x="31496" y="2650740"/>
                </a:cubicBezTo>
                <a:cubicBezTo>
                  <a:pt x="35477" y="2648135"/>
                  <a:pt x="39347" y="2645289"/>
                  <a:pt x="43105" y="2642201"/>
                </a:cubicBezTo>
                <a:cubicBezTo>
                  <a:pt x="46863" y="2639113"/>
                  <a:pt x="50676" y="2635783"/>
                  <a:pt x="54546" y="2632211"/>
                </a:cubicBezTo>
                <a:close/>
                <a:moveTo>
                  <a:pt x="2155925" y="2630425"/>
                </a:moveTo>
                <a:lnTo>
                  <a:pt x="2347690" y="2630425"/>
                </a:lnTo>
                <a:lnTo>
                  <a:pt x="2347690" y="2836366"/>
                </a:lnTo>
                <a:lnTo>
                  <a:pt x="2336081" y="2836366"/>
                </a:lnTo>
                <a:lnTo>
                  <a:pt x="2336081" y="2825427"/>
                </a:lnTo>
                <a:lnTo>
                  <a:pt x="2167533" y="2825427"/>
                </a:lnTo>
                <a:lnTo>
                  <a:pt x="2167533" y="2836366"/>
                </a:lnTo>
                <a:lnTo>
                  <a:pt x="2155925" y="2836366"/>
                </a:lnTo>
                <a:close/>
                <a:moveTo>
                  <a:pt x="2717379" y="2625848"/>
                </a:moveTo>
                <a:lnTo>
                  <a:pt x="2729880" y="2625848"/>
                </a:lnTo>
                <a:lnTo>
                  <a:pt x="2729880" y="2718606"/>
                </a:lnTo>
                <a:cubicBezTo>
                  <a:pt x="2754586" y="2699928"/>
                  <a:pt x="2776389" y="2677901"/>
                  <a:pt x="2795290" y="2652526"/>
                </a:cubicBezTo>
                <a:lnTo>
                  <a:pt x="2806452" y="2659446"/>
                </a:lnTo>
                <a:cubicBezTo>
                  <a:pt x="2784054" y="2687873"/>
                  <a:pt x="2758530" y="2712615"/>
                  <a:pt x="2729880" y="2733674"/>
                </a:cubicBezTo>
                <a:lnTo>
                  <a:pt x="2729880" y="2795847"/>
                </a:lnTo>
                <a:cubicBezTo>
                  <a:pt x="2729806" y="2803661"/>
                  <a:pt x="2731406" y="2808981"/>
                  <a:pt x="2734680" y="2811809"/>
                </a:cubicBezTo>
                <a:cubicBezTo>
                  <a:pt x="2737731" y="2814860"/>
                  <a:pt x="2743386" y="2816348"/>
                  <a:pt x="2751646" y="2816274"/>
                </a:cubicBezTo>
                <a:lnTo>
                  <a:pt x="2776538" y="2816274"/>
                </a:lnTo>
                <a:cubicBezTo>
                  <a:pt x="2790379" y="2816572"/>
                  <a:pt x="2798304" y="2811512"/>
                  <a:pt x="2800313" y="2801094"/>
                </a:cubicBezTo>
                <a:cubicBezTo>
                  <a:pt x="2802099" y="2793131"/>
                  <a:pt x="2803848" y="2780034"/>
                  <a:pt x="2805559" y="2761803"/>
                </a:cubicBezTo>
                <a:cubicBezTo>
                  <a:pt x="2810694" y="2763738"/>
                  <a:pt x="2814749" y="2765114"/>
                  <a:pt x="2817726" y="2765933"/>
                </a:cubicBezTo>
                <a:cubicBezTo>
                  <a:pt x="2816089" y="2781560"/>
                  <a:pt x="2814340" y="2794433"/>
                  <a:pt x="2812480" y="2804554"/>
                </a:cubicBezTo>
                <a:cubicBezTo>
                  <a:pt x="2809652" y="2820850"/>
                  <a:pt x="2797895" y="2828850"/>
                  <a:pt x="2777208" y="2828552"/>
                </a:cubicBezTo>
                <a:lnTo>
                  <a:pt x="2748186" y="2828552"/>
                </a:lnTo>
                <a:cubicBezTo>
                  <a:pt x="2726978" y="2829222"/>
                  <a:pt x="2716709" y="2818730"/>
                  <a:pt x="2717379" y="2797075"/>
                </a:cubicBezTo>
                <a:lnTo>
                  <a:pt x="2717379" y="2742604"/>
                </a:lnTo>
                <a:cubicBezTo>
                  <a:pt x="2702273" y="2752724"/>
                  <a:pt x="2686720" y="2761877"/>
                  <a:pt x="2670721" y="2770063"/>
                </a:cubicBezTo>
                <a:cubicBezTo>
                  <a:pt x="2668935" y="2766937"/>
                  <a:pt x="2666256" y="2763105"/>
                  <a:pt x="2662684" y="2758566"/>
                </a:cubicBezTo>
                <a:cubicBezTo>
                  <a:pt x="2682627" y="2749041"/>
                  <a:pt x="2700859" y="2738697"/>
                  <a:pt x="2717379" y="2727535"/>
                </a:cubicBezTo>
                <a:close/>
                <a:moveTo>
                  <a:pt x="2569927" y="2625067"/>
                </a:moveTo>
                <a:lnTo>
                  <a:pt x="2579303" y="2633104"/>
                </a:lnTo>
                <a:cubicBezTo>
                  <a:pt x="2560030" y="2654312"/>
                  <a:pt x="2536032" y="2672990"/>
                  <a:pt x="2507308" y="2689138"/>
                </a:cubicBezTo>
                <a:cubicBezTo>
                  <a:pt x="2505150" y="2685491"/>
                  <a:pt x="2502471" y="2682068"/>
                  <a:pt x="2499271" y="2678868"/>
                </a:cubicBezTo>
                <a:cubicBezTo>
                  <a:pt x="2528441" y="2663837"/>
                  <a:pt x="2551993" y="2645903"/>
                  <a:pt x="2569927" y="2625067"/>
                </a:cubicBezTo>
                <a:close/>
                <a:moveTo>
                  <a:pt x="2663801" y="2623951"/>
                </a:moveTo>
                <a:lnTo>
                  <a:pt x="2676414" y="2627858"/>
                </a:lnTo>
                <a:cubicBezTo>
                  <a:pt x="2668451" y="2646387"/>
                  <a:pt x="2659373" y="2665139"/>
                  <a:pt x="2649178" y="2684115"/>
                </a:cubicBezTo>
                <a:lnTo>
                  <a:pt x="2649178" y="2836143"/>
                </a:lnTo>
                <a:lnTo>
                  <a:pt x="2636900" y="2836143"/>
                </a:lnTo>
                <a:lnTo>
                  <a:pt x="2636900" y="2705323"/>
                </a:lnTo>
                <a:cubicBezTo>
                  <a:pt x="2628193" y="2719461"/>
                  <a:pt x="2618892" y="2732819"/>
                  <a:pt x="2608995" y="2745395"/>
                </a:cubicBezTo>
                <a:cubicBezTo>
                  <a:pt x="2606241" y="2740855"/>
                  <a:pt x="2603414" y="2736800"/>
                  <a:pt x="2600511" y="2733228"/>
                </a:cubicBezTo>
                <a:cubicBezTo>
                  <a:pt x="2626407" y="2703239"/>
                  <a:pt x="2647504" y="2666813"/>
                  <a:pt x="2663801" y="2623951"/>
                </a:cubicBezTo>
                <a:close/>
                <a:moveTo>
                  <a:pt x="1773622" y="2623281"/>
                </a:moveTo>
                <a:lnTo>
                  <a:pt x="1785119" y="2623281"/>
                </a:lnTo>
                <a:lnTo>
                  <a:pt x="1785119" y="2668823"/>
                </a:lnTo>
                <a:lnTo>
                  <a:pt x="1820726" y="2668823"/>
                </a:lnTo>
                <a:lnTo>
                  <a:pt x="1820726" y="2679315"/>
                </a:lnTo>
                <a:lnTo>
                  <a:pt x="1785119" y="2679315"/>
                </a:lnTo>
                <a:lnTo>
                  <a:pt x="1785119" y="2726642"/>
                </a:lnTo>
                <a:lnTo>
                  <a:pt x="1811127" y="2726642"/>
                </a:lnTo>
                <a:lnTo>
                  <a:pt x="1811127" y="2804107"/>
                </a:lnTo>
                <a:lnTo>
                  <a:pt x="1759000" y="2804107"/>
                </a:lnTo>
                <a:lnTo>
                  <a:pt x="1759000" y="2819176"/>
                </a:lnTo>
                <a:lnTo>
                  <a:pt x="1747615" y="2819176"/>
                </a:lnTo>
                <a:lnTo>
                  <a:pt x="1747615" y="2726642"/>
                </a:lnTo>
                <a:lnTo>
                  <a:pt x="1773622" y="2726642"/>
                </a:lnTo>
                <a:lnTo>
                  <a:pt x="1773622" y="2679315"/>
                </a:lnTo>
                <a:lnTo>
                  <a:pt x="1738238" y="2679315"/>
                </a:lnTo>
                <a:lnTo>
                  <a:pt x="1738238" y="2668823"/>
                </a:lnTo>
                <a:lnTo>
                  <a:pt x="1773622" y="2668823"/>
                </a:lnTo>
                <a:close/>
                <a:moveTo>
                  <a:pt x="2967187" y="2622835"/>
                </a:moveTo>
                <a:lnTo>
                  <a:pt x="2979577" y="2622835"/>
                </a:lnTo>
                <a:lnTo>
                  <a:pt x="2979577" y="2694161"/>
                </a:lnTo>
                <a:lnTo>
                  <a:pt x="2985939" y="2686570"/>
                </a:lnTo>
                <a:cubicBezTo>
                  <a:pt x="3003649" y="2698849"/>
                  <a:pt x="3022253" y="2712206"/>
                  <a:pt x="3041749" y="2726642"/>
                </a:cubicBezTo>
                <a:lnTo>
                  <a:pt x="3032820" y="2737358"/>
                </a:lnTo>
                <a:cubicBezTo>
                  <a:pt x="3012281" y="2721061"/>
                  <a:pt x="2994534" y="2707667"/>
                  <a:pt x="2979577" y="2697174"/>
                </a:cubicBezTo>
                <a:lnTo>
                  <a:pt x="2979577" y="2800647"/>
                </a:lnTo>
                <a:lnTo>
                  <a:pt x="2967187" y="2800647"/>
                </a:lnTo>
                <a:close/>
                <a:moveTo>
                  <a:pt x="2869853" y="2622835"/>
                </a:moveTo>
                <a:lnTo>
                  <a:pt x="2882355" y="2624621"/>
                </a:lnTo>
                <a:cubicBezTo>
                  <a:pt x="2879006" y="2639503"/>
                  <a:pt x="2875285" y="2653605"/>
                  <a:pt x="2871193" y="2666925"/>
                </a:cubicBezTo>
                <a:lnTo>
                  <a:pt x="2932026" y="2666925"/>
                </a:lnTo>
                <a:lnTo>
                  <a:pt x="2932026" y="2679985"/>
                </a:lnTo>
                <a:cubicBezTo>
                  <a:pt x="2926594" y="2719499"/>
                  <a:pt x="2915060" y="2752017"/>
                  <a:pt x="2897423" y="2777541"/>
                </a:cubicBezTo>
                <a:cubicBezTo>
                  <a:pt x="2912083" y="2795699"/>
                  <a:pt x="2929942" y="2807009"/>
                  <a:pt x="2951001" y="2811474"/>
                </a:cubicBezTo>
                <a:cubicBezTo>
                  <a:pt x="2962313" y="2813856"/>
                  <a:pt x="2976153" y="2815381"/>
                  <a:pt x="2992525" y="2816051"/>
                </a:cubicBezTo>
                <a:cubicBezTo>
                  <a:pt x="2998031" y="2816274"/>
                  <a:pt x="3004170" y="2816386"/>
                  <a:pt x="3010942" y="2816386"/>
                </a:cubicBezTo>
                <a:cubicBezTo>
                  <a:pt x="3022551" y="2816386"/>
                  <a:pt x="3034569" y="2816014"/>
                  <a:pt x="3046995" y="2815269"/>
                </a:cubicBezTo>
                <a:cubicBezTo>
                  <a:pt x="3045284" y="2819734"/>
                  <a:pt x="3043833" y="2824236"/>
                  <a:pt x="3042643" y="2828776"/>
                </a:cubicBezTo>
                <a:cubicBezTo>
                  <a:pt x="3017491" y="2828999"/>
                  <a:pt x="2998105" y="2828776"/>
                  <a:pt x="2984488" y="2828106"/>
                </a:cubicBezTo>
                <a:cubicBezTo>
                  <a:pt x="2970498" y="2827362"/>
                  <a:pt x="2958778" y="2825985"/>
                  <a:pt x="2949327" y="2823976"/>
                </a:cubicBezTo>
                <a:cubicBezTo>
                  <a:pt x="2925812" y="2819139"/>
                  <a:pt x="2906018" y="2807121"/>
                  <a:pt x="2889945" y="2787922"/>
                </a:cubicBezTo>
                <a:cubicBezTo>
                  <a:pt x="2877592" y="2803847"/>
                  <a:pt x="2860291" y="2820292"/>
                  <a:pt x="2838041" y="2837259"/>
                </a:cubicBezTo>
                <a:cubicBezTo>
                  <a:pt x="2835734" y="2834357"/>
                  <a:pt x="2832683" y="2831008"/>
                  <a:pt x="2828888" y="2827213"/>
                </a:cubicBezTo>
                <a:cubicBezTo>
                  <a:pt x="2851436" y="2811512"/>
                  <a:pt x="2869258" y="2794954"/>
                  <a:pt x="2882355" y="2777541"/>
                </a:cubicBezTo>
                <a:cubicBezTo>
                  <a:pt x="2870300" y="2759831"/>
                  <a:pt x="2861184" y="2738065"/>
                  <a:pt x="2855007" y="2712243"/>
                </a:cubicBezTo>
                <a:cubicBezTo>
                  <a:pt x="2848980" y="2726605"/>
                  <a:pt x="2843176" y="2739107"/>
                  <a:pt x="2837595" y="2749748"/>
                </a:cubicBezTo>
                <a:cubicBezTo>
                  <a:pt x="2834320" y="2746771"/>
                  <a:pt x="2830972" y="2744167"/>
                  <a:pt x="2827549" y="2741934"/>
                </a:cubicBezTo>
                <a:cubicBezTo>
                  <a:pt x="2847640" y="2704802"/>
                  <a:pt x="2861742" y="2665102"/>
                  <a:pt x="2869853" y="2622835"/>
                </a:cubicBezTo>
                <a:close/>
                <a:moveTo>
                  <a:pt x="1728862" y="2622388"/>
                </a:moveTo>
                <a:lnTo>
                  <a:pt x="1740248" y="2625067"/>
                </a:lnTo>
                <a:cubicBezTo>
                  <a:pt x="1735039" y="2642331"/>
                  <a:pt x="1729867" y="2657437"/>
                  <a:pt x="1724732" y="2670385"/>
                </a:cubicBezTo>
                <a:lnTo>
                  <a:pt x="1724732" y="2836589"/>
                </a:lnTo>
                <a:lnTo>
                  <a:pt x="1713347" y="2836589"/>
                </a:lnTo>
                <a:lnTo>
                  <a:pt x="1713347" y="2697398"/>
                </a:lnTo>
                <a:cubicBezTo>
                  <a:pt x="1705534" y="2713694"/>
                  <a:pt x="1698129" y="2727312"/>
                  <a:pt x="1691134" y="2738251"/>
                </a:cubicBezTo>
                <a:cubicBezTo>
                  <a:pt x="1690018" y="2734679"/>
                  <a:pt x="1687972" y="2730251"/>
                  <a:pt x="1684995" y="2724968"/>
                </a:cubicBezTo>
                <a:cubicBezTo>
                  <a:pt x="1703524" y="2695872"/>
                  <a:pt x="1718147" y="2661679"/>
                  <a:pt x="1728862" y="2622388"/>
                </a:cubicBezTo>
                <a:close/>
                <a:moveTo>
                  <a:pt x="812900" y="2622388"/>
                </a:moveTo>
                <a:lnTo>
                  <a:pt x="824508" y="2622388"/>
                </a:lnTo>
                <a:lnTo>
                  <a:pt x="824508" y="2674738"/>
                </a:lnTo>
                <a:lnTo>
                  <a:pt x="851074" y="2674738"/>
                </a:lnTo>
                <a:lnTo>
                  <a:pt x="851074" y="2685231"/>
                </a:lnTo>
                <a:lnTo>
                  <a:pt x="824508" y="2685231"/>
                </a:lnTo>
                <a:lnTo>
                  <a:pt x="824508" y="2736465"/>
                </a:lnTo>
                <a:cubicBezTo>
                  <a:pt x="826666" y="2735646"/>
                  <a:pt x="829978" y="2734456"/>
                  <a:pt x="834442" y="2732893"/>
                </a:cubicBezTo>
                <a:cubicBezTo>
                  <a:pt x="841363" y="2730512"/>
                  <a:pt x="846535" y="2728651"/>
                  <a:pt x="849958" y="2727312"/>
                </a:cubicBezTo>
                <a:cubicBezTo>
                  <a:pt x="850330" y="2731777"/>
                  <a:pt x="851000" y="2735646"/>
                  <a:pt x="851967" y="2738921"/>
                </a:cubicBezTo>
                <a:cubicBezTo>
                  <a:pt x="848470" y="2740111"/>
                  <a:pt x="843112" y="2741972"/>
                  <a:pt x="835894" y="2744502"/>
                </a:cubicBezTo>
                <a:cubicBezTo>
                  <a:pt x="830908" y="2746288"/>
                  <a:pt x="827113" y="2747627"/>
                  <a:pt x="824508" y="2748520"/>
                </a:cubicBezTo>
                <a:lnTo>
                  <a:pt x="824508" y="2836812"/>
                </a:lnTo>
                <a:lnTo>
                  <a:pt x="812900" y="2836812"/>
                </a:lnTo>
                <a:lnTo>
                  <a:pt x="812900" y="2752873"/>
                </a:lnTo>
                <a:cubicBezTo>
                  <a:pt x="800770" y="2757189"/>
                  <a:pt x="787971" y="2761840"/>
                  <a:pt x="774502" y="2766826"/>
                </a:cubicBezTo>
                <a:lnTo>
                  <a:pt x="772158" y="2753989"/>
                </a:lnTo>
                <a:cubicBezTo>
                  <a:pt x="783543" y="2750566"/>
                  <a:pt x="797124" y="2746102"/>
                  <a:pt x="812900" y="2740595"/>
                </a:cubicBezTo>
                <a:lnTo>
                  <a:pt x="812900" y="2685231"/>
                </a:lnTo>
                <a:lnTo>
                  <a:pt x="789794" y="2685231"/>
                </a:lnTo>
                <a:cubicBezTo>
                  <a:pt x="786892" y="2698104"/>
                  <a:pt x="783618" y="2709676"/>
                  <a:pt x="779971" y="2719945"/>
                </a:cubicBezTo>
                <a:cubicBezTo>
                  <a:pt x="776474" y="2717489"/>
                  <a:pt x="773200" y="2715517"/>
                  <a:pt x="770149" y="2714029"/>
                </a:cubicBezTo>
                <a:cubicBezTo>
                  <a:pt x="778037" y="2691928"/>
                  <a:pt x="783134" y="2668450"/>
                  <a:pt x="785441" y="2643596"/>
                </a:cubicBezTo>
                <a:lnTo>
                  <a:pt x="796380" y="2644824"/>
                </a:lnTo>
                <a:cubicBezTo>
                  <a:pt x="795040" y="2655316"/>
                  <a:pt x="793440" y="2665288"/>
                  <a:pt x="791580" y="2674738"/>
                </a:cubicBezTo>
                <a:lnTo>
                  <a:pt x="812900" y="2674738"/>
                </a:lnTo>
                <a:close/>
                <a:moveTo>
                  <a:pt x="573026" y="2622388"/>
                </a:moveTo>
                <a:lnTo>
                  <a:pt x="584969" y="2622388"/>
                </a:lnTo>
                <a:lnTo>
                  <a:pt x="584969" y="2666925"/>
                </a:lnTo>
                <a:lnTo>
                  <a:pt x="610531" y="2666925"/>
                </a:lnTo>
                <a:lnTo>
                  <a:pt x="610531" y="2677864"/>
                </a:lnTo>
                <a:lnTo>
                  <a:pt x="584969" y="2677864"/>
                </a:lnTo>
                <a:lnTo>
                  <a:pt x="584969" y="2727982"/>
                </a:lnTo>
                <a:cubicBezTo>
                  <a:pt x="586830" y="2727386"/>
                  <a:pt x="589583" y="2726456"/>
                  <a:pt x="593229" y="2725191"/>
                </a:cubicBezTo>
                <a:cubicBezTo>
                  <a:pt x="600299" y="2722884"/>
                  <a:pt x="605694" y="2721136"/>
                  <a:pt x="609414" y="2719945"/>
                </a:cubicBezTo>
                <a:cubicBezTo>
                  <a:pt x="609414" y="2723070"/>
                  <a:pt x="609414" y="2725377"/>
                  <a:pt x="609414" y="2726866"/>
                </a:cubicBezTo>
                <a:cubicBezTo>
                  <a:pt x="609489" y="2728651"/>
                  <a:pt x="609563" y="2730251"/>
                  <a:pt x="609638" y="2731665"/>
                </a:cubicBezTo>
                <a:cubicBezTo>
                  <a:pt x="606587" y="2732558"/>
                  <a:pt x="600782" y="2734419"/>
                  <a:pt x="592225" y="2737246"/>
                </a:cubicBezTo>
                <a:cubicBezTo>
                  <a:pt x="589025" y="2738288"/>
                  <a:pt x="586606" y="2739069"/>
                  <a:pt x="584969" y="2739590"/>
                </a:cubicBezTo>
                <a:lnTo>
                  <a:pt x="584969" y="2811698"/>
                </a:lnTo>
                <a:cubicBezTo>
                  <a:pt x="585490" y="2826432"/>
                  <a:pt x="578458" y="2833873"/>
                  <a:pt x="563873" y="2834022"/>
                </a:cubicBezTo>
                <a:cubicBezTo>
                  <a:pt x="561343" y="2834096"/>
                  <a:pt x="558850" y="2834171"/>
                  <a:pt x="556394" y="2834245"/>
                </a:cubicBezTo>
                <a:cubicBezTo>
                  <a:pt x="555129" y="2834245"/>
                  <a:pt x="553864" y="2834245"/>
                  <a:pt x="552599" y="2834245"/>
                </a:cubicBezTo>
                <a:cubicBezTo>
                  <a:pt x="551409" y="2834245"/>
                  <a:pt x="549772" y="2834245"/>
                  <a:pt x="547688" y="2834245"/>
                </a:cubicBezTo>
                <a:cubicBezTo>
                  <a:pt x="547241" y="2830227"/>
                  <a:pt x="546572" y="2826134"/>
                  <a:pt x="545679" y="2821967"/>
                </a:cubicBezTo>
                <a:cubicBezTo>
                  <a:pt x="550590" y="2822264"/>
                  <a:pt x="555836" y="2822413"/>
                  <a:pt x="561417" y="2822413"/>
                </a:cubicBezTo>
                <a:cubicBezTo>
                  <a:pt x="569528" y="2822785"/>
                  <a:pt x="573398" y="2818878"/>
                  <a:pt x="573026" y="2810693"/>
                </a:cubicBezTo>
                <a:lnTo>
                  <a:pt x="573026" y="2743497"/>
                </a:lnTo>
                <a:cubicBezTo>
                  <a:pt x="569677" y="2744613"/>
                  <a:pt x="564729" y="2746325"/>
                  <a:pt x="558180" y="2748632"/>
                </a:cubicBezTo>
                <a:cubicBezTo>
                  <a:pt x="552302" y="2750641"/>
                  <a:pt x="547986" y="2752129"/>
                  <a:pt x="545232" y="2753096"/>
                </a:cubicBezTo>
                <a:lnTo>
                  <a:pt x="543558" y="2740372"/>
                </a:lnTo>
                <a:cubicBezTo>
                  <a:pt x="546311" y="2739553"/>
                  <a:pt x="550330" y="2738362"/>
                  <a:pt x="555613" y="2736800"/>
                </a:cubicBezTo>
                <a:cubicBezTo>
                  <a:pt x="563427" y="2734419"/>
                  <a:pt x="569231" y="2732707"/>
                  <a:pt x="573026" y="2731665"/>
                </a:cubicBezTo>
                <a:lnTo>
                  <a:pt x="573026" y="2677864"/>
                </a:lnTo>
                <a:lnTo>
                  <a:pt x="545456" y="2677864"/>
                </a:lnTo>
                <a:lnTo>
                  <a:pt x="545456" y="2666925"/>
                </a:lnTo>
                <a:lnTo>
                  <a:pt x="573026" y="2666925"/>
                </a:lnTo>
                <a:close/>
                <a:moveTo>
                  <a:pt x="1508522" y="2622165"/>
                </a:moveTo>
                <a:lnTo>
                  <a:pt x="1520354" y="2625290"/>
                </a:lnTo>
                <a:cubicBezTo>
                  <a:pt x="1514178" y="2643522"/>
                  <a:pt x="1506960" y="2661530"/>
                  <a:pt x="1498700" y="2679315"/>
                </a:cubicBezTo>
                <a:lnTo>
                  <a:pt x="1498700" y="2836589"/>
                </a:lnTo>
                <a:lnTo>
                  <a:pt x="1486756" y="2836589"/>
                </a:lnTo>
                <a:lnTo>
                  <a:pt x="1486756" y="2702867"/>
                </a:lnTo>
                <a:cubicBezTo>
                  <a:pt x="1479092" y="2716782"/>
                  <a:pt x="1471018" y="2729284"/>
                  <a:pt x="1462534" y="2740372"/>
                </a:cubicBezTo>
                <a:cubicBezTo>
                  <a:pt x="1460972" y="2736056"/>
                  <a:pt x="1459149" y="2731702"/>
                  <a:pt x="1457065" y="2727312"/>
                </a:cubicBezTo>
                <a:cubicBezTo>
                  <a:pt x="1478719" y="2697844"/>
                  <a:pt x="1495872" y="2662795"/>
                  <a:pt x="1508522" y="2622165"/>
                </a:cubicBezTo>
                <a:close/>
                <a:moveTo>
                  <a:pt x="1849078" y="2621942"/>
                </a:moveTo>
                <a:lnTo>
                  <a:pt x="1860798" y="2623504"/>
                </a:lnTo>
                <a:cubicBezTo>
                  <a:pt x="1857152" y="2638164"/>
                  <a:pt x="1853171" y="2651819"/>
                  <a:pt x="1848855" y="2664469"/>
                </a:cubicBezTo>
                <a:lnTo>
                  <a:pt x="1902433" y="2664469"/>
                </a:lnTo>
                <a:lnTo>
                  <a:pt x="1902433" y="2674738"/>
                </a:lnTo>
                <a:lnTo>
                  <a:pt x="1890713" y="2674738"/>
                </a:lnTo>
                <a:cubicBezTo>
                  <a:pt x="1887215" y="2721991"/>
                  <a:pt x="1879142" y="2757115"/>
                  <a:pt x="1866491" y="2780109"/>
                </a:cubicBezTo>
                <a:cubicBezTo>
                  <a:pt x="1874825" y="2794247"/>
                  <a:pt x="1887401" y="2808126"/>
                  <a:pt x="1904219" y="2821743"/>
                </a:cubicBezTo>
                <a:cubicBezTo>
                  <a:pt x="1900796" y="2825539"/>
                  <a:pt x="1897894" y="2829185"/>
                  <a:pt x="1895513" y="2832682"/>
                </a:cubicBezTo>
                <a:cubicBezTo>
                  <a:pt x="1879737" y="2817948"/>
                  <a:pt x="1867868" y="2804219"/>
                  <a:pt x="1859905" y="2791494"/>
                </a:cubicBezTo>
                <a:cubicBezTo>
                  <a:pt x="1850753" y="2805856"/>
                  <a:pt x="1837098" y="2821037"/>
                  <a:pt x="1818941" y="2837036"/>
                </a:cubicBezTo>
                <a:cubicBezTo>
                  <a:pt x="1815815" y="2833092"/>
                  <a:pt x="1812839" y="2829817"/>
                  <a:pt x="1810011" y="2827213"/>
                </a:cubicBezTo>
                <a:cubicBezTo>
                  <a:pt x="1829656" y="2810023"/>
                  <a:pt x="1843981" y="2794173"/>
                  <a:pt x="1852985" y="2779662"/>
                </a:cubicBezTo>
                <a:cubicBezTo>
                  <a:pt x="1843013" y="2760761"/>
                  <a:pt x="1836391" y="2735312"/>
                  <a:pt x="1833116" y="2703313"/>
                </a:cubicBezTo>
                <a:cubicBezTo>
                  <a:pt x="1829247" y="2711425"/>
                  <a:pt x="1825377" y="2718643"/>
                  <a:pt x="1821508" y="2724968"/>
                </a:cubicBezTo>
                <a:cubicBezTo>
                  <a:pt x="1819127" y="2722215"/>
                  <a:pt x="1816373" y="2719164"/>
                  <a:pt x="1813248" y="2715815"/>
                </a:cubicBezTo>
                <a:cubicBezTo>
                  <a:pt x="1829917" y="2688356"/>
                  <a:pt x="1841860" y="2657065"/>
                  <a:pt x="1849078" y="2621942"/>
                </a:cubicBezTo>
                <a:close/>
                <a:moveTo>
                  <a:pt x="1584871" y="2621942"/>
                </a:moveTo>
                <a:lnTo>
                  <a:pt x="1596703" y="2621942"/>
                </a:lnTo>
                <a:lnTo>
                  <a:pt x="1596703" y="2668264"/>
                </a:lnTo>
                <a:lnTo>
                  <a:pt x="1666020" y="2668264"/>
                </a:lnTo>
                <a:lnTo>
                  <a:pt x="1666020" y="2679538"/>
                </a:lnTo>
                <a:lnTo>
                  <a:pt x="1607307" y="2679538"/>
                </a:lnTo>
                <a:cubicBezTo>
                  <a:pt x="1621520" y="2722773"/>
                  <a:pt x="1644216" y="2757450"/>
                  <a:pt x="1675396" y="2783569"/>
                </a:cubicBezTo>
                <a:cubicBezTo>
                  <a:pt x="1671824" y="2786843"/>
                  <a:pt x="1668773" y="2790266"/>
                  <a:pt x="1666243" y="2793838"/>
                </a:cubicBezTo>
                <a:cubicBezTo>
                  <a:pt x="1633352" y="2763998"/>
                  <a:pt x="1610507" y="2725898"/>
                  <a:pt x="1597708" y="2679538"/>
                </a:cubicBezTo>
                <a:lnTo>
                  <a:pt x="1596703" y="2679538"/>
                </a:lnTo>
                <a:lnTo>
                  <a:pt x="1596703" y="2778100"/>
                </a:lnTo>
                <a:lnTo>
                  <a:pt x="1633984" y="2778100"/>
                </a:lnTo>
                <a:lnTo>
                  <a:pt x="1633984" y="2789038"/>
                </a:lnTo>
                <a:lnTo>
                  <a:pt x="1596703" y="2789038"/>
                </a:lnTo>
                <a:lnTo>
                  <a:pt x="1596703" y="2836589"/>
                </a:lnTo>
                <a:lnTo>
                  <a:pt x="1584871" y="2836589"/>
                </a:lnTo>
                <a:lnTo>
                  <a:pt x="1584871" y="2789038"/>
                </a:lnTo>
                <a:lnTo>
                  <a:pt x="1547590" y="2789038"/>
                </a:lnTo>
                <a:lnTo>
                  <a:pt x="1547590" y="2778100"/>
                </a:lnTo>
                <a:lnTo>
                  <a:pt x="1584871" y="2778100"/>
                </a:lnTo>
                <a:lnTo>
                  <a:pt x="1584871" y="2679538"/>
                </a:lnTo>
                <a:lnTo>
                  <a:pt x="1584201" y="2679538"/>
                </a:lnTo>
                <a:cubicBezTo>
                  <a:pt x="1571030" y="2727610"/>
                  <a:pt x="1547925" y="2767012"/>
                  <a:pt x="1514885" y="2797745"/>
                </a:cubicBezTo>
                <a:cubicBezTo>
                  <a:pt x="1512727" y="2795140"/>
                  <a:pt x="1509452" y="2792015"/>
                  <a:pt x="1505062" y="2788369"/>
                </a:cubicBezTo>
                <a:cubicBezTo>
                  <a:pt x="1538474" y="2758231"/>
                  <a:pt x="1561580" y="2721954"/>
                  <a:pt x="1574379" y="2679538"/>
                </a:cubicBezTo>
                <a:lnTo>
                  <a:pt x="1520354" y="2679538"/>
                </a:lnTo>
                <a:lnTo>
                  <a:pt x="1520354" y="2668264"/>
                </a:lnTo>
                <a:lnTo>
                  <a:pt x="1584871" y="2668264"/>
                </a:lnTo>
                <a:close/>
                <a:moveTo>
                  <a:pt x="1138163" y="2621718"/>
                </a:moveTo>
                <a:lnTo>
                  <a:pt x="1149549" y="2621718"/>
                </a:lnTo>
                <a:lnTo>
                  <a:pt x="1149549" y="2669492"/>
                </a:lnTo>
                <a:lnTo>
                  <a:pt x="1203797" y="2669492"/>
                </a:lnTo>
                <a:lnTo>
                  <a:pt x="1203797" y="2679985"/>
                </a:lnTo>
                <a:lnTo>
                  <a:pt x="1149549" y="2679985"/>
                </a:lnTo>
                <a:lnTo>
                  <a:pt x="1149549" y="2722289"/>
                </a:lnTo>
                <a:lnTo>
                  <a:pt x="1211499" y="2722289"/>
                </a:lnTo>
                <a:lnTo>
                  <a:pt x="1211499" y="2732781"/>
                </a:lnTo>
                <a:lnTo>
                  <a:pt x="1151670" y="2732781"/>
                </a:lnTo>
                <a:cubicBezTo>
                  <a:pt x="1168338" y="2762919"/>
                  <a:pt x="1190663" y="2786769"/>
                  <a:pt x="1218642" y="2804331"/>
                </a:cubicBezTo>
                <a:cubicBezTo>
                  <a:pt x="1214922" y="2807902"/>
                  <a:pt x="1212019" y="2811400"/>
                  <a:pt x="1209936" y="2814823"/>
                </a:cubicBezTo>
                <a:cubicBezTo>
                  <a:pt x="1182998" y="2795773"/>
                  <a:pt x="1162869" y="2772221"/>
                  <a:pt x="1149549" y="2744167"/>
                </a:cubicBezTo>
                <a:lnTo>
                  <a:pt x="1149549" y="2836589"/>
                </a:lnTo>
                <a:lnTo>
                  <a:pt x="1138163" y="2836589"/>
                </a:lnTo>
                <a:lnTo>
                  <a:pt x="1138163" y="2744725"/>
                </a:lnTo>
                <a:cubicBezTo>
                  <a:pt x="1124620" y="2772109"/>
                  <a:pt x="1103524" y="2795885"/>
                  <a:pt x="1074874" y="2816051"/>
                </a:cubicBezTo>
                <a:cubicBezTo>
                  <a:pt x="1072270" y="2812479"/>
                  <a:pt x="1069219" y="2809093"/>
                  <a:pt x="1065721" y="2805893"/>
                </a:cubicBezTo>
                <a:cubicBezTo>
                  <a:pt x="1096752" y="2785653"/>
                  <a:pt x="1120230" y="2761282"/>
                  <a:pt x="1136154" y="2732781"/>
                </a:cubicBezTo>
                <a:lnTo>
                  <a:pt x="1081460" y="2732781"/>
                </a:lnTo>
                <a:lnTo>
                  <a:pt x="1081460" y="2722289"/>
                </a:lnTo>
                <a:lnTo>
                  <a:pt x="1138163" y="2722289"/>
                </a:lnTo>
                <a:lnTo>
                  <a:pt x="1138163" y="2679985"/>
                </a:lnTo>
                <a:lnTo>
                  <a:pt x="1103449" y="2679985"/>
                </a:lnTo>
                <a:cubicBezTo>
                  <a:pt x="1099952" y="2689361"/>
                  <a:pt x="1096120" y="2698514"/>
                  <a:pt x="1091952" y="2707443"/>
                </a:cubicBezTo>
                <a:cubicBezTo>
                  <a:pt x="1089125" y="2705881"/>
                  <a:pt x="1085478" y="2704355"/>
                  <a:pt x="1081013" y="2702867"/>
                </a:cubicBezTo>
                <a:cubicBezTo>
                  <a:pt x="1091655" y="2681585"/>
                  <a:pt x="1099505" y="2660153"/>
                  <a:pt x="1104566" y="2638573"/>
                </a:cubicBezTo>
                <a:lnTo>
                  <a:pt x="1115281" y="2641141"/>
                </a:lnTo>
                <a:cubicBezTo>
                  <a:pt x="1113123" y="2650219"/>
                  <a:pt x="1110407" y="2659670"/>
                  <a:pt x="1107133" y="2669492"/>
                </a:cubicBezTo>
                <a:lnTo>
                  <a:pt x="1138163" y="2669492"/>
                </a:lnTo>
                <a:close/>
                <a:moveTo>
                  <a:pt x="915479" y="2621495"/>
                </a:moveTo>
                <a:lnTo>
                  <a:pt x="927423" y="2621495"/>
                </a:lnTo>
                <a:lnTo>
                  <a:pt x="927423" y="2652749"/>
                </a:lnTo>
                <a:lnTo>
                  <a:pt x="979327" y="2652749"/>
                </a:lnTo>
                <a:lnTo>
                  <a:pt x="979327" y="2663241"/>
                </a:lnTo>
                <a:lnTo>
                  <a:pt x="927423" y="2663241"/>
                </a:lnTo>
                <a:lnTo>
                  <a:pt x="927423" y="2700969"/>
                </a:lnTo>
                <a:lnTo>
                  <a:pt x="988926" y="2700969"/>
                </a:lnTo>
                <a:lnTo>
                  <a:pt x="988926" y="2711573"/>
                </a:lnTo>
                <a:lnTo>
                  <a:pt x="855204" y="2711573"/>
                </a:lnTo>
                <a:lnTo>
                  <a:pt x="855204" y="2700969"/>
                </a:lnTo>
                <a:lnTo>
                  <a:pt x="915479" y="2700969"/>
                </a:lnTo>
                <a:lnTo>
                  <a:pt x="915479" y="2663241"/>
                </a:lnTo>
                <a:lnTo>
                  <a:pt x="864357" y="2663241"/>
                </a:lnTo>
                <a:lnTo>
                  <a:pt x="864357" y="2652749"/>
                </a:lnTo>
                <a:lnTo>
                  <a:pt x="915479" y="2652749"/>
                </a:lnTo>
                <a:close/>
                <a:moveTo>
                  <a:pt x="438634" y="2621049"/>
                </a:moveTo>
                <a:lnTo>
                  <a:pt x="451247" y="2621049"/>
                </a:lnTo>
                <a:cubicBezTo>
                  <a:pt x="451024" y="2645382"/>
                  <a:pt x="451471" y="2668004"/>
                  <a:pt x="452587" y="2688914"/>
                </a:cubicBezTo>
                <a:lnTo>
                  <a:pt x="532396" y="2688914"/>
                </a:lnTo>
                <a:lnTo>
                  <a:pt x="532396" y="2700300"/>
                </a:lnTo>
                <a:lnTo>
                  <a:pt x="453256" y="2700300"/>
                </a:lnTo>
                <a:cubicBezTo>
                  <a:pt x="454224" y="2711759"/>
                  <a:pt x="455377" y="2722289"/>
                  <a:pt x="456717" y="2731888"/>
                </a:cubicBezTo>
                <a:cubicBezTo>
                  <a:pt x="458800" y="2746250"/>
                  <a:pt x="460847" y="2757673"/>
                  <a:pt x="462856" y="2766156"/>
                </a:cubicBezTo>
                <a:cubicBezTo>
                  <a:pt x="477664" y="2753208"/>
                  <a:pt x="491989" y="2737135"/>
                  <a:pt x="505830" y="2717936"/>
                </a:cubicBezTo>
                <a:lnTo>
                  <a:pt x="516322" y="2724745"/>
                </a:lnTo>
                <a:cubicBezTo>
                  <a:pt x="498686" y="2747813"/>
                  <a:pt x="482092" y="2765896"/>
                  <a:pt x="466539" y="2778993"/>
                </a:cubicBezTo>
                <a:cubicBezTo>
                  <a:pt x="469144" y="2786508"/>
                  <a:pt x="471972" y="2793206"/>
                  <a:pt x="475023" y="2799084"/>
                </a:cubicBezTo>
                <a:cubicBezTo>
                  <a:pt x="482687" y="2814562"/>
                  <a:pt x="491208" y="2822116"/>
                  <a:pt x="500584" y="2821743"/>
                </a:cubicBezTo>
                <a:cubicBezTo>
                  <a:pt x="506983" y="2822116"/>
                  <a:pt x="511485" y="2817613"/>
                  <a:pt x="514090" y="2808237"/>
                </a:cubicBezTo>
                <a:cubicBezTo>
                  <a:pt x="516620" y="2798563"/>
                  <a:pt x="518592" y="2788592"/>
                  <a:pt x="520006" y="2778323"/>
                </a:cubicBezTo>
                <a:cubicBezTo>
                  <a:pt x="523950" y="2780258"/>
                  <a:pt x="527782" y="2781671"/>
                  <a:pt x="531503" y="2782564"/>
                </a:cubicBezTo>
                <a:cubicBezTo>
                  <a:pt x="529866" y="2794694"/>
                  <a:pt x="527559" y="2805521"/>
                  <a:pt x="524582" y="2815046"/>
                </a:cubicBezTo>
                <a:cubicBezTo>
                  <a:pt x="520862" y="2828069"/>
                  <a:pt x="512788" y="2834468"/>
                  <a:pt x="500361" y="2834245"/>
                </a:cubicBezTo>
                <a:cubicBezTo>
                  <a:pt x="485924" y="2834468"/>
                  <a:pt x="473571" y="2824348"/>
                  <a:pt x="463302" y="2803884"/>
                </a:cubicBezTo>
                <a:cubicBezTo>
                  <a:pt x="460847" y="2798898"/>
                  <a:pt x="458577" y="2793392"/>
                  <a:pt x="456493" y="2787364"/>
                </a:cubicBezTo>
                <a:cubicBezTo>
                  <a:pt x="442355" y="2798824"/>
                  <a:pt x="423677" y="2810432"/>
                  <a:pt x="400460" y="2822190"/>
                </a:cubicBezTo>
                <a:cubicBezTo>
                  <a:pt x="397706" y="2818023"/>
                  <a:pt x="395027" y="2814600"/>
                  <a:pt x="392423" y="2811921"/>
                </a:cubicBezTo>
                <a:cubicBezTo>
                  <a:pt x="415789" y="2800610"/>
                  <a:pt x="435769" y="2788332"/>
                  <a:pt x="452363" y="2775086"/>
                </a:cubicBezTo>
                <a:cubicBezTo>
                  <a:pt x="448866" y="2762584"/>
                  <a:pt x="446187" y="2748706"/>
                  <a:pt x="444327" y="2733451"/>
                </a:cubicBezTo>
                <a:cubicBezTo>
                  <a:pt x="442839" y="2721247"/>
                  <a:pt x="441797" y="2710197"/>
                  <a:pt x="441201" y="2700300"/>
                </a:cubicBezTo>
                <a:lnTo>
                  <a:pt x="377131" y="2700300"/>
                </a:lnTo>
                <a:lnTo>
                  <a:pt x="377131" y="2743720"/>
                </a:lnTo>
                <a:cubicBezTo>
                  <a:pt x="395511" y="2740297"/>
                  <a:pt x="410394" y="2737395"/>
                  <a:pt x="421779" y="2735014"/>
                </a:cubicBezTo>
                <a:cubicBezTo>
                  <a:pt x="421779" y="2739255"/>
                  <a:pt x="421928" y="2743162"/>
                  <a:pt x="422226" y="2746734"/>
                </a:cubicBezTo>
                <a:cubicBezTo>
                  <a:pt x="411361" y="2748594"/>
                  <a:pt x="396330" y="2751497"/>
                  <a:pt x="377131" y="2755441"/>
                </a:cubicBezTo>
                <a:lnTo>
                  <a:pt x="377131" y="2807344"/>
                </a:lnTo>
                <a:cubicBezTo>
                  <a:pt x="377726" y="2823492"/>
                  <a:pt x="370210" y="2831789"/>
                  <a:pt x="354583" y="2832236"/>
                </a:cubicBezTo>
                <a:cubicBezTo>
                  <a:pt x="350119" y="2832533"/>
                  <a:pt x="341412" y="2832682"/>
                  <a:pt x="328464" y="2832682"/>
                </a:cubicBezTo>
                <a:cubicBezTo>
                  <a:pt x="328018" y="2828515"/>
                  <a:pt x="327199" y="2824236"/>
                  <a:pt x="326008" y="2819846"/>
                </a:cubicBezTo>
                <a:cubicBezTo>
                  <a:pt x="329580" y="2820218"/>
                  <a:pt x="337654" y="2820441"/>
                  <a:pt x="350230" y="2820516"/>
                </a:cubicBezTo>
                <a:cubicBezTo>
                  <a:pt x="360425" y="2820888"/>
                  <a:pt x="365299" y="2816423"/>
                  <a:pt x="364853" y="2807121"/>
                </a:cubicBezTo>
                <a:lnTo>
                  <a:pt x="364853" y="2757673"/>
                </a:lnTo>
                <a:cubicBezTo>
                  <a:pt x="347886" y="2760873"/>
                  <a:pt x="332259" y="2763998"/>
                  <a:pt x="317972" y="2767049"/>
                </a:cubicBezTo>
                <a:lnTo>
                  <a:pt x="314958" y="2754771"/>
                </a:lnTo>
                <a:cubicBezTo>
                  <a:pt x="329915" y="2752315"/>
                  <a:pt x="346547" y="2749413"/>
                  <a:pt x="364853" y="2746064"/>
                </a:cubicBezTo>
                <a:lnTo>
                  <a:pt x="364853" y="2700300"/>
                </a:lnTo>
                <a:lnTo>
                  <a:pt x="314735" y="2700300"/>
                </a:lnTo>
                <a:lnTo>
                  <a:pt x="314735" y="2688914"/>
                </a:lnTo>
                <a:lnTo>
                  <a:pt x="364853" y="2688914"/>
                </a:lnTo>
                <a:lnTo>
                  <a:pt x="364853" y="2650517"/>
                </a:lnTo>
                <a:cubicBezTo>
                  <a:pt x="348705" y="2652526"/>
                  <a:pt x="335124" y="2654051"/>
                  <a:pt x="324111" y="2655093"/>
                </a:cubicBezTo>
                <a:cubicBezTo>
                  <a:pt x="323292" y="2650033"/>
                  <a:pt x="322139" y="2646126"/>
                  <a:pt x="320651" y="2643373"/>
                </a:cubicBezTo>
                <a:cubicBezTo>
                  <a:pt x="349077" y="2641066"/>
                  <a:pt x="378805" y="2637197"/>
                  <a:pt x="409836" y="2631764"/>
                </a:cubicBezTo>
                <a:lnTo>
                  <a:pt x="413743" y="2643150"/>
                </a:lnTo>
                <a:cubicBezTo>
                  <a:pt x="406599" y="2644489"/>
                  <a:pt x="394395" y="2646312"/>
                  <a:pt x="377131" y="2648619"/>
                </a:cubicBezTo>
                <a:lnTo>
                  <a:pt x="377131" y="2688914"/>
                </a:lnTo>
                <a:lnTo>
                  <a:pt x="440532" y="2688914"/>
                </a:lnTo>
                <a:cubicBezTo>
                  <a:pt x="439267" y="2670311"/>
                  <a:pt x="438634" y="2647689"/>
                  <a:pt x="438634" y="2621049"/>
                </a:cubicBezTo>
                <a:close/>
                <a:moveTo>
                  <a:pt x="1338858" y="2619598"/>
                </a:moveTo>
                <a:cubicBezTo>
                  <a:pt x="1342207" y="2626444"/>
                  <a:pt x="1346709" y="2636676"/>
                  <a:pt x="1352364" y="2650293"/>
                </a:cubicBezTo>
                <a:lnTo>
                  <a:pt x="1340533" y="2654870"/>
                </a:lnTo>
                <a:cubicBezTo>
                  <a:pt x="1336291" y="2643038"/>
                  <a:pt x="1331863" y="2632657"/>
                  <a:pt x="1327250" y="2623728"/>
                </a:cubicBezTo>
                <a:close/>
                <a:moveTo>
                  <a:pt x="1279625" y="2390253"/>
                </a:moveTo>
                <a:lnTo>
                  <a:pt x="1279625" y="2411834"/>
                </a:lnTo>
                <a:lnTo>
                  <a:pt x="1328440" y="2407964"/>
                </a:lnTo>
                <a:lnTo>
                  <a:pt x="1328440" y="2390253"/>
                </a:lnTo>
                <a:close/>
                <a:moveTo>
                  <a:pt x="2509243" y="2372692"/>
                </a:moveTo>
                <a:cubicBezTo>
                  <a:pt x="2516783" y="2372692"/>
                  <a:pt x="2523232" y="2375123"/>
                  <a:pt x="2528590" y="2379984"/>
                </a:cubicBezTo>
                <a:cubicBezTo>
                  <a:pt x="2533948" y="2384846"/>
                  <a:pt x="2536627" y="2390750"/>
                  <a:pt x="2536627" y="2397695"/>
                </a:cubicBezTo>
                <a:cubicBezTo>
                  <a:pt x="2536627" y="2404442"/>
                  <a:pt x="2533948" y="2410246"/>
                  <a:pt x="2528590" y="2415108"/>
                </a:cubicBezTo>
                <a:cubicBezTo>
                  <a:pt x="2523232" y="2419970"/>
                  <a:pt x="2516783" y="2422400"/>
                  <a:pt x="2509243" y="2422400"/>
                </a:cubicBezTo>
                <a:cubicBezTo>
                  <a:pt x="2501702" y="2422400"/>
                  <a:pt x="2495302" y="2419970"/>
                  <a:pt x="2490044" y="2415108"/>
                </a:cubicBezTo>
                <a:cubicBezTo>
                  <a:pt x="2484785" y="2410246"/>
                  <a:pt x="2482156" y="2404442"/>
                  <a:pt x="2482156" y="2397695"/>
                </a:cubicBezTo>
                <a:cubicBezTo>
                  <a:pt x="2482156" y="2390750"/>
                  <a:pt x="2484785" y="2384846"/>
                  <a:pt x="2490044" y="2379984"/>
                </a:cubicBezTo>
                <a:cubicBezTo>
                  <a:pt x="2495302" y="2375123"/>
                  <a:pt x="2501702" y="2372692"/>
                  <a:pt x="2509243" y="2372692"/>
                </a:cubicBezTo>
                <a:close/>
                <a:moveTo>
                  <a:pt x="1408807" y="2356023"/>
                </a:moveTo>
                <a:cubicBezTo>
                  <a:pt x="1417439" y="2367632"/>
                  <a:pt x="1427510" y="2377752"/>
                  <a:pt x="1439020" y="2386384"/>
                </a:cubicBezTo>
                <a:cubicBezTo>
                  <a:pt x="1448842" y="2377554"/>
                  <a:pt x="1457028" y="2367433"/>
                  <a:pt x="1463576" y="2356023"/>
                </a:cubicBezTo>
                <a:close/>
                <a:moveTo>
                  <a:pt x="1279625" y="2350963"/>
                </a:moveTo>
                <a:lnTo>
                  <a:pt x="1279625" y="2367632"/>
                </a:lnTo>
                <a:lnTo>
                  <a:pt x="1328440" y="2367632"/>
                </a:lnTo>
                <a:lnTo>
                  <a:pt x="1328440" y="2350963"/>
                </a:lnTo>
                <a:close/>
                <a:moveTo>
                  <a:pt x="1279625" y="2311672"/>
                </a:moveTo>
                <a:lnTo>
                  <a:pt x="1279625" y="2328341"/>
                </a:lnTo>
                <a:lnTo>
                  <a:pt x="1328440" y="2328341"/>
                </a:lnTo>
                <a:lnTo>
                  <a:pt x="1328440" y="2311672"/>
                </a:lnTo>
                <a:close/>
                <a:moveTo>
                  <a:pt x="1695153" y="2311375"/>
                </a:moveTo>
                <a:lnTo>
                  <a:pt x="1737718" y="2311375"/>
                </a:lnTo>
                <a:lnTo>
                  <a:pt x="1737718" y="2339057"/>
                </a:lnTo>
                <a:lnTo>
                  <a:pt x="1803202" y="2339057"/>
                </a:lnTo>
                <a:lnTo>
                  <a:pt x="1803202" y="2374478"/>
                </a:lnTo>
                <a:lnTo>
                  <a:pt x="1737718" y="2374478"/>
                </a:lnTo>
                <a:lnTo>
                  <a:pt x="1737718" y="2409899"/>
                </a:lnTo>
                <a:lnTo>
                  <a:pt x="1818978" y="2409899"/>
                </a:lnTo>
                <a:lnTo>
                  <a:pt x="1818978" y="2445320"/>
                </a:lnTo>
                <a:lnTo>
                  <a:pt x="1615083" y="2445320"/>
                </a:lnTo>
                <a:lnTo>
                  <a:pt x="1615083" y="2409899"/>
                </a:lnTo>
                <a:lnTo>
                  <a:pt x="1695153" y="2409899"/>
                </a:lnTo>
                <a:lnTo>
                  <a:pt x="1695153" y="2374478"/>
                </a:lnTo>
                <a:lnTo>
                  <a:pt x="1627585" y="2374478"/>
                </a:lnTo>
                <a:lnTo>
                  <a:pt x="1627585" y="2339057"/>
                </a:lnTo>
                <a:lnTo>
                  <a:pt x="1695153" y="2339057"/>
                </a:lnTo>
                <a:close/>
                <a:moveTo>
                  <a:pt x="1218605" y="2282502"/>
                </a:moveTo>
                <a:lnTo>
                  <a:pt x="1514475" y="2282502"/>
                </a:lnTo>
                <a:lnTo>
                  <a:pt x="1514475" y="2311672"/>
                </a:lnTo>
                <a:lnTo>
                  <a:pt x="1364754" y="2311672"/>
                </a:lnTo>
                <a:lnTo>
                  <a:pt x="1364754" y="2404541"/>
                </a:lnTo>
                <a:lnTo>
                  <a:pt x="1381423" y="2402755"/>
                </a:lnTo>
                <a:cubicBezTo>
                  <a:pt x="1380629" y="2407815"/>
                  <a:pt x="1379984" y="2412925"/>
                  <a:pt x="1379488" y="2418084"/>
                </a:cubicBezTo>
                <a:cubicBezTo>
                  <a:pt x="1390502" y="2414810"/>
                  <a:pt x="1400572" y="2410841"/>
                  <a:pt x="1409700" y="2406178"/>
                </a:cubicBezTo>
                <a:cubicBezTo>
                  <a:pt x="1398092" y="2394967"/>
                  <a:pt x="1387674" y="2382118"/>
                  <a:pt x="1378446" y="2367632"/>
                </a:cubicBezTo>
                <a:lnTo>
                  <a:pt x="1395711" y="2356023"/>
                </a:lnTo>
                <a:lnTo>
                  <a:pt x="1373089" y="2356023"/>
                </a:lnTo>
                <a:lnTo>
                  <a:pt x="1373089" y="2327448"/>
                </a:lnTo>
                <a:lnTo>
                  <a:pt x="1501676" y="2327448"/>
                </a:lnTo>
                <a:lnTo>
                  <a:pt x="1501676" y="2355130"/>
                </a:lnTo>
                <a:cubicBezTo>
                  <a:pt x="1493243" y="2373783"/>
                  <a:pt x="1482577" y="2390204"/>
                  <a:pt x="1469678" y="2404392"/>
                </a:cubicBezTo>
                <a:cubicBezTo>
                  <a:pt x="1483271" y="2410544"/>
                  <a:pt x="1498303" y="2415257"/>
                  <a:pt x="1514773" y="2418531"/>
                </a:cubicBezTo>
                <a:cubicBezTo>
                  <a:pt x="1509812" y="2426865"/>
                  <a:pt x="1503859" y="2438970"/>
                  <a:pt x="1496914" y="2454845"/>
                </a:cubicBezTo>
                <a:cubicBezTo>
                  <a:pt x="1476177" y="2449090"/>
                  <a:pt x="1457276" y="2440806"/>
                  <a:pt x="1440210" y="2429991"/>
                </a:cubicBezTo>
                <a:cubicBezTo>
                  <a:pt x="1424633" y="2440905"/>
                  <a:pt x="1406922" y="2449686"/>
                  <a:pt x="1387079" y="2456333"/>
                </a:cubicBezTo>
                <a:cubicBezTo>
                  <a:pt x="1384003" y="2451472"/>
                  <a:pt x="1379736" y="2444229"/>
                  <a:pt x="1374279" y="2434604"/>
                </a:cubicBezTo>
                <a:cubicBezTo>
                  <a:pt x="1371005" y="2435001"/>
                  <a:pt x="1367830" y="2435299"/>
                  <a:pt x="1364754" y="2435497"/>
                </a:cubicBezTo>
                <a:lnTo>
                  <a:pt x="1364754" y="2459607"/>
                </a:lnTo>
                <a:lnTo>
                  <a:pt x="1328440" y="2459607"/>
                </a:lnTo>
                <a:lnTo>
                  <a:pt x="1328440" y="2438771"/>
                </a:lnTo>
                <a:lnTo>
                  <a:pt x="1226046" y="2448892"/>
                </a:lnTo>
                <a:lnTo>
                  <a:pt x="1220986" y="2415554"/>
                </a:lnTo>
                <a:lnTo>
                  <a:pt x="1243311" y="2414364"/>
                </a:lnTo>
                <a:lnTo>
                  <a:pt x="1243311" y="2311672"/>
                </a:lnTo>
                <a:lnTo>
                  <a:pt x="1218605" y="2311672"/>
                </a:lnTo>
                <a:close/>
                <a:moveTo>
                  <a:pt x="2301776" y="2261368"/>
                </a:moveTo>
                <a:lnTo>
                  <a:pt x="2301776" y="2282502"/>
                </a:lnTo>
                <a:lnTo>
                  <a:pt x="2357140" y="2282502"/>
                </a:lnTo>
                <a:lnTo>
                  <a:pt x="2357140" y="2261368"/>
                </a:lnTo>
                <a:close/>
                <a:moveTo>
                  <a:pt x="2205931" y="2261368"/>
                </a:moveTo>
                <a:lnTo>
                  <a:pt x="2205931" y="2282502"/>
                </a:lnTo>
                <a:lnTo>
                  <a:pt x="2261295" y="2282502"/>
                </a:lnTo>
                <a:lnTo>
                  <a:pt x="2261295" y="2261368"/>
                </a:lnTo>
                <a:close/>
                <a:moveTo>
                  <a:pt x="914698" y="2254522"/>
                </a:moveTo>
                <a:lnTo>
                  <a:pt x="978992" y="2254522"/>
                </a:lnTo>
                <a:lnTo>
                  <a:pt x="978992" y="2373287"/>
                </a:lnTo>
                <a:lnTo>
                  <a:pt x="1005483" y="2352451"/>
                </a:lnTo>
                <a:cubicBezTo>
                  <a:pt x="1006277" y="2360984"/>
                  <a:pt x="1008658" y="2374577"/>
                  <a:pt x="1012627" y="2393230"/>
                </a:cubicBezTo>
                <a:cubicBezTo>
                  <a:pt x="993775" y="2406525"/>
                  <a:pt x="972642" y="2423095"/>
                  <a:pt x="949226" y="2442939"/>
                </a:cubicBezTo>
                <a:lnTo>
                  <a:pt x="930771" y="2410196"/>
                </a:lnTo>
                <a:cubicBezTo>
                  <a:pt x="935732" y="2404045"/>
                  <a:pt x="938312" y="2396604"/>
                  <a:pt x="938511" y="2387872"/>
                </a:cubicBezTo>
                <a:lnTo>
                  <a:pt x="938511" y="2293218"/>
                </a:lnTo>
                <a:lnTo>
                  <a:pt x="914698" y="2293218"/>
                </a:lnTo>
                <a:close/>
                <a:moveTo>
                  <a:pt x="2509243" y="2251397"/>
                </a:moveTo>
                <a:cubicBezTo>
                  <a:pt x="2516783" y="2251397"/>
                  <a:pt x="2523232" y="2253803"/>
                  <a:pt x="2528590" y="2258615"/>
                </a:cubicBezTo>
                <a:cubicBezTo>
                  <a:pt x="2533948" y="2263427"/>
                  <a:pt x="2536627" y="2269355"/>
                  <a:pt x="2536627" y="2276400"/>
                </a:cubicBezTo>
                <a:cubicBezTo>
                  <a:pt x="2536627" y="2283246"/>
                  <a:pt x="2533998" y="2289075"/>
                  <a:pt x="2528739" y="2293887"/>
                </a:cubicBezTo>
                <a:cubicBezTo>
                  <a:pt x="2523480" y="2298699"/>
                  <a:pt x="2516982" y="2301106"/>
                  <a:pt x="2509243" y="2301106"/>
                </a:cubicBezTo>
                <a:cubicBezTo>
                  <a:pt x="2501603" y="2301106"/>
                  <a:pt x="2495178" y="2298675"/>
                  <a:pt x="2489969" y="2293813"/>
                </a:cubicBezTo>
                <a:cubicBezTo>
                  <a:pt x="2484760" y="2288951"/>
                  <a:pt x="2482156" y="2283147"/>
                  <a:pt x="2482156" y="2276400"/>
                </a:cubicBezTo>
                <a:cubicBezTo>
                  <a:pt x="2482156" y="2269455"/>
                  <a:pt x="2484810" y="2263551"/>
                  <a:pt x="2490118" y="2258690"/>
                </a:cubicBezTo>
                <a:cubicBezTo>
                  <a:pt x="2495426" y="2253828"/>
                  <a:pt x="2501801" y="2251397"/>
                  <a:pt x="2509243" y="2251397"/>
                </a:cubicBezTo>
                <a:close/>
                <a:moveTo>
                  <a:pt x="2026444" y="2250058"/>
                </a:moveTo>
                <a:cubicBezTo>
                  <a:pt x="2030314" y="2282105"/>
                  <a:pt x="2037557" y="2310085"/>
                  <a:pt x="2048173" y="2333996"/>
                </a:cubicBezTo>
                <a:cubicBezTo>
                  <a:pt x="2058492" y="2311474"/>
                  <a:pt x="2065387" y="2283494"/>
                  <a:pt x="2068860" y="2250058"/>
                </a:cubicBezTo>
                <a:close/>
                <a:moveTo>
                  <a:pt x="1868984" y="2246486"/>
                </a:moveTo>
                <a:lnTo>
                  <a:pt x="1902917" y="2262559"/>
                </a:lnTo>
                <a:cubicBezTo>
                  <a:pt x="1888232" y="2288951"/>
                  <a:pt x="1871762" y="2311176"/>
                  <a:pt x="1853506" y="2329234"/>
                </a:cubicBezTo>
                <a:cubicBezTo>
                  <a:pt x="1842195" y="2316137"/>
                  <a:pt x="1833464" y="2306711"/>
                  <a:pt x="1827312" y="2300957"/>
                </a:cubicBezTo>
                <a:cubicBezTo>
                  <a:pt x="1843584" y="2284486"/>
                  <a:pt x="1857475" y="2266329"/>
                  <a:pt x="1868984" y="2246486"/>
                </a:cubicBezTo>
                <a:close/>
                <a:moveTo>
                  <a:pt x="1295103" y="2232496"/>
                </a:moveTo>
                <a:lnTo>
                  <a:pt x="1295103" y="2245295"/>
                </a:lnTo>
                <a:lnTo>
                  <a:pt x="1437978" y="2245295"/>
                </a:lnTo>
                <a:lnTo>
                  <a:pt x="1437978" y="2232496"/>
                </a:lnTo>
                <a:close/>
                <a:moveTo>
                  <a:pt x="747118" y="2212553"/>
                </a:moveTo>
                <a:lnTo>
                  <a:pt x="747118" y="2253034"/>
                </a:lnTo>
                <a:lnTo>
                  <a:pt x="842368" y="2253034"/>
                </a:lnTo>
                <a:lnTo>
                  <a:pt x="842368" y="2212553"/>
                </a:lnTo>
                <a:close/>
                <a:moveTo>
                  <a:pt x="2301776" y="2208088"/>
                </a:moveTo>
                <a:lnTo>
                  <a:pt x="2301776" y="2229222"/>
                </a:lnTo>
                <a:lnTo>
                  <a:pt x="2357140" y="2229222"/>
                </a:lnTo>
                <a:lnTo>
                  <a:pt x="2357140" y="2208088"/>
                </a:lnTo>
                <a:close/>
                <a:moveTo>
                  <a:pt x="2205931" y="2208088"/>
                </a:moveTo>
                <a:lnTo>
                  <a:pt x="2205931" y="2229222"/>
                </a:lnTo>
                <a:lnTo>
                  <a:pt x="2261295" y="2229222"/>
                </a:lnTo>
                <a:lnTo>
                  <a:pt x="2261295" y="2208088"/>
                </a:lnTo>
                <a:close/>
                <a:moveTo>
                  <a:pt x="1295103" y="2198861"/>
                </a:moveTo>
                <a:lnTo>
                  <a:pt x="1295103" y="2211660"/>
                </a:lnTo>
                <a:lnTo>
                  <a:pt x="1437978" y="2211660"/>
                </a:lnTo>
                <a:lnTo>
                  <a:pt x="1437978" y="2198861"/>
                </a:lnTo>
                <a:close/>
                <a:moveTo>
                  <a:pt x="1008162" y="2184276"/>
                </a:moveTo>
                <a:lnTo>
                  <a:pt x="1205806" y="2184276"/>
                </a:lnTo>
                <a:lnTo>
                  <a:pt x="1205806" y="2223566"/>
                </a:lnTo>
                <a:lnTo>
                  <a:pt x="1135559" y="2223566"/>
                </a:lnTo>
                <a:lnTo>
                  <a:pt x="1135559" y="2290836"/>
                </a:lnTo>
                <a:lnTo>
                  <a:pt x="1198662" y="2290836"/>
                </a:lnTo>
                <a:lnTo>
                  <a:pt x="1198662" y="2329829"/>
                </a:lnTo>
                <a:lnTo>
                  <a:pt x="1135559" y="2329829"/>
                </a:lnTo>
                <a:lnTo>
                  <a:pt x="1135559" y="2405136"/>
                </a:lnTo>
                <a:lnTo>
                  <a:pt x="1209378" y="2405136"/>
                </a:lnTo>
                <a:lnTo>
                  <a:pt x="1209378" y="2445022"/>
                </a:lnTo>
                <a:lnTo>
                  <a:pt x="998637" y="2445022"/>
                </a:lnTo>
                <a:lnTo>
                  <a:pt x="998637" y="2405136"/>
                </a:lnTo>
                <a:lnTo>
                  <a:pt x="1023045" y="2405136"/>
                </a:lnTo>
                <a:lnTo>
                  <a:pt x="1023045" y="2256606"/>
                </a:lnTo>
                <a:lnTo>
                  <a:pt x="1063229" y="2256606"/>
                </a:lnTo>
                <a:lnTo>
                  <a:pt x="1063229" y="2405136"/>
                </a:lnTo>
                <a:lnTo>
                  <a:pt x="1095375" y="2405136"/>
                </a:lnTo>
                <a:lnTo>
                  <a:pt x="1095375" y="2223566"/>
                </a:lnTo>
                <a:lnTo>
                  <a:pt x="1008162" y="2223566"/>
                </a:lnTo>
                <a:close/>
                <a:moveTo>
                  <a:pt x="315218" y="2180406"/>
                </a:moveTo>
                <a:lnTo>
                  <a:pt x="587872" y="2180406"/>
                </a:lnTo>
                <a:lnTo>
                  <a:pt x="587872" y="2221483"/>
                </a:lnTo>
                <a:lnTo>
                  <a:pt x="482799" y="2299766"/>
                </a:lnTo>
                <a:lnTo>
                  <a:pt x="482799" y="2395909"/>
                </a:lnTo>
                <a:cubicBezTo>
                  <a:pt x="482799" y="2414761"/>
                  <a:pt x="477962" y="2428825"/>
                  <a:pt x="468288" y="2438102"/>
                </a:cubicBezTo>
                <a:cubicBezTo>
                  <a:pt x="458614" y="2447379"/>
                  <a:pt x="444252" y="2452067"/>
                  <a:pt x="425202" y="2452166"/>
                </a:cubicBezTo>
                <a:lnTo>
                  <a:pt x="370880" y="2452464"/>
                </a:lnTo>
                <a:cubicBezTo>
                  <a:pt x="368102" y="2437779"/>
                  <a:pt x="364530" y="2422599"/>
                  <a:pt x="360164" y="2406922"/>
                </a:cubicBezTo>
                <a:cubicBezTo>
                  <a:pt x="379115" y="2408708"/>
                  <a:pt x="394941" y="2409601"/>
                  <a:pt x="407641" y="2409601"/>
                </a:cubicBezTo>
                <a:cubicBezTo>
                  <a:pt x="419348" y="2409601"/>
                  <a:pt x="426963" y="2407195"/>
                  <a:pt x="430486" y="2402383"/>
                </a:cubicBezTo>
                <a:cubicBezTo>
                  <a:pt x="434008" y="2397571"/>
                  <a:pt x="435769" y="2391345"/>
                  <a:pt x="435769" y="2383705"/>
                </a:cubicBezTo>
                <a:lnTo>
                  <a:pt x="435769" y="2281311"/>
                </a:lnTo>
                <a:cubicBezTo>
                  <a:pt x="459780" y="2264841"/>
                  <a:pt x="487462" y="2244997"/>
                  <a:pt x="518815" y="2221780"/>
                </a:cubicBezTo>
                <a:lnTo>
                  <a:pt x="315218" y="2221780"/>
                </a:lnTo>
                <a:close/>
                <a:moveTo>
                  <a:pt x="707529" y="2177132"/>
                </a:moveTo>
                <a:lnTo>
                  <a:pt x="881956" y="2177132"/>
                </a:lnTo>
                <a:lnTo>
                  <a:pt x="881956" y="2288455"/>
                </a:lnTo>
                <a:lnTo>
                  <a:pt x="814686" y="2288455"/>
                </a:lnTo>
                <a:lnTo>
                  <a:pt x="814686" y="2315244"/>
                </a:lnTo>
                <a:lnTo>
                  <a:pt x="901601" y="2315244"/>
                </a:lnTo>
                <a:lnTo>
                  <a:pt x="901601" y="2349177"/>
                </a:lnTo>
                <a:lnTo>
                  <a:pt x="833289" y="2349177"/>
                </a:lnTo>
                <a:cubicBezTo>
                  <a:pt x="849065" y="2370509"/>
                  <a:pt x="873026" y="2388468"/>
                  <a:pt x="905173" y="2403053"/>
                </a:cubicBezTo>
                <a:cubicBezTo>
                  <a:pt x="895251" y="2418928"/>
                  <a:pt x="887413" y="2431826"/>
                  <a:pt x="881658" y="2441748"/>
                </a:cubicBezTo>
                <a:cubicBezTo>
                  <a:pt x="852786" y="2423591"/>
                  <a:pt x="830461" y="2400820"/>
                  <a:pt x="814686" y="2373436"/>
                </a:cubicBezTo>
                <a:lnTo>
                  <a:pt x="814686" y="2458714"/>
                </a:lnTo>
                <a:lnTo>
                  <a:pt x="772418" y="2458714"/>
                </a:lnTo>
                <a:lnTo>
                  <a:pt x="772418" y="2375371"/>
                </a:lnTo>
                <a:cubicBezTo>
                  <a:pt x="752674" y="2403251"/>
                  <a:pt x="729357" y="2426568"/>
                  <a:pt x="702469" y="2445320"/>
                </a:cubicBezTo>
                <a:cubicBezTo>
                  <a:pt x="696119" y="2433612"/>
                  <a:pt x="688579" y="2421706"/>
                  <a:pt x="679847" y="2409601"/>
                </a:cubicBezTo>
                <a:cubicBezTo>
                  <a:pt x="706735" y="2394123"/>
                  <a:pt x="730300" y="2373982"/>
                  <a:pt x="750541" y="2349177"/>
                </a:cubicBezTo>
                <a:lnTo>
                  <a:pt x="688182" y="2349177"/>
                </a:lnTo>
                <a:lnTo>
                  <a:pt x="688182" y="2315244"/>
                </a:lnTo>
                <a:lnTo>
                  <a:pt x="772418" y="2315244"/>
                </a:lnTo>
                <a:lnTo>
                  <a:pt x="772418" y="2288455"/>
                </a:lnTo>
                <a:lnTo>
                  <a:pt x="707529" y="2288455"/>
                </a:lnTo>
                <a:close/>
                <a:moveTo>
                  <a:pt x="2166045" y="2175941"/>
                </a:moveTo>
                <a:lnTo>
                  <a:pt x="2397026" y="2175941"/>
                </a:lnTo>
                <a:lnTo>
                  <a:pt x="2397026" y="2314649"/>
                </a:lnTo>
                <a:lnTo>
                  <a:pt x="2301776" y="2314649"/>
                </a:lnTo>
                <a:lnTo>
                  <a:pt x="2301776" y="2334889"/>
                </a:lnTo>
                <a:lnTo>
                  <a:pt x="2422922" y="2334889"/>
                </a:lnTo>
                <a:lnTo>
                  <a:pt x="2422922" y="2371799"/>
                </a:lnTo>
                <a:lnTo>
                  <a:pt x="2328416" y="2371799"/>
                </a:lnTo>
                <a:cubicBezTo>
                  <a:pt x="2360166" y="2391643"/>
                  <a:pt x="2394149" y="2404343"/>
                  <a:pt x="2430364" y="2409899"/>
                </a:cubicBezTo>
                <a:cubicBezTo>
                  <a:pt x="2422823" y="2424782"/>
                  <a:pt x="2417068" y="2438077"/>
                  <a:pt x="2413100" y="2449785"/>
                </a:cubicBezTo>
                <a:cubicBezTo>
                  <a:pt x="2366764" y="2435894"/>
                  <a:pt x="2329657" y="2414910"/>
                  <a:pt x="2301776" y="2386830"/>
                </a:cubicBezTo>
                <a:lnTo>
                  <a:pt x="2301776" y="2458417"/>
                </a:lnTo>
                <a:lnTo>
                  <a:pt x="2261295" y="2458417"/>
                </a:lnTo>
                <a:lnTo>
                  <a:pt x="2261295" y="2389063"/>
                </a:lnTo>
                <a:cubicBezTo>
                  <a:pt x="2235994" y="2414066"/>
                  <a:pt x="2200970" y="2434803"/>
                  <a:pt x="2156222" y="2451273"/>
                </a:cubicBezTo>
                <a:cubicBezTo>
                  <a:pt x="2150071" y="2439367"/>
                  <a:pt x="2143225" y="2426965"/>
                  <a:pt x="2135684" y="2414066"/>
                </a:cubicBezTo>
                <a:cubicBezTo>
                  <a:pt x="2177951" y="2404740"/>
                  <a:pt x="2211586" y="2390651"/>
                  <a:pt x="2236589" y="2371799"/>
                </a:cubicBezTo>
                <a:lnTo>
                  <a:pt x="2139256" y="2371799"/>
                </a:lnTo>
                <a:lnTo>
                  <a:pt x="2139256" y="2334889"/>
                </a:lnTo>
                <a:lnTo>
                  <a:pt x="2261295" y="2334889"/>
                </a:lnTo>
                <a:lnTo>
                  <a:pt x="2261295" y="2314649"/>
                </a:lnTo>
                <a:lnTo>
                  <a:pt x="2166045" y="2314649"/>
                </a:lnTo>
                <a:close/>
                <a:moveTo>
                  <a:pt x="1254026" y="2175048"/>
                </a:moveTo>
                <a:lnTo>
                  <a:pt x="1479054" y="2175048"/>
                </a:lnTo>
                <a:lnTo>
                  <a:pt x="1479054" y="2269108"/>
                </a:lnTo>
                <a:lnTo>
                  <a:pt x="1254026" y="2269108"/>
                </a:lnTo>
                <a:close/>
                <a:moveTo>
                  <a:pt x="1695153" y="2166118"/>
                </a:moveTo>
                <a:lnTo>
                  <a:pt x="1737718" y="2166118"/>
                </a:lnTo>
                <a:lnTo>
                  <a:pt x="1737718" y="2200944"/>
                </a:lnTo>
                <a:lnTo>
                  <a:pt x="1803500" y="2200944"/>
                </a:lnTo>
                <a:lnTo>
                  <a:pt x="1803500" y="2236365"/>
                </a:lnTo>
                <a:lnTo>
                  <a:pt x="1737718" y="2236365"/>
                </a:lnTo>
                <a:lnTo>
                  <a:pt x="1737718" y="2267917"/>
                </a:lnTo>
                <a:lnTo>
                  <a:pt x="1817787" y="2267917"/>
                </a:lnTo>
                <a:lnTo>
                  <a:pt x="1817787" y="2303338"/>
                </a:lnTo>
                <a:lnTo>
                  <a:pt x="1617464" y="2303338"/>
                </a:lnTo>
                <a:lnTo>
                  <a:pt x="1617464" y="2267917"/>
                </a:lnTo>
                <a:lnTo>
                  <a:pt x="1695153" y="2267917"/>
                </a:lnTo>
                <a:lnTo>
                  <a:pt x="1695153" y="2236365"/>
                </a:lnTo>
                <a:lnTo>
                  <a:pt x="1632943" y="2236365"/>
                </a:lnTo>
                <a:lnTo>
                  <a:pt x="1632943" y="2200944"/>
                </a:lnTo>
                <a:lnTo>
                  <a:pt x="1695153" y="2200944"/>
                </a:lnTo>
                <a:close/>
                <a:moveTo>
                  <a:pt x="1583829" y="2165226"/>
                </a:moveTo>
                <a:lnTo>
                  <a:pt x="1624013" y="2177132"/>
                </a:lnTo>
                <a:cubicBezTo>
                  <a:pt x="1617068" y="2199059"/>
                  <a:pt x="1609229" y="2220093"/>
                  <a:pt x="1600498" y="2240235"/>
                </a:cubicBezTo>
                <a:lnTo>
                  <a:pt x="1600498" y="2456036"/>
                </a:lnTo>
                <a:lnTo>
                  <a:pt x="1561505" y="2456036"/>
                </a:lnTo>
                <a:lnTo>
                  <a:pt x="1561505" y="2315393"/>
                </a:lnTo>
                <a:cubicBezTo>
                  <a:pt x="1553369" y="2328391"/>
                  <a:pt x="1544836" y="2340942"/>
                  <a:pt x="1535907" y="2353046"/>
                </a:cubicBezTo>
                <a:cubicBezTo>
                  <a:pt x="1533128" y="2336973"/>
                  <a:pt x="1528862" y="2318915"/>
                  <a:pt x="1523107" y="2298873"/>
                </a:cubicBezTo>
                <a:cubicBezTo>
                  <a:pt x="1546920" y="2264147"/>
                  <a:pt x="1567161" y="2219597"/>
                  <a:pt x="1583829" y="2165226"/>
                </a:cubicBezTo>
                <a:close/>
                <a:moveTo>
                  <a:pt x="114003" y="2164928"/>
                </a:moveTo>
                <a:lnTo>
                  <a:pt x="159842" y="2164928"/>
                </a:lnTo>
                <a:lnTo>
                  <a:pt x="154484" y="2231305"/>
                </a:lnTo>
                <a:lnTo>
                  <a:pt x="281286" y="2231305"/>
                </a:lnTo>
                <a:lnTo>
                  <a:pt x="274291" y="2346945"/>
                </a:lnTo>
                <a:cubicBezTo>
                  <a:pt x="272009" y="2384251"/>
                  <a:pt x="270099" y="2406575"/>
                  <a:pt x="268561" y="2413917"/>
                </a:cubicBezTo>
                <a:cubicBezTo>
                  <a:pt x="267023" y="2421259"/>
                  <a:pt x="263625" y="2428205"/>
                  <a:pt x="258366" y="2434753"/>
                </a:cubicBezTo>
                <a:cubicBezTo>
                  <a:pt x="253107" y="2441302"/>
                  <a:pt x="246509" y="2446064"/>
                  <a:pt x="238572" y="2449041"/>
                </a:cubicBezTo>
                <a:cubicBezTo>
                  <a:pt x="230634" y="2452017"/>
                  <a:pt x="216124" y="2453778"/>
                  <a:pt x="195040" y="2454324"/>
                </a:cubicBezTo>
                <a:cubicBezTo>
                  <a:pt x="173956" y="2454870"/>
                  <a:pt x="158453" y="2454944"/>
                  <a:pt x="148531" y="2454547"/>
                </a:cubicBezTo>
                <a:cubicBezTo>
                  <a:pt x="146745" y="2443236"/>
                  <a:pt x="143074" y="2428353"/>
                  <a:pt x="137518" y="2409899"/>
                </a:cubicBezTo>
                <a:cubicBezTo>
                  <a:pt x="161826" y="2411586"/>
                  <a:pt x="181025" y="2412429"/>
                  <a:pt x="195114" y="2412429"/>
                </a:cubicBezTo>
                <a:cubicBezTo>
                  <a:pt x="206227" y="2412429"/>
                  <a:pt x="213941" y="2411362"/>
                  <a:pt x="218257" y="2409229"/>
                </a:cubicBezTo>
                <a:cubicBezTo>
                  <a:pt x="222573" y="2407096"/>
                  <a:pt x="225549" y="2404020"/>
                  <a:pt x="227187" y="2400002"/>
                </a:cubicBezTo>
                <a:cubicBezTo>
                  <a:pt x="228824" y="2395983"/>
                  <a:pt x="230486" y="2382539"/>
                  <a:pt x="232172" y="2359669"/>
                </a:cubicBezTo>
                <a:cubicBezTo>
                  <a:pt x="233859" y="2336799"/>
                  <a:pt x="235645" y="2307108"/>
                  <a:pt x="237530" y="2270596"/>
                </a:cubicBezTo>
                <a:lnTo>
                  <a:pt x="151507" y="2270596"/>
                </a:lnTo>
                <a:cubicBezTo>
                  <a:pt x="149622" y="2288158"/>
                  <a:pt x="146348" y="2304826"/>
                  <a:pt x="141685" y="2320602"/>
                </a:cubicBezTo>
                <a:lnTo>
                  <a:pt x="168474" y="2295599"/>
                </a:lnTo>
                <a:cubicBezTo>
                  <a:pt x="182364" y="2307704"/>
                  <a:pt x="199033" y="2322686"/>
                  <a:pt x="218480" y="2340545"/>
                </a:cubicBezTo>
                <a:lnTo>
                  <a:pt x="186929" y="2370906"/>
                </a:lnTo>
                <a:cubicBezTo>
                  <a:pt x="169168" y="2350665"/>
                  <a:pt x="153889" y="2334542"/>
                  <a:pt x="141089" y="2322537"/>
                </a:cubicBezTo>
                <a:cubicBezTo>
                  <a:pt x="123925" y="2379885"/>
                  <a:pt x="88702" y="2425774"/>
                  <a:pt x="35422" y="2460203"/>
                </a:cubicBezTo>
                <a:cubicBezTo>
                  <a:pt x="21332" y="2446908"/>
                  <a:pt x="9525" y="2436291"/>
                  <a:pt x="0" y="2428353"/>
                </a:cubicBezTo>
                <a:cubicBezTo>
                  <a:pt x="63004" y="2390353"/>
                  <a:pt x="98624" y="2337767"/>
                  <a:pt x="106859" y="2270596"/>
                </a:cubicBezTo>
                <a:lnTo>
                  <a:pt x="6251" y="2270596"/>
                </a:lnTo>
                <a:lnTo>
                  <a:pt x="6251" y="2231305"/>
                </a:lnTo>
                <a:lnTo>
                  <a:pt x="59532" y="2231305"/>
                </a:lnTo>
                <a:cubicBezTo>
                  <a:pt x="49114" y="2217911"/>
                  <a:pt x="37207" y="2204218"/>
                  <a:pt x="23813" y="2190229"/>
                </a:cubicBezTo>
                <a:lnTo>
                  <a:pt x="52983" y="2165226"/>
                </a:lnTo>
                <a:cubicBezTo>
                  <a:pt x="68461" y="2179513"/>
                  <a:pt x="82451" y="2193106"/>
                  <a:pt x="94953" y="2206004"/>
                </a:cubicBezTo>
                <a:lnTo>
                  <a:pt x="66824" y="2231305"/>
                </a:lnTo>
                <a:lnTo>
                  <a:pt x="109836" y="2231305"/>
                </a:lnTo>
                <a:close/>
                <a:moveTo>
                  <a:pt x="660797" y="2164630"/>
                </a:moveTo>
                <a:lnTo>
                  <a:pt x="700683" y="2176536"/>
                </a:lnTo>
                <a:cubicBezTo>
                  <a:pt x="693738" y="2201639"/>
                  <a:pt x="685900" y="2225352"/>
                  <a:pt x="677168" y="2247676"/>
                </a:cubicBezTo>
                <a:lnTo>
                  <a:pt x="677168" y="2458714"/>
                </a:lnTo>
                <a:lnTo>
                  <a:pt x="639664" y="2458714"/>
                </a:lnTo>
                <a:lnTo>
                  <a:pt x="639664" y="2326257"/>
                </a:lnTo>
                <a:cubicBezTo>
                  <a:pt x="633016" y="2337668"/>
                  <a:pt x="626071" y="2348582"/>
                  <a:pt x="618828" y="2359000"/>
                </a:cubicBezTo>
                <a:cubicBezTo>
                  <a:pt x="616645" y="2339751"/>
                  <a:pt x="613371" y="2320900"/>
                  <a:pt x="609005" y="2302445"/>
                </a:cubicBezTo>
                <a:cubicBezTo>
                  <a:pt x="629841" y="2266528"/>
                  <a:pt x="647105" y="2220590"/>
                  <a:pt x="660797" y="2164630"/>
                </a:cubicBezTo>
                <a:close/>
                <a:moveTo>
                  <a:pt x="956668" y="2164333"/>
                </a:moveTo>
                <a:cubicBezTo>
                  <a:pt x="968177" y="2180604"/>
                  <a:pt x="980282" y="2198861"/>
                  <a:pt x="992982" y="2219101"/>
                </a:cubicBezTo>
                <a:cubicBezTo>
                  <a:pt x="983655" y="2224062"/>
                  <a:pt x="971650" y="2231206"/>
                  <a:pt x="956965" y="2240533"/>
                </a:cubicBezTo>
                <a:cubicBezTo>
                  <a:pt x="946250" y="2221284"/>
                  <a:pt x="935236" y="2202730"/>
                  <a:pt x="923925" y="2184871"/>
                </a:cubicBezTo>
                <a:close/>
                <a:moveTo>
                  <a:pt x="2012157" y="2163142"/>
                </a:moveTo>
                <a:lnTo>
                  <a:pt x="2050852" y="2168500"/>
                </a:lnTo>
                <a:cubicBezTo>
                  <a:pt x="2047578" y="2182390"/>
                  <a:pt x="2043410" y="2196380"/>
                  <a:pt x="2038350" y="2210469"/>
                </a:cubicBezTo>
                <a:lnTo>
                  <a:pt x="2123480" y="2210469"/>
                </a:lnTo>
                <a:lnTo>
                  <a:pt x="2123480" y="2250058"/>
                </a:lnTo>
                <a:lnTo>
                  <a:pt x="2106216" y="2250058"/>
                </a:lnTo>
                <a:cubicBezTo>
                  <a:pt x="2101354" y="2300957"/>
                  <a:pt x="2089944" y="2342331"/>
                  <a:pt x="2071985" y="2374180"/>
                </a:cubicBezTo>
                <a:cubicBezTo>
                  <a:pt x="2086372" y="2392436"/>
                  <a:pt x="2103934" y="2406823"/>
                  <a:pt x="2124671" y="2417340"/>
                </a:cubicBezTo>
                <a:cubicBezTo>
                  <a:pt x="2117725" y="2426865"/>
                  <a:pt x="2109292" y="2440061"/>
                  <a:pt x="2099370" y="2456928"/>
                </a:cubicBezTo>
                <a:cubicBezTo>
                  <a:pt x="2079328" y="2443236"/>
                  <a:pt x="2062113" y="2426965"/>
                  <a:pt x="2047727" y="2408113"/>
                </a:cubicBezTo>
                <a:cubicBezTo>
                  <a:pt x="2029867" y="2428254"/>
                  <a:pt x="2008089" y="2445419"/>
                  <a:pt x="1982391" y="2459607"/>
                </a:cubicBezTo>
                <a:cubicBezTo>
                  <a:pt x="1974057" y="2447304"/>
                  <a:pt x="1964929" y="2435894"/>
                  <a:pt x="1955007" y="2425377"/>
                </a:cubicBezTo>
                <a:cubicBezTo>
                  <a:pt x="1983185" y="2410395"/>
                  <a:pt x="2006303" y="2392188"/>
                  <a:pt x="2024360" y="2370757"/>
                </a:cubicBezTo>
                <a:cubicBezTo>
                  <a:pt x="2013248" y="2348631"/>
                  <a:pt x="2004914" y="2323926"/>
                  <a:pt x="1999357" y="2296641"/>
                </a:cubicBezTo>
                <a:cubicBezTo>
                  <a:pt x="1994496" y="2305372"/>
                  <a:pt x="1989336" y="2314153"/>
                  <a:pt x="1983879" y="2322983"/>
                </a:cubicBezTo>
                <a:cubicBezTo>
                  <a:pt x="1980605" y="2317824"/>
                  <a:pt x="1976884" y="2312119"/>
                  <a:pt x="1972717" y="2305868"/>
                </a:cubicBezTo>
                <a:lnTo>
                  <a:pt x="1958876" y="2316286"/>
                </a:lnTo>
                <a:lnTo>
                  <a:pt x="1962746" y="2317328"/>
                </a:lnTo>
                <a:cubicBezTo>
                  <a:pt x="1956594" y="2337965"/>
                  <a:pt x="1948260" y="2357065"/>
                  <a:pt x="1937743" y="2374627"/>
                </a:cubicBezTo>
                <a:cubicBezTo>
                  <a:pt x="1950343" y="2387327"/>
                  <a:pt x="1961257" y="2398588"/>
                  <a:pt x="1970485" y="2408411"/>
                </a:cubicBezTo>
                <a:lnTo>
                  <a:pt x="1941612" y="2436093"/>
                </a:lnTo>
                <a:cubicBezTo>
                  <a:pt x="1933476" y="2426171"/>
                  <a:pt x="1924795" y="2416050"/>
                  <a:pt x="1915567" y="2405732"/>
                </a:cubicBezTo>
                <a:cubicBezTo>
                  <a:pt x="1898005" y="2426468"/>
                  <a:pt x="1876624" y="2444427"/>
                  <a:pt x="1851422" y="2459607"/>
                </a:cubicBezTo>
                <a:cubicBezTo>
                  <a:pt x="1844080" y="2447503"/>
                  <a:pt x="1835746" y="2435200"/>
                  <a:pt x="1826419" y="2422698"/>
                </a:cubicBezTo>
                <a:cubicBezTo>
                  <a:pt x="1851819" y="2410296"/>
                  <a:pt x="1872605" y="2395016"/>
                  <a:pt x="1888778" y="2376859"/>
                </a:cubicBezTo>
                <a:cubicBezTo>
                  <a:pt x="1877566" y="2365151"/>
                  <a:pt x="1865710" y="2353146"/>
                  <a:pt x="1853208" y="2340843"/>
                </a:cubicBezTo>
                <a:lnTo>
                  <a:pt x="1879402" y="2317328"/>
                </a:lnTo>
                <a:lnTo>
                  <a:pt x="1909763" y="2346945"/>
                </a:lnTo>
                <a:cubicBezTo>
                  <a:pt x="1916510" y="2334542"/>
                  <a:pt x="1921669" y="2321197"/>
                  <a:pt x="1925241" y="2306910"/>
                </a:cubicBezTo>
                <a:lnTo>
                  <a:pt x="1956048" y="2315542"/>
                </a:lnTo>
                <a:cubicBezTo>
                  <a:pt x="1944837" y="2299568"/>
                  <a:pt x="1931591" y="2282998"/>
                  <a:pt x="1916311" y="2265833"/>
                </a:cubicBezTo>
                <a:lnTo>
                  <a:pt x="1945184" y="2245295"/>
                </a:lnTo>
                <a:cubicBezTo>
                  <a:pt x="1954411" y="2255118"/>
                  <a:pt x="1962895" y="2264543"/>
                  <a:pt x="1970634" y="2273572"/>
                </a:cubicBezTo>
                <a:cubicBezTo>
                  <a:pt x="1988691" y="2240433"/>
                  <a:pt x="2002532" y="2203623"/>
                  <a:pt x="2012157" y="2163142"/>
                </a:cubicBezTo>
                <a:close/>
                <a:moveTo>
                  <a:pt x="1918990" y="2163142"/>
                </a:moveTo>
                <a:cubicBezTo>
                  <a:pt x="1924150" y="2177032"/>
                  <a:pt x="1928267" y="2189832"/>
                  <a:pt x="1931343" y="2201540"/>
                </a:cubicBezTo>
                <a:lnTo>
                  <a:pt x="1982093" y="2201540"/>
                </a:lnTo>
                <a:lnTo>
                  <a:pt x="1982093" y="2238449"/>
                </a:lnTo>
                <a:lnTo>
                  <a:pt x="1833265" y="2238449"/>
                </a:lnTo>
                <a:lnTo>
                  <a:pt x="1833265" y="2201540"/>
                </a:lnTo>
                <a:lnTo>
                  <a:pt x="1889820" y="2201540"/>
                </a:lnTo>
                <a:cubicBezTo>
                  <a:pt x="1886843" y="2192213"/>
                  <a:pt x="1883271" y="2182291"/>
                  <a:pt x="1879104" y="2171774"/>
                </a:cubicBezTo>
                <a:close/>
                <a:moveTo>
                  <a:pt x="3436330" y="1623528"/>
                </a:moveTo>
                <a:lnTo>
                  <a:pt x="3640373" y="1623528"/>
                </a:lnTo>
                <a:lnTo>
                  <a:pt x="3640373" y="1634802"/>
                </a:lnTo>
                <a:lnTo>
                  <a:pt x="3436330" y="1634802"/>
                </a:lnTo>
                <a:close/>
                <a:moveTo>
                  <a:pt x="5523533" y="1596963"/>
                </a:moveTo>
                <a:cubicBezTo>
                  <a:pt x="5521077" y="1596963"/>
                  <a:pt x="5518770" y="1597539"/>
                  <a:pt x="5516612" y="1598693"/>
                </a:cubicBezTo>
                <a:cubicBezTo>
                  <a:pt x="5514454" y="1599846"/>
                  <a:pt x="5512575" y="1601316"/>
                  <a:pt x="5510975" y="1603102"/>
                </a:cubicBezTo>
                <a:cubicBezTo>
                  <a:pt x="5509375" y="1604888"/>
                  <a:pt x="5508110" y="1606878"/>
                  <a:pt x="5507180" y="1609073"/>
                </a:cubicBezTo>
                <a:cubicBezTo>
                  <a:pt x="5506250" y="1611269"/>
                  <a:pt x="5505785" y="1613371"/>
                  <a:pt x="5505785" y="1615380"/>
                </a:cubicBezTo>
                <a:cubicBezTo>
                  <a:pt x="5505785" y="1617612"/>
                  <a:pt x="5506269" y="1619864"/>
                  <a:pt x="5507236" y="1622133"/>
                </a:cubicBezTo>
                <a:cubicBezTo>
                  <a:pt x="5508203" y="1624403"/>
                  <a:pt x="5509505" y="1626431"/>
                  <a:pt x="5511143" y="1628216"/>
                </a:cubicBezTo>
                <a:cubicBezTo>
                  <a:pt x="5512779" y="1630002"/>
                  <a:pt x="5514696" y="1631472"/>
                  <a:pt x="5516891" y="1632626"/>
                </a:cubicBezTo>
                <a:cubicBezTo>
                  <a:pt x="5519087" y="1633779"/>
                  <a:pt x="5521411" y="1634356"/>
                  <a:pt x="5523867" y="1634356"/>
                </a:cubicBezTo>
                <a:cubicBezTo>
                  <a:pt x="5526025" y="1634356"/>
                  <a:pt x="5528202" y="1633909"/>
                  <a:pt x="5530397" y="1633016"/>
                </a:cubicBezTo>
                <a:cubicBezTo>
                  <a:pt x="5532593" y="1632123"/>
                  <a:pt x="5534565" y="1630877"/>
                  <a:pt x="5536313" y="1629277"/>
                </a:cubicBezTo>
                <a:cubicBezTo>
                  <a:pt x="5538062" y="1627677"/>
                  <a:pt x="5539495" y="1625798"/>
                  <a:pt x="5540611" y="1623640"/>
                </a:cubicBezTo>
                <a:cubicBezTo>
                  <a:pt x="5541727" y="1621482"/>
                  <a:pt x="5542285" y="1619138"/>
                  <a:pt x="5542285" y="1616608"/>
                </a:cubicBezTo>
                <a:cubicBezTo>
                  <a:pt x="5542285" y="1613557"/>
                  <a:pt x="5541764" y="1610804"/>
                  <a:pt x="5540722" y="1608348"/>
                </a:cubicBezTo>
                <a:cubicBezTo>
                  <a:pt x="5539681" y="1605892"/>
                  <a:pt x="5538285" y="1603827"/>
                  <a:pt x="5536537" y="1602153"/>
                </a:cubicBezTo>
                <a:cubicBezTo>
                  <a:pt x="5534787" y="1600479"/>
                  <a:pt x="5532779" y="1599195"/>
                  <a:pt x="5530509" y="1598302"/>
                </a:cubicBezTo>
                <a:cubicBezTo>
                  <a:pt x="5528239" y="1597409"/>
                  <a:pt x="5525914" y="1596963"/>
                  <a:pt x="5523533" y="1596963"/>
                </a:cubicBezTo>
                <a:close/>
                <a:moveTo>
                  <a:pt x="722933" y="1596963"/>
                </a:moveTo>
                <a:cubicBezTo>
                  <a:pt x="720477" y="1596963"/>
                  <a:pt x="718171" y="1597539"/>
                  <a:pt x="716013" y="1598693"/>
                </a:cubicBezTo>
                <a:cubicBezTo>
                  <a:pt x="713855" y="1599846"/>
                  <a:pt x="711976" y="1601316"/>
                  <a:pt x="710376" y="1603102"/>
                </a:cubicBezTo>
                <a:cubicBezTo>
                  <a:pt x="708776" y="1604888"/>
                  <a:pt x="707511" y="1606878"/>
                  <a:pt x="706581" y="1609073"/>
                </a:cubicBezTo>
                <a:cubicBezTo>
                  <a:pt x="705650" y="1611269"/>
                  <a:pt x="705185" y="1613371"/>
                  <a:pt x="705185" y="1615380"/>
                </a:cubicBezTo>
                <a:cubicBezTo>
                  <a:pt x="705185" y="1617612"/>
                  <a:pt x="705669" y="1619864"/>
                  <a:pt x="706636" y="1622133"/>
                </a:cubicBezTo>
                <a:cubicBezTo>
                  <a:pt x="707604" y="1624403"/>
                  <a:pt x="708906" y="1626431"/>
                  <a:pt x="710543" y="1628216"/>
                </a:cubicBezTo>
                <a:cubicBezTo>
                  <a:pt x="712180" y="1630002"/>
                  <a:pt x="714096" y="1631472"/>
                  <a:pt x="716292" y="1632626"/>
                </a:cubicBezTo>
                <a:cubicBezTo>
                  <a:pt x="718487" y="1633779"/>
                  <a:pt x="720812" y="1634356"/>
                  <a:pt x="723268" y="1634356"/>
                </a:cubicBezTo>
                <a:cubicBezTo>
                  <a:pt x="725426" y="1634356"/>
                  <a:pt x="727603" y="1633909"/>
                  <a:pt x="729798" y="1633016"/>
                </a:cubicBezTo>
                <a:cubicBezTo>
                  <a:pt x="731993" y="1632123"/>
                  <a:pt x="733965" y="1630877"/>
                  <a:pt x="735714" y="1629277"/>
                </a:cubicBezTo>
                <a:cubicBezTo>
                  <a:pt x="737462" y="1627677"/>
                  <a:pt x="738895" y="1625798"/>
                  <a:pt x="740011" y="1623640"/>
                </a:cubicBezTo>
                <a:cubicBezTo>
                  <a:pt x="741127" y="1621482"/>
                  <a:pt x="741685" y="1619138"/>
                  <a:pt x="741685" y="1616608"/>
                </a:cubicBezTo>
                <a:cubicBezTo>
                  <a:pt x="741685" y="1613557"/>
                  <a:pt x="741164" y="1610804"/>
                  <a:pt x="740123" y="1608348"/>
                </a:cubicBezTo>
                <a:cubicBezTo>
                  <a:pt x="739081" y="1605892"/>
                  <a:pt x="737686" y="1603827"/>
                  <a:pt x="735937" y="1602153"/>
                </a:cubicBezTo>
                <a:cubicBezTo>
                  <a:pt x="734188" y="1600479"/>
                  <a:pt x="732179" y="1599195"/>
                  <a:pt x="729909" y="1598302"/>
                </a:cubicBezTo>
                <a:cubicBezTo>
                  <a:pt x="727640" y="1597409"/>
                  <a:pt x="725314" y="1596963"/>
                  <a:pt x="722933" y="1596963"/>
                </a:cubicBezTo>
                <a:close/>
                <a:moveTo>
                  <a:pt x="26752" y="1594060"/>
                </a:moveTo>
                <a:lnTo>
                  <a:pt x="37691" y="1599307"/>
                </a:lnTo>
                <a:cubicBezTo>
                  <a:pt x="28241" y="1614413"/>
                  <a:pt x="19795" y="1626914"/>
                  <a:pt x="12353" y="1636811"/>
                </a:cubicBezTo>
                <a:cubicBezTo>
                  <a:pt x="8781" y="1634207"/>
                  <a:pt x="5247" y="1631900"/>
                  <a:pt x="1749" y="1629891"/>
                </a:cubicBezTo>
                <a:cubicBezTo>
                  <a:pt x="10232" y="1619770"/>
                  <a:pt x="18567" y="1607827"/>
                  <a:pt x="26752" y="1594060"/>
                </a:cubicBezTo>
                <a:close/>
                <a:moveTo>
                  <a:pt x="56444" y="1591940"/>
                </a:moveTo>
                <a:lnTo>
                  <a:pt x="68275" y="1591940"/>
                </a:lnTo>
                <a:lnTo>
                  <a:pt x="68275" y="1611920"/>
                </a:lnTo>
                <a:cubicBezTo>
                  <a:pt x="68201" y="1618915"/>
                  <a:pt x="69429" y="1623454"/>
                  <a:pt x="71959" y="1625538"/>
                </a:cubicBezTo>
                <a:cubicBezTo>
                  <a:pt x="74266" y="1627770"/>
                  <a:pt x="79363" y="1628849"/>
                  <a:pt x="87251" y="1628775"/>
                </a:cubicBezTo>
                <a:lnTo>
                  <a:pt x="130783" y="1628775"/>
                </a:lnTo>
                <a:cubicBezTo>
                  <a:pt x="143508" y="1629444"/>
                  <a:pt x="150801" y="1625203"/>
                  <a:pt x="152661" y="1616050"/>
                </a:cubicBezTo>
                <a:cubicBezTo>
                  <a:pt x="154000" y="1610841"/>
                  <a:pt x="155303" y="1604664"/>
                  <a:pt x="156568" y="1597521"/>
                </a:cubicBezTo>
                <a:cubicBezTo>
                  <a:pt x="159544" y="1598935"/>
                  <a:pt x="163339" y="1600386"/>
                  <a:pt x="167953" y="1601874"/>
                </a:cubicBezTo>
                <a:cubicBezTo>
                  <a:pt x="166614" y="1609613"/>
                  <a:pt x="165088" y="1615938"/>
                  <a:pt x="163377" y="1620850"/>
                </a:cubicBezTo>
                <a:cubicBezTo>
                  <a:pt x="160102" y="1633574"/>
                  <a:pt x="150205" y="1639713"/>
                  <a:pt x="133685" y="1639267"/>
                </a:cubicBezTo>
                <a:lnTo>
                  <a:pt x="83902" y="1639267"/>
                </a:lnTo>
                <a:cubicBezTo>
                  <a:pt x="73410" y="1639341"/>
                  <a:pt x="66229" y="1637481"/>
                  <a:pt x="62359" y="1633686"/>
                </a:cubicBezTo>
                <a:cubicBezTo>
                  <a:pt x="58341" y="1630040"/>
                  <a:pt x="56369" y="1623305"/>
                  <a:pt x="56444" y="1613483"/>
                </a:cubicBezTo>
                <a:close/>
                <a:moveTo>
                  <a:pt x="192175" y="1591716"/>
                </a:moveTo>
                <a:cubicBezTo>
                  <a:pt x="200286" y="1601539"/>
                  <a:pt x="208844" y="1612441"/>
                  <a:pt x="217848" y="1624421"/>
                </a:cubicBezTo>
                <a:lnTo>
                  <a:pt x="207579" y="1631565"/>
                </a:lnTo>
                <a:cubicBezTo>
                  <a:pt x="200212" y="1621073"/>
                  <a:pt x="191877" y="1609948"/>
                  <a:pt x="182575" y="1598190"/>
                </a:cubicBezTo>
                <a:close/>
                <a:moveTo>
                  <a:pt x="2334407" y="1590935"/>
                </a:moveTo>
                <a:lnTo>
                  <a:pt x="2346685" y="1590935"/>
                </a:lnTo>
                <a:lnTo>
                  <a:pt x="2325700" y="1648197"/>
                </a:lnTo>
                <a:lnTo>
                  <a:pt x="2316324" y="1648197"/>
                </a:lnTo>
                <a:close/>
                <a:moveTo>
                  <a:pt x="5523867" y="1586582"/>
                </a:moveTo>
                <a:cubicBezTo>
                  <a:pt x="5527737" y="1586582"/>
                  <a:pt x="5531402" y="1587345"/>
                  <a:pt x="5534862" y="1588870"/>
                </a:cubicBezTo>
                <a:cubicBezTo>
                  <a:pt x="5538323" y="1590396"/>
                  <a:pt x="5541373" y="1592461"/>
                  <a:pt x="5544015" y="1595065"/>
                </a:cubicBezTo>
                <a:cubicBezTo>
                  <a:pt x="5546657" y="1597670"/>
                  <a:pt x="5548759" y="1600758"/>
                  <a:pt x="5550321" y="1604330"/>
                </a:cubicBezTo>
                <a:cubicBezTo>
                  <a:pt x="5551885" y="1607901"/>
                  <a:pt x="5552665" y="1611697"/>
                  <a:pt x="5552665" y="1615715"/>
                </a:cubicBezTo>
                <a:cubicBezTo>
                  <a:pt x="5552665" y="1619436"/>
                  <a:pt x="5551959" y="1623045"/>
                  <a:pt x="5550545" y="1626542"/>
                </a:cubicBezTo>
                <a:cubicBezTo>
                  <a:pt x="5549131" y="1630040"/>
                  <a:pt x="5547141" y="1633128"/>
                  <a:pt x="5544573" y="1635807"/>
                </a:cubicBezTo>
                <a:cubicBezTo>
                  <a:pt x="5542006" y="1638486"/>
                  <a:pt x="5538973" y="1640644"/>
                  <a:pt x="5535476" y="1642281"/>
                </a:cubicBezTo>
                <a:cubicBezTo>
                  <a:pt x="5531979" y="1643918"/>
                  <a:pt x="5528183" y="1644736"/>
                  <a:pt x="5524091" y="1644736"/>
                </a:cubicBezTo>
                <a:cubicBezTo>
                  <a:pt x="5520073" y="1644736"/>
                  <a:pt x="5516333" y="1643974"/>
                  <a:pt x="5512873" y="1642448"/>
                </a:cubicBezTo>
                <a:cubicBezTo>
                  <a:pt x="5509413" y="1640923"/>
                  <a:pt x="5506380" y="1638839"/>
                  <a:pt x="5503775" y="1636197"/>
                </a:cubicBezTo>
                <a:cubicBezTo>
                  <a:pt x="5501171" y="1633556"/>
                  <a:pt x="5499125" y="1630468"/>
                  <a:pt x="5497637" y="1626933"/>
                </a:cubicBezTo>
                <a:cubicBezTo>
                  <a:pt x="5496148" y="1623398"/>
                  <a:pt x="5495404" y="1619622"/>
                  <a:pt x="5495404" y="1615603"/>
                </a:cubicBezTo>
                <a:cubicBezTo>
                  <a:pt x="5495404" y="1611659"/>
                  <a:pt x="5496148" y="1607939"/>
                  <a:pt x="5497637" y="1604441"/>
                </a:cubicBezTo>
                <a:cubicBezTo>
                  <a:pt x="5499125" y="1600944"/>
                  <a:pt x="5501153" y="1597874"/>
                  <a:pt x="5503720" y="1595232"/>
                </a:cubicBezTo>
                <a:cubicBezTo>
                  <a:pt x="5506287" y="1592591"/>
                  <a:pt x="5509301" y="1590489"/>
                  <a:pt x="5512761" y="1588926"/>
                </a:cubicBezTo>
                <a:cubicBezTo>
                  <a:pt x="5516221" y="1587363"/>
                  <a:pt x="5519923" y="1586582"/>
                  <a:pt x="5523867" y="1586582"/>
                </a:cubicBezTo>
                <a:close/>
                <a:moveTo>
                  <a:pt x="723268" y="1586582"/>
                </a:moveTo>
                <a:cubicBezTo>
                  <a:pt x="727138" y="1586582"/>
                  <a:pt x="730802" y="1587345"/>
                  <a:pt x="734263" y="1588870"/>
                </a:cubicBezTo>
                <a:cubicBezTo>
                  <a:pt x="737723" y="1590396"/>
                  <a:pt x="740774" y="1592461"/>
                  <a:pt x="743416" y="1595065"/>
                </a:cubicBezTo>
                <a:cubicBezTo>
                  <a:pt x="746057" y="1597670"/>
                  <a:pt x="748159" y="1600758"/>
                  <a:pt x="749722" y="1604330"/>
                </a:cubicBezTo>
                <a:cubicBezTo>
                  <a:pt x="751285" y="1607901"/>
                  <a:pt x="752066" y="1611697"/>
                  <a:pt x="752066" y="1615715"/>
                </a:cubicBezTo>
                <a:cubicBezTo>
                  <a:pt x="752066" y="1619436"/>
                  <a:pt x="751359" y="1623045"/>
                  <a:pt x="749945" y="1626542"/>
                </a:cubicBezTo>
                <a:cubicBezTo>
                  <a:pt x="748531" y="1630040"/>
                  <a:pt x="746541" y="1633128"/>
                  <a:pt x="743974" y="1635807"/>
                </a:cubicBezTo>
                <a:cubicBezTo>
                  <a:pt x="741406" y="1638486"/>
                  <a:pt x="738374" y="1640644"/>
                  <a:pt x="734877" y="1642281"/>
                </a:cubicBezTo>
                <a:cubicBezTo>
                  <a:pt x="731379" y="1643918"/>
                  <a:pt x="727584" y="1644736"/>
                  <a:pt x="723491" y="1644736"/>
                </a:cubicBezTo>
                <a:cubicBezTo>
                  <a:pt x="719473" y="1644736"/>
                  <a:pt x="715733" y="1643974"/>
                  <a:pt x="712273" y="1642448"/>
                </a:cubicBezTo>
                <a:cubicBezTo>
                  <a:pt x="708813" y="1640923"/>
                  <a:pt x="705781" y="1638839"/>
                  <a:pt x="703176" y="1636197"/>
                </a:cubicBezTo>
                <a:cubicBezTo>
                  <a:pt x="700572" y="1633556"/>
                  <a:pt x="698525" y="1630468"/>
                  <a:pt x="697037" y="1626933"/>
                </a:cubicBezTo>
                <a:cubicBezTo>
                  <a:pt x="695549" y="1623398"/>
                  <a:pt x="694805" y="1619622"/>
                  <a:pt x="694805" y="1615603"/>
                </a:cubicBezTo>
                <a:cubicBezTo>
                  <a:pt x="694805" y="1611659"/>
                  <a:pt x="695549" y="1607939"/>
                  <a:pt x="697037" y="1604441"/>
                </a:cubicBezTo>
                <a:cubicBezTo>
                  <a:pt x="698525" y="1600944"/>
                  <a:pt x="700553" y="1597874"/>
                  <a:pt x="703120" y="1595232"/>
                </a:cubicBezTo>
                <a:cubicBezTo>
                  <a:pt x="705688" y="1592591"/>
                  <a:pt x="708701" y="1590489"/>
                  <a:pt x="712162" y="1588926"/>
                </a:cubicBezTo>
                <a:cubicBezTo>
                  <a:pt x="715622" y="1587363"/>
                  <a:pt x="719324" y="1586582"/>
                  <a:pt x="723268" y="1586582"/>
                </a:cubicBezTo>
                <a:close/>
                <a:moveTo>
                  <a:pt x="102655" y="1583345"/>
                </a:moveTo>
                <a:cubicBezTo>
                  <a:pt x="112924" y="1592795"/>
                  <a:pt x="121370" y="1600795"/>
                  <a:pt x="127993" y="1607343"/>
                </a:cubicBezTo>
                <a:lnTo>
                  <a:pt x="118617" y="1615268"/>
                </a:lnTo>
                <a:cubicBezTo>
                  <a:pt x="113184" y="1609464"/>
                  <a:pt x="104962" y="1601241"/>
                  <a:pt x="93948" y="1590600"/>
                </a:cubicBezTo>
                <a:close/>
                <a:moveTo>
                  <a:pt x="3459324" y="1579215"/>
                </a:moveTo>
                <a:lnTo>
                  <a:pt x="3614366" y="1579215"/>
                </a:lnTo>
                <a:lnTo>
                  <a:pt x="3614366" y="1590154"/>
                </a:lnTo>
                <a:lnTo>
                  <a:pt x="3459324" y="1590154"/>
                </a:lnTo>
                <a:close/>
                <a:moveTo>
                  <a:pt x="1331826" y="1579215"/>
                </a:moveTo>
                <a:cubicBezTo>
                  <a:pt x="1342095" y="1592088"/>
                  <a:pt x="1351546" y="1604664"/>
                  <a:pt x="1360178" y="1616943"/>
                </a:cubicBezTo>
                <a:lnTo>
                  <a:pt x="1350132" y="1623752"/>
                </a:lnTo>
                <a:cubicBezTo>
                  <a:pt x="1340681" y="1609985"/>
                  <a:pt x="1331380" y="1597186"/>
                  <a:pt x="1322227" y="1585354"/>
                </a:cubicBezTo>
                <a:close/>
                <a:moveTo>
                  <a:pt x="1167631" y="1578768"/>
                </a:moveTo>
                <a:lnTo>
                  <a:pt x="1178682" y="1582675"/>
                </a:lnTo>
                <a:cubicBezTo>
                  <a:pt x="1171985" y="1600460"/>
                  <a:pt x="1164878" y="1616608"/>
                  <a:pt x="1157362" y="1631119"/>
                </a:cubicBezTo>
                <a:cubicBezTo>
                  <a:pt x="1153939" y="1629035"/>
                  <a:pt x="1150293" y="1627212"/>
                  <a:pt x="1146424" y="1625649"/>
                </a:cubicBezTo>
                <a:cubicBezTo>
                  <a:pt x="1154460" y="1612180"/>
                  <a:pt x="1161530" y="1596553"/>
                  <a:pt x="1167631" y="1578768"/>
                </a:cubicBezTo>
                <a:close/>
                <a:moveTo>
                  <a:pt x="1201676" y="1576871"/>
                </a:moveTo>
                <a:lnTo>
                  <a:pt x="1213619" y="1576871"/>
                </a:lnTo>
                <a:lnTo>
                  <a:pt x="1213619" y="1611920"/>
                </a:lnTo>
                <a:cubicBezTo>
                  <a:pt x="1213173" y="1623528"/>
                  <a:pt x="1220168" y="1629147"/>
                  <a:pt x="1234604" y="1628775"/>
                </a:cubicBezTo>
                <a:lnTo>
                  <a:pt x="1274006" y="1628775"/>
                </a:lnTo>
                <a:cubicBezTo>
                  <a:pt x="1287029" y="1629221"/>
                  <a:pt x="1294619" y="1623603"/>
                  <a:pt x="1296777" y="1611920"/>
                </a:cubicBezTo>
                <a:cubicBezTo>
                  <a:pt x="1298042" y="1606562"/>
                  <a:pt x="1299196" y="1600237"/>
                  <a:pt x="1300237" y="1592944"/>
                </a:cubicBezTo>
                <a:cubicBezTo>
                  <a:pt x="1303512" y="1594284"/>
                  <a:pt x="1307493" y="1595735"/>
                  <a:pt x="1312181" y="1597297"/>
                </a:cubicBezTo>
                <a:cubicBezTo>
                  <a:pt x="1310469" y="1606302"/>
                  <a:pt x="1308795" y="1613445"/>
                  <a:pt x="1307158" y="1618729"/>
                </a:cubicBezTo>
                <a:cubicBezTo>
                  <a:pt x="1303288" y="1633314"/>
                  <a:pt x="1293131" y="1640420"/>
                  <a:pt x="1276685" y="1640048"/>
                </a:cubicBezTo>
                <a:lnTo>
                  <a:pt x="1232148" y="1640048"/>
                </a:lnTo>
                <a:cubicBezTo>
                  <a:pt x="1211759" y="1640048"/>
                  <a:pt x="1201601" y="1631267"/>
                  <a:pt x="1201676" y="1613706"/>
                </a:cubicBezTo>
                <a:close/>
                <a:moveTo>
                  <a:pt x="2539678" y="1570508"/>
                </a:moveTo>
                <a:lnTo>
                  <a:pt x="2550505" y="1574862"/>
                </a:lnTo>
                <a:cubicBezTo>
                  <a:pt x="2542692" y="1591828"/>
                  <a:pt x="2534915" y="1606822"/>
                  <a:pt x="2527176" y="1619845"/>
                </a:cubicBezTo>
                <a:cubicBezTo>
                  <a:pt x="2522935" y="1617240"/>
                  <a:pt x="2519512" y="1615343"/>
                  <a:pt x="2516907" y="1614152"/>
                </a:cubicBezTo>
                <a:cubicBezTo>
                  <a:pt x="2526283" y="1598972"/>
                  <a:pt x="2533874" y="1584424"/>
                  <a:pt x="2539678" y="1570508"/>
                </a:cubicBezTo>
                <a:close/>
                <a:moveTo>
                  <a:pt x="1246994" y="1569392"/>
                </a:moveTo>
                <a:cubicBezTo>
                  <a:pt x="1255924" y="1578247"/>
                  <a:pt x="1264667" y="1587475"/>
                  <a:pt x="1273225" y="1597074"/>
                </a:cubicBezTo>
                <a:lnTo>
                  <a:pt x="1263849" y="1605223"/>
                </a:lnTo>
                <a:cubicBezTo>
                  <a:pt x="1255514" y="1595102"/>
                  <a:pt x="1246994" y="1585577"/>
                  <a:pt x="1238288" y="1576648"/>
                </a:cubicBezTo>
                <a:close/>
                <a:moveTo>
                  <a:pt x="2599842" y="1567271"/>
                </a:moveTo>
                <a:cubicBezTo>
                  <a:pt x="2608325" y="1578433"/>
                  <a:pt x="2614650" y="1587363"/>
                  <a:pt x="2618817" y="1594060"/>
                </a:cubicBezTo>
                <a:lnTo>
                  <a:pt x="2609218" y="1600423"/>
                </a:lnTo>
                <a:cubicBezTo>
                  <a:pt x="2603116" y="1590823"/>
                  <a:pt x="2596939" y="1581670"/>
                  <a:pt x="2590689" y="1572964"/>
                </a:cubicBezTo>
                <a:close/>
                <a:moveTo>
                  <a:pt x="3715829" y="1553319"/>
                </a:moveTo>
                <a:lnTo>
                  <a:pt x="3715829" y="1583345"/>
                </a:lnTo>
                <a:lnTo>
                  <a:pt x="3833143" y="1583345"/>
                </a:lnTo>
                <a:lnTo>
                  <a:pt x="3833143" y="1553319"/>
                </a:lnTo>
                <a:close/>
                <a:moveTo>
                  <a:pt x="43161" y="1551310"/>
                </a:moveTo>
                <a:lnTo>
                  <a:pt x="43161" y="1570285"/>
                </a:lnTo>
                <a:lnTo>
                  <a:pt x="173422" y="1570285"/>
                </a:lnTo>
                <a:lnTo>
                  <a:pt x="173422" y="1551310"/>
                </a:lnTo>
                <a:close/>
                <a:moveTo>
                  <a:pt x="4136975" y="1550417"/>
                </a:moveTo>
                <a:lnTo>
                  <a:pt x="4136975" y="1612366"/>
                </a:lnTo>
                <a:lnTo>
                  <a:pt x="4193903" y="1612366"/>
                </a:lnTo>
                <a:lnTo>
                  <a:pt x="4193903" y="1550417"/>
                </a:lnTo>
                <a:close/>
                <a:moveTo>
                  <a:pt x="5279083" y="1547849"/>
                </a:moveTo>
                <a:lnTo>
                  <a:pt x="5443165" y="1547849"/>
                </a:lnTo>
                <a:lnTo>
                  <a:pt x="5443165" y="1559570"/>
                </a:lnTo>
                <a:lnTo>
                  <a:pt x="5375077" y="1583345"/>
                </a:lnTo>
                <a:lnTo>
                  <a:pt x="5375077" y="1588814"/>
                </a:lnTo>
                <a:lnTo>
                  <a:pt x="5474307" y="1588814"/>
                </a:lnTo>
                <a:lnTo>
                  <a:pt x="5474307" y="1599530"/>
                </a:lnTo>
                <a:lnTo>
                  <a:pt x="5375077" y="1599530"/>
                </a:lnTo>
                <a:lnTo>
                  <a:pt x="5375077" y="1619175"/>
                </a:lnTo>
                <a:cubicBezTo>
                  <a:pt x="5375746" y="1636142"/>
                  <a:pt x="5367114" y="1644625"/>
                  <a:pt x="5349181" y="1644625"/>
                </a:cubicBezTo>
                <a:cubicBezTo>
                  <a:pt x="5345311" y="1644699"/>
                  <a:pt x="5341218" y="1644774"/>
                  <a:pt x="5336902" y="1644848"/>
                </a:cubicBezTo>
                <a:cubicBezTo>
                  <a:pt x="5334819" y="1644848"/>
                  <a:pt x="5332511" y="1644848"/>
                  <a:pt x="5329981" y="1644848"/>
                </a:cubicBezTo>
                <a:cubicBezTo>
                  <a:pt x="5327823" y="1644848"/>
                  <a:pt x="5324549" y="1644848"/>
                  <a:pt x="5320159" y="1644848"/>
                </a:cubicBezTo>
                <a:cubicBezTo>
                  <a:pt x="5319713" y="1640904"/>
                  <a:pt x="5318894" y="1636700"/>
                  <a:pt x="5317703" y="1632235"/>
                </a:cubicBezTo>
                <a:cubicBezTo>
                  <a:pt x="5326037" y="1632830"/>
                  <a:pt x="5335414" y="1633128"/>
                  <a:pt x="5345832" y="1633128"/>
                </a:cubicBezTo>
                <a:cubicBezTo>
                  <a:pt x="5352455" y="1633202"/>
                  <a:pt x="5356919" y="1632123"/>
                  <a:pt x="5359227" y="1629891"/>
                </a:cubicBezTo>
                <a:cubicBezTo>
                  <a:pt x="5361757" y="1627807"/>
                  <a:pt x="5362984" y="1623863"/>
                  <a:pt x="5362910" y="1618059"/>
                </a:cubicBezTo>
                <a:lnTo>
                  <a:pt x="5362910" y="1599530"/>
                </a:lnTo>
                <a:lnTo>
                  <a:pt x="5259102" y="1599530"/>
                </a:lnTo>
                <a:lnTo>
                  <a:pt x="5259102" y="1588814"/>
                </a:lnTo>
                <a:lnTo>
                  <a:pt x="5362910" y="1588814"/>
                </a:lnTo>
                <a:lnTo>
                  <a:pt x="5362910" y="1575755"/>
                </a:lnTo>
                <a:lnTo>
                  <a:pt x="5416823" y="1558342"/>
                </a:lnTo>
                <a:lnTo>
                  <a:pt x="5279083" y="1558342"/>
                </a:lnTo>
                <a:close/>
                <a:moveTo>
                  <a:pt x="3986733" y="1538473"/>
                </a:moveTo>
                <a:lnTo>
                  <a:pt x="3986733" y="1576871"/>
                </a:lnTo>
                <a:cubicBezTo>
                  <a:pt x="3988296" y="1576648"/>
                  <a:pt x="3990677" y="1576275"/>
                  <a:pt x="3993877" y="1575755"/>
                </a:cubicBezTo>
                <a:cubicBezTo>
                  <a:pt x="3999012" y="1574936"/>
                  <a:pt x="4006602" y="1573708"/>
                  <a:pt x="4016648" y="1572071"/>
                </a:cubicBezTo>
                <a:lnTo>
                  <a:pt x="4016648" y="1538473"/>
                </a:lnTo>
                <a:close/>
                <a:moveTo>
                  <a:pt x="5058631" y="1529543"/>
                </a:moveTo>
                <a:lnTo>
                  <a:pt x="5202622" y="1529543"/>
                </a:lnTo>
                <a:cubicBezTo>
                  <a:pt x="5201803" y="1557002"/>
                  <a:pt x="5200687" y="1580926"/>
                  <a:pt x="5199273" y="1601316"/>
                </a:cubicBezTo>
                <a:cubicBezTo>
                  <a:pt x="5198381" y="1626989"/>
                  <a:pt x="5185097" y="1639825"/>
                  <a:pt x="5159425" y="1639825"/>
                </a:cubicBezTo>
                <a:cubicBezTo>
                  <a:pt x="5154365" y="1639974"/>
                  <a:pt x="5149230" y="1640086"/>
                  <a:pt x="5144021" y="1640160"/>
                </a:cubicBezTo>
                <a:cubicBezTo>
                  <a:pt x="5141491" y="1640234"/>
                  <a:pt x="5138849" y="1640272"/>
                  <a:pt x="5136095" y="1640272"/>
                </a:cubicBezTo>
                <a:cubicBezTo>
                  <a:pt x="5133640" y="1640272"/>
                  <a:pt x="5130366" y="1640272"/>
                  <a:pt x="5126273" y="1640272"/>
                </a:cubicBezTo>
                <a:cubicBezTo>
                  <a:pt x="5125901" y="1636179"/>
                  <a:pt x="5125157" y="1631677"/>
                  <a:pt x="5124041" y="1626765"/>
                </a:cubicBezTo>
                <a:cubicBezTo>
                  <a:pt x="5134607" y="1627361"/>
                  <a:pt x="5146179" y="1627658"/>
                  <a:pt x="5158755" y="1627658"/>
                </a:cubicBezTo>
                <a:cubicBezTo>
                  <a:pt x="5176987" y="1628700"/>
                  <a:pt x="5186363" y="1619398"/>
                  <a:pt x="5186883" y="1599753"/>
                </a:cubicBezTo>
                <a:cubicBezTo>
                  <a:pt x="5188297" y="1579289"/>
                  <a:pt x="5189153" y="1559718"/>
                  <a:pt x="5189451" y="1541040"/>
                </a:cubicBezTo>
                <a:lnTo>
                  <a:pt x="5114218" y="1541040"/>
                </a:lnTo>
                <a:cubicBezTo>
                  <a:pt x="5113771" y="1591195"/>
                  <a:pt x="5090666" y="1626468"/>
                  <a:pt x="5044901" y="1646857"/>
                </a:cubicBezTo>
                <a:cubicBezTo>
                  <a:pt x="5042669" y="1643285"/>
                  <a:pt x="5040027" y="1639713"/>
                  <a:pt x="5036976" y="1636142"/>
                </a:cubicBezTo>
                <a:cubicBezTo>
                  <a:pt x="5079987" y="1618282"/>
                  <a:pt x="5101456" y="1586582"/>
                  <a:pt x="5101381" y="1541040"/>
                </a:cubicBezTo>
                <a:lnTo>
                  <a:pt x="5058631" y="1541040"/>
                </a:lnTo>
                <a:close/>
                <a:moveTo>
                  <a:pt x="3201256" y="1525190"/>
                </a:moveTo>
                <a:lnTo>
                  <a:pt x="3418024" y="1525190"/>
                </a:lnTo>
                <a:lnTo>
                  <a:pt x="3418024" y="1538473"/>
                </a:lnTo>
                <a:lnTo>
                  <a:pt x="3201256" y="1538473"/>
                </a:lnTo>
                <a:close/>
                <a:moveTo>
                  <a:pt x="1253580" y="1523404"/>
                </a:moveTo>
                <a:lnTo>
                  <a:pt x="1253580" y="1549970"/>
                </a:lnTo>
                <a:lnTo>
                  <a:pt x="1331156" y="1549970"/>
                </a:lnTo>
                <a:lnTo>
                  <a:pt x="1331156" y="1523404"/>
                </a:lnTo>
                <a:close/>
                <a:moveTo>
                  <a:pt x="43161" y="1523181"/>
                </a:moveTo>
                <a:lnTo>
                  <a:pt x="43161" y="1541710"/>
                </a:lnTo>
                <a:lnTo>
                  <a:pt x="173422" y="1541710"/>
                </a:lnTo>
                <a:lnTo>
                  <a:pt x="173422" y="1523181"/>
                </a:lnTo>
                <a:close/>
                <a:moveTo>
                  <a:pt x="4244355" y="1520391"/>
                </a:moveTo>
                <a:cubicBezTo>
                  <a:pt x="4254699" y="1533115"/>
                  <a:pt x="4266753" y="1548742"/>
                  <a:pt x="4280521" y="1567271"/>
                </a:cubicBezTo>
                <a:lnTo>
                  <a:pt x="4270475" y="1574862"/>
                </a:lnTo>
                <a:cubicBezTo>
                  <a:pt x="4258196" y="1557225"/>
                  <a:pt x="4246439" y="1541226"/>
                  <a:pt x="4235202" y="1526865"/>
                </a:cubicBezTo>
                <a:close/>
                <a:moveTo>
                  <a:pt x="31329" y="1513358"/>
                </a:moveTo>
                <a:lnTo>
                  <a:pt x="185366" y="1513358"/>
                </a:lnTo>
                <a:lnTo>
                  <a:pt x="185366" y="1580108"/>
                </a:lnTo>
                <a:lnTo>
                  <a:pt x="31329" y="1580108"/>
                </a:lnTo>
                <a:close/>
                <a:moveTo>
                  <a:pt x="3715829" y="1512912"/>
                </a:moveTo>
                <a:lnTo>
                  <a:pt x="3715829" y="1542603"/>
                </a:lnTo>
                <a:lnTo>
                  <a:pt x="3833143" y="1542603"/>
                </a:lnTo>
                <a:lnTo>
                  <a:pt x="3833143" y="1512912"/>
                </a:lnTo>
                <a:close/>
                <a:moveTo>
                  <a:pt x="1373907" y="1509452"/>
                </a:moveTo>
                <a:lnTo>
                  <a:pt x="1415430" y="1509452"/>
                </a:lnTo>
                <a:lnTo>
                  <a:pt x="1415430" y="1599976"/>
                </a:lnTo>
                <a:cubicBezTo>
                  <a:pt x="1428974" y="1618580"/>
                  <a:pt x="1447056" y="1627658"/>
                  <a:pt x="1469678" y="1627212"/>
                </a:cubicBezTo>
                <a:cubicBezTo>
                  <a:pt x="1486347" y="1627584"/>
                  <a:pt x="1507332" y="1627733"/>
                  <a:pt x="1532632" y="1627658"/>
                </a:cubicBezTo>
                <a:cubicBezTo>
                  <a:pt x="1556892" y="1627584"/>
                  <a:pt x="1575383" y="1627361"/>
                  <a:pt x="1588108" y="1626989"/>
                </a:cubicBezTo>
                <a:cubicBezTo>
                  <a:pt x="1585653" y="1632719"/>
                  <a:pt x="1584202" y="1636811"/>
                  <a:pt x="1583755" y="1639267"/>
                </a:cubicBezTo>
                <a:cubicBezTo>
                  <a:pt x="1524224" y="1639193"/>
                  <a:pt x="1484524" y="1638820"/>
                  <a:pt x="1464655" y="1638151"/>
                </a:cubicBezTo>
                <a:cubicBezTo>
                  <a:pt x="1441140" y="1638225"/>
                  <a:pt x="1422388" y="1628775"/>
                  <a:pt x="1408398" y="1609799"/>
                </a:cubicBezTo>
                <a:cubicBezTo>
                  <a:pt x="1399245" y="1618729"/>
                  <a:pt x="1389869" y="1629407"/>
                  <a:pt x="1380270" y="1641834"/>
                </a:cubicBezTo>
                <a:lnTo>
                  <a:pt x="1372010" y="1632012"/>
                </a:lnTo>
                <a:cubicBezTo>
                  <a:pt x="1381907" y="1620850"/>
                  <a:pt x="1392288" y="1610097"/>
                  <a:pt x="1403152" y="1599753"/>
                </a:cubicBezTo>
                <a:lnTo>
                  <a:pt x="1403152" y="1521395"/>
                </a:lnTo>
                <a:lnTo>
                  <a:pt x="1373907" y="1521395"/>
                </a:lnTo>
                <a:close/>
                <a:moveTo>
                  <a:pt x="2543138" y="1506215"/>
                </a:moveTo>
                <a:lnTo>
                  <a:pt x="2543138" y="1543943"/>
                </a:lnTo>
                <a:lnTo>
                  <a:pt x="2603972" y="1543943"/>
                </a:lnTo>
                <a:lnTo>
                  <a:pt x="2603972" y="1506215"/>
                </a:lnTo>
                <a:close/>
                <a:moveTo>
                  <a:pt x="5303751" y="1496950"/>
                </a:moveTo>
                <a:lnTo>
                  <a:pt x="5303751" y="1517712"/>
                </a:lnTo>
                <a:lnTo>
                  <a:pt x="5428319" y="1517712"/>
                </a:lnTo>
                <a:lnTo>
                  <a:pt x="5428319" y="1496950"/>
                </a:lnTo>
                <a:close/>
                <a:moveTo>
                  <a:pt x="4832598" y="1496169"/>
                </a:moveTo>
                <a:lnTo>
                  <a:pt x="4987305" y="1496169"/>
                </a:lnTo>
                <a:lnTo>
                  <a:pt x="4987305" y="1506773"/>
                </a:lnTo>
                <a:lnTo>
                  <a:pt x="4915309" y="1506773"/>
                </a:lnTo>
                <a:cubicBezTo>
                  <a:pt x="4910473" y="1511163"/>
                  <a:pt x="4903924" y="1516335"/>
                  <a:pt x="4895664" y="1522288"/>
                </a:cubicBezTo>
                <a:cubicBezTo>
                  <a:pt x="4904593" y="1532111"/>
                  <a:pt x="4911849" y="1542789"/>
                  <a:pt x="4917430" y="1554323"/>
                </a:cubicBezTo>
                <a:cubicBezTo>
                  <a:pt x="4943921" y="1542491"/>
                  <a:pt x="4966692" y="1531032"/>
                  <a:pt x="4985742" y="1519944"/>
                </a:cubicBezTo>
                <a:lnTo>
                  <a:pt x="4992551" y="1529990"/>
                </a:lnTo>
                <a:cubicBezTo>
                  <a:pt x="4979752" y="1536836"/>
                  <a:pt x="4965501" y="1544017"/>
                  <a:pt x="4949800" y="1551533"/>
                </a:cubicBezTo>
                <a:cubicBezTo>
                  <a:pt x="4961335" y="1584052"/>
                  <a:pt x="4983137" y="1605855"/>
                  <a:pt x="5015210" y="1616943"/>
                </a:cubicBezTo>
                <a:cubicBezTo>
                  <a:pt x="5012531" y="1620291"/>
                  <a:pt x="5009927" y="1624012"/>
                  <a:pt x="5007397" y="1628105"/>
                </a:cubicBezTo>
                <a:cubicBezTo>
                  <a:pt x="4973315" y="1613148"/>
                  <a:pt x="4950767" y="1589224"/>
                  <a:pt x="4939754" y="1556333"/>
                </a:cubicBezTo>
                <a:cubicBezTo>
                  <a:pt x="4937447" y="1557449"/>
                  <a:pt x="4933913" y="1559086"/>
                  <a:pt x="4929150" y="1561244"/>
                </a:cubicBezTo>
                <a:cubicBezTo>
                  <a:pt x="4925801" y="1562807"/>
                  <a:pt x="4923235" y="1563997"/>
                  <a:pt x="4921449" y="1564816"/>
                </a:cubicBezTo>
                <a:cubicBezTo>
                  <a:pt x="4925913" y="1576722"/>
                  <a:pt x="4928145" y="1588665"/>
                  <a:pt x="4928145" y="1600646"/>
                </a:cubicBezTo>
                <a:cubicBezTo>
                  <a:pt x="4928890" y="1629221"/>
                  <a:pt x="4918063" y="1643323"/>
                  <a:pt x="4895664" y="1642950"/>
                </a:cubicBezTo>
                <a:cubicBezTo>
                  <a:pt x="4886362" y="1643248"/>
                  <a:pt x="4877283" y="1643397"/>
                  <a:pt x="4868429" y="1643397"/>
                </a:cubicBezTo>
                <a:cubicBezTo>
                  <a:pt x="4867610" y="1639007"/>
                  <a:pt x="4866493" y="1634691"/>
                  <a:pt x="4865079" y="1630449"/>
                </a:cubicBezTo>
                <a:cubicBezTo>
                  <a:pt x="4876539" y="1630895"/>
                  <a:pt x="4885729" y="1631119"/>
                  <a:pt x="4892650" y="1631119"/>
                </a:cubicBezTo>
                <a:cubicBezTo>
                  <a:pt x="4901357" y="1631193"/>
                  <a:pt x="4907347" y="1628998"/>
                  <a:pt x="4910621" y="1624533"/>
                </a:cubicBezTo>
                <a:cubicBezTo>
                  <a:pt x="4914119" y="1620217"/>
                  <a:pt x="4915830" y="1612329"/>
                  <a:pt x="4915755" y="1600869"/>
                </a:cubicBezTo>
                <a:cubicBezTo>
                  <a:pt x="4915755" y="1593800"/>
                  <a:pt x="4914937" y="1586582"/>
                  <a:pt x="4913300" y="1579215"/>
                </a:cubicBezTo>
                <a:cubicBezTo>
                  <a:pt x="4888148" y="1605260"/>
                  <a:pt x="4854141" y="1625389"/>
                  <a:pt x="4811279" y="1639602"/>
                </a:cubicBezTo>
                <a:cubicBezTo>
                  <a:pt x="4809790" y="1636476"/>
                  <a:pt x="4807521" y="1632644"/>
                  <a:pt x="4804469" y="1628105"/>
                </a:cubicBezTo>
                <a:cubicBezTo>
                  <a:pt x="4848374" y="1615454"/>
                  <a:pt x="4883423" y="1595102"/>
                  <a:pt x="4909617" y="1567048"/>
                </a:cubicBezTo>
                <a:cubicBezTo>
                  <a:pt x="4907607" y="1561541"/>
                  <a:pt x="4905003" y="1556146"/>
                  <a:pt x="4901803" y="1550863"/>
                </a:cubicBezTo>
                <a:cubicBezTo>
                  <a:pt x="4879033" y="1571550"/>
                  <a:pt x="4849565" y="1587847"/>
                  <a:pt x="4813399" y="1599753"/>
                </a:cubicBezTo>
                <a:cubicBezTo>
                  <a:pt x="4811241" y="1595660"/>
                  <a:pt x="4808860" y="1591865"/>
                  <a:pt x="4806255" y="1588368"/>
                </a:cubicBezTo>
                <a:cubicBezTo>
                  <a:pt x="4842941" y="1577950"/>
                  <a:pt x="4872819" y="1562248"/>
                  <a:pt x="4895887" y="1541264"/>
                </a:cubicBezTo>
                <a:cubicBezTo>
                  <a:pt x="4895441" y="1540668"/>
                  <a:pt x="4894771" y="1539738"/>
                  <a:pt x="4893878" y="1538473"/>
                </a:cubicBezTo>
                <a:cubicBezTo>
                  <a:pt x="4890827" y="1534157"/>
                  <a:pt x="4888297" y="1530883"/>
                  <a:pt x="4886287" y="1528650"/>
                </a:cubicBezTo>
                <a:cubicBezTo>
                  <a:pt x="4865526" y="1541971"/>
                  <a:pt x="4840300" y="1553170"/>
                  <a:pt x="4810609" y="1562248"/>
                </a:cubicBezTo>
                <a:cubicBezTo>
                  <a:pt x="4809121" y="1559049"/>
                  <a:pt x="4806925" y="1555254"/>
                  <a:pt x="4804023" y="1550863"/>
                </a:cubicBezTo>
                <a:cubicBezTo>
                  <a:pt x="4841081" y="1541710"/>
                  <a:pt x="4872484" y="1527013"/>
                  <a:pt x="4898231" y="1506773"/>
                </a:cubicBezTo>
                <a:lnTo>
                  <a:pt x="4832598" y="1506773"/>
                </a:lnTo>
                <a:close/>
                <a:moveTo>
                  <a:pt x="2531530" y="1495945"/>
                </a:moveTo>
                <a:lnTo>
                  <a:pt x="2615580" y="1495945"/>
                </a:lnTo>
                <a:lnTo>
                  <a:pt x="2615580" y="1554323"/>
                </a:lnTo>
                <a:lnTo>
                  <a:pt x="2579303" y="1554323"/>
                </a:lnTo>
                <a:lnTo>
                  <a:pt x="2579303" y="1618282"/>
                </a:lnTo>
                <a:cubicBezTo>
                  <a:pt x="2580122" y="1634281"/>
                  <a:pt x="2572569" y="1642281"/>
                  <a:pt x="2556644" y="1642281"/>
                </a:cubicBezTo>
                <a:cubicBezTo>
                  <a:pt x="2553147" y="1642430"/>
                  <a:pt x="2547901" y="1642504"/>
                  <a:pt x="2540906" y="1642504"/>
                </a:cubicBezTo>
                <a:cubicBezTo>
                  <a:pt x="2540162" y="1638039"/>
                  <a:pt x="2539306" y="1634021"/>
                  <a:pt x="2538338" y="1630449"/>
                </a:cubicBezTo>
                <a:cubicBezTo>
                  <a:pt x="2543175" y="1630821"/>
                  <a:pt x="2548756" y="1631044"/>
                  <a:pt x="2555082" y="1631119"/>
                </a:cubicBezTo>
                <a:cubicBezTo>
                  <a:pt x="2563714" y="1631416"/>
                  <a:pt x="2567881" y="1627063"/>
                  <a:pt x="2567583" y="1618059"/>
                </a:cubicBezTo>
                <a:lnTo>
                  <a:pt x="2567583" y="1554323"/>
                </a:lnTo>
                <a:lnTo>
                  <a:pt x="2531530" y="1554323"/>
                </a:lnTo>
                <a:close/>
                <a:moveTo>
                  <a:pt x="3986733" y="1494160"/>
                </a:moveTo>
                <a:lnTo>
                  <a:pt x="3986733" y="1528650"/>
                </a:lnTo>
                <a:lnTo>
                  <a:pt x="4016648" y="1528650"/>
                </a:lnTo>
                <a:lnTo>
                  <a:pt x="4016648" y="1494160"/>
                </a:lnTo>
                <a:close/>
                <a:moveTo>
                  <a:pt x="2094868" y="1489806"/>
                </a:moveTo>
                <a:cubicBezTo>
                  <a:pt x="2090329" y="1514289"/>
                  <a:pt x="2085455" y="1535794"/>
                  <a:pt x="2080246" y="1554323"/>
                </a:cubicBezTo>
                <a:cubicBezTo>
                  <a:pt x="2081511" y="1555291"/>
                  <a:pt x="2083482" y="1556816"/>
                  <a:pt x="2086161" y="1558900"/>
                </a:cubicBezTo>
                <a:cubicBezTo>
                  <a:pt x="2095240" y="1565820"/>
                  <a:pt x="2102347" y="1571364"/>
                  <a:pt x="2107481" y="1575531"/>
                </a:cubicBezTo>
                <a:cubicBezTo>
                  <a:pt x="2118197" y="1554026"/>
                  <a:pt x="2124671" y="1525451"/>
                  <a:pt x="2126903" y="1489806"/>
                </a:cubicBezTo>
                <a:close/>
                <a:moveTo>
                  <a:pt x="1253580" y="1487797"/>
                </a:moveTo>
                <a:lnTo>
                  <a:pt x="1253580" y="1513582"/>
                </a:lnTo>
                <a:lnTo>
                  <a:pt x="1331156" y="1513582"/>
                </a:lnTo>
                <a:lnTo>
                  <a:pt x="1331156" y="1487797"/>
                </a:lnTo>
                <a:close/>
                <a:moveTo>
                  <a:pt x="5291807" y="1486346"/>
                </a:moveTo>
                <a:lnTo>
                  <a:pt x="5440151" y="1486346"/>
                </a:lnTo>
                <a:lnTo>
                  <a:pt x="5440151" y="1528204"/>
                </a:lnTo>
                <a:lnTo>
                  <a:pt x="5291807" y="1528204"/>
                </a:lnTo>
                <a:close/>
                <a:moveTo>
                  <a:pt x="4136975" y="1479091"/>
                </a:moveTo>
                <a:lnTo>
                  <a:pt x="4136975" y="1539589"/>
                </a:lnTo>
                <a:lnTo>
                  <a:pt x="4193903" y="1539589"/>
                </a:lnTo>
                <a:lnTo>
                  <a:pt x="4193903" y="1479091"/>
                </a:lnTo>
                <a:close/>
                <a:moveTo>
                  <a:pt x="1438313" y="1469491"/>
                </a:moveTo>
                <a:lnTo>
                  <a:pt x="1582750" y="1469491"/>
                </a:lnTo>
                <a:lnTo>
                  <a:pt x="1582750" y="1480877"/>
                </a:lnTo>
                <a:lnTo>
                  <a:pt x="1561096" y="1480877"/>
                </a:lnTo>
                <a:cubicBezTo>
                  <a:pt x="1551794" y="1509005"/>
                  <a:pt x="1538772" y="1532632"/>
                  <a:pt x="1522028" y="1551756"/>
                </a:cubicBezTo>
                <a:cubicBezTo>
                  <a:pt x="1524484" y="1553840"/>
                  <a:pt x="1528168" y="1556965"/>
                  <a:pt x="1533079" y="1561132"/>
                </a:cubicBezTo>
                <a:cubicBezTo>
                  <a:pt x="1551683" y="1576908"/>
                  <a:pt x="1565747" y="1588889"/>
                  <a:pt x="1575272" y="1597074"/>
                </a:cubicBezTo>
                <a:lnTo>
                  <a:pt x="1565226" y="1607567"/>
                </a:lnTo>
                <a:cubicBezTo>
                  <a:pt x="1550045" y="1593651"/>
                  <a:pt x="1532744" y="1578173"/>
                  <a:pt x="1513322" y="1561132"/>
                </a:cubicBezTo>
                <a:cubicBezTo>
                  <a:pt x="1495537" y="1579066"/>
                  <a:pt x="1471911" y="1595288"/>
                  <a:pt x="1442443" y="1609799"/>
                </a:cubicBezTo>
                <a:cubicBezTo>
                  <a:pt x="1438573" y="1604218"/>
                  <a:pt x="1435745" y="1600423"/>
                  <a:pt x="1433960" y="1598414"/>
                </a:cubicBezTo>
                <a:cubicBezTo>
                  <a:pt x="1461790" y="1586433"/>
                  <a:pt x="1485119" y="1571253"/>
                  <a:pt x="1503946" y="1552872"/>
                </a:cubicBezTo>
                <a:cubicBezTo>
                  <a:pt x="1483333" y="1535087"/>
                  <a:pt x="1465809" y="1520242"/>
                  <a:pt x="1451372" y="1508335"/>
                </a:cubicBezTo>
                <a:lnTo>
                  <a:pt x="1460079" y="1499629"/>
                </a:lnTo>
                <a:cubicBezTo>
                  <a:pt x="1466553" y="1505061"/>
                  <a:pt x="1477045" y="1513842"/>
                  <a:pt x="1491556" y="1525972"/>
                </a:cubicBezTo>
                <a:cubicBezTo>
                  <a:pt x="1500858" y="1533785"/>
                  <a:pt x="1507890" y="1539701"/>
                  <a:pt x="1512652" y="1543719"/>
                </a:cubicBezTo>
                <a:cubicBezTo>
                  <a:pt x="1527982" y="1526306"/>
                  <a:pt x="1540000" y="1505359"/>
                  <a:pt x="1548706" y="1480877"/>
                </a:cubicBezTo>
                <a:lnTo>
                  <a:pt x="1438313" y="1480877"/>
                </a:lnTo>
                <a:close/>
                <a:moveTo>
                  <a:pt x="4469829" y="1468822"/>
                </a:moveTo>
                <a:lnTo>
                  <a:pt x="4469829" y="1606450"/>
                </a:lnTo>
                <a:lnTo>
                  <a:pt x="4538365" y="1606450"/>
                </a:lnTo>
                <a:lnTo>
                  <a:pt x="4538365" y="1468822"/>
                </a:lnTo>
                <a:close/>
                <a:moveTo>
                  <a:pt x="2939728" y="1464915"/>
                </a:moveTo>
                <a:lnTo>
                  <a:pt x="2950332" y="1470384"/>
                </a:lnTo>
                <a:cubicBezTo>
                  <a:pt x="2942965" y="1484523"/>
                  <a:pt x="2933589" y="1500820"/>
                  <a:pt x="2922203" y="1519274"/>
                </a:cubicBezTo>
                <a:lnTo>
                  <a:pt x="2911823" y="1513135"/>
                </a:lnTo>
                <a:cubicBezTo>
                  <a:pt x="2921050" y="1499294"/>
                  <a:pt x="2930351" y="1483221"/>
                  <a:pt x="2939728" y="1464915"/>
                </a:cubicBezTo>
                <a:close/>
                <a:moveTo>
                  <a:pt x="2824981" y="1464692"/>
                </a:moveTo>
                <a:cubicBezTo>
                  <a:pt x="2831009" y="1477640"/>
                  <a:pt x="2838264" y="1494308"/>
                  <a:pt x="2846748" y="1514698"/>
                </a:cubicBezTo>
                <a:lnTo>
                  <a:pt x="2835251" y="1519274"/>
                </a:lnTo>
                <a:cubicBezTo>
                  <a:pt x="2829223" y="1502680"/>
                  <a:pt x="2822302" y="1485862"/>
                  <a:pt x="2814489" y="1468822"/>
                </a:cubicBezTo>
                <a:close/>
                <a:moveTo>
                  <a:pt x="63029" y="1462124"/>
                </a:moveTo>
                <a:cubicBezTo>
                  <a:pt x="70173" y="1470087"/>
                  <a:pt x="75828" y="1476635"/>
                  <a:pt x="79996" y="1481770"/>
                </a:cubicBezTo>
                <a:lnTo>
                  <a:pt x="72629" y="1486569"/>
                </a:lnTo>
                <a:lnTo>
                  <a:pt x="135025" y="1486569"/>
                </a:lnTo>
                <a:cubicBezTo>
                  <a:pt x="140457" y="1480095"/>
                  <a:pt x="146633" y="1471947"/>
                  <a:pt x="153554" y="1462124"/>
                </a:cubicBezTo>
                <a:close/>
                <a:moveTo>
                  <a:pt x="2518023" y="1461231"/>
                </a:moveTo>
                <a:lnTo>
                  <a:pt x="2627300" y="1461231"/>
                </a:lnTo>
                <a:lnTo>
                  <a:pt x="2627300" y="1471724"/>
                </a:lnTo>
                <a:lnTo>
                  <a:pt x="2518023" y="1471724"/>
                </a:lnTo>
                <a:close/>
                <a:moveTo>
                  <a:pt x="4457663" y="1457325"/>
                </a:moveTo>
                <a:lnTo>
                  <a:pt x="4550532" y="1457325"/>
                </a:lnTo>
                <a:lnTo>
                  <a:pt x="4550532" y="1639267"/>
                </a:lnTo>
                <a:lnTo>
                  <a:pt x="4538365" y="1639267"/>
                </a:lnTo>
                <a:lnTo>
                  <a:pt x="4538365" y="1617836"/>
                </a:lnTo>
                <a:lnTo>
                  <a:pt x="4469829" y="1617836"/>
                </a:lnTo>
                <a:lnTo>
                  <a:pt x="4469829" y="1639602"/>
                </a:lnTo>
                <a:lnTo>
                  <a:pt x="4457663" y="1639602"/>
                </a:lnTo>
                <a:close/>
                <a:moveTo>
                  <a:pt x="4042991" y="1456655"/>
                </a:moveTo>
                <a:lnTo>
                  <a:pt x="4095564" y="1456655"/>
                </a:lnTo>
                <a:lnTo>
                  <a:pt x="4095564" y="1467370"/>
                </a:lnTo>
                <a:cubicBezTo>
                  <a:pt x="4091620" y="1500782"/>
                  <a:pt x="4085518" y="1528837"/>
                  <a:pt x="4077258" y="1551533"/>
                </a:cubicBezTo>
                <a:cubicBezTo>
                  <a:pt x="4083807" y="1567755"/>
                  <a:pt x="4090913" y="1585652"/>
                  <a:pt x="4098578" y="1605223"/>
                </a:cubicBezTo>
                <a:lnTo>
                  <a:pt x="4088979" y="1609799"/>
                </a:lnTo>
                <a:cubicBezTo>
                  <a:pt x="4086225" y="1602879"/>
                  <a:pt x="4082319" y="1592944"/>
                  <a:pt x="4077258" y="1579996"/>
                </a:cubicBezTo>
                <a:cubicBezTo>
                  <a:pt x="4074803" y="1573745"/>
                  <a:pt x="4072979" y="1569057"/>
                  <a:pt x="4071789" y="1565932"/>
                </a:cubicBezTo>
                <a:cubicBezTo>
                  <a:pt x="4064869" y="1582452"/>
                  <a:pt x="4055939" y="1598600"/>
                  <a:pt x="4045000" y="1614375"/>
                </a:cubicBezTo>
                <a:cubicBezTo>
                  <a:pt x="4042544" y="1611920"/>
                  <a:pt x="4039754" y="1609576"/>
                  <a:pt x="4036628" y="1607343"/>
                </a:cubicBezTo>
                <a:cubicBezTo>
                  <a:pt x="4049651" y="1588070"/>
                  <a:pt x="4059473" y="1569615"/>
                  <a:pt x="4066096" y="1551979"/>
                </a:cubicBezTo>
                <a:cubicBezTo>
                  <a:pt x="4061483" y="1540371"/>
                  <a:pt x="4055157" y="1524669"/>
                  <a:pt x="4047121" y="1504875"/>
                </a:cubicBezTo>
                <a:cubicBezTo>
                  <a:pt x="4044591" y="1498624"/>
                  <a:pt x="4042693" y="1493974"/>
                  <a:pt x="4041428" y="1490923"/>
                </a:cubicBezTo>
                <a:lnTo>
                  <a:pt x="4050804" y="1487239"/>
                </a:lnTo>
                <a:cubicBezTo>
                  <a:pt x="4057576" y="1503610"/>
                  <a:pt x="4064422" y="1520242"/>
                  <a:pt x="4071343" y="1537134"/>
                </a:cubicBezTo>
                <a:cubicBezTo>
                  <a:pt x="4077072" y="1518530"/>
                  <a:pt x="4081797" y="1495053"/>
                  <a:pt x="4085518" y="1466701"/>
                </a:cubicBezTo>
                <a:lnTo>
                  <a:pt x="4042991" y="1466701"/>
                </a:lnTo>
                <a:close/>
                <a:moveTo>
                  <a:pt x="502258" y="1452748"/>
                </a:moveTo>
                <a:lnTo>
                  <a:pt x="502258" y="1505768"/>
                </a:lnTo>
                <a:lnTo>
                  <a:pt x="637097" y="1505768"/>
                </a:lnTo>
                <a:lnTo>
                  <a:pt x="637097" y="1452748"/>
                </a:lnTo>
                <a:close/>
                <a:moveTo>
                  <a:pt x="1253580" y="1451409"/>
                </a:moveTo>
                <a:lnTo>
                  <a:pt x="1253580" y="1477975"/>
                </a:lnTo>
                <a:lnTo>
                  <a:pt x="1331156" y="1477975"/>
                </a:lnTo>
                <a:lnTo>
                  <a:pt x="1331156" y="1451409"/>
                </a:lnTo>
                <a:close/>
                <a:moveTo>
                  <a:pt x="3986733" y="1449846"/>
                </a:moveTo>
                <a:lnTo>
                  <a:pt x="3986733" y="1484337"/>
                </a:lnTo>
                <a:lnTo>
                  <a:pt x="4016648" y="1484337"/>
                </a:lnTo>
                <a:lnTo>
                  <a:pt x="4016648" y="1449846"/>
                </a:lnTo>
                <a:close/>
                <a:moveTo>
                  <a:pt x="2981139" y="1448395"/>
                </a:moveTo>
                <a:lnTo>
                  <a:pt x="3175025" y="1448395"/>
                </a:lnTo>
                <a:lnTo>
                  <a:pt x="3175025" y="1463799"/>
                </a:lnTo>
                <a:lnTo>
                  <a:pt x="3092202" y="1519274"/>
                </a:lnTo>
                <a:lnTo>
                  <a:pt x="3092202" y="1603660"/>
                </a:lnTo>
                <a:cubicBezTo>
                  <a:pt x="3093169" y="1628737"/>
                  <a:pt x="3081375" y="1641016"/>
                  <a:pt x="3056818" y="1640495"/>
                </a:cubicBezTo>
                <a:cubicBezTo>
                  <a:pt x="3051163" y="1640569"/>
                  <a:pt x="3045917" y="1640644"/>
                  <a:pt x="3041080" y="1640718"/>
                </a:cubicBezTo>
                <a:cubicBezTo>
                  <a:pt x="3038699" y="1640718"/>
                  <a:pt x="3036131" y="1640718"/>
                  <a:pt x="3033378" y="1640718"/>
                </a:cubicBezTo>
                <a:cubicBezTo>
                  <a:pt x="3030997" y="1640718"/>
                  <a:pt x="3027313" y="1640718"/>
                  <a:pt x="3022327" y="1640718"/>
                </a:cubicBezTo>
                <a:cubicBezTo>
                  <a:pt x="3021732" y="1635732"/>
                  <a:pt x="3020876" y="1630709"/>
                  <a:pt x="3019760" y="1625649"/>
                </a:cubicBezTo>
                <a:cubicBezTo>
                  <a:pt x="3030178" y="1626245"/>
                  <a:pt x="3041824" y="1626542"/>
                  <a:pt x="3054697" y="1626542"/>
                </a:cubicBezTo>
                <a:cubicBezTo>
                  <a:pt x="3063925" y="1626617"/>
                  <a:pt x="3070250" y="1624942"/>
                  <a:pt x="3073673" y="1621519"/>
                </a:cubicBezTo>
                <a:cubicBezTo>
                  <a:pt x="3077319" y="1618319"/>
                  <a:pt x="3079105" y="1612366"/>
                  <a:pt x="3079031" y="1603660"/>
                </a:cubicBezTo>
                <a:lnTo>
                  <a:pt x="3079031" y="1512465"/>
                </a:lnTo>
                <a:lnTo>
                  <a:pt x="3157389" y="1460785"/>
                </a:lnTo>
                <a:lnTo>
                  <a:pt x="2981139" y="1460785"/>
                </a:lnTo>
                <a:close/>
                <a:moveTo>
                  <a:pt x="2152911" y="1446609"/>
                </a:moveTo>
                <a:lnTo>
                  <a:pt x="2266095" y="1446609"/>
                </a:lnTo>
                <a:lnTo>
                  <a:pt x="2266095" y="1459892"/>
                </a:lnTo>
                <a:lnTo>
                  <a:pt x="2218321" y="1500745"/>
                </a:lnTo>
                <a:lnTo>
                  <a:pt x="2218321" y="1531441"/>
                </a:lnTo>
                <a:lnTo>
                  <a:pt x="2275024" y="1531441"/>
                </a:lnTo>
                <a:lnTo>
                  <a:pt x="2275024" y="1542826"/>
                </a:lnTo>
                <a:lnTo>
                  <a:pt x="2218321" y="1542826"/>
                </a:lnTo>
                <a:lnTo>
                  <a:pt x="2218321" y="1614822"/>
                </a:lnTo>
                <a:cubicBezTo>
                  <a:pt x="2218991" y="1632681"/>
                  <a:pt x="2210061" y="1641685"/>
                  <a:pt x="2191532" y="1641834"/>
                </a:cubicBezTo>
                <a:cubicBezTo>
                  <a:pt x="2185132" y="1642132"/>
                  <a:pt x="2176463" y="1642281"/>
                  <a:pt x="2165524" y="1642281"/>
                </a:cubicBezTo>
                <a:cubicBezTo>
                  <a:pt x="2165003" y="1636997"/>
                  <a:pt x="2164296" y="1632570"/>
                  <a:pt x="2163403" y="1628998"/>
                </a:cubicBezTo>
                <a:cubicBezTo>
                  <a:pt x="2170919" y="1629593"/>
                  <a:pt x="2179774" y="1629891"/>
                  <a:pt x="2189969" y="1629891"/>
                </a:cubicBezTo>
                <a:cubicBezTo>
                  <a:pt x="2200982" y="1630337"/>
                  <a:pt x="2206303" y="1624793"/>
                  <a:pt x="2205931" y="1613259"/>
                </a:cubicBezTo>
                <a:lnTo>
                  <a:pt x="2205931" y="1542826"/>
                </a:lnTo>
                <a:lnTo>
                  <a:pt x="2144428" y="1542826"/>
                </a:lnTo>
                <a:lnTo>
                  <a:pt x="2144428" y="1531441"/>
                </a:lnTo>
                <a:lnTo>
                  <a:pt x="2205931" y="1531441"/>
                </a:lnTo>
                <a:lnTo>
                  <a:pt x="2205931" y="1495499"/>
                </a:lnTo>
                <a:lnTo>
                  <a:pt x="2250802" y="1457771"/>
                </a:lnTo>
                <a:lnTo>
                  <a:pt x="2152911" y="1457771"/>
                </a:lnTo>
                <a:close/>
                <a:moveTo>
                  <a:pt x="2686460" y="1446162"/>
                </a:moveTo>
                <a:cubicBezTo>
                  <a:pt x="2701045" y="1456804"/>
                  <a:pt x="2711091" y="1464506"/>
                  <a:pt x="2716597" y="1469268"/>
                </a:cubicBezTo>
                <a:lnTo>
                  <a:pt x="2708449" y="1478198"/>
                </a:lnTo>
                <a:cubicBezTo>
                  <a:pt x="2700561" y="1471128"/>
                  <a:pt x="2690664" y="1463203"/>
                  <a:pt x="2678758" y="1454422"/>
                </a:cubicBezTo>
                <a:close/>
                <a:moveTo>
                  <a:pt x="1077330" y="1444042"/>
                </a:moveTo>
                <a:cubicBezTo>
                  <a:pt x="1090650" y="1455129"/>
                  <a:pt x="1102928" y="1465733"/>
                  <a:pt x="1114165" y="1475854"/>
                </a:cubicBezTo>
                <a:lnTo>
                  <a:pt x="1104566" y="1484560"/>
                </a:lnTo>
                <a:cubicBezTo>
                  <a:pt x="1094817" y="1474812"/>
                  <a:pt x="1082762" y="1463985"/>
                  <a:pt x="1068400" y="1452078"/>
                </a:cubicBezTo>
                <a:close/>
                <a:moveTo>
                  <a:pt x="4435004" y="1442925"/>
                </a:moveTo>
                <a:lnTo>
                  <a:pt x="4438241" y="1454869"/>
                </a:lnTo>
                <a:cubicBezTo>
                  <a:pt x="4436157" y="1455018"/>
                  <a:pt x="4433069" y="1455278"/>
                  <a:pt x="4428977" y="1455650"/>
                </a:cubicBezTo>
                <a:cubicBezTo>
                  <a:pt x="4416847" y="1456766"/>
                  <a:pt x="4407508" y="1457622"/>
                  <a:pt x="4400959" y="1458218"/>
                </a:cubicBezTo>
                <a:lnTo>
                  <a:pt x="4400959" y="1498513"/>
                </a:lnTo>
                <a:lnTo>
                  <a:pt x="4441701" y="1498513"/>
                </a:lnTo>
                <a:lnTo>
                  <a:pt x="4441701" y="1509675"/>
                </a:lnTo>
                <a:lnTo>
                  <a:pt x="4400959" y="1509675"/>
                </a:lnTo>
                <a:lnTo>
                  <a:pt x="4400959" y="1541487"/>
                </a:lnTo>
                <a:lnTo>
                  <a:pt x="4406875" y="1535794"/>
                </a:lnTo>
                <a:cubicBezTo>
                  <a:pt x="4414019" y="1541747"/>
                  <a:pt x="4424697" y="1551496"/>
                  <a:pt x="4438911" y="1565039"/>
                </a:cubicBezTo>
                <a:cubicBezTo>
                  <a:pt x="4439953" y="1566006"/>
                  <a:pt x="4440734" y="1566750"/>
                  <a:pt x="4441255" y="1567271"/>
                </a:cubicBezTo>
                <a:lnTo>
                  <a:pt x="4432102" y="1576424"/>
                </a:lnTo>
                <a:cubicBezTo>
                  <a:pt x="4419898" y="1563551"/>
                  <a:pt x="4409517" y="1553133"/>
                  <a:pt x="4400959" y="1545170"/>
                </a:cubicBezTo>
                <a:lnTo>
                  <a:pt x="4400959" y="1645295"/>
                </a:lnTo>
                <a:lnTo>
                  <a:pt x="4389127" y="1645295"/>
                </a:lnTo>
                <a:lnTo>
                  <a:pt x="4389127" y="1531664"/>
                </a:lnTo>
                <a:cubicBezTo>
                  <a:pt x="4380123" y="1557412"/>
                  <a:pt x="4367139" y="1580889"/>
                  <a:pt x="4350172" y="1602097"/>
                </a:cubicBezTo>
                <a:cubicBezTo>
                  <a:pt x="4348089" y="1597335"/>
                  <a:pt x="4345819" y="1592907"/>
                  <a:pt x="4343363" y="1588814"/>
                </a:cubicBezTo>
                <a:cubicBezTo>
                  <a:pt x="4362636" y="1566341"/>
                  <a:pt x="4377557" y="1539961"/>
                  <a:pt x="4388123" y="1509675"/>
                </a:cubicBezTo>
                <a:lnTo>
                  <a:pt x="4347493" y="1509675"/>
                </a:lnTo>
                <a:lnTo>
                  <a:pt x="4347493" y="1498513"/>
                </a:lnTo>
                <a:lnTo>
                  <a:pt x="4389127" y="1498513"/>
                </a:lnTo>
                <a:lnTo>
                  <a:pt x="4389127" y="1459222"/>
                </a:lnTo>
                <a:cubicBezTo>
                  <a:pt x="4372607" y="1460413"/>
                  <a:pt x="4360106" y="1461231"/>
                  <a:pt x="4351623" y="1461678"/>
                </a:cubicBezTo>
                <a:cubicBezTo>
                  <a:pt x="4351027" y="1458180"/>
                  <a:pt x="4350023" y="1454311"/>
                  <a:pt x="4348609" y="1450069"/>
                </a:cubicBezTo>
                <a:cubicBezTo>
                  <a:pt x="4379417" y="1448581"/>
                  <a:pt x="4408215" y="1446200"/>
                  <a:pt x="4435004" y="1442925"/>
                </a:cubicBezTo>
                <a:close/>
                <a:moveTo>
                  <a:pt x="489868" y="1441586"/>
                </a:moveTo>
                <a:lnTo>
                  <a:pt x="649375" y="1441586"/>
                </a:lnTo>
                <a:lnTo>
                  <a:pt x="649375" y="1517042"/>
                </a:lnTo>
                <a:lnTo>
                  <a:pt x="576709" y="1517042"/>
                </a:lnTo>
                <a:lnTo>
                  <a:pt x="576709" y="1562695"/>
                </a:lnTo>
                <a:lnTo>
                  <a:pt x="660649" y="1562695"/>
                </a:lnTo>
                <a:lnTo>
                  <a:pt x="660649" y="1573969"/>
                </a:lnTo>
                <a:lnTo>
                  <a:pt x="576709" y="1573969"/>
                </a:lnTo>
                <a:lnTo>
                  <a:pt x="576709" y="1624198"/>
                </a:lnTo>
                <a:cubicBezTo>
                  <a:pt x="577007" y="1624198"/>
                  <a:pt x="577491" y="1624235"/>
                  <a:pt x="578160" y="1624310"/>
                </a:cubicBezTo>
                <a:cubicBezTo>
                  <a:pt x="578979" y="1624384"/>
                  <a:pt x="579574" y="1624421"/>
                  <a:pt x="579947" y="1624421"/>
                </a:cubicBezTo>
                <a:cubicBezTo>
                  <a:pt x="593936" y="1624868"/>
                  <a:pt x="609080" y="1625128"/>
                  <a:pt x="625376" y="1625203"/>
                </a:cubicBezTo>
                <a:cubicBezTo>
                  <a:pt x="641896" y="1625277"/>
                  <a:pt x="658230" y="1625166"/>
                  <a:pt x="674378" y="1624868"/>
                </a:cubicBezTo>
                <a:cubicBezTo>
                  <a:pt x="672890" y="1628216"/>
                  <a:pt x="671662" y="1632346"/>
                  <a:pt x="670694" y="1637258"/>
                </a:cubicBezTo>
                <a:cubicBezTo>
                  <a:pt x="632966" y="1637258"/>
                  <a:pt x="602717" y="1636960"/>
                  <a:pt x="579947" y="1636365"/>
                </a:cubicBezTo>
                <a:cubicBezTo>
                  <a:pt x="542144" y="1636142"/>
                  <a:pt x="515616" y="1621966"/>
                  <a:pt x="500361" y="1593837"/>
                </a:cubicBezTo>
                <a:cubicBezTo>
                  <a:pt x="494482" y="1611176"/>
                  <a:pt x="483283" y="1628626"/>
                  <a:pt x="466763" y="1646187"/>
                </a:cubicBezTo>
                <a:cubicBezTo>
                  <a:pt x="464233" y="1643434"/>
                  <a:pt x="460958" y="1640532"/>
                  <a:pt x="456940" y="1637481"/>
                </a:cubicBezTo>
                <a:cubicBezTo>
                  <a:pt x="481943" y="1615008"/>
                  <a:pt x="495970" y="1583084"/>
                  <a:pt x="499021" y="1541710"/>
                </a:cubicBezTo>
                <a:lnTo>
                  <a:pt x="511299" y="1543496"/>
                </a:lnTo>
                <a:cubicBezTo>
                  <a:pt x="509662" y="1557486"/>
                  <a:pt x="507542" y="1569243"/>
                  <a:pt x="504937" y="1578768"/>
                </a:cubicBezTo>
                <a:cubicBezTo>
                  <a:pt x="518034" y="1605706"/>
                  <a:pt x="537865" y="1620552"/>
                  <a:pt x="564431" y="1623305"/>
                </a:cubicBezTo>
                <a:lnTo>
                  <a:pt x="564431" y="1517042"/>
                </a:lnTo>
                <a:lnTo>
                  <a:pt x="489868" y="1517042"/>
                </a:lnTo>
                <a:close/>
                <a:moveTo>
                  <a:pt x="1242194" y="1441363"/>
                </a:moveTo>
                <a:lnTo>
                  <a:pt x="1342542" y="1441363"/>
                </a:lnTo>
                <a:lnTo>
                  <a:pt x="1342542" y="1560016"/>
                </a:lnTo>
                <a:lnTo>
                  <a:pt x="1242194" y="1560016"/>
                </a:lnTo>
                <a:close/>
                <a:moveTo>
                  <a:pt x="3963628" y="1439800"/>
                </a:moveTo>
                <a:lnTo>
                  <a:pt x="4039754" y="1439800"/>
                </a:lnTo>
                <a:lnTo>
                  <a:pt x="4039754" y="1449846"/>
                </a:lnTo>
                <a:lnTo>
                  <a:pt x="4027252" y="1449846"/>
                </a:lnTo>
                <a:lnTo>
                  <a:pt x="4027252" y="1570508"/>
                </a:lnTo>
                <a:cubicBezTo>
                  <a:pt x="4027773" y="1570434"/>
                  <a:pt x="4028517" y="1570322"/>
                  <a:pt x="4029485" y="1570174"/>
                </a:cubicBezTo>
                <a:cubicBezTo>
                  <a:pt x="4035512" y="1569132"/>
                  <a:pt x="4039940" y="1568313"/>
                  <a:pt x="4042767" y="1567718"/>
                </a:cubicBezTo>
                <a:cubicBezTo>
                  <a:pt x="4042767" y="1571513"/>
                  <a:pt x="4042991" y="1575122"/>
                  <a:pt x="4043437" y="1578545"/>
                </a:cubicBezTo>
                <a:cubicBezTo>
                  <a:pt x="4041577" y="1578843"/>
                  <a:pt x="4038712" y="1579289"/>
                  <a:pt x="4034842" y="1579885"/>
                </a:cubicBezTo>
                <a:cubicBezTo>
                  <a:pt x="4031494" y="1580331"/>
                  <a:pt x="4028963" y="1580703"/>
                  <a:pt x="4027252" y="1581001"/>
                </a:cubicBezTo>
                <a:lnTo>
                  <a:pt x="4027252" y="1616943"/>
                </a:lnTo>
                <a:lnTo>
                  <a:pt x="4016648" y="1616943"/>
                </a:lnTo>
                <a:lnTo>
                  <a:pt x="4016648" y="1582898"/>
                </a:lnTo>
                <a:cubicBezTo>
                  <a:pt x="3996407" y="1586321"/>
                  <a:pt x="3978437" y="1589521"/>
                  <a:pt x="3962735" y="1592498"/>
                </a:cubicBezTo>
                <a:lnTo>
                  <a:pt x="3960503" y="1580778"/>
                </a:lnTo>
                <a:cubicBezTo>
                  <a:pt x="3961395" y="1580629"/>
                  <a:pt x="3962735" y="1580443"/>
                  <a:pt x="3964521" y="1580219"/>
                </a:cubicBezTo>
                <a:cubicBezTo>
                  <a:pt x="3966679" y="1579922"/>
                  <a:pt x="3970586" y="1579364"/>
                  <a:pt x="3976241" y="1578545"/>
                </a:cubicBezTo>
                <a:lnTo>
                  <a:pt x="3976241" y="1449846"/>
                </a:lnTo>
                <a:lnTo>
                  <a:pt x="3963628" y="1449846"/>
                </a:lnTo>
                <a:close/>
                <a:moveTo>
                  <a:pt x="1393999" y="1436117"/>
                </a:moveTo>
                <a:cubicBezTo>
                  <a:pt x="1402185" y="1446088"/>
                  <a:pt x="1412082" y="1459111"/>
                  <a:pt x="1423690" y="1475184"/>
                </a:cubicBezTo>
                <a:lnTo>
                  <a:pt x="1412528" y="1482216"/>
                </a:lnTo>
                <a:cubicBezTo>
                  <a:pt x="1402780" y="1467780"/>
                  <a:pt x="1393255" y="1454534"/>
                  <a:pt x="1383953" y="1442479"/>
                </a:cubicBezTo>
                <a:close/>
                <a:moveTo>
                  <a:pt x="5109419" y="1433996"/>
                </a:moveTo>
                <a:lnTo>
                  <a:pt x="5120803" y="1439800"/>
                </a:lnTo>
                <a:cubicBezTo>
                  <a:pt x="5098777" y="1477528"/>
                  <a:pt x="5071505" y="1508001"/>
                  <a:pt x="5038985" y="1531218"/>
                </a:cubicBezTo>
                <a:cubicBezTo>
                  <a:pt x="5036083" y="1527274"/>
                  <a:pt x="5033107" y="1523776"/>
                  <a:pt x="5030055" y="1520725"/>
                </a:cubicBezTo>
                <a:cubicBezTo>
                  <a:pt x="5063319" y="1498401"/>
                  <a:pt x="5089773" y="1469491"/>
                  <a:pt x="5109419" y="1433996"/>
                </a:cubicBezTo>
                <a:close/>
                <a:moveTo>
                  <a:pt x="2853780" y="1433996"/>
                </a:moveTo>
                <a:lnTo>
                  <a:pt x="2865723" y="1433996"/>
                </a:lnTo>
                <a:lnTo>
                  <a:pt x="2865723" y="1514475"/>
                </a:lnTo>
                <a:cubicBezTo>
                  <a:pt x="2865946" y="1551161"/>
                  <a:pt x="2862449" y="1577950"/>
                  <a:pt x="2855231" y="1594842"/>
                </a:cubicBezTo>
                <a:cubicBezTo>
                  <a:pt x="2848682" y="1612106"/>
                  <a:pt x="2834432" y="1629295"/>
                  <a:pt x="2812480" y="1646411"/>
                </a:cubicBezTo>
                <a:cubicBezTo>
                  <a:pt x="2810694" y="1644402"/>
                  <a:pt x="2807569" y="1641276"/>
                  <a:pt x="2803104" y="1637035"/>
                </a:cubicBezTo>
                <a:cubicBezTo>
                  <a:pt x="2835623" y="1614562"/>
                  <a:pt x="2852143" y="1585391"/>
                  <a:pt x="2852663" y="1549524"/>
                </a:cubicBezTo>
                <a:cubicBezTo>
                  <a:pt x="2841278" y="1557709"/>
                  <a:pt x="2828256" y="1567234"/>
                  <a:pt x="2813596" y="1578099"/>
                </a:cubicBezTo>
                <a:lnTo>
                  <a:pt x="2806676" y="1566825"/>
                </a:lnTo>
                <a:cubicBezTo>
                  <a:pt x="2823419" y="1556705"/>
                  <a:pt x="2838971" y="1546584"/>
                  <a:pt x="2853333" y="1536464"/>
                </a:cubicBezTo>
                <a:cubicBezTo>
                  <a:pt x="2853631" y="1527460"/>
                  <a:pt x="2853780" y="1520056"/>
                  <a:pt x="2853780" y="1514251"/>
                </a:cubicBezTo>
                <a:close/>
                <a:moveTo>
                  <a:pt x="2894075" y="1433773"/>
                </a:moveTo>
                <a:lnTo>
                  <a:pt x="2905907" y="1433773"/>
                </a:lnTo>
                <a:lnTo>
                  <a:pt x="2905907" y="1536241"/>
                </a:lnTo>
                <a:cubicBezTo>
                  <a:pt x="2917664" y="1542343"/>
                  <a:pt x="2933328" y="1551086"/>
                  <a:pt x="2952899" y="1562472"/>
                </a:cubicBezTo>
                <a:cubicBezTo>
                  <a:pt x="2954611" y="1563365"/>
                  <a:pt x="2955875" y="1564072"/>
                  <a:pt x="2956694" y="1564592"/>
                </a:cubicBezTo>
                <a:lnTo>
                  <a:pt x="2949551" y="1575531"/>
                </a:lnTo>
                <a:cubicBezTo>
                  <a:pt x="2934221" y="1565783"/>
                  <a:pt x="2919673" y="1556779"/>
                  <a:pt x="2905907" y="1548519"/>
                </a:cubicBezTo>
                <a:lnTo>
                  <a:pt x="2905907" y="1616273"/>
                </a:lnTo>
                <a:cubicBezTo>
                  <a:pt x="2905535" y="1624607"/>
                  <a:pt x="2910185" y="1628626"/>
                  <a:pt x="2919859" y="1628328"/>
                </a:cubicBezTo>
                <a:lnTo>
                  <a:pt x="2930351" y="1628328"/>
                </a:lnTo>
                <a:cubicBezTo>
                  <a:pt x="2939356" y="1628626"/>
                  <a:pt x="2944639" y="1624273"/>
                  <a:pt x="2946202" y="1615268"/>
                </a:cubicBezTo>
                <a:cubicBezTo>
                  <a:pt x="2947467" y="1607678"/>
                  <a:pt x="2948434" y="1599530"/>
                  <a:pt x="2949104" y="1590823"/>
                </a:cubicBezTo>
                <a:cubicBezTo>
                  <a:pt x="2951634" y="1591940"/>
                  <a:pt x="2955466" y="1593167"/>
                  <a:pt x="2960601" y="1594507"/>
                </a:cubicBezTo>
                <a:cubicBezTo>
                  <a:pt x="2959410" y="1604404"/>
                  <a:pt x="2958183" y="1612552"/>
                  <a:pt x="2956917" y="1618952"/>
                </a:cubicBezTo>
                <a:cubicBezTo>
                  <a:pt x="2954164" y="1632719"/>
                  <a:pt x="2945941" y="1639676"/>
                  <a:pt x="2932249" y="1639825"/>
                </a:cubicBezTo>
                <a:lnTo>
                  <a:pt x="2916957" y="1639825"/>
                </a:lnTo>
                <a:cubicBezTo>
                  <a:pt x="2901479" y="1640048"/>
                  <a:pt x="2893852" y="1632644"/>
                  <a:pt x="2894075" y="1617612"/>
                </a:cubicBezTo>
                <a:close/>
                <a:moveTo>
                  <a:pt x="3495489" y="1432433"/>
                </a:moveTo>
                <a:lnTo>
                  <a:pt x="3506875" y="1432433"/>
                </a:lnTo>
                <a:lnTo>
                  <a:pt x="3506875" y="1474737"/>
                </a:lnTo>
                <a:lnTo>
                  <a:pt x="3545049" y="1474737"/>
                </a:lnTo>
                <a:lnTo>
                  <a:pt x="3545049" y="1485230"/>
                </a:lnTo>
                <a:lnTo>
                  <a:pt x="3506875" y="1485230"/>
                </a:lnTo>
                <a:lnTo>
                  <a:pt x="3506875" y="1534343"/>
                </a:lnTo>
                <a:cubicBezTo>
                  <a:pt x="3525329" y="1531218"/>
                  <a:pt x="3538463" y="1528948"/>
                  <a:pt x="3546277" y="1527534"/>
                </a:cubicBezTo>
                <a:cubicBezTo>
                  <a:pt x="3546277" y="1530139"/>
                  <a:pt x="3546277" y="1532222"/>
                  <a:pt x="3546277" y="1533785"/>
                </a:cubicBezTo>
                <a:cubicBezTo>
                  <a:pt x="3546351" y="1535571"/>
                  <a:pt x="3546425" y="1537283"/>
                  <a:pt x="3546500" y="1538920"/>
                </a:cubicBezTo>
                <a:cubicBezTo>
                  <a:pt x="3513758" y="1543905"/>
                  <a:pt x="3476253" y="1550305"/>
                  <a:pt x="3433986" y="1558118"/>
                </a:cubicBezTo>
                <a:lnTo>
                  <a:pt x="3431530" y="1545840"/>
                </a:lnTo>
                <a:cubicBezTo>
                  <a:pt x="3433837" y="1545542"/>
                  <a:pt x="3437707" y="1544984"/>
                  <a:pt x="3443139" y="1544166"/>
                </a:cubicBezTo>
                <a:cubicBezTo>
                  <a:pt x="3447009" y="1543570"/>
                  <a:pt x="3449985" y="1543124"/>
                  <a:pt x="3452069" y="1542826"/>
                </a:cubicBezTo>
                <a:lnTo>
                  <a:pt x="3452069" y="1455092"/>
                </a:lnTo>
                <a:lnTo>
                  <a:pt x="3463231" y="1455092"/>
                </a:lnTo>
                <a:lnTo>
                  <a:pt x="3463231" y="1541264"/>
                </a:lnTo>
                <a:cubicBezTo>
                  <a:pt x="3466579" y="1540743"/>
                  <a:pt x="3471751" y="1539924"/>
                  <a:pt x="3478746" y="1538808"/>
                </a:cubicBezTo>
                <a:cubicBezTo>
                  <a:pt x="3486187" y="1537692"/>
                  <a:pt x="3491769" y="1536836"/>
                  <a:pt x="3495489" y="1536241"/>
                </a:cubicBezTo>
                <a:close/>
                <a:moveTo>
                  <a:pt x="4675771" y="1431763"/>
                </a:moveTo>
                <a:lnTo>
                  <a:pt x="4688831" y="1431763"/>
                </a:lnTo>
                <a:cubicBezTo>
                  <a:pt x="4688831" y="1447837"/>
                  <a:pt x="4688421" y="1468189"/>
                  <a:pt x="4687603" y="1492820"/>
                </a:cubicBezTo>
                <a:lnTo>
                  <a:pt x="4786163" y="1492820"/>
                </a:lnTo>
                <a:lnTo>
                  <a:pt x="4786163" y="1505098"/>
                </a:lnTo>
                <a:lnTo>
                  <a:pt x="4687825" y="1505098"/>
                </a:lnTo>
                <a:cubicBezTo>
                  <a:pt x="4696532" y="1562918"/>
                  <a:pt x="4729981" y="1604292"/>
                  <a:pt x="4788173" y="1629221"/>
                </a:cubicBezTo>
                <a:cubicBezTo>
                  <a:pt x="4783411" y="1635249"/>
                  <a:pt x="4780471" y="1639304"/>
                  <a:pt x="4779355" y="1641388"/>
                </a:cubicBezTo>
                <a:cubicBezTo>
                  <a:pt x="4723247" y="1614375"/>
                  <a:pt x="4690616" y="1575569"/>
                  <a:pt x="4681463" y="1524967"/>
                </a:cubicBezTo>
                <a:cubicBezTo>
                  <a:pt x="4674394" y="1575494"/>
                  <a:pt x="4642247" y="1615529"/>
                  <a:pt x="4585023" y="1645071"/>
                </a:cubicBezTo>
                <a:cubicBezTo>
                  <a:pt x="4580409" y="1639565"/>
                  <a:pt x="4577209" y="1635807"/>
                  <a:pt x="4575423" y="1633798"/>
                </a:cubicBezTo>
                <a:cubicBezTo>
                  <a:pt x="4636963" y="1603288"/>
                  <a:pt x="4669557" y="1560388"/>
                  <a:pt x="4673203" y="1505098"/>
                </a:cubicBezTo>
                <a:lnTo>
                  <a:pt x="4576316" y="1505098"/>
                </a:lnTo>
                <a:lnTo>
                  <a:pt x="4576316" y="1492820"/>
                </a:lnTo>
                <a:lnTo>
                  <a:pt x="4674208" y="1492820"/>
                </a:lnTo>
                <a:cubicBezTo>
                  <a:pt x="4674803" y="1484932"/>
                  <a:pt x="4675213" y="1476337"/>
                  <a:pt x="4675436" y="1467036"/>
                </a:cubicBezTo>
                <a:cubicBezTo>
                  <a:pt x="4675585" y="1462496"/>
                  <a:pt x="4675659" y="1457548"/>
                  <a:pt x="4675659" y="1452190"/>
                </a:cubicBezTo>
                <a:cubicBezTo>
                  <a:pt x="4675733" y="1447502"/>
                  <a:pt x="4675771" y="1440693"/>
                  <a:pt x="4675771" y="1431763"/>
                </a:cubicBezTo>
                <a:close/>
                <a:moveTo>
                  <a:pt x="3560453" y="1431763"/>
                </a:moveTo>
                <a:lnTo>
                  <a:pt x="3571838" y="1431763"/>
                </a:lnTo>
                <a:lnTo>
                  <a:pt x="3571838" y="1488690"/>
                </a:lnTo>
                <a:cubicBezTo>
                  <a:pt x="3591707" y="1479091"/>
                  <a:pt x="3610682" y="1467333"/>
                  <a:pt x="3628765" y="1453418"/>
                </a:cubicBezTo>
                <a:lnTo>
                  <a:pt x="3636132" y="1462348"/>
                </a:lnTo>
                <a:cubicBezTo>
                  <a:pt x="3615891" y="1476709"/>
                  <a:pt x="3594460" y="1489285"/>
                  <a:pt x="3571838" y="1500075"/>
                </a:cubicBezTo>
                <a:lnTo>
                  <a:pt x="3571838" y="1525748"/>
                </a:lnTo>
                <a:cubicBezTo>
                  <a:pt x="3571763" y="1532148"/>
                  <a:pt x="3573066" y="1536464"/>
                  <a:pt x="3575745" y="1538696"/>
                </a:cubicBezTo>
                <a:cubicBezTo>
                  <a:pt x="3578349" y="1541078"/>
                  <a:pt x="3583298" y="1542231"/>
                  <a:pt x="3590590" y="1542157"/>
                </a:cubicBezTo>
                <a:lnTo>
                  <a:pt x="3610905" y="1542157"/>
                </a:lnTo>
                <a:cubicBezTo>
                  <a:pt x="3623184" y="1542752"/>
                  <a:pt x="3629881" y="1538175"/>
                  <a:pt x="3630997" y="1528427"/>
                </a:cubicBezTo>
                <a:cubicBezTo>
                  <a:pt x="3632262" y="1522102"/>
                  <a:pt x="3633416" y="1513656"/>
                  <a:pt x="3634457" y="1503089"/>
                </a:cubicBezTo>
                <a:cubicBezTo>
                  <a:pt x="3637434" y="1504205"/>
                  <a:pt x="3640931" y="1505359"/>
                  <a:pt x="3644950" y="1506550"/>
                </a:cubicBezTo>
                <a:cubicBezTo>
                  <a:pt x="3643759" y="1516149"/>
                  <a:pt x="3642420" y="1524967"/>
                  <a:pt x="3640931" y="1533004"/>
                </a:cubicBezTo>
                <a:cubicBezTo>
                  <a:pt x="3638401" y="1546249"/>
                  <a:pt x="3629100" y="1552798"/>
                  <a:pt x="3613026" y="1552649"/>
                </a:cubicBezTo>
                <a:lnTo>
                  <a:pt x="3586014" y="1552649"/>
                </a:lnTo>
                <a:cubicBezTo>
                  <a:pt x="3576489" y="1552723"/>
                  <a:pt x="3569866" y="1550789"/>
                  <a:pt x="3566145" y="1546845"/>
                </a:cubicBezTo>
                <a:cubicBezTo>
                  <a:pt x="3562276" y="1543124"/>
                  <a:pt x="3560378" y="1536464"/>
                  <a:pt x="3560453" y="1526865"/>
                </a:cubicBezTo>
                <a:close/>
                <a:moveTo>
                  <a:pt x="1185714" y="1431763"/>
                </a:moveTo>
                <a:lnTo>
                  <a:pt x="1196876" y="1431763"/>
                </a:lnTo>
                <a:lnTo>
                  <a:pt x="1196876" y="1466478"/>
                </a:lnTo>
                <a:lnTo>
                  <a:pt x="1230474" y="1466478"/>
                </a:lnTo>
                <a:lnTo>
                  <a:pt x="1230474" y="1476747"/>
                </a:lnTo>
                <a:lnTo>
                  <a:pt x="1196876" y="1476747"/>
                </a:lnTo>
                <a:lnTo>
                  <a:pt x="1196876" y="1501750"/>
                </a:lnTo>
                <a:lnTo>
                  <a:pt x="1203127" y="1495722"/>
                </a:lnTo>
                <a:cubicBezTo>
                  <a:pt x="1212280" y="1502792"/>
                  <a:pt x="1221173" y="1510345"/>
                  <a:pt x="1229805" y="1518381"/>
                </a:cubicBezTo>
                <a:lnTo>
                  <a:pt x="1221879" y="1526418"/>
                </a:lnTo>
                <a:cubicBezTo>
                  <a:pt x="1214364" y="1519051"/>
                  <a:pt x="1206029" y="1511498"/>
                  <a:pt x="1196876" y="1503759"/>
                </a:cubicBezTo>
                <a:lnTo>
                  <a:pt x="1196876" y="1564592"/>
                </a:lnTo>
                <a:lnTo>
                  <a:pt x="1185714" y="1564592"/>
                </a:lnTo>
                <a:lnTo>
                  <a:pt x="1185714" y="1494829"/>
                </a:lnTo>
                <a:cubicBezTo>
                  <a:pt x="1177529" y="1515144"/>
                  <a:pt x="1166106" y="1533599"/>
                  <a:pt x="1151447" y="1550193"/>
                </a:cubicBezTo>
                <a:cubicBezTo>
                  <a:pt x="1149065" y="1546175"/>
                  <a:pt x="1146758" y="1542752"/>
                  <a:pt x="1144526" y="1539924"/>
                </a:cubicBezTo>
                <a:cubicBezTo>
                  <a:pt x="1161418" y="1521990"/>
                  <a:pt x="1174924" y="1500931"/>
                  <a:pt x="1185044" y="1476747"/>
                </a:cubicBezTo>
                <a:lnTo>
                  <a:pt x="1148879" y="1476747"/>
                </a:lnTo>
                <a:lnTo>
                  <a:pt x="1148879" y="1466478"/>
                </a:lnTo>
                <a:lnTo>
                  <a:pt x="1185714" y="1466478"/>
                </a:lnTo>
                <a:close/>
                <a:moveTo>
                  <a:pt x="331255" y="1431763"/>
                </a:moveTo>
                <a:lnTo>
                  <a:pt x="344426" y="1431763"/>
                </a:lnTo>
                <a:lnTo>
                  <a:pt x="344426" y="1514921"/>
                </a:lnTo>
                <a:lnTo>
                  <a:pt x="444327" y="1514921"/>
                </a:lnTo>
                <a:lnTo>
                  <a:pt x="444327" y="1527758"/>
                </a:lnTo>
                <a:lnTo>
                  <a:pt x="344426" y="1527758"/>
                </a:lnTo>
                <a:lnTo>
                  <a:pt x="344426" y="1646187"/>
                </a:lnTo>
                <a:lnTo>
                  <a:pt x="331255" y="1646187"/>
                </a:lnTo>
                <a:lnTo>
                  <a:pt x="331255" y="1527758"/>
                </a:lnTo>
                <a:lnTo>
                  <a:pt x="231354" y="1527758"/>
                </a:lnTo>
                <a:lnTo>
                  <a:pt x="231354" y="1514921"/>
                </a:lnTo>
                <a:lnTo>
                  <a:pt x="331255" y="1514921"/>
                </a:lnTo>
                <a:close/>
                <a:moveTo>
                  <a:pt x="4249378" y="1431540"/>
                </a:moveTo>
                <a:lnTo>
                  <a:pt x="4261545" y="1434666"/>
                </a:lnTo>
                <a:cubicBezTo>
                  <a:pt x="4257527" y="1446497"/>
                  <a:pt x="4253397" y="1457473"/>
                  <a:pt x="4249155" y="1467594"/>
                </a:cubicBezTo>
                <a:lnTo>
                  <a:pt x="4323048" y="1467594"/>
                </a:lnTo>
                <a:cubicBezTo>
                  <a:pt x="4322155" y="1519684"/>
                  <a:pt x="4320779" y="1565039"/>
                  <a:pt x="4318918" y="1603660"/>
                </a:cubicBezTo>
                <a:cubicBezTo>
                  <a:pt x="4318918" y="1628663"/>
                  <a:pt x="4306193" y="1641090"/>
                  <a:pt x="4280743" y="1640941"/>
                </a:cubicBezTo>
                <a:cubicBezTo>
                  <a:pt x="4276205" y="1641090"/>
                  <a:pt x="4271144" y="1641202"/>
                  <a:pt x="4265563" y="1641276"/>
                </a:cubicBezTo>
                <a:cubicBezTo>
                  <a:pt x="4262884" y="1641351"/>
                  <a:pt x="4259945" y="1641388"/>
                  <a:pt x="4256745" y="1641388"/>
                </a:cubicBezTo>
                <a:cubicBezTo>
                  <a:pt x="4253917" y="1641388"/>
                  <a:pt x="4250011" y="1641388"/>
                  <a:pt x="4245025" y="1641388"/>
                </a:cubicBezTo>
                <a:cubicBezTo>
                  <a:pt x="4244281" y="1637072"/>
                  <a:pt x="4243313" y="1632867"/>
                  <a:pt x="4242123" y="1628775"/>
                </a:cubicBezTo>
                <a:cubicBezTo>
                  <a:pt x="4253805" y="1629221"/>
                  <a:pt x="4265973" y="1629444"/>
                  <a:pt x="4278623" y="1629444"/>
                </a:cubicBezTo>
                <a:cubicBezTo>
                  <a:pt x="4297449" y="1630412"/>
                  <a:pt x="4306900" y="1621370"/>
                  <a:pt x="4306975" y="1602320"/>
                </a:cubicBezTo>
                <a:cubicBezTo>
                  <a:pt x="4308314" y="1578285"/>
                  <a:pt x="4309542" y="1537208"/>
                  <a:pt x="4310658" y="1479091"/>
                </a:cubicBezTo>
                <a:lnTo>
                  <a:pt x="4244355" y="1479091"/>
                </a:lnTo>
                <a:cubicBezTo>
                  <a:pt x="4238253" y="1493676"/>
                  <a:pt x="4232003" y="1506252"/>
                  <a:pt x="4225603" y="1516819"/>
                </a:cubicBezTo>
                <a:cubicBezTo>
                  <a:pt x="4223073" y="1514809"/>
                  <a:pt x="4219575" y="1512577"/>
                  <a:pt x="4215111" y="1510121"/>
                </a:cubicBezTo>
                <a:cubicBezTo>
                  <a:pt x="4228728" y="1488169"/>
                  <a:pt x="4240151" y="1461975"/>
                  <a:pt x="4249378" y="1431540"/>
                </a:cubicBezTo>
                <a:close/>
                <a:moveTo>
                  <a:pt x="4158853" y="1431540"/>
                </a:moveTo>
                <a:lnTo>
                  <a:pt x="4171243" y="1434219"/>
                </a:lnTo>
                <a:cubicBezTo>
                  <a:pt x="4170351" y="1436898"/>
                  <a:pt x="4168825" y="1441586"/>
                  <a:pt x="4166667" y="1448283"/>
                </a:cubicBezTo>
                <a:cubicBezTo>
                  <a:pt x="4163765" y="1457436"/>
                  <a:pt x="4161644" y="1464022"/>
                  <a:pt x="4160305" y="1468040"/>
                </a:cubicBezTo>
                <a:lnTo>
                  <a:pt x="4205734" y="1468040"/>
                </a:lnTo>
                <a:lnTo>
                  <a:pt x="4205734" y="1641388"/>
                </a:lnTo>
                <a:lnTo>
                  <a:pt x="4193903" y="1641388"/>
                </a:lnTo>
                <a:lnTo>
                  <a:pt x="4193903" y="1623082"/>
                </a:lnTo>
                <a:lnTo>
                  <a:pt x="4136975" y="1623082"/>
                </a:lnTo>
                <a:lnTo>
                  <a:pt x="4136975" y="1642950"/>
                </a:lnTo>
                <a:lnTo>
                  <a:pt x="4125032" y="1642950"/>
                </a:lnTo>
                <a:lnTo>
                  <a:pt x="4125032" y="1468040"/>
                </a:lnTo>
                <a:lnTo>
                  <a:pt x="4148361" y="1468040"/>
                </a:lnTo>
                <a:cubicBezTo>
                  <a:pt x="4152751" y="1454199"/>
                  <a:pt x="4156249" y="1442033"/>
                  <a:pt x="4158853" y="1431540"/>
                </a:cubicBezTo>
                <a:close/>
                <a:moveTo>
                  <a:pt x="2092077" y="1431540"/>
                </a:moveTo>
                <a:lnTo>
                  <a:pt x="2104690" y="1432880"/>
                </a:lnTo>
                <a:cubicBezTo>
                  <a:pt x="2101491" y="1453120"/>
                  <a:pt x="2098886" y="1468301"/>
                  <a:pt x="2096877" y="1478421"/>
                </a:cubicBezTo>
                <a:lnTo>
                  <a:pt x="2139182" y="1478421"/>
                </a:lnTo>
                <a:lnTo>
                  <a:pt x="2139182" y="1489806"/>
                </a:lnTo>
                <a:cubicBezTo>
                  <a:pt x="2135461" y="1531701"/>
                  <a:pt x="2128094" y="1562807"/>
                  <a:pt x="2117081" y="1583122"/>
                </a:cubicBezTo>
                <a:cubicBezTo>
                  <a:pt x="2129731" y="1593316"/>
                  <a:pt x="2140447" y="1602060"/>
                  <a:pt x="2149227" y="1609353"/>
                </a:cubicBezTo>
                <a:lnTo>
                  <a:pt x="2140075" y="1619175"/>
                </a:lnTo>
                <a:cubicBezTo>
                  <a:pt x="2139033" y="1618357"/>
                  <a:pt x="2137358" y="1616943"/>
                  <a:pt x="2135052" y="1614934"/>
                </a:cubicBezTo>
                <a:cubicBezTo>
                  <a:pt x="2125303" y="1606450"/>
                  <a:pt x="2117155" y="1599418"/>
                  <a:pt x="2110607" y="1593837"/>
                </a:cubicBezTo>
                <a:cubicBezTo>
                  <a:pt x="2100709" y="1610134"/>
                  <a:pt x="2086236" y="1626058"/>
                  <a:pt x="2067186" y="1641611"/>
                </a:cubicBezTo>
                <a:cubicBezTo>
                  <a:pt x="2064433" y="1637890"/>
                  <a:pt x="2061381" y="1634616"/>
                  <a:pt x="2058033" y="1631788"/>
                </a:cubicBezTo>
                <a:cubicBezTo>
                  <a:pt x="2077008" y="1617650"/>
                  <a:pt x="2091556" y="1602469"/>
                  <a:pt x="2101677" y="1586247"/>
                </a:cubicBezTo>
                <a:cubicBezTo>
                  <a:pt x="2092896" y="1578731"/>
                  <a:pt x="2081697" y="1569429"/>
                  <a:pt x="2068079" y="1558342"/>
                </a:cubicBezTo>
                <a:cubicBezTo>
                  <a:pt x="2073586" y="1537506"/>
                  <a:pt x="2078534" y="1514661"/>
                  <a:pt x="2082925" y="1489806"/>
                </a:cubicBezTo>
                <a:lnTo>
                  <a:pt x="2061493" y="1489806"/>
                </a:lnTo>
                <a:lnTo>
                  <a:pt x="2061493" y="1478421"/>
                </a:lnTo>
                <a:lnTo>
                  <a:pt x="2085045" y="1478421"/>
                </a:lnTo>
                <a:cubicBezTo>
                  <a:pt x="2087650" y="1462943"/>
                  <a:pt x="2089994" y="1447316"/>
                  <a:pt x="2092077" y="1431540"/>
                </a:cubicBezTo>
                <a:close/>
                <a:moveTo>
                  <a:pt x="1636552" y="1431540"/>
                </a:moveTo>
                <a:lnTo>
                  <a:pt x="1648384" y="1431540"/>
                </a:lnTo>
                <a:lnTo>
                  <a:pt x="1648384" y="1477640"/>
                </a:lnTo>
                <a:lnTo>
                  <a:pt x="1674726" y="1477640"/>
                </a:lnTo>
                <a:lnTo>
                  <a:pt x="1674726" y="1488690"/>
                </a:lnTo>
                <a:lnTo>
                  <a:pt x="1648384" y="1488690"/>
                </a:lnTo>
                <a:lnTo>
                  <a:pt x="1648384" y="1525525"/>
                </a:lnTo>
                <a:lnTo>
                  <a:pt x="1655081" y="1519944"/>
                </a:lnTo>
                <a:cubicBezTo>
                  <a:pt x="1664829" y="1529543"/>
                  <a:pt x="1673870" y="1538920"/>
                  <a:pt x="1682205" y="1548073"/>
                </a:cubicBezTo>
                <a:lnTo>
                  <a:pt x="1673275" y="1555886"/>
                </a:lnTo>
                <a:cubicBezTo>
                  <a:pt x="1665759" y="1546733"/>
                  <a:pt x="1657462" y="1537283"/>
                  <a:pt x="1648384" y="1527534"/>
                </a:cubicBezTo>
                <a:lnTo>
                  <a:pt x="1648384" y="1645964"/>
                </a:lnTo>
                <a:lnTo>
                  <a:pt x="1636552" y="1645964"/>
                </a:lnTo>
                <a:lnTo>
                  <a:pt x="1636552" y="1513135"/>
                </a:lnTo>
                <a:cubicBezTo>
                  <a:pt x="1629855" y="1538362"/>
                  <a:pt x="1619623" y="1561690"/>
                  <a:pt x="1605856" y="1583122"/>
                </a:cubicBezTo>
                <a:cubicBezTo>
                  <a:pt x="1603847" y="1578359"/>
                  <a:pt x="1601577" y="1573931"/>
                  <a:pt x="1599047" y="1569839"/>
                </a:cubicBezTo>
                <a:cubicBezTo>
                  <a:pt x="1615195" y="1547589"/>
                  <a:pt x="1627473" y="1520539"/>
                  <a:pt x="1635882" y="1488690"/>
                </a:cubicBezTo>
                <a:lnTo>
                  <a:pt x="1604516" y="1488690"/>
                </a:lnTo>
                <a:lnTo>
                  <a:pt x="1604516" y="1477640"/>
                </a:lnTo>
                <a:lnTo>
                  <a:pt x="1636552" y="1477640"/>
                </a:lnTo>
                <a:close/>
                <a:moveTo>
                  <a:pt x="3924561" y="1431317"/>
                </a:moveTo>
                <a:lnTo>
                  <a:pt x="3935276" y="1431317"/>
                </a:lnTo>
                <a:lnTo>
                  <a:pt x="3935276" y="1464022"/>
                </a:lnTo>
                <a:lnTo>
                  <a:pt x="3960279" y="1464022"/>
                </a:lnTo>
                <a:lnTo>
                  <a:pt x="3960279" y="1474068"/>
                </a:lnTo>
                <a:lnTo>
                  <a:pt x="3935276" y="1474068"/>
                </a:lnTo>
                <a:lnTo>
                  <a:pt x="3935276" y="1510121"/>
                </a:lnTo>
                <a:lnTo>
                  <a:pt x="3966195" y="1510121"/>
                </a:lnTo>
                <a:lnTo>
                  <a:pt x="3966195" y="1520167"/>
                </a:lnTo>
                <a:lnTo>
                  <a:pt x="3941973" y="1520167"/>
                </a:lnTo>
                <a:lnTo>
                  <a:pt x="3941973" y="1556109"/>
                </a:lnTo>
                <a:lnTo>
                  <a:pt x="3963628" y="1556109"/>
                </a:lnTo>
                <a:lnTo>
                  <a:pt x="3963628" y="1565932"/>
                </a:lnTo>
                <a:lnTo>
                  <a:pt x="3941973" y="1565932"/>
                </a:lnTo>
                <a:lnTo>
                  <a:pt x="3941973" y="1614822"/>
                </a:lnTo>
                <a:cubicBezTo>
                  <a:pt x="3954177" y="1623528"/>
                  <a:pt x="3973599" y="1627733"/>
                  <a:pt x="4000240" y="1627435"/>
                </a:cubicBezTo>
                <a:cubicBezTo>
                  <a:pt x="4003812" y="1627435"/>
                  <a:pt x="4009765" y="1627435"/>
                  <a:pt x="4018099" y="1627435"/>
                </a:cubicBezTo>
                <a:cubicBezTo>
                  <a:pt x="4060143" y="1627510"/>
                  <a:pt x="4088569" y="1627361"/>
                  <a:pt x="4103377" y="1626989"/>
                </a:cubicBezTo>
                <a:cubicBezTo>
                  <a:pt x="4101071" y="1631379"/>
                  <a:pt x="4099619" y="1635323"/>
                  <a:pt x="4099025" y="1638820"/>
                </a:cubicBezTo>
                <a:cubicBezTo>
                  <a:pt x="4095676" y="1638820"/>
                  <a:pt x="4089351" y="1638820"/>
                  <a:pt x="4080049" y="1638820"/>
                </a:cubicBezTo>
                <a:cubicBezTo>
                  <a:pt x="4036963" y="1639044"/>
                  <a:pt x="4008983" y="1638895"/>
                  <a:pt x="3996110" y="1638374"/>
                </a:cubicBezTo>
                <a:cubicBezTo>
                  <a:pt x="3952727" y="1638746"/>
                  <a:pt x="3924300" y="1624049"/>
                  <a:pt x="3910831" y="1594284"/>
                </a:cubicBezTo>
                <a:cubicBezTo>
                  <a:pt x="3908525" y="1610506"/>
                  <a:pt x="3902832" y="1627026"/>
                  <a:pt x="3893753" y="1643843"/>
                </a:cubicBezTo>
                <a:cubicBezTo>
                  <a:pt x="3889958" y="1640495"/>
                  <a:pt x="3886981" y="1638076"/>
                  <a:pt x="3884823" y="1636588"/>
                </a:cubicBezTo>
                <a:cubicBezTo>
                  <a:pt x="3892488" y="1622301"/>
                  <a:pt x="3897511" y="1608720"/>
                  <a:pt x="3899893" y="1595846"/>
                </a:cubicBezTo>
                <a:cubicBezTo>
                  <a:pt x="3902423" y="1583494"/>
                  <a:pt x="3903650" y="1564853"/>
                  <a:pt x="3903576" y="1539924"/>
                </a:cubicBezTo>
                <a:lnTo>
                  <a:pt x="3914068" y="1539924"/>
                </a:lnTo>
                <a:cubicBezTo>
                  <a:pt x="3914068" y="1555477"/>
                  <a:pt x="3913696" y="1567495"/>
                  <a:pt x="3912952" y="1575978"/>
                </a:cubicBezTo>
                <a:cubicBezTo>
                  <a:pt x="3918905" y="1588628"/>
                  <a:pt x="3925007" y="1598376"/>
                  <a:pt x="3931258" y="1605223"/>
                </a:cubicBezTo>
                <a:lnTo>
                  <a:pt x="3931258" y="1520167"/>
                </a:lnTo>
                <a:lnTo>
                  <a:pt x="3891186" y="1520167"/>
                </a:lnTo>
                <a:lnTo>
                  <a:pt x="3891186" y="1510121"/>
                </a:lnTo>
                <a:lnTo>
                  <a:pt x="3924561" y="1510121"/>
                </a:lnTo>
                <a:lnTo>
                  <a:pt x="3924561" y="1474068"/>
                </a:lnTo>
                <a:lnTo>
                  <a:pt x="3896209" y="1474068"/>
                </a:lnTo>
                <a:lnTo>
                  <a:pt x="3896209" y="1464022"/>
                </a:lnTo>
                <a:lnTo>
                  <a:pt x="3924561" y="1464022"/>
                </a:lnTo>
                <a:close/>
                <a:moveTo>
                  <a:pt x="1932794" y="1431317"/>
                </a:moveTo>
                <a:lnTo>
                  <a:pt x="1945631" y="1431317"/>
                </a:lnTo>
                <a:lnTo>
                  <a:pt x="1945631" y="1489137"/>
                </a:lnTo>
                <a:lnTo>
                  <a:pt x="2023542" y="1469715"/>
                </a:lnTo>
                <a:cubicBezTo>
                  <a:pt x="2023021" y="1495759"/>
                  <a:pt x="2021942" y="1519758"/>
                  <a:pt x="2020305" y="1541710"/>
                </a:cubicBezTo>
                <a:cubicBezTo>
                  <a:pt x="2019784" y="1564183"/>
                  <a:pt x="2009292" y="1575085"/>
                  <a:pt x="1988828" y="1574415"/>
                </a:cubicBezTo>
                <a:cubicBezTo>
                  <a:pt x="1985851" y="1574490"/>
                  <a:pt x="1982540" y="1574564"/>
                  <a:pt x="1978894" y="1574638"/>
                </a:cubicBezTo>
                <a:cubicBezTo>
                  <a:pt x="1977108" y="1574638"/>
                  <a:pt x="1975173" y="1574638"/>
                  <a:pt x="1973089" y="1574638"/>
                </a:cubicBezTo>
                <a:cubicBezTo>
                  <a:pt x="1971303" y="1574638"/>
                  <a:pt x="1968848" y="1574638"/>
                  <a:pt x="1965722" y="1574638"/>
                </a:cubicBezTo>
                <a:cubicBezTo>
                  <a:pt x="1965127" y="1569950"/>
                  <a:pt x="1964271" y="1565374"/>
                  <a:pt x="1963155" y="1560909"/>
                </a:cubicBezTo>
                <a:cubicBezTo>
                  <a:pt x="1970522" y="1561355"/>
                  <a:pt x="1978522" y="1561579"/>
                  <a:pt x="1987154" y="1561579"/>
                </a:cubicBezTo>
                <a:cubicBezTo>
                  <a:pt x="2000548" y="1562620"/>
                  <a:pt x="2007506" y="1555551"/>
                  <a:pt x="2008027" y="1540371"/>
                </a:cubicBezTo>
                <a:cubicBezTo>
                  <a:pt x="2009515" y="1522065"/>
                  <a:pt x="2010408" y="1503461"/>
                  <a:pt x="2010706" y="1484560"/>
                </a:cubicBezTo>
                <a:lnTo>
                  <a:pt x="1945631" y="1501192"/>
                </a:lnTo>
                <a:lnTo>
                  <a:pt x="1945631" y="1597297"/>
                </a:lnTo>
                <a:lnTo>
                  <a:pt x="1932794" y="1597297"/>
                </a:lnTo>
                <a:lnTo>
                  <a:pt x="1932794" y="1504429"/>
                </a:lnTo>
                <a:lnTo>
                  <a:pt x="1874751" y="1519051"/>
                </a:lnTo>
                <a:lnTo>
                  <a:pt x="1874751" y="1602767"/>
                </a:lnTo>
                <a:cubicBezTo>
                  <a:pt x="1874082" y="1618319"/>
                  <a:pt x="1881783" y="1625761"/>
                  <a:pt x="1897857" y="1625091"/>
                </a:cubicBezTo>
                <a:lnTo>
                  <a:pt x="1999767" y="1625091"/>
                </a:lnTo>
                <a:cubicBezTo>
                  <a:pt x="2017998" y="1625835"/>
                  <a:pt x="2027746" y="1619845"/>
                  <a:pt x="2029012" y="1607120"/>
                </a:cubicBezTo>
                <a:cubicBezTo>
                  <a:pt x="2030872" y="1597297"/>
                  <a:pt x="2032249" y="1586842"/>
                  <a:pt x="2033142" y="1575755"/>
                </a:cubicBezTo>
                <a:cubicBezTo>
                  <a:pt x="2038425" y="1577615"/>
                  <a:pt x="2042927" y="1579066"/>
                  <a:pt x="2046648" y="1580108"/>
                </a:cubicBezTo>
                <a:cubicBezTo>
                  <a:pt x="2045085" y="1591940"/>
                  <a:pt x="2043262" y="1602841"/>
                  <a:pt x="2041178" y="1612813"/>
                </a:cubicBezTo>
                <a:cubicBezTo>
                  <a:pt x="2038425" y="1629854"/>
                  <a:pt x="2025626" y="1638002"/>
                  <a:pt x="2002780" y="1637258"/>
                </a:cubicBezTo>
                <a:lnTo>
                  <a:pt x="1894173" y="1637258"/>
                </a:lnTo>
                <a:cubicBezTo>
                  <a:pt x="1871849" y="1638151"/>
                  <a:pt x="1861171" y="1627956"/>
                  <a:pt x="1862138" y="1606674"/>
                </a:cubicBezTo>
                <a:lnTo>
                  <a:pt x="1862138" y="1522288"/>
                </a:lnTo>
                <a:lnTo>
                  <a:pt x="1832000" y="1529767"/>
                </a:lnTo>
                <a:lnTo>
                  <a:pt x="1829880" y="1517935"/>
                </a:lnTo>
                <a:lnTo>
                  <a:pt x="1862138" y="1509898"/>
                </a:lnTo>
                <a:lnTo>
                  <a:pt x="1862138" y="1456878"/>
                </a:lnTo>
                <a:lnTo>
                  <a:pt x="1874751" y="1456878"/>
                </a:lnTo>
                <a:lnTo>
                  <a:pt x="1874751" y="1506996"/>
                </a:lnTo>
                <a:lnTo>
                  <a:pt x="1932794" y="1492374"/>
                </a:lnTo>
                <a:close/>
                <a:moveTo>
                  <a:pt x="5167907" y="1431094"/>
                </a:moveTo>
                <a:cubicBezTo>
                  <a:pt x="5183758" y="1470682"/>
                  <a:pt x="5209579" y="1500075"/>
                  <a:pt x="5245373" y="1519274"/>
                </a:cubicBezTo>
                <a:cubicBezTo>
                  <a:pt x="5241652" y="1523665"/>
                  <a:pt x="5238453" y="1527497"/>
                  <a:pt x="5235773" y="1530771"/>
                </a:cubicBezTo>
                <a:cubicBezTo>
                  <a:pt x="5199385" y="1507480"/>
                  <a:pt x="5172819" y="1475705"/>
                  <a:pt x="5156076" y="1435447"/>
                </a:cubicBezTo>
                <a:close/>
                <a:moveTo>
                  <a:pt x="2775645" y="1431094"/>
                </a:moveTo>
                <a:lnTo>
                  <a:pt x="2787477" y="1431094"/>
                </a:lnTo>
                <a:lnTo>
                  <a:pt x="2787477" y="1476747"/>
                </a:lnTo>
                <a:lnTo>
                  <a:pt x="2811029" y="1476747"/>
                </a:lnTo>
                <a:lnTo>
                  <a:pt x="2811029" y="1487797"/>
                </a:lnTo>
                <a:lnTo>
                  <a:pt x="2787477" y="1487797"/>
                </a:lnTo>
                <a:lnTo>
                  <a:pt x="2787477" y="1539143"/>
                </a:lnTo>
                <a:cubicBezTo>
                  <a:pt x="2790751" y="1538175"/>
                  <a:pt x="2795513" y="1536687"/>
                  <a:pt x="2801764" y="1534678"/>
                </a:cubicBezTo>
                <a:cubicBezTo>
                  <a:pt x="2806824" y="1533041"/>
                  <a:pt x="2810471" y="1531887"/>
                  <a:pt x="2812703" y="1531218"/>
                </a:cubicBezTo>
                <a:cubicBezTo>
                  <a:pt x="2813075" y="1535236"/>
                  <a:pt x="2813596" y="1539180"/>
                  <a:pt x="2814266" y="1543050"/>
                </a:cubicBezTo>
                <a:cubicBezTo>
                  <a:pt x="2811885" y="1543794"/>
                  <a:pt x="2808201" y="1544910"/>
                  <a:pt x="2803215" y="1546398"/>
                </a:cubicBezTo>
                <a:cubicBezTo>
                  <a:pt x="2796295" y="1548407"/>
                  <a:pt x="2791049" y="1549970"/>
                  <a:pt x="2787477" y="1551086"/>
                </a:cubicBezTo>
                <a:lnTo>
                  <a:pt x="2787477" y="1618952"/>
                </a:lnTo>
                <a:cubicBezTo>
                  <a:pt x="2788146" y="1635323"/>
                  <a:pt x="2780854" y="1643471"/>
                  <a:pt x="2765599" y="1643397"/>
                </a:cubicBezTo>
                <a:cubicBezTo>
                  <a:pt x="2761209" y="1643546"/>
                  <a:pt x="2755107" y="1643620"/>
                  <a:pt x="2747293" y="1643620"/>
                </a:cubicBezTo>
                <a:cubicBezTo>
                  <a:pt x="2746847" y="1639825"/>
                  <a:pt x="2746065" y="1635732"/>
                  <a:pt x="2744949" y="1631342"/>
                </a:cubicBezTo>
                <a:cubicBezTo>
                  <a:pt x="2752093" y="1631788"/>
                  <a:pt x="2758269" y="1632012"/>
                  <a:pt x="2763478" y="1632012"/>
                </a:cubicBezTo>
                <a:cubicBezTo>
                  <a:pt x="2771813" y="1632309"/>
                  <a:pt x="2775868" y="1627882"/>
                  <a:pt x="2775645" y="1618729"/>
                </a:cubicBezTo>
                <a:lnTo>
                  <a:pt x="2775645" y="1554993"/>
                </a:lnTo>
                <a:cubicBezTo>
                  <a:pt x="2771701" y="1556184"/>
                  <a:pt x="2765822" y="1558044"/>
                  <a:pt x="2758009" y="1560574"/>
                </a:cubicBezTo>
                <a:cubicBezTo>
                  <a:pt x="2752800" y="1562286"/>
                  <a:pt x="2748930" y="1563551"/>
                  <a:pt x="2746400" y="1564369"/>
                </a:cubicBezTo>
                <a:lnTo>
                  <a:pt x="2743833" y="1551756"/>
                </a:lnTo>
                <a:cubicBezTo>
                  <a:pt x="2753656" y="1549152"/>
                  <a:pt x="2764260" y="1546101"/>
                  <a:pt x="2775645" y="1542603"/>
                </a:cubicBezTo>
                <a:lnTo>
                  <a:pt x="2775645" y="1487797"/>
                </a:lnTo>
                <a:lnTo>
                  <a:pt x="2746177" y="1487797"/>
                </a:lnTo>
                <a:lnTo>
                  <a:pt x="2746177" y="1476747"/>
                </a:lnTo>
                <a:lnTo>
                  <a:pt x="2775645" y="1476747"/>
                </a:lnTo>
                <a:close/>
                <a:moveTo>
                  <a:pt x="2652638" y="1431094"/>
                </a:moveTo>
                <a:lnTo>
                  <a:pt x="2664247" y="1431094"/>
                </a:lnTo>
                <a:cubicBezTo>
                  <a:pt x="2664247" y="1452823"/>
                  <a:pt x="2663801" y="1473993"/>
                  <a:pt x="2662908" y="1494606"/>
                </a:cubicBezTo>
                <a:lnTo>
                  <a:pt x="2725527" y="1494606"/>
                </a:lnTo>
                <a:lnTo>
                  <a:pt x="2725527" y="1505322"/>
                </a:lnTo>
                <a:lnTo>
                  <a:pt x="2686236" y="1505322"/>
                </a:lnTo>
                <a:lnTo>
                  <a:pt x="2686236" y="1614822"/>
                </a:lnTo>
                <a:cubicBezTo>
                  <a:pt x="2685790" y="1624719"/>
                  <a:pt x="2689920" y="1629370"/>
                  <a:pt x="2698626" y="1628775"/>
                </a:cubicBezTo>
                <a:lnTo>
                  <a:pt x="2703649" y="1628775"/>
                </a:lnTo>
                <a:cubicBezTo>
                  <a:pt x="2712058" y="1629370"/>
                  <a:pt x="2716932" y="1624124"/>
                  <a:pt x="2718272" y="1613036"/>
                </a:cubicBezTo>
                <a:cubicBezTo>
                  <a:pt x="2719611" y="1604404"/>
                  <a:pt x="2720653" y="1594433"/>
                  <a:pt x="2721397" y="1583122"/>
                </a:cubicBezTo>
                <a:cubicBezTo>
                  <a:pt x="2725639" y="1585056"/>
                  <a:pt x="2729322" y="1586396"/>
                  <a:pt x="2732448" y="1587140"/>
                </a:cubicBezTo>
                <a:cubicBezTo>
                  <a:pt x="2731852" y="1596144"/>
                  <a:pt x="2730773" y="1605929"/>
                  <a:pt x="2729210" y="1616496"/>
                </a:cubicBezTo>
                <a:cubicBezTo>
                  <a:pt x="2727425" y="1632867"/>
                  <a:pt x="2719053" y="1640718"/>
                  <a:pt x="2704096" y="1640048"/>
                </a:cubicBezTo>
                <a:lnTo>
                  <a:pt x="2696506" y="1640048"/>
                </a:lnTo>
                <a:cubicBezTo>
                  <a:pt x="2681772" y="1640197"/>
                  <a:pt x="2674479" y="1632867"/>
                  <a:pt x="2674628" y="1618059"/>
                </a:cubicBezTo>
                <a:lnTo>
                  <a:pt x="2674628" y="1505322"/>
                </a:lnTo>
                <a:lnTo>
                  <a:pt x="2662238" y="1505322"/>
                </a:lnTo>
                <a:cubicBezTo>
                  <a:pt x="2660898" y="1565374"/>
                  <a:pt x="2644155" y="1612329"/>
                  <a:pt x="2612008" y="1646187"/>
                </a:cubicBezTo>
                <a:cubicBezTo>
                  <a:pt x="2610297" y="1644476"/>
                  <a:pt x="2606985" y="1641723"/>
                  <a:pt x="2602074" y="1637928"/>
                </a:cubicBezTo>
                <a:cubicBezTo>
                  <a:pt x="2633998" y="1606004"/>
                  <a:pt x="2650332" y="1561802"/>
                  <a:pt x="2651076" y="1505322"/>
                </a:cubicBezTo>
                <a:lnTo>
                  <a:pt x="2626073" y="1505322"/>
                </a:lnTo>
                <a:lnTo>
                  <a:pt x="2626073" y="1494606"/>
                </a:lnTo>
                <a:lnTo>
                  <a:pt x="2651522" y="1494606"/>
                </a:lnTo>
                <a:cubicBezTo>
                  <a:pt x="2652266" y="1473100"/>
                  <a:pt x="2652638" y="1451930"/>
                  <a:pt x="2652638" y="1431094"/>
                </a:cubicBezTo>
                <a:close/>
                <a:moveTo>
                  <a:pt x="1781659" y="1430870"/>
                </a:moveTo>
                <a:lnTo>
                  <a:pt x="1792933" y="1436563"/>
                </a:lnTo>
                <a:cubicBezTo>
                  <a:pt x="1788468" y="1442888"/>
                  <a:pt x="1781213" y="1452934"/>
                  <a:pt x="1771167" y="1466701"/>
                </a:cubicBezTo>
                <a:cubicBezTo>
                  <a:pt x="1768860" y="1469975"/>
                  <a:pt x="1767111" y="1472431"/>
                  <a:pt x="1765921" y="1474068"/>
                </a:cubicBezTo>
                <a:lnTo>
                  <a:pt x="1809565" y="1474068"/>
                </a:lnTo>
                <a:lnTo>
                  <a:pt x="1809565" y="1485230"/>
                </a:lnTo>
                <a:lnTo>
                  <a:pt x="1751745" y="1485230"/>
                </a:lnTo>
                <a:lnTo>
                  <a:pt x="1751745" y="1524744"/>
                </a:lnTo>
                <a:lnTo>
                  <a:pt x="1803202" y="1524744"/>
                </a:lnTo>
                <a:lnTo>
                  <a:pt x="1803202" y="1535794"/>
                </a:lnTo>
                <a:lnTo>
                  <a:pt x="1751745" y="1535794"/>
                </a:lnTo>
                <a:lnTo>
                  <a:pt x="1751745" y="1577317"/>
                </a:lnTo>
                <a:lnTo>
                  <a:pt x="1816708" y="1577317"/>
                </a:lnTo>
                <a:lnTo>
                  <a:pt x="1816708" y="1588591"/>
                </a:lnTo>
                <a:lnTo>
                  <a:pt x="1751745" y="1588591"/>
                </a:lnTo>
                <a:lnTo>
                  <a:pt x="1751745" y="1645964"/>
                </a:lnTo>
                <a:lnTo>
                  <a:pt x="1739578" y="1645964"/>
                </a:lnTo>
                <a:lnTo>
                  <a:pt x="1739578" y="1588591"/>
                </a:lnTo>
                <a:lnTo>
                  <a:pt x="1674503" y="1588591"/>
                </a:lnTo>
                <a:lnTo>
                  <a:pt x="1674503" y="1577317"/>
                </a:lnTo>
                <a:lnTo>
                  <a:pt x="1739578" y="1577317"/>
                </a:lnTo>
                <a:lnTo>
                  <a:pt x="1739578" y="1535794"/>
                </a:lnTo>
                <a:lnTo>
                  <a:pt x="1691581" y="1535794"/>
                </a:lnTo>
                <a:lnTo>
                  <a:pt x="1691581" y="1524744"/>
                </a:lnTo>
                <a:lnTo>
                  <a:pt x="1739578" y="1524744"/>
                </a:lnTo>
                <a:lnTo>
                  <a:pt x="1739578" y="1485230"/>
                </a:lnTo>
                <a:lnTo>
                  <a:pt x="1686335" y="1485230"/>
                </a:lnTo>
                <a:lnTo>
                  <a:pt x="1686335" y="1474068"/>
                </a:lnTo>
                <a:lnTo>
                  <a:pt x="1753084" y="1474068"/>
                </a:lnTo>
                <a:cubicBezTo>
                  <a:pt x="1764395" y="1457697"/>
                  <a:pt x="1773920" y="1443298"/>
                  <a:pt x="1781659" y="1430870"/>
                </a:cubicBezTo>
                <a:close/>
                <a:moveTo>
                  <a:pt x="1708101" y="1430870"/>
                </a:moveTo>
                <a:cubicBezTo>
                  <a:pt x="1716510" y="1440544"/>
                  <a:pt x="1724807" y="1450590"/>
                  <a:pt x="1732992" y="1461008"/>
                </a:cubicBezTo>
                <a:lnTo>
                  <a:pt x="1722500" y="1468375"/>
                </a:lnTo>
                <a:cubicBezTo>
                  <a:pt x="1714463" y="1456766"/>
                  <a:pt x="1706538" y="1446386"/>
                  <a:pt x="1698725" y="1437233"/>
                </a:cubicBezTo>
                <a:close/>
                <a:moveTo>
                  <a:pt x="3751995" y="1430424"/>
                </a:moveTo>
                <a:lnTo>
                  <a:pt x="3764273" y="1433549"/>
                </a:lnTo>
                <a:cubicBezTo>
                  <a:pt x="3758617" y="1445083"/>
                  <a:pt x="3753892" y="1454236"/>
                  <a:pt x="3750097" y="1461008"/>
                </a:cubicBezTo>
                <a:lnTo>
                  <a:pt x="3871317" y="1461008"/>
                </a:lnTo>
                <a:lnTo>
                  <a:pt x="3871317" y="1471947"/>
                </a:lnTo>
                <a:lnTo>
                  <a:pt x="3743735" y="1471947"/>
                </a:lnTo>
                <a:cubicBezTo>
                  <a:pt x="3737781" y="1482067"/>
                  <a:pt x="3731010" y="1492150"/>
                  <a:pt x="3723419" y="1502196"/>
                </a:cubicBezTo>
                <a:lnTo>
                  <a:pt x="3845198" y="1502196"/>
                </a:lnTo>
                <a:lnTo>
                  <a:pt x="3845198" y="1615715"/>
                </a:lnTo>
                <a:cubicBezTo>
                  <a:pt x="3845868" y="1632830"/>
                  <a:pt x="3837124" y="1641388"/>
                  <a:pt x="3818967" y="1641388"/>
                </a:cubicBezTo>
                <a:cubicBezTo>
                  <a:pt x="3810707" y="1641685"/>
                  <a:pt x="3800177" y="1641834"/>
                  <a:pt x="3787378" y="1641834"/>
                </a:cubicBezTo>
                <a:cubicBezTo>
                  <a:pt x="3786560" y="1636849"/>
                  <a:pt x="3785518" y="1632719"/>
                  <a:pt x="3784253" y="1629444"/>
                </a:cubicBezTo>
                <a:cubicBezTo>
                  <a:pt x="3793108" y="1629742"/>
                  <a:pt x="3803675" y="1629891"/>
                  <a:pt x="3815953" y="1629891"/>
                </a:cubicBezTo>
                <a:cubicBezTo>
                  <a:pt x="3822427" y="1629965"/>
                  <a:pt x="3826892" y="1628775"/>
                  <a:pt x="3829348" y="1626319"/>
                </a:cubicBezTo>
                <a:cubicBezTo>
                  <a:pt x="3831952" y="1624087"/>
                  <a:pt x="3833217" y="1619957"/>
                  <a:pt x="3833143" y="1613929"/>
                </a:cubicBezTo>
                <a:lnTo>
                  <a:pt x="3833143" y="1594060"/>
                </a:lnTo>
                <a:lnTo>
                  <a:pt x="3715829" y="1594060"/>
                </a:lnTo>
                <a:lnTo>
                  <a:pt x="3715829" y="1645964"/>
                </a:lnTo>
                <a:lnTo>
                  <a:pt x="3703774" y="1645964"/>
                </a:lnTo>
                <a:lnTo>
                  <a:pt x="3703774" y="1526418"/>
                </a:lnTo>
                <a:cubicBezTo>
                  <a:pt x="3693059" y="1538175"/>
                  <a:pt x="3680557" y="1550417"/>
                  <a:pt x="3666269" y="1563141"/>
                </a:cubicBezTo>
                <a:cubicBezTo>
                  <a:pt x="3663665" y="1559867"/>
                  <a:pt x="3660837" y="1556593"/>
                  <a:pt x="3657786" y="1553319"/>
                </a:cubicBezTo>
                <a:cubicBezTo>
                  <a:pt x="3687626" y="1528911"/>
                  <a:pt x="3711625" y="1501787"/>
                  <a:pt x="3729782" y="1471947"/>
                </a:cubicBezTo>
                <a:lnTo>
                  <a:pt x="3666269" y="1471947"/>
                </a:lnTo>
                <a:lnTo>
                  <a:pt x="3666269" y="1461008"/>
                </a:lnTo>
                <a:lnTo>
                  <a:pt x="3736256" y="1461008"/>
                </a:lnTo>
                <a:cubicBezTo>
                  <a:pt x="3742060" y="1450813"/>
                  <a:pt x="3747306" y="1440619"/>
                  <a:pt x="3751995" y="1430424"/>
                </a:cubicBezTo>
                <a:close/>
                <a:moveTo>
                  <a:pt x="1038709" y="1430424"/>
                </a:moveTo>
                <a:lnTo>
                  <a:pt x="1051322" y="1430424"/>
                </a:lnTo>
                <a:cubicBezTo>
                  <a:pt x="1051099" y="1454757"/>
                  <a:pt x="1051546" y="1477379"/>
                  <a:pt x="1052662" y="1498290"/>
                </a:cubicBezTo>
                <a:lnTo>
                  <a:pt x="1132471" y="1498290"/>
                </a:lnTo>
                <a:lnTo>
                  <a:pt x="1132471" y="1509675"/>
                </a:lnTo>
                <a:lnTo>
                  <a:pt x="1053331" y="1509675"/>
                </a:lnTo>
                <a:cubicBezTo>
                  <a:pt x="1054299" y="1521135"/>
                  <a:pt x="1055452" y="1531664"/>
                  <a:pt x="1056792" y="1541264"/>
                </a:cubicBezTo>
                <a:cubicBezTo>
                  <a:pt x="1058875" y="1555626"/>
                  <a:pt x="1060922" y="1567048"/>
                  <a:pt x="1062931" y="1575531"/>
                </a:cubicBezTo>
                <a:cubicBezTo>
                  <a:pt x="1077739" y="1562583"/>
                  <a:pt x="1092064" y="1546510"/>
                  <a:pt x="1105905" y="1527311"/>
                </a:cubicBezTo>
                <a:lnTo>
                  <a:pt x="1116397" y="1534120"/>
                </a:lnTo>
                <a:cubicBezTo>
                  <a:pt x="1098761" y="1557188"/>
                  <a:pt x="1082167" y="1575271"/>
                  <a:pt x="1066614" y="1588368"/>
                </a:cubicBezTo>
                <a:cubicBezTo>
                  <a:pt x="1069219" y="1595884"/>
                  <a:pt x="1072047" y="1602581"/>
                  <a:pt x="1075098" y="1608460"/>
                </a:cubicBezTo>
                <a:cubicBezTo>
                  <a:pt x="1082762" y="1623938"/>
                  <a:pt x="1091283" y="1631491"/>
                  <a:pt x="1100659" y="1631119"/>
                </a:cubicBezTo>
                <a:cubicBezTo>
                  <a:pt x="1107058" y="1631491"/>
                  <a:pt x="1111560" y="1626989"/>
                  <a:pt x="1114165" y="1617612"/>
                </a:cubicBezTo>
                <a:cubicBezTo>
                  <a:pt x="1116695" y="1607939"/>
                  <a:pt x="1118667" y="1597967"/>
                  <a:pt x="1120081" y="1587698"/>
                </a:cubicBezTo>
                <a:cubicBezTo>
                  <a:pt x="1124025" y="1589633"/>
                  <a:pt x="1127857" y="1591047"/>
                  <a:pt x="1131578" y="1591940"/>
                </a:cubicBezTo>
                <a:cubicBezTo>
                  <a:pt x="1129941" y="1604069"/>
                  <a:pt x="1127634" y="1614896"/>
                  <a:pt x="1124657" y="1624421"/>
                </a:cubicBezTo>
                <a:cubicBezTo>
                  <a:pt x="1120937" y="1637444"/>
                  <a:pt x="1112863" y="1643843"/>
                  <a:pt x="1100436" y="1643620"/>
                </a:cubicBezTo>
                <a:cubicBezTo>
                  <a:pt x="1085999" y="1643843"/>
                  <a:pt x="1073646" y="1633723"/>
                  <a:pt x="1063377" y="1613259"/>
                </a:cubicBezTo>
                <a:cubicBezTo>
                  <a:pt x="1060922" y="1608274"/>
                  <a:pt x="1058652" y="1602767"/>
                  <a:pt x="1056568" y="1596739"/>
                </a:cubicBezTo>
                <a:cubicBezTo>
                  <a:pt x="1042430" y="1608199"/>
                  <a:pt x="1023752" y="1619808"/>
                  <a:pt x="1000535" y="1631565"/>
                </a:cubicBezTo>
                <a:cubicBezTo>
                  <a:pt x="997781" y="1627398"/>
                  <a:pt x="995102" y="1623975"/>
                  <a:pt x="992498" y="1621296"/>
                </a:cubicBezTo>
                <a:cubicBezTo>
                  <a:pt x="1015864" y="1609985"/>
                  <a:pt x="1035844" y="1597707"/>
                  <a:pt x="1052439" y="1584461"/>
                </a:cubicBezTo>
                <a:cubicBezTo>
                  <a:pt x="1048941" y="1571959"/>
                  <a:pt x="1046262" y="1558081"/>
                  <a:pt x="1044402" y="1542826"/>
                </a:cubicBezTo>
                <a:cubicBezTo>
                  <a:pt x="1042913" y="1530622"/>
                  <a:pt x="1041872" y="1519572"/>
                  <a:pt x="1041276" y="1509675"/>
                </a:cubicBezTo>
                <a:lnTo>
                  <a:pt x="977206" y="1509675"/>
                </a:lnTo>
                <a:lnTo>
                  <a:pt x="977206" y="1553095"/>
                </a:lnTo>
                <a:cubicBezTo>
                  <a:pt x="995586" y="1549672"/>
                  <a:pt x="1010469" y="1546770"/>
                  <a:pt x="1021854" y="1544389"/>
                </a:cubicBezTo>
                <a:cubicBezTo>
                  <a:pt x="1021854" y="1548631"/>
                  <a:pt x="1022003" y="1552537"/>
                  <a:pt x="1022301" y="1556109"/>
                </a:cubicBezTo>
                <a:cubicBezTo>
                  <a:pt x="1011436" y="1557970"/>
                  <a:pt x="996405" y="1560872"/>
                  <a:pt x="977206" y="1564816"/>
                </a:cubicBezTo>
                <a:lnTo>
                  <a:pt x="977206" y="1616720"/>
                </a:lnTo>
                <a:cubicBezTo>
                  <a:pt x="977801" y="1632867"/>
                  <a:pt x="970285" y="1641165"/>
                  <a:pt x="954658" y="1641611"/>
                </a:cubicBezTo>
                <a:cubicBezTo>
                  <a:pt x="950194" y="1641909"/>
                  <a:pt x="941487" y="1642058"/>
                  <a:pt x="928539" y="1642058"/>
                </a:cubicBezTo>
                <a:cubicBezTo>
                  <a:pt x="928093" y="1637890"/>
                  <a:pt x="927274" y="1633612"/>
                  <a:pt x="926083" y="1629221"/>
                </a:cubicBezTo>
                <a:cubicBezTo>
                  <a:pt x="929655" y="1629593"/>
                  <a:pt x="937729" y="1629816"/>
                  <a:pt x="950305" y="1629891"/>
                </a:cubicBezTo>
                <a:cubicBezTo>
                  <a:pt x="960500" y="1630263"/>
                  <a:pt x="965374" y="1625798"/>
                  <a:pt x="964928" y="1616496"/>
                </a:cubicBezTo>
                <a:lnTo>
                  <a:pt x="964928" y="1567048"/>
                </a:lnTo>
                <a:cubicBezTo>
                  <a:pt x="947961" y="1570248"/>
                  <a:pt x="932334" y="1573373"/>
                  <a:pt x="918047" y="1576424"/>
                </a:cubicBezTo>
                <a:lnTo>
                  <a:pt x="915033" y="1564146"/>
                </a:lnTo>
                <a:cubicBezTo>
                  <a:pt x="929990" y="1561690"/>
                  <a:pt x="946622" y="1558788"/>
                  <a:pt x="964928" y="1555440"/>
                </a:cubicBezTo>
                <a:lnTo>
                  <a:pt x="964928" y="1509675"/>
                </a:lnTo>
                <a:lnTo>
                  <a:pt x="914810" y="1509675"/>
                </a:lnTo>
                <a:lnTo>
                  <a:pt x="914810" y="1498290"/>
                </a:lnTo>
                <a:lnTo>
                  <a:pt x="964928" y="1498290"/>
                </a:lnTo>
                <a:lnTo>
                  <a:pt x="964928" y="1459892"/>
                </a:lnTo>
                <a:cubicBezTo>
                  <a:pt x="948780" y="1461901"/>
                  <a:pt x="935199" y="1463427"/>
                  <a:pt x="924186" y="1464468"/>
                </a:cubicBezTo>
                <a:cubicBezTo>
                  <a:pt x="923367" y="1459408"/>
                  <a:pt x="922214" y="1455501"/>
                  <a:pt x="920726" y="1452748"/>
                </a:cubicBezTo>
                <a:cubicBezTo>
                  <a:pt x="949152" y="1450441"/>
                  <a:pt x="978880" y="1446572"/>
                  <a:pt x="1009911" y="1441140"/>
                </a:cubicBezTo>
                <a:lnTo>
                  <a:pt x="1013818" y="1452525"/>
                </a:lnTo>
                <a:cubicBezTo>
                  <a:pt x="1006674" y="1453864"/>
                  <a:pt x="994470" y="1455687"/>
                  <a:pt x="977206" y="1457994"/>
                </a:cubicBezTo>
                <a:lnTo>
                  <a:pt x="977206" y="1498290"/>
                </a:lnTo>
                <a:lnTo>
                  <a:pt x="1040607" y="1498290"/>
                </a:lnTo>
                <a:cubicBezTo>
                  <a:pt x="1039342" y="1479686"/>
                  <a:pt x="1038709" y="1457064"/>
                  <a:pt x="1038709" y="1430424"/>
                </a:cubicBezTo>
                <a:close/>
                <a:moveTo>
                  <a:pt x="1502383" y="1430089"/>
                </a:moveTo>
                <a:cubicBezTo>
                  <a:pt x="1507518" y="1437456"/>
                  <a:pt x="1514141" y="1447390"/>
                  <a:pt x="1522252" y="1459892"/>
                </a:cubicBezTo>
                <a:lnTo>
                  <a:pt x="1511424" y="1466254"/>
                </a:lnTo>
                <a:cubicBezTo>
                  <a:pt x="1504950" y="1455315"/>
                  <a:pt x="1498551" y="1445270"/>
                  <a:pt x="1492226" y="1436117"/>
                </a:cubicBezTo>
                <a:close/>
                <a:moveTo>
                  <a:pt x="5367709" y="1429866"/>
                </a:moveTo>
                <a:cubicBezTo>
                  <a:pt x="5370983" y="1438795"/>
                  <a:pt x="5374109" y="1447874"/>
                  <a:pt x="5377085" y="1457101"/>
                </a:cubicBezTo>
                <a:lnTo>
                  <a:pt x="5472410" y="1457101"/>
                </a:lnTo>
                <a:lnTo>
                  <a:pt x="5472410" y="1467817"/>
                </a:lnTo>
                <a:lnTo>
                  <a:pt x="5261669" y="1467817"/>
                </a:lnTo>
                <a:lnTo>
                  <a:pt x="5261669" y="1457101"/>
                </a:lnTo>
                <a:lnTo>
                  <a:pt x="5364249" y="1457101"/>
                </a:lnTo>
                <a:cubicBezTo>
                  <a:pt x="5361645" y="1449065"/>
                  <a:pt x="5358780" y="1441140"/>
                  <a:pt x="5355655" y="1433326"/>
                </a:cubicBezTo>
                <a:close/>
                <a:moveTo>
                  <a:pt x="2575843" y="1429866"/>
                </a:moveTo>
                <a:cubicBezTo>
                  <a:pt x="2579192" y="1441177"/>
                  <a:pt x="2581722" y="1450702"/>
                  <a:pt x="2583433" y="1458441"/>
                </a:cubicBezTo>
                <a:lnTo>
                  <a:pt x="2571713" y="1460785"/>
                </a:lnTo>
                <a:cubicBezTo>
                  <a:pt x="2569257" y="1450069"/>
                  <a:pt x="2566839" y="1440544"/>
                  <a:pt x="2564458" y="1432210"/>
                </a:cubicBezTo>
                <a:close/>
                <a:moveTo>
                  <a:pt x="110580" y="1429866"/>
                </a:moveTo>
                <a:cubicBezTo>
                  <a:pt x="112961" y="1436786"/>
                  <a:pt x="115417" y="1444265"/>
                  <a:pt x="117947" y="1452302"/>
                </a:cubicBezTo>
                <a:lnTo>
                  <a:pt x="201774" y="1452302"/>
                </a:lnTo>
                <a:lnTo>
                  <a:pt x="201774" y="1462124"/>
                </a:lnTo>
                <a:lnTo>
                  <a:pt x="157237" y="1462124"/>
                </a:lnTo>
                <a:lnTo>
                  <a:pt x="165721" y="1466478"/>
                </a:lnTo>
                <a:cubicBezTo>
                  <a:pt x="165423" y="1466850"/>
                  <a:pt x="164902" y="1467482"/>
                  <a:pt x="164158" y="1468375"/>
                </a:cubicBezTo>
                <a:cubicBezTo>
                  <a:pt x="157609" y="1476561"/>
                  <a:pt x="152549" y="1482625"/>
                  <a:pt x="148977" y="1486569"/>
                </a:cubicBezTo>
                <a:lnTo>
                  <a:pt x="215727" y="1486569"/>
                </a:lnTo>
                <a:lnTo>
                  <a:pt x="215727" y="1496392"/>
                </a:lnTo>
                <a:lnTo>
                  <a:pt x="2531" y="1496392"/>
                </a:lnTo>
                <a:lnTo>
                  <a:pt x="2531" y="1486569"/>
                </a:lnTo>
                <a:lnTo>
                  <a:pt x="68499" y="1486569"/>
                </a:lnTo>
                <a:cubicBezTo>
                  <a:pt x="62546" y="1479202"/>
                  <a:pt x="57150" y="1472654"/>
                  <a:pt x="52314" y="1466924"/>
                </a:cubicBezTo>
                <a:lnTo>
                  <a:pt x="58899" y="1462124"/>
                </a:lnTo>
                <a:lnTo>
                  <a:pt x="16483" y="1462124"/>
                </a:lnTo>
                <a:lnTo>
                  <a:pt x="16483" y="1452302"/>
                </a:lnTo>
                <a:lnTo>
                  <a:pt x="105557" y="1452302"/>
                </a:lnTo>
                <a:cubicBezTo>
                  <a:pt x="104366" y="1448060"/>
                  <a:pt x="102245" y="1441512"/>
                  <a:pt x="99194" y="1432656"/>
                </a:cubicBezTo>
                <a:close/>
                <a:moveTo>
                  <a:pt x="4910733" y="1428973"/>
                </a:moveTo>
                <a:cubicBezTo>
                  <a:pt x="4915049" y="1437382"/>
                  <a:pt x="4919179" y="1446311"/>
                  <a:pt x="4923123" y="1455762"/>
                </a:cubicBezTo>
                <a:lnTo>
                  <a:pt x="4913077" y="1459669"/>
                </a:lnTo>
                <a:lnTo>
                  <a:pt x="5009517" y="1459669"/>
                </a:lnTo>
                <a:lnTo>
                  <a:pt x="5009517" y="1492597"/>
                </a:lnTo>
                <a:lnTo>
                  <a:pt x="4997574" y="1492597"/>
                </a:lnTo>
                <a:lnTo>
                  <a:pt x="4997574" y="1470384"/>
                </a:lnTo>
                <a:lnTo>
                  <a:pt x="4821547" y="1470384"/>
                </a:lnTo>
                <a:lnTo>
                  <a:pt x="4821547" y="1492597"/>
                </a:lnTo>
                <a:lnTo>
                  <a:pt x="4809715" y="1492597"/>
                </a:lnTo>
                <a:lnTo>
                  <a:pt x="4809715" y="1459669"/>
                </a:lnTo>
                <a:lnTo>
                  <a:pt x="4911179" y="1459669"/>
                </a:lnTo>
                <a:cubicBezTo>
                  <a:pt x="4906863" y="1449176"/>
                  <a:pt x="4902919" y="1440321"/>
                  <a:pt x="4899347" y="1433103"/>
                </a:cubicBezTo>
                <a:close/>
                <a:moveTo>
                  <a:pt x="2806676" y="1257448"/>
                </a:moveTo>
                <a:lnTo>
                  <a:pt x="2960378" y="1257448"/>
                </a:lnTo>
                <a:lnTo>
                  <a:pt x="2960378" y="1269169"/>
                </a:lnTo>
                <a:lnTo>
                  <a:pt x="2806676" y="1269169"/>
                </a:lnTo>
                <a:close/>
                <a:moveTo>
                  <a:pt x="5077607" y="1228985"/>
                </a:moveTo>
                <a:lnTo>
                  <a:pt x="5089885" y="1228985"/>
                </a:lnTo>
                <a:lnTo>
                  <a:pt x="5068900" y="1286247"/>
                </a:lnTo>
                <a:lnTo>
                  <a:pt x="5059523" y="1286247"/>
                </a:lnTo>
                <a:close/>
                <a:moveTo>
                  <a:pt x="2563007" y="1228985"/>
                </a:moveTo>
                <a:lnTo>
                  <a:pt x="2575285" y="1228985"/>
                </a:lnTo>
                <a:lnTo>
                  <a:pt x="2554300" y="1286247"/>
                </a:lnTo>
                <a:lnTo>
                  <a:pt x="2544924" y="1286247"/>
                </a:lnTo>
                <a:close/>
                <a:moveTo>
                  <a:pt x="3696407" y="1228650"/>
                </a:moveTo>
                <a:lnTo>
                  <a:pt x="3696407" y="1256332"/>
                </a:lnTo>
                <a:lnTo>
                  <a:pt x="3757017" y="1256332"/>
                </a:lnTo>
                <a:lnTo>
                  <a:pt x="3757017" y="1228650"/>
                </a:lnTo>
                <a:close/>
                <a:moveTo>
                  <a:pt x="1410407" y="1228650"/>
                </a:moveTo>
                <a:lnTo>
                  <a:pt x="1410407" y="1256332"/>
                </a:lnTo>
                <a:lnTo>
                  <a:pt x="1471018" y="1256332"/>
                </a:lnTo>
                <a:lnTo>
                  <a:pt x="1471018" y="1228650"/>
                </a:lnTo>
                <a:close/>
                <a:moveTo>
                  <a:pt x="1061591" y="1217711"/>
                </a:moveTo>
                <a:lnTo>
                  <a:pt x="1061591" y="1237357"/>
                </a:lnTo>
                <a:lnTo>
                  <a:pt x="1106575" y="1237357"/>
                </a:lnTo>
                <a:lnTo>
                  <a:pt x="1106575" y="1217711"/>
                </a:lnTo>
                <a:close/>
                <a:moveTo>
                  <a:pt x="1009018" y="1217711"/>
                </a:moveTo>
                <a:cubicBezTo>
                  <a:pt x="1008869" y="1225153"/>
                  <a:pt x="1008348" y="1231701"/>
                  <a:pt x="1007455" y="1237357"/>
                </a:cubicBezTo>
                <a:lnTo>
                  <a:pt x="1051992" y="1237357"/>
                </a:lnTo>
                <a:lnTo>
                  <a:pt x="1051992" y="1217711"/>
                </a:lnTo>
                <a:close/>
                <a:moveTo>
                  <a:pt x="4162313" y="1208112"/>
                </a:moveTo>
                <a:lnTo>
                  <a:pt x="4162313" y="1258900"/>
                </a:lnTo>
                <a:lnTo>
                  <a:pt x="4285097" y="1258900"/>
                </a:lnTo>
                <a:lnTo>
                  <a:pt x="4285097" y="1208112"/>
                </a:lnTo>
                <a:close/>
                <a:moveTo>
                  <a:pt x="4674877" y="1203982"/>
                </a:moveTo>
                <a:lnTo>
                  <a:pt x="4686709" y="1203982"/>
                </a:lnTo>
                <a:lnTo>
                  <a:pt x="4686709" y="1249747"/>
                </a:lnTo>
                <a:cubicBezTo>
                  <a:pt x="4686635" y="1256965"/>
                  <a:pt x="4688011" y="1261839"/>
                  <a:pt x="4690839" y="1264369"/>
                </a:cubicBezTo>
                <a:cubicBezTo>
                  <a:pt x="4693519" y="1267048"/>
                  <a:pt x="4698690" y="1268350"/>
                  <a:pt x="4706355" y="1268276"/>
                </a:cubicBezTo>
                <a:lnTo>
                  <a:pt x="4753459" y="1268276"/>
                </a:lnTo>
                <a:cubicBezTo>
                  <a:pt x="4764993" y="1268425"/>
                  <a:pt x="4771691" y="1263588"/>
                  <a:pt x="4773551" y="1253765"/>
                </a:cubicBezTo>
                <a:cubicBezTo>
                  <a:pt x="4775188" y="1246175"/>
                  <a:pt x="4776565" y="1236985"/>
                  <a:pt x="4777681" y="1226195"/>
                </a:cubicBezTo>
                <a:cubicBezTo>
                  <a:pt x="4781550" y="1227683"/>
                  <a:pt x="4785457" y="1228948"/>
                  <a:pt x="4789401" y="1229990"/>
                </a:cubicBezTo>
                <a:cubicBezTo>
                  <a:pt x="4788061" y="1240631"/>
                  <a:pt x="4786535" y="1249784"/>
                  <a:pt x="4784824" y="1257448"/>
                </a:cubicBezTo>
                <a:cubicBezTo>
                  <a:pt x="4781699" y="1272257"/>
                  <a:pt x="4771691" y="1279587"/>
                  <a:pt x="4754799" y="1279438"/>
                </a:cubicBezTo>
                <a:lnTo>
                  <a:pt x="4703676" y="1279438"/>
                </a:lnTo>
                <a:cubicBezTo>
                  <a:pt x="4683733" y="1280182"/>
                  <a:pt x="4674133" y="1270880"/>
                  <a:pt x="4674877" y="1251533"/>
                </a:cubicBezTo>
                <a:close/>
                <a:moveTo>
                  <a:pt x="4911179" y="1198959"/>
                </a:moveTo>
                <a:lnTo>
                  <a:pt x="4911179" y="1258118"/>
                </a:lnTo>
                <a:lnTo>
                  <a:pt x="4989649" y="1258118"/>
                </a:lnTo>
                <a:lnTo>
                  <a:pt x="4989649" y="1198959"/>
                </a:lnTo>
                <a:close/>
                <a:moveTo>
                  <a:pt x="3506875" y="1198959"/>
                </a:moveTo>
                <a:lnTo>
                  <a:pt x="3506875" y="1256332"/>
                </a:lnTo>
                <a:lnTo>
                  <a:pt x="3611352" y="1256332"/>
                </a:lnTo>
                <a:lnTo>
                  <a:pt x="3611352" y="1198959"/>
                </a:lnTo>
                <a:close/>
                <a:moveTo>
                  <a:pt x="3244453" y="1198512"/>
                </a:moveTo>
                <a:lnTo>
                  <a:pt x="3244453" y="1257448"/>
                </a:lnTo>
                <a:lnTo>
                  <a:pt x="3374603" y="1257448"/>
                </a:lnTo>
                <a:lnTo>
                  <a:pt x="3374603" y="1198512"/>
                </a:lnTo>
                <a:close/>
                <a:moveTo>
                  <a:pt x="4720754" y="1197173"/>
                </a:moveTo>
                <a:lnTo>
                  <a:pt x="4731023" y="1201415"/>
                </a:lnTo>
                <a:cubicBezTo>
                  <a:pt x="4723953" y="1215181"/>
                  <a:pt x="4717182" y="1226418"/>
                  <a:pt x="4710708" y="1235124"/>
                </a:cubicBezTo>
                <a:cubicBezTo>
                  <a:pt x="4720457" y="1234306"/>
                  <a:pt x="4732139" y="1233152"/>
                  <a:pt x="4745757" y="1231664"/>
                </a:cubicBezTo>
                <a:cubicBezTo>
                  <a:pt x="4742334" y="1226678"/>
                  <a:pt x="4738873" y="1221804"/>
                  <a:pt x="4735377" y="1217042"/>
                </a:cubicBezTo>
                <a:lnTo>
                  <a:pt x="4744083" y="1211795"/>
                </a:lnTo>
                <a:cubicBezTo>
                  <a:pt x="4752194" y="1222362"/>
                  <a:pt x="4759747" y="1233003"/>
                  <a:pt x="4766742" y="1243719"/>
                </a:cubicBezTo>
                <a:lnTo>
                  <a:pt x="4757365" y="1249970"/>
                </a:lnTo>
                <a:cubicBezTo>
                  <a:pt x="4756324" y="1248184"/>
                  <a:pt x="4754724" y="1245691"/>
                  <a:pt x="4752566" y="1242491"/>
                </a:cubicBezTo>
                <a:cubicBezTo>
                  <a:pt x="4752269" y="1242045"/>
                  <a:pt x="4752045" y="1241710"/>
                  <a:pt x="4751896" y="1241487"/>
                </a:cubicBezTo>
                <a:cubicBezTo>
                  <a:pt x="4735525" y="1242603"/>
                  <a:pt x="4718671" y="1244352"/>
                  <a:pt x="4701332" y="1246733"/>
                </a:cubicBezTo>
                <a:lnTo>
                  <a:pt x="4696309" y="1236240"/>
                </a:lnTo>
                <a:cubicBezTo>
                  <a:pt x="4703081" y="1230808"/>
                  <a:pt x="4711229" y="1217786"/>
                  <a:pt x="4720754" y="1197173"/>
                </a:cubicBezTo>
                <a:close/>
                <a:moveTo>
                  <a:pt x="4149923" y="1196950"/>
                </a:moveTo>
                <a:lnTo>
                  <a:pt x="4297375" y="1196950"/>
                </a:lnTo>
                <a:lnTo>
                  <a:pt x="4297375" y="1283568"/>
                </a:lnTo>
                <a:lnTo>
                  <a:pt x="4285097" y="1283568"/>
                </a:lnTo>
                <a:lnTo>
                  <a:pt x="4285097" y="1270285"/>
                </a:lnTo>
                <a:lnTo>
                  <a:pt x="4162313" y="1270285"/>
                </a:lnTo>
                <a:lnTo>
                  <a:pt x="4162313" y="1283568"/>
                </a:lnTo>
                <a:lnTo>
                  <a:pt x="4149923" y="1283568"/>
                </a:lnTo>
                <a:close/>
                <a:moveTo>
                  <a:pt x="3696407" y="1190699"/>
                </a:moveTo>
                <a:lnTo>
                  <a:pt x="3696407" y="1218381"/>
                </a:lnTo>
                <a:lnTo>
                  <a:pt x="3757017" y="1218381"/>
                </a:lnTo>
                <a:lnTo>
                  <a:pt x="3757017" y="1190699"/>
                </a:lnTo>
                <a:close/>
                <a:moveTo>
                  <a:pt x="1410407" y="1190699"/>
                </a:moveTo>
                <a:lnTo>
                  <a:pt x="1410407" y="1218381"/>
                </a:lnTo>
                <a:lnTo>
                  <a:pt x="1471018" y="1218381"/>
                </a:lnTo>
                <a:lnTo>
                  <a:pt x="1471018" y="1190699"/>
                </a:lnTo>
                <a:close/>
                <a:moveTo>
                  <a:pt x="1061591" y="1189360"/>
                </a:moveTo>
                <a:lnTo>
                  <a:pt x="1061591" y="1209005"/>
                </a:lnTo>
                <a:lnTo>
                  <a:pt x="1106575" y="1209005"/>
                </a:lnTo>
                <a:lnTo>
                  <a:pt x="1106575" y="1189360"/>
                </a:lnTo>
                <a:close/>
                <a:moveTo>
                  <a:pt x="1009018" y="1189360"/>
                </a:moveTo>
                <a:lnTo>
                  <a:pt x="1009018" y="1209005"/>
                </a:lnTo>
                <a:lnTo>
                  <a:pt x="1051992" y="1209005"/>
                </a:lnTo>
                <a:lnTo>
                  <a:pt x="1051992" y="1189360"/>
                </a:lnTo>
                <a:close/>
                <a:moveTo>
                  <a:pt x="4899347" y="1188243"/>
                </a:moveTo>
                <a:lnTo>
                  <a:pt x="5001481" y="1188243"/>
                </a:lnTo>
                <a:lnTo>
                  <a:pt x="5001481" y="1284237"/>
                </a:lnTo>
                <a:lnTo>
                  <a:pt x="4989649" y="1284237"/>
                </a:lnTo>
                <a:lnTo>
                  <a:pt x="4989649" y="1268945"/>
                </a:lnTo>
                <a:lnTo>
                  <a:pt x="4911179" y="1268945"/>
                </a:lnTo>
                <a:lnTo>
                  <a:pt x="4911179" y="1284237"/>
                </a:lnTo>
                <a:lnTo>
                  <a:pt x="4899347" y="1284237"/>
                </a:lnTo>
                <a:close/>
                <a:moveTo>
                  <a:pt x="3494596" y="1187350"/>
                </a:moveTo>
                <a:lnTo>
                  <a:pt x="3623742" y="1187350"/>
                </a:lnTo>
                <a:lnTo>
                  <a:pt x="3623742" y="1282117"/>
                </a:lnTo>
                <a:lnTo>
                  <a:pt x="3611352" y="1282117"/>
                </a:lnTo>
                <a:lnTo>
                  <a:pt x="3611352" y="1267941"/>
                </a:lnTo>
                <a:lnTo>
                  <a:pt x="3506875" y="1267941"/>
                </a:lnTo>
                <a:lnTo>
                  <a:pt x="3506875" y="1282452"/>
                </a:lnTo>
                <a:lnTo>
                  <a:pt x="3494596" y="1282452"/>
                </a:lnTo>
                <a:close/>
                <a:moveTo>
                  <a:pt x="3232175" y="1187016"/>
                </a:moveTo>
                <a:lnTo>
                  <a:pt x="3386882" y="1187016"/>
                </a:lnTo>
                <a:lnTo>
                  <a:pt x="3386882" y="1284014"/>
                </a:lnTo>
                <a:lnTo>
                  <a:pt x="3374603" y="1284014"/>
                </a:lnTo>
                <a:lnTo>
                  <a:pt x="3374603" y="1269169"/>
                </a:lnTo>
                <a:lnTo>
                  <a:pt x="3244453" y="1269169"/>
                </a:lnTo>
                <a:lnTo>
                  <a:pt x="3244453" y="1284014"/>
                </a:lnTo>
                <a:lnTo>
                  <a:pt x="3232175" y="1284014"/>
                </a:lnTo>
                <a:close/>
                <a:moveTo>
                  <a:pt x="3890963" y="1181100"/>
                </a:moveTo>
                <a:lnTo>
                  <a:pt x="4101033" y="1181100"/>
                </a:lnTo>
                <a:lnTo>
                  <a:pt x="4101033" y="1191592"/>
                </a:lnTo>
                <a:lnTo>
                  <a:pt x="4005486" y="1191592"/>
                </a:lnTo>
                <a:lnTo>
                  <a:pt x="4005486" y="1220167"/>
                </a:lnTo>
                <a:lnTo>
                  <a:pt x="4085295" y="1220167"/>
                </a:lnTo>
                <a:lnTo>
                  <a:pt x="4085295" y="1230771"/>
                </a:lnTo>
                <a:lnTo>
                  <a:pt x="4005486" y="1230771"/>
                </a:lnTo>
                <a:lnTo>
                  <a:pt x="4005486" y="1262248"/>
                </a:lnTo>
                <a:cubicBezTo>
                  <a:pt x="4005858" y="1262248"/>
                  <a:pt x="4006453" y="1262285"/>
                  <a:pt x="4007272" y="1262360"/>
                </a:cubicBezTo>
                <a:cubicBezTo>
                  <a:pt x="4008016" y="1262434"/>
                  <a:pt x="4008574" y="1262471"/>
                  <a:pt x="4008946" y="1262471"/>
                </a:cubicBezTo>
                <a:cubicBezTo>
                  <a:pt x="4020331" y="1262843"/>
                  <a:pt x="4033354" y="1263067"/>
                  <a:pt x="4048013" y="1263141"/>
                </a:cubicBezTo>
                <a:cubicBezTo>
                  <a:pt x="4060441" y="1263216"/>
                  <a:pt x="4078895" y="1263141"/>
                  <a:pt x="4103377" y="1262918"/>
                </a:cubicBezTo>
                <a:cubicBezTo>
                  <a:pt x="4101889" y="1266266"/>
                  <a:pt x="4100661" y="1270396"/>
                  <a:pt x="4099694" y="1275308"/>
                </a:cubicBezTo>
                <a:cubicBezTo>
                  <a:pt x="4061966" y="1275308"/>
                  <a:pt x="4031717" y="1275010"/>
                  <a:pt x="4008946" y="1274415"/>
                </a:cubicBezTo>
                <a:cubicBezTo>
                  <a:pt x="3973451" y="1274489"/>
                  <a:pt x="3948373" y="1261206"/>
                  <a:pt x="3933713" y="1234566"/>
                </a:cubicBezTo>
                <a:cubicBezTo>
                  <a:pt x="3927463" y="1252500"/>
                  <a:pt x="3914440" y="1269206"/>
                  <a:pt x="3894646" y="1284684"/>
                </a:cubicBezTo>
                <a:cubicBezTo>
                  <a:pt x="3891819" y="1281410"/>
                  <a:pt x="3888991" y="1278433"/>
                  <a:pt x="3886163" y="1275754"/>
                </a:cubicBezTo>
                <a:cubicBezTo>
                  <a:pt x="3911613" y="1257672"/>
                  <a:pt x="3926458" y="1232669"/>
                  <a:pt x="3930700" y="1200745"/>
                </a:cubicBezTo>
                <a:lnTo>
                  <a:pt x="3942643" y="1203089"/>
                </a:lnTo>
                <a:cubicBezTo>
                  <a:pt x="3941155" y="1209861"/>
                  <a:pt x="3939629" y="1216111"/>
                  <a:pt x="3938067" y="1221841"/>
                </a:cubicBezTo>
                <a:cubicBezTo>
                  <a:pt x="3950419" y="1245951"/>
                  <a:pt x="3968874" y="1259123"/>
                  <a:pt x="3993431" y="1261355"/>
                </a:cubicBezTo>
                <a:lnTo>
                  <a:pt x="3993431" y="1191592"/>
                </a:lnTo>
                <a:lnTo>
                  <a:pt x="3890963" y="1191592"/>
                </a:lnTo>
                <a:close/>
                <a:moveTo>
                  <a:pt x="1018841" y="1163017"/>
                </a:moveTo>
                <a:cubicBezTo>
                  <a:pt x="1014078" y="1168672"/>
                  <a:pt x="1008609" y="1174477"/>
                  <a:pt x="1002432" y="1180430"/>
                </a:cubicBezTo>
                <a:lnTo>
                  <a:pt x="1060252" y="1180430"/>
                </a:lnTo>
                <a:lnTo>
                  <a:pt x="1077330" y="1163017"/>
                </a:lnTo>
                <a:close/>
                <a:moveTo>
                  <a:pt x="2839381" y="1156655"/>
                </a:moveTo>
                <a:lnTo>
                  <a:pt x="2839381" y="1206772"/>
                </a:lnTo>
                <a:lnTo>
                  <a:pt x="2930128" y="1206772"/>
                </a:lnTo>
                <a:lnTo>
                  <a:pt x="2930128" y="1156655"/>
                </a:lnTo>
                <a:close/>
                <a:moveTo>
                  <a:pt x="4828915" y="1149622"/>
                </a:moveTo>
                <a:lnTo>
                  <a:pt x="4828915" y="1196168"/>
                </a:lnTo>
                <a:lnTo>
                  <a:pt x="4864521" y="1196168"/>
                </a:lnTo>
                <a:lnTo>
                  <a:pt x="4864521" y="1149622"/>
                </a:lnTo>
                <a:close/>
                <a:moveTo>
                  <a:pt x="5673625" y="1147502"/>
                </a:moveTo>
                <a:lnTo>
                  <a:pt x="5762365" y="1147502"/>
                </a:lnTo>
                <a:cubicBezTo>
                  <a:pt x="5761993" y="1161715"/>
                  <a:pt x="5761249" y="1176746"/>
                  <a:pt x="5760132" y="1192597"/>
                </a:cubicBezTo>
                <a:cubicBezTo>
                  <a:pt x="5759165" y="1210977"/>
                  <a:pt x="5748859" y="1220093"/>
                  <a:pt x="5729213" y="1219944"/>
                </a:cubicBezTo>
                <a:lnTo>
                  <a:pt x="5718386" y="1220167"/>
                </a:lnTo>
                <a:lnTo>
                  <a:pt x="5713139" y="1220167"/>
                </a:lnTo>
                <a:cubicBezTo>
                  <a:pt x="5711428" y="1220167"/>
                  <a:pt x="5709009" y="1220167"/>
                  <a:pt x="5705884" y="1220167"/>
                </a:cubicBezTo>
                <a:cubicBezTo>
                  <a:pt x="5705140" y="1216074"/>
                  <a:pt x="5704061" y="1212056"/>
                  <a:pt x="5702647" y="1208112"/>
                </a:cubicBezTo>
                <a:cubicBezTo>
                  <a:pt x="5711131" y="1208558"/>
                  <a:pt x="5719613" y="1208782"/>
                  <a:pt x="5728097" y="1208782"/>
                </a:cubicBezTo>
                <a:cubicBezTo>
                  <a:pt x="5741045" y="1209228"/>
                  <a:pt x="5747817" y="1203201"/>
                  <a:pt x="5748412" y="1190699"/>
                </a:cubicBezTo>
                <a:cubicBezTo>
                  <a:pt x="5749156" y="1181100"/>
                  <a:pt x="5749677" y="1170347"/>
                  <a:pt x="5749975" y="1158441"/>
                </a:cubicBezTo>
                <a:lnTo>
                  <a:pt x="5685569" y="1158441"/>
                </a:lnTo>
                <a:lnTo>
                  <a:pt x="5685569" y="1248519"/>
                </a:lnTo>
                <a:cubicBezTo>
                  <a:pt x="5684974" y="1260276"/>
                  <a:pt x="5691448" y="1265932"/>
                  <a:pt x="5704991" y="1265485"/>
                </a:cubicBezTo>
                <a:lnTo>
                  <a:pt x="5737919" y="1265485"/>
                </a:lnTo>
                <a:cubicBezTo>
                  <a:pt x="5751463" y="1265485"/>
                  <a:pt x="5759463" y="1261058"/>
                  <a:pt x="5761918" y="1252202"/>
                </a:cubicBezTo>
                <a:cubicBezTo>
                  <a:pt x="5763853" y="1244538"/>
                  <a:pt x="5765378" y="1235943"/>
                  <a:pt x="5766495" y="1226418"/>
                </a:cubicBezTo>
                <a:cubicBezTo>
                  <a:pt x="5770289" y="1227980"/>
                  <a:pt x="5774569" y="1229432"/>
                  <a:pt x="5779331" y="1230771"/>
                </a:cubicBezTo>
                <a:cubicBezTo>
                  <a:pt x="5777321" y="1241561"/>
                  <a:pt x="5775238" y="1250379"/>
                  <a:pt x="5773080" y="1257225"/>
                </a:cubicBezTo>
                <a:cubicBezTo>
                  <a:pt x="5769508" y="1270694"/>
                  <a:pt x="5758607" y="1277243"/>
                  <a:pt x="5740375" y="1276870"/>
                </a:cubicBezTo>
                <a:lnTo>
                  <a:pt x="5702201" y="1276870"/>
                </a:lnTo>
                <a:cubicBezTo>
                  <a:pt x="5682481" y="1277540"/>
                  <a:pt x="5672956" y="1268425"/>
                  <a:pt x="5673625" y="1249523"/>
                </a:cubicBezTo>
                <a:close/>
                <a:moveTo>
                  <a:pt x="4510907" y="1147502"/>
                </a:moveTo>
                <a:cubicBezTo>
                  <a:pt x="4524301" y="1165138"/>
                  <a:pt x="4540933" y="1187462"/>
                  <a:pt x="4560801" y="1214474"/>
                </a:cubicBezTo>
                <a:lnTo>
                  <a:pt x="4549973" y="1222065"/>
                </a:lnTo>
                <a:cubicBezTo>
                  <a:pt x="4537769" y="1204056"/>
                  <a:pt x="4521399" y="1181248"/>
                  <a:pt x="4500861" y="1153641"/>
                </a:cubicBezTo>
                <a:close/>
                <a:moveTo>
                  <a:pt x="4683249" y="1146609"/>
                </a:moveTo>
                <a:cubicBezTo>
                  <a:pt x="4682282" y="1159706"/>
                  <a:pt x="4680533" y="1171128"/>
                  <a:pt x="4678003" y="1180876"/>
                </a:cubicBezTo>
                <a:lnTo>
                  <a:pt x="4749552" y="1180876"/>
                </a:lnTo>
                <a:lnTo>
                  <a:pt x="4749552" y="1146609"/>
                </a:lnTo>
                <a:close/>
                <a:moveTo>
                  <a:pt x="4606454" y="1146609"/>
                </a:moveTo>
                <a:lnTo>
                  <a:pt x="4606454" y="1180876"/>
                </a:lnTo>
                <a:lnTo>
                  <a:pt x="4665278" y="1180876"/>
                </a:lnTo>
                <a:cubicBezTo>
                  <a:pt x="4668403" y="1170384"/>
                  <a:pt x="4670375" y="1158961"/>
                  <a:pt x="4671194" y="1146609"/>
                </a:cubicBezTo>
                <a:close/>
                <a:moveTo>
                  <a:pt x="4480545" y="1143372"/>
                </a:moveTo>
                <a:lnTo>
                  <a:pt x="4492823" y="1143372"/>
                </a:lnTo>
                <a:lnTo>
                  <a:pt x="4492823" y="1284014"/>
                </a:lnTo>
                <a:lnTo>
                  <a:pt x="4480545" y="1284014"/>
                </a:lnTo>
                <a:close/>
                <a:moveTo>
                  <a:pt x="1601503" y="1142702"/>
                </a:moveTo>
                <a:lnTo>
                  <a:pt x="1638338" y="1142702"/>
                </a:lnTo>
                <a:lnTo>
                  <a:pt x="1638338" y="1242826"/>
                </a:lnTo>
                <a:cubicBezTo>
                  <a:pt x="1645705" y="1236501"/>
                  <a:pt x="1656011" y="1228129"/>
                  <a:pt x="1669257" y="1217711"/>
                </a:cubicBezTo>
                <a:cubicBezTo>
                  <a:pt x="1669480" y="1223441"/>
                  <a:pt x="1670001" y="1228018"/>
                  <a:pt x="1670819" y="1231441"/>
                </a:cubicBezTo>
                <a:cubicBezTo>
                  <a:pt x="1660699" y="1239254"/>
                  <a:pt x="1649574" y="1248221"/>
                  <a:pt x="1637445" y="1258341"/>
                </a:cubicBezTo>
                <a:cubicBezTo>
                  <a:pt x="1635882" y="1259606"/>
                  <a:pt x="1633501" y="1261950"/>
                  <a:pt x="1630301" y="1265374"/>
                </a:cubicBezTo>
                <a:cubicBezTo>
                  <a:pt x="1629706" y="1266043"/>
                  <a:pt x="1629259" y="1266527"/>
                  <a:pt x="1628962" y="1266825"/>
                </a:cubicBezTo>
                <a:lnTo>
                  <a:pt x="1619809" y="1257002"/>
                </a:lnTo>
                <a:cubicBezTo>
                  <a:pt x="1622413" y="1254397"/>
                  <a:pt x="1624125" y="1251607"/>
                  <a:pt x="1624943" y="1248630"/>
                </a:cubicBezTo>
                <a:cubicBezTo>
                  <a:pt x="1625836" y="1245803"/>
                  <a:pt x="1626283" y="1241524"/>
                  <a:pt x="1626283" y="1235794"/>
                </a:cubicBezTo>
                <a:lnTo>
                  <a:pt x="1626283" y="1154422"/>
                </a:lnTo>
                <a:lnTo>
                  <a:pt x="1601503" y="1154422"/>
                </a:lnTo>
                <a:close/>
                <a:moveTo>
                  <a:pt x="1022524" y="1142032"/>
                </a:moveTo>
                <a:lnTo>
                  <a:pt x="1032347" y="1145939"/>
                </a:lnTo>
                <a:cubicBezTo>
                  <a:pt x="1032198" y="1146088"/>
                  <a:pt x="1032012" y="1146311"/>
                  <a:pt x="1031789" y="1146609"/>
                </a:cubicBezTo>
                <a:cubicBezTo>
                  <a:pt x="1029333" y="1150032"/>
                  <a:pt x="1027361" y="1152636"/>
                  <a:pt x="1025873" y="1154422"/>
                </a:cubicBezTo>
                <a:lnTo>
                  <a:pt x="1089050" y="1154422"/>
                </a:lnTo>
                <a:lnTo>
                  <a:pt x="1089050" y="1163575"/>
                </a:lnTo>
                <a:lnTo>
                  <a:pt x="1072530" y="1180430"/>
                </a:lnTo>
                <a:lnTo>
                  <a:pt x="1116397" y="1180430"/>
                </a:lnTo>
                <a:lnTo>
                  <a:pt x="1116397" y="1260016"/>
                </a:lnTo>
                <a:cubicBezTo>
                  <a:pt x="1116993" y="1274824"/>
                  <a:pt x="1110221" y="1282303"/>
                  <a:pt x="1096082" y="1282452"/>
                </a:cubicBezTo>
                <a:cubicBezTo>
                  <a:pt x="1090948" y="1282675"/>
                  <a:pt x="1088380" y="1282749"/>
                  <a:pt x="1088380" y="1282675"/>
                </a:cubicBezTo>
                <a:lnTo>
                  <a:pt x="1084362" y="1282675"/>
                </a:lnTo>
                <a:cubicBezTo>
                  <a:pt x="1083023" y="1282675"/>
                  <a:pt x="1081162" y="1282675"/>
                  <a:pt x="1078781" y="1282675"/>
                </a:cubicBezTo>
                <a:cubicBezTo>
                  <a:pt x="1078037" y="1278359"/>
                  <a:pt x="1077330" y="1274899"/>
                  <a:pt x="1076660" y="1272294"/>
                </a:cubicBezTo>
                <a:cubicBezTo>
                  <a:pt x="1083655" y="1272666"/>
                  <a:pt x="1089459" y="1272852"/>
                  <a:pt x="1094073" y="1272852"/>
                </a:cubicBezTo>
                <a:cubicBezTo>
                  <a:pt x="1098910" y="1272927"/>
                  <a:pt x="1102184" y="1271996"/>
                  <a:pt x="1103896" y="1270062"/>
                </a:cubicBezTo>
                <a:cubicBezTo>
                  <a:pt x="1105756" y="1268276"/>
                  <a:pt x="1106649" y="1264853"/>
                  <a:pt x="1106575" y="1259792"/>
                </a:cubicBezTo>
                <a:lnTo>
                  <a:pt x="1106575" y="1246063"/>
                </a:lnTo>
                <a:lnTo>
                  <a:pt x="1061591" y="1246063"/>
                </a:lnTo>
                <a:lnTo>
                  <a:pt x="1061591" y="1279661"/>
                </a:lnTo>
                <a:lnTo>
                  <a:pt x="1051992" y="1279661"/>
                </a:lnTo>
                <a:lnTo>
                  <a:pt x="1051992" y="1246063"/>
                </a:lnTo>
                <a:lnTo>
                  <a:pt x="1005781" y="1246063"/>
                </a:lnTo>
                <a:cubicBezTo>
                  <a:pt x="1002879" y="1259160"/>
                  <a:pt x="994954" y="1271959"/>
                  <a:pt x="982006" y="1284461"/>
                </a:cubicBezTo>
                <a:cubicBezTo>
                  <a:pt x="979327" y="1281931"/>
                  <a:pt x="976499" y="1279661"/>
                  <a:pt x="973522" y="1277652"/>
                </a:cubicBezTo>
                <a:cubicBezTo>
                  <a:pt x="983792" y="1268350"/>
                  <a:pt x="990600" y="1259234"/>
                  <a:pt x="993949" y="1250305"/>
                </a:cubicBezTo>
                <a:cubicBezTo>
                  <a:pt x="997521" y="1241449"/>
                  <a:pt x="999270" y="1228762"/>
                  <a:pt x="999195" y="1212242"/>
                </a:cubicBezTo>
                <a:lnTo>
                  <a:pt x="999195" y="1183667"/>
                </a:lnTo>
                <a:cubicBezTo>
                  <a:pt x="994656" y="1187760"/>
                  <a:pt x="990080" y="1191629"/>
                  <a:pt x="985466" y="1195275"/>
                </a:cubicBezTo>
                <a:cubicBezTo>
                  <a:pt x="983531" y="1192671"/>
                  <a:pt x="981150" y="1190029"/>
                  <a:pt x="978322" y="1187350"/>
                </a:cubicBezTo>
                <a:cubicBezTo>
                  <a:pt x="996181" y="1174477"/>
                  <a:pt x="1010915" y="1159371"/>
                  <a:pt x="1022524" y="1142032"/>
                </a:cubicBezTo>
                <a:close/>
                <a:moveTo>
                  <a:pt x="2323468" y="1127856"/>
                </a:moveTo>
                <a:cubicBezTo>
                  <a:pt x="2318929" y="1152339"/>
                  <a:pt x="2314054" y="1173844"/>
                  <a:pt x="2308846" y="1192373"/>
                </a:cubicBezTo>
                <a:cubicBezTo>
                  <a:pt x="2310111" y="1193341"/>
                  <a:pt x="2312083" y="1194866"/>
                  <a:pt x="2314761" y="1196950"/>
                </a:cubicBezTo>
                <a:cubicBezTo>
                  <a:pt x="2323840" y="1203870"/>
                  <a:pt x="2330947" y="1209414"/>
                  <a:pt x="2336081" y="1213581"/>
                </a:cubicBezTo>
                <a:cubicBezTo>
                  <a:pt x="2346797" y="1192076"/>
                  <a:pt x="2353271" y="1163501"/>
                  <a:pt x="2355503" y="1127856"/>
                </a:cubicBezTo>
                <a:close/>
                <a:moveTo>
                  <a:pt x="2094868" y="1127856"/>
                </a:moveTo>
                <a:cubicBezTo>
                  <a:pt x="2090329" y="1152339"/>
                  <a:pt x="2085455" y="1173844"/>
                  <a:pt x="2080245" y="1192373"/>
                </a:cubicBezTo>
                <a:cubicBezTo>
                  <a:pt x="2081511" y="1193341"/>
                  <a:pt x="2083483" y="1194866"/>
                  <a:pt x="2086161" y="1196950"/>
                </a:cubicBezTo>
                <a:cubicBezTo>
                  <a:pt x="2095240" y="1203870"/>
                  <a:pt x="2102346" y="1209414"/>
                  <a:pt x="2107481" y="1213581"/>
                </a:cubicBezTo>
                <a:cubicBezTo>
                  <a:pt x="2118197" y="1192076"/>
                  <a:pt x="2124671" y="1163501"/>
                  <a:pt x="2126903" y="1127856"/>
                </a:cubicBezTo>
                <a:close/>
                <a:moveTo>
                  <a:pt x="1866268" y="1127856"/>
                </a:moveTo>
                <a:cubicBezTo>
                  <a:pt x="1861729" y="1152339"/>
                  <a:pt x="1856855" y="1173844"/>
                  <a:pt x="1851646" y="1192373"/>
                </a:cubicBezTo>
                <a:cubicBezTo>
                  <a:pt x="1852911" y="1193341"/>
                  <a:pt x="1854883" y="1194866"/>
                  <a:pt x="1857562" y="1196950"/>
                </a:cubicBezTo>
                <a:cubicBezTo>
                  <a:pt x="1866640" y="1203870"/>
                  <a:pt x="1873746" y="1209414"/>
                  <a:pt x="1878881" y="1213581"/>
                </a:cubicBezTo>
                <a:cubicBezTo>
                  <a:pt x="1889597" y="1192076"/>
                  <a:pt x="1896071" y="1163501"/>
                  <a:pt x="1898303" y="1127856"/>
                </a:cubicBezTo>
                <a:close/>
                <a:moveTo>
                  <a:pt x="3934160" y="1123503"/>
                </a:moveTo>
                <a:lnTo>
                  <a:pt x="3934160" y="1147502"/>
                </a:lnTo>
                <a:lnTo>
                  <a:pt x="4056497" y="1147502"/>
                </a:lnTo>
                <a:lnTo>
                  <a:pt x="4056497" y="1123503"/>
                </a:lnTo>
                <a:close/>
                <a:moveTo>
                  <a:pt x="1687674" y="1123503"/>
                </a:moveTo>
                <a:lnTo>
                  <a:pt x="1687674" y="1185453"/>
                </a:lnTo>
                <a:lnTo>
                  <a:pt x="1785566" y="1185453"/>
                </a:lnTo>
                <a:lnTo>
                  <a:pt x="1785566" y="1123503"/>
                </a:lnTo>
                <a:close/>
                <a:moveTo>
                  <a:pt x="164158" y="1121940"/>
                </a:moveTo>
                <a:cubicBezTo>
                  <a:pt x="181422" y="1154831"/>
                  <a:pt x="199095" y="1189508"/>
                  <a:pt x="217178" y="1225971"/>
                </a:cubicBezTo>
                <a:lnTo>
                  <a:pt x="204118" y="1232110"/>
                </a:lnTo>
                <a:cubicBezTo>
                  <a:pt x="187301" y="1196094"/>
                  <a:pt x="169999" y="1160896"/>
                  <a:pt x="152214" y="1126517"/>
                </a:cubicBezTo>
                <a:close/>
                <a:moveTo>
                  <a:pt x="766242" y="1121494"/>
                </a:moveTo>
                <a:lnTo>
                  <a:pt x="778297" y="1121494"/>
                </a:lnTo>
                <a:lnTo>
                  <a:pt x="778297" y="1281224"/>
                </a:lnTo>
                <a:lnTo>
                  <a:pt x="766242" y="1281224"/>
                </a:lnTo>
                <a:close/>
                <a:moveTo>
                  <a:pt x="51197" y="1120824"/>
                </a:moveTo>
                <a:lnTo>
                  <a:pt x="64257" y="1124619"/>
                </a:lnTo>
                <a:cubicBezTo>
                  <a:pt x="49449" y="1165845"/>
                  <a:pt x="33189" y="1202977"/>
                  <a:pt x="15479" y="1236017"/>
                </a:cubicBezTo>
                <a:cubicBezTo>
                  <a:pt x="11535" y="1233413"/>
                  <a:pt x="7144" y="1231031"/>
                  <a:pt x="2307" y="1228873"/>
                </a:cubicBezTo>
                <a:cubicBezTo>
                  <a:pt x="21953" y="1196206"/>
                  <a:pt x="38249" y="1160189"/>
                  <a:pt x="51197" y="1120824"/>
                </a:cubicBezTo>
                <a:close/>
                <a:moveTo>
                  <a:pt x="4356199" y="1119373"/>
                </a:moveTo>
                <a:lnTo>
                  <a:pt x="4367585" y="1121494"/>
                </a:lnTo>
                <a:cubicBezTo>
                  <a:pt x="4363492" y="1142702"/>
                  <a:pt x="4359139" y="1162273"/>
                  <a:pt x="4354525" y="1180207"/>
                </a:cubicBezTo>
                <a:cubicBezTo>
                  <a:pt x="4351102" y="1179314"/>
                  <a:pt x="4347083" y="1178458"/>
                  <a:pt x="4342470" y="1177639"/>
                </a:cubicBezTo>
                <a:cubicBezTo>
                  <a:pt x="4348795" y="1153976"/>
                  <a:pt x="4353371" y="1134554"/>
                  <a:pt x="4356199" y="1119373"/>
                </a:cubicBezTo>
                <a:close/>
                <a:moveTo>
                  <a:pt x="300336" y="1119150"/>
                </a:moveTo>
                <a:cubicBezTo>
                  <a:pt x="308447" y="1131577"/>
                  <a:pt x="318753" y="1148209"/>
                  <a:pt x="331255" y="1169045"/>
                </a:cubicBezTo>
                <a:lnTo>
                  <a:pt x="319534" y="1175853"/>
                </a:lnTo>
                <a:cubicBezTo>
                  <a:pt x="310382" y="1158589"/>
                  <a:pt x="300559" y="1141735"/>
                  <a:pt x="290067" y="1125289"/>
                </a:cubicBezTo>
                <a:close/>
                <a:moveTo>
                  <a:pt x="428812" y="1117587"/>
                </a:moveTo>
                <a:lnTo>
                  <a:pt x="439750" y="1124173"/>
                </a:lnTo>
                <a:cubicBezTo>
                  <a:pt x="429630" y="1139577"/>
                  <a:pt x="417612" y="1156655"/>
                  <a:pt x="403697" y="1175407"/>
                </a:cubicBezTo>
                <a:lnTo>
                  <a:pt x="393428" y="1167817"/>
                </a:lnTo>
                <a:cubicBezTo>
                  <a:pt x="405259" y="1153232"/>
                  <a:pt x="417054" y="1136488"/>
                  <a:pt x="428812" y="1117587"/>
                </a:cubicBezTo>
                <a:close/>
                <a:moveTo>
                  <a:pt x="4409443" y="1113457"/>
                </a:moveTo>
                <a:cubicBezTo>
                  <a:pt x="4416215" y="1122982"/>
                  <a:pt x="4423916" y="1134479"/>
                  <a:pt x="4432549" y="1147948"/>
                </a:cubicBezTo>
                <a:lnTo>
                  <a:pt x="4421275" y="1154422"/>
                </a:lnTo>
                <a:cubicBezTo>
                  <a:pt x="4416289" y="1145269"/>
                  <a:pt x="4409071" y="1133363"/>
                  <a:pt x="4399620" y="1118703"/>
                </a:cubicBezTo>
                <a:close/>
                <a:moveTo>
                  <a:pt x="934232" y="1103188"/>
                </a:moveTo>
                <a:lnTo>
                  <a:pt x="934232" y="1229320"/>
                </a:lnTo>
                <a:lnTo>
                  <a:pt x="960574" y="1229320"/>
                </a:lnTo>
                <a:lnTo>
                  <a:pt x="960574" y="1103188"/>
                </a:lnTo>
                <a:close/>
                <a:moveTo>
                  <a:pt x="4175150" y="1102965"/>
                </a:moveTo>
                <a:cubicBezTo>
                  <a:pt x="4191298" y="1122238"/>
                  <a:pt x="4208748" y="1137158"/>
                  <a:pt x="4227501" y="1147725"/>
                </a:cubicBezTo>
                <a:cubicBezTo>
                  <a:pt x="4247815" y="1136935"/>
                  <a:pt x="4267089" y="1122015"/>
                  <a:pt x="4285320" y="1102965"/>
                </a:cubicBezTo>
                <a:close/>
                <a:moveTo>
                  <a:pt x="4684923" y="1102072"/>
                </a:moveTo>
                <a:cubicBezTo>
                  <a:pt x="4684923" y="1112490"/>
                  <a:pt x="4684626" y="1123912"/>
                  <a:pt x="4684031" y="1136340"/>
                </a:cubicBezTo>
                <a:lnTo>
                  <a:pt x="4749552" y="1136340"/>
                </a:lnTo>
                <a:lnTo>
                  <a:pt x="4749552" y="1102072"/>
                </a:lnTo>
                <a:close/>
                <a:moveTo>
                  <a:pt x="4606454" y="1102072"/>
                </a:moveTo>
                <a:lnTo>
                  <a:pt x="4606454" y="1136340"/>
                </a:lnTo>
                <a:lnTo>
                  <a:pt x="4671864" y="1136340"/>
                </a:lnTo>
                <a:cubicBezTo>
                  <a:pt x="4672236" y="1129047"/>
                  <a:pt x="4672533" y="1117624"/>
                  <a:pt x="4672757" y="1102072"/>
                </a:cubicBezTo>
                <a:close/>
                <a:moveTo>
                  <a:pt x="2839381" y="1095598"/>
                </a:moveTo>
                <a:lnTo>
                  <a:pt x="2839381" y="1145716"/>
                </a:lnTo>
                <a:lnTo>
                  <a:pt x="2930128" y="1145716"/>
                </a:lnTo>
                <a:lnTo>
                  <a:pt x="2930128" y="1095598"/>
                </a:lnTo>
                <a:close/>
                <a:moveTo>
                  <a:pt x="5420246" y="1094482"/>
                </a:moveTo>
                <a:lnTo>
                  <a:pt x="5420246" y="1176077"/>
                </a:lnTo>
                <a:lnTo>
                  <a:pt x="5444803" y="1176077"/>
                </a:lnTo>
                <a:cubicBezTo>
                  <a:pt x="5460355" y="1176077"/>
                  <a:pt x="5472205" y="1172356"/>
                  <a:pt x="5480354" y="1164915"/>
                </a:cubicBezTo>
                <a:cubicBezTo>
                  <a:pt x="5488502" y="1157473"/>
                  <a:pt x="5492577" y="1146944"/>
                  <a:pt x="5492577" y="1133326"/>
                </a:cubicBezTo>
                <a:cubicBezTo>
                  <a:pt x="5492577" y="1107430"/>
                  <a:pt x="5477657" y="1094482"/>
                  <a:pt x="5447816" y="1094482"/>
                </a:cubicBezTo>
                <a:close/>
                <a:moveTo>
                  <a:pt x="5286896" y="1094482"/>
                </a:moveTo>
                <a:lnTo>
                  <a:pt x="5286896" y="1176077"/>
                </a:lnTo>
                <a:lnTo>
                  <a:pt x="5311453" y="1176077"/>
                </a:lnTo>
                <a:cubicBezTo>
                  <a:pt x="5327005" y="1176077"/>
                  <a:pt x="5338855" y="1172356"/>
                  <a:pt x="5347004" y="1164915"/>
                </a:cubicBezTo>
                <a:cubicBezTo>
                  <a:pt x="5355152" y="1157473"/>
                  <a:pt x="5359227" y="1146944"/>
                  <a:pt x="5359227" y="1133326"/>
                </a:cubicBezTo>
                <a:cubicBezTo>
                  <a:pt x="5359227" y="1107430"/>
                  <a:pt x="5344307" y="1094482"/>
                  <a:pt x="5314466" y="1094482"/>
                </a:cubicBezTo>
                <a:close/>
                <a:moveTo>
                  <a:pt x="924186" y="1093589"/>
                </a:moveTo>
                <a:lnTo>
                  <a:pt x="970620" y="1093589"/>
                </a:lnTo>
                <a:lnTo>
                  <a:pt x="970620" y="1238919"/>
                </a:lnTo>
                <a:lnTo>
                  <a:pt x="934232" y="1238919"/>
                </a:lnTo>
                <a:lnTo>
                  <a:pt x="934232" y="1256779"/>
                </a:lnTo>
                <a:lnTo>
                  <a:pt x="924186" y="1256779"/>
                </a:lnTo>
                <a:close/>
                <a:moveTo>
                  <a:pt x="5793172" y="1092919"/>
                </a:moveTo>
                <a:lnTo>
                  <a:pt x="5805115" y="1092919"/>
                </a:lnTo>
                <a:lnTo>
                  <a:pt x="5805115" y="1230548"/>
                </a:lnTo>
                <a:lnTo>
                  <a:pt x="5793172" y="1230548"/>
                </a:lnTo>
                <a:close/>
                <a:moveTo>
                  <a:pt x="4828915" y="1092919"/>
                </a:moveTo>
                <a:lnTo>
                  <a:pt x="4828915" y="1139465"/>
                </a:lnTo>
                <a:lnTo>
                  <a:pt x="4864521" y="1139465"/>
                </a:lnTo>
                <a:lnTo>
                  <a:pt x="4864521" y="1092919"/>
                </a:lnTo>
                <a:close/>
                <a:moveTo>
                  <a:pt x="538758" y="1091914"/>
                </a:moveTo>
                <a:cubicBezTo>
                  <a:pt x="549176" y="1104937"/>
                  <a:pt x="559148" y="1117996"/>
                  <a:pt x="568673" y="1131093"/>
                </a:cubicBezTo>
                <a:lnTo>
                  <a:pt x="558404" y="1138795"/>
                </a:lnTo>
                <a:cubicBezTo>
                  <a:pt x="548432" y="1124284"/>
                  <a:pt x="538609" y="1110964"/>
                  <a:pt x="528936" y="1098835"/>
                </a:cubicBezTo>
                <a:close/>
                <a:moveTo>
                  <a:pt x="654174" y="1091691"/>
                </a:moveTo>
                <a:lnTo>
                  <a:pt x="664778" y="1099058"/>
                </a:lnTo>
                <a:cubicBezTo>
                  <a:pt x="654658" y="1112825"/>
                  <a:pt x="644054" y="1126405"/>
                  <a:pt x="632966" y="1139800"/>
                </a:cubicBezTo>
                <a:lnTo>
                  <a:pt x="622921" y="1131986"/>
                </a:lnTo>
                <a:cubicBezTo>
                  <a:pt x="634157" y="1119485"/>
                  <a:pt x="644575" y="1106053"/>
                  <a:pt x="654174" y="1091691"/>
                </a:cubicBezTo>
                <a:close/>
                <a:moveTo>
                  <a:pt x="3934160" y="1089682"/>
                </a:moveTo>
                <a:lnTo>
                  <a:pt x="3934160" y="1113457"/>
                </a:lnTo>
                <a:lnTo>
                  <a:pt x="4056497" y="1113457"/>
                </a:lnTo>
                <a:lnTo>
                  <a:pt x="4056497" y="1089682"/>
                </a:lnTo>
                <a:close/>
                <a:moveTo>
                  <a:pt x="821048" y="1088789"/>
                </a:moveTo>
                <a:lnTo>
                  <a:pt x="891704" y="1088789"/>
                </a:lnTo>
                <a:lnTo>
                  <a:pt x="891704" y="1250416"/>
                </a:lnTo>
                <a:cubicBezTo>
                  <a:pt x="892523" y="1270806"/>
                  <a:pt x="882774" y="1280926"/>
                  <a:pt x="862459" y="1280777"/>
                </a:cubicBezTo>
                <a:cubicBezTo>
                  <a:pt x="858739" y="1280852"/>
                  <a:pt x="854311" y="1280926"/>
                  <a:pt x="849177" y="1281000"/>
                </a:cubicBezTo>
                <a:cubicBezTo>
                  <a:pt x="844414" y="1281000"/>
                  <a:pt x="838238" y="1281000"/>
                  <a:pt x="830647" y="1281000"/>
                </a:cubicBezTo>
                <a:cubicBezTo>
                  <a:pt x="829903" y="1276015"/>
                  <a:pt x="829085" y="1271662"/>
                  <a:pt x="828192" y="1267941"/>
                </a:cubicBezTo>
                <a:cubicBezTo>
                  <a:pt x="838386" y="1268611"/>
                  <a:pt x="848581" y="1268945"/>
                  <a:pt x="858776" y="1268945"/>
                </a:cubicBezTo>
                <a:cubicBezTo>
                  <a:pt x="866664" y="1269020"/>
                  <a:pt x="872096" y="1267532"/>
                  <a:pt x="875073" y="1264481"/>
                </a:cubicBezTo>
                <a:cubicBezTo>
                  <a:pt x="878198" y="1261578"/>
                  <a:pt x="879723" y="1256332"/>
                  <a:pt x="879649" y="1248742"/>
                </a:cubicBezTo>
                <a:lnTo>
                  <a:pt x="879649" y="1100621"/>
                </a:lnTo>
                <a:lnTo>
                  <a:pt x="821048" y="1100621"/>
                </a:lnTo>
                <a:close/>
                <a:moveTo>
                  <a:pt x="2381511" y="1084659"/>
                </a:moveTo>
                <a:lnTo>
                  <a:pt x="2494695" y="1084659"/>
                </a:lnTo>
                <a:lnTo>
                  <a:pt x="2494695" y="1097942"/>
                </a:lnTo>
                <a:lnTo>
                  <a:pt x="2446921" y="1138795"/>
                </a:lnTo>
                <a:lnTo>
                  <a:pt x="2446921" y="1169491"/>
                </a:lnTo>
                <a:lnTo>
                  <a:pt x="2503624" y="1169491"/>
                </a:lnTo>
                <a:lnTo>
                  <a:pt x="2503624" y="1180876"/>
                </a:lnTo>
                <a:lnTo>
                  <a:pt x="2446921" y="1180876"/>
                </a:lnTo>
                <a:lnTo>
                  <a:pt x="2446921" y="1252872"/>
                </a:lnTo>
                <a:cubicBezTo>
                  <a:pt x="2447590" y="1270731"/>
                  <a:pt x="2438661" y="1279735"/>
                  <a:pt x="2420132" y="1279884"/>
                </a:cubicBezTo>
                <a:cubicBezTo>
                  <a:pt x="2413732" y="1280182"/>
                  <a:pt x="2405063" y="1280331"/>
                  <a:pt x="2394124" y="1280331"/>
                </a:cubicBezTo>
                <a:cubicBezTo>
                  <a:pt x="2393603" y="1275047"/>
                  <a:pt x="2392896" y="1270620"/>
                  <a:pt x="2392003" y="1267048"/>
                </a:cubicBezTo>
                <a:cubicBezTo>
                  <a:pt x="2399519" y="1267643"/>
                  <a:pt x="2408374" y="1267941"/>
                  <a:pt x="2418569" y="1267941"/>
                </a:cubicBezTo>
                <a:cubicBezTo>
                  <a:pt x="2429582" y="1268387"/>
                  <a:pt x="2434903" y="1262843"/>
                  <a:pt x="2434531" y="1251309"/>
                </a:cubicBezTo>
                <a:lnTo>
                  <a:pt x="2434531" y="1180876"/>
                </a:lnTo>
                <a:lnTo>
                  <a:pt x="2373028" y="1180876"/>
                </a:lnTo>
                <a:lnTo>
                  <a:pt x="2373028" y="1169491"/>
                </a:lnTo>
                <a:lnTo>
                  <a:pt x="2434531" y="1169491"/>
                </a:lnTo>
                <a:lnTo>
                  <a:pt x="2434531" y="1133549"/>
                </a:lnTo>
                <a:lnTo>
                  <a:pt x="2479402" y="1095821"/>
                </a:lnTo>
                <a:lnTo>
                  <a:pt x="2381511" y="1095821"/>
                </a:lnTo>
                <a:close/>
                <a:moveTo>
                  <a:pt x="2152911" y="1084659"/>
                </a:moveTo>
                <a:lnTo>
                  <a:pt x="2266095" y="1084659"/>
                </a:lnTo>
                <a:lnTo>
                  <a:pt x="2266095" y="1097942"/>
                </a:lnTo>
                <a:lnTo>
                  <a:pt x="2218321" y="1138795"/>
                </a:lnTo>
                <a:lnTo>
                  <a:pt x="2218321" y="1169491"/>
                </a:lnTo>
                <a:lnTo>
                  <a:pt x="2275024" y="1169491"/>
                </a:lnTo>
                <a:lnTo>
                  <a:pt x="2275024" y="1180876"/>
                </a:lnTo>
                <a:lnTo>
                  <a:pt x="2218321" y="1180876"/>
                </a:lnTo>
                <a:lnTo>
                  <a:pt x="2218321" y="1252872"/>
                </a:lnTo>
                <a:cubicBezTo>
                  <a:pt x="2218990" y="1270731"/>
                  <a:pt x="2210061" y="1279735"/>
                  <a:pt x="2191532" y="1279884"/>
                </a:cubicBezTo>
                <a:cubicBezTo>
                  <a:pt x="2185132" y="1280182"/>
                  <a:pt x="2176463" y="1280331"/>
                  <a:pt x="2165524" y="1280331"/>
                </a:cubicBezTo>
                <a:cubicBezTo>
                  <a:pt x="2165003" y="1275047"/>
                  <a:pt x="2164296" y="1270620"/>
                  <a:pt x="2163403" y="1267048"/>
                </a:cubicBezTo>
                <a:cubicBezTo>
                  <a:pt x="2170919" y="1267643"/>
                  <a:pt x="2179774" y="1267941"/>
                  <a:pt x="2189969" y="1267941"/>
                </a:cubicBezTo>
                <a:cubicBezTo>
                  <a:pt x="2200982" y="1268387"/>
                  <a:pt x="2206303" y="1262843"/>
                  <a:pt x="2205931" y="1251309"/>
                </a:cubicBezTo>
                <a:lnTo>
                  <a:pt x="2205931" y="1180876"/>
                </a:lnTo>
                <a:lnTo>
                  <a:pt x="2144428" y="1180876"/>
                </a:lnTo>
                <a:lnTo>
                  <a:pt x="2144428" y="1169491"/>
                </a:lnTo>
                <a:lnTo>
                  <a:pt x="2205931" y="1169491"/>
                </a:lnTo>
                <a:lnTo>
                  <a:pt x="2205931" y="1133549"/>
                </a:lnTo>
                <a:lnTo>
                  <a:pt x="2250803" y="1095821"/>
                </a:lnTo>
                <a:lnTo>
                  <a:pt x="2152911" y="1095821"/>
                </a:lnTo>
                <a:close/>
                <a:moveTo>
                  <a:pt x="1924311" y="1084659"/>
                </a:moveTo>
                <a:lnTo>
                  <a:pt x="2037495" y="1084659"/>
                </a:lnTo>
                <a:lnTo>
                  <a:pt x="2037495" y="1097942"/>
                </a:lnTo>
                <a:lnTo>
                  <a:pt x="1989721" y="1138795"/>
                </a:lnTo>
                <a:lnTo>
                  <a:pt x="1989721" y="1169491"/>
                </a:lnTo>
                <a:lnTo>
                  <a:pt x="2046424" y="1169491"/>
                </a:lnTo>
                <a:lnTo>
                  <a:pt x="2046424" y="1180876"/>
                </a:lnTo>
                <a:lnTo>
                  <a:pt x="1989721" y="1180876"/>
                </a:lnTo>
                <a:lnTo>
                  <a:pt x="1989721" y="1252872"/>
                </a:lnTo>
                <a:cubicBezTo>
                  <a:pt x="1990391" y="1270731"/>
                  <a:pt x="1981461" y="1279735"/>
                  <a:pt x="1962932" y="1279884"/>
                </a:cubicBezTo>
                <a:cubicBezTo>
                  <a:pt x="1956532" y="1280182"/>
                  <a:pt x="1947863" y="1280331"/>
                  <a:pt x="1936924" y="1280331"/>
                </a:cubicBezTo>
                <a:cubicBezTo>
                  <a:pt x="1936403" y="1275047"/>
                  <a:pt x="1935696" y="1270620"/>
                  <a:pt x="1934803" y="1267048"/>
                </a:cubicBezTo>
                <a:cubicBezTo>
                  <a:pt x="1942319" y="1267643"/>
                  <a:pt x="1951174" y="1267941"/>
                  <a:pt x="1961369" y="1267941"/>
                </a:cubicBezTo>
                <a:cubicBezTo>
                  <a:pt x="1972382" y="1268387"/>
                  <a:pt x="1977703" y="1262843"/>
                  <a:pt x="1977331" y="1251309"/>
                </a:cubicBezTo>
                <a:lnTo>
                  <a:pt x="1977331" y="1180876"/>
                </a:lnTo>
                <a:lnTo>
                  <a:pt x="1915828" y="1180876"/>
                </a:lnTo>
                <a:lnTo>
                  <a:pt x="1915828" y="1169491"/>
                </a:lnTo>
                <a:lnTo>
                  <a:pt x="1977331" y="1169491"/>
                </a:lnTo>
                <a:lnTo>
                  <a:pt x="1977331" y="1133549"/>
                </a:lnTo>
                <a:lnTo>
                  <a:pt x="2022202" y="1095821"/>
                </a:lnTo>
                <a:lnTo>
                  <a:pt x="1924311" y="1095821"/>
                </a:lnTo>
                <a:close/>
                <a:moveTo>
                  <a:pt x="2827102" y="1084436"/>
                </a:moveTo>
                <a:lnTo>
                  <a:pt x="2942518" y="1084436"/>
                </a:lnTo>
                <a:lnTo>
                  <a:pt x="2942518" y="1217935"/>
                </a:lnTo>
                <a:lnTo>
                  <a:pt x="2827102" y="1217935"/>
                </a:lnTo>
                <a:close/>
                <a:moveTo>
                  <a:pt x="5526807" y="1083431"/>
                </a:moveTo>
                <a:lnTo>
                  <a:pt x="5638428" y="1083431"/>
                </a:lnTo>
                <a:lnTo>
                  <a:pt x="5638428" y="1094482"/>
                </a:lnTo>
                <a:lnTo>
                  <a:pt x="5588533" y="1094482"/>
                </a:lnTo>
                <a:lnTo>
                  <a:pt x="5588533" y="1256332"/>
                </a:lnTo>
                <a:lnTo>
                  <a:pt x="5576701" y="1256332"/>
                </a:lnTo>
                <a:lnTo>
                  <a:pt x="5576701" y="1094482"/>
                </a:lnTo>
                <a:lnTo>
                  <a:pt x="5526807" y="1094482"/>
                </a:lnTo>
                <a:close/>
                <a:moveTo>
                  <a:pt x="5408303" y="1083431"/>
                </a:moveTo>
                <a:lnTo>
                  <a:pt x="5449937" y="1083431"/>
                </a:lnTo>
                <a:cubicBezTo>
                  <a:pt x="5467722" y="1083431"/>
                  <a:pt x="5481321" y="1087561"/>
                  <a:pt x="5490735" y="1095821"/>
                </a:cubicBezTo>
                <a:cubicBezTo>
                  <a:pt x="5500148" y="1104081"/>
                  <a:pt x="5504855" y="1116099"/>
                  <a:pt x="5504855" y="1131875"/>
                </a:cubicBezTo>
                <a:cubicBezTo>
                  <a:pt x="5504855" y="1147948"/>
                  <a:pt x="5499609" y="1161157"/>
                  <a:pt x="5489116" y="1171500"/>
                </a:cubicBezTo>
                <a:cubicBezTo>
                  <a:pt x="5478623" y="1181844"/>
                  <a:pt x="5463927" y="1187016"/>
                  <a:pt x="5445025" y="1187016"/>
                </a:cubicBezTo>
                <a:lnTo>
                  <a:pt x="5420246" y="1187016"/>
                </a:lnTo>
                <a:lnTo>
                  <a:pt x="5420246" y="1256332"/>
                </a:lnTo>
                <a:lnTo>
                  <a:pt x="5408303" y="1256332"/>
                </a:lnTo>
                <a:close/>
                <a:moveTo>
                  <a:pt x="5274953" y="1083431"/>
                </a:moveTo>
                <a:lnTo>
                  <a:pt x="5316587" y="1083431"/>
                </a:lnTo>
                <a:cubicBezTo>
                  <a:pt x="5334372" y="1083431"/>
                  <a:pt x="5347971" y="1087561"/>
                  <a:pt x="5357385" y="1095821"/>
                </a:cubicBezTo>
                <a:cubicBezTo>
                  <a:pt x="5366798" y="1104081"/>
                  <a:pt x="5371505" y="1116099"/>
                  <a:pt x="5371505" y="1131875"/>
                </a:cubicBezTo>
                <a:cubicBezTo>
                  <a:pt x="5371505" y="1147948"/>
                  <a:pt x="5366259" y="1161157"/>
                  <a:pt x="5355766" y="1171500"/>
                </a:cubicBezTo>
                <a:cubicBezTo>
                  <a:pt x="5345273" y="1181844"/>
                  <a:pt x="5330577" y="1187016"/>
                  <a:pt x="5311675" y="1187016"/>
                </a:cubicBezTo>
                <a:lnTo>
                  <a:pt x="5286896" y="1187016"/>
                </a:lnTo>
                <a:lnTo>
                  <a:pt x="5286896" y="1256332"/>
                </a:lnTo>
                <a:lnTo>
                  <a:pt x="5274953" y="1256332"/>
                </a:lnTo>
                <a:close/>
                <a:moveTo>
                  <a:pt x="4422056" y="1083320"/>
                </a:moveTo>
                <a:lnTo>
                  <a:pt x="4558233" y="1083320"/>
                </a:lnTo>
                <a:lnTo>
                  <a:pt x="4558233" y="1095151"/>
                </a:lnTo>
                <a:lnTo>
                  <a:pt x="4500861" y="1095151"/>
                </a:lnTo>
                <a:cubicBezTo>
                  <a:pt x="4481141" y="1148209"/>
                  <a:pt x="4453570" y="1191890"/>
                  <a:pt x="4418149" y="1226195"/>
                </a:cubicBezTo>
                <a:cubicBezTo>
                  <a:pt x="4415619" y="1223590"/>
                  <a:pt x="4412271" y="1220688"/>
                  <a:pt x="4408103" y="1217488"/>
                </a:cubicBezTo>
                <a:cubicBezTo>
                  <a:pt x="4443822" y="1184299"/>
                  <a:pt x="4470165" y="1143520"/>
                  <a:pt x="4487131" y="1095151"/>
                </a:cubicBezTo>
                <a:lnTo>
                  <a:pt x="4422056" y="1095151"/>
                </a:lnTo>
                <a:close/>
                <a:moveTo>
                  <a:pt x="4817529" y="1082650"/>
                </a:moveTo>
                <a:lnTo>
                  <a:pt x="4876019" y="1082650"/>
                </a:lnTo>
                <a:lnTo>
                  <a:pt x="4876019" y="1257002"/>
                </a:lnTo>
                <a:cubicBezTo>
                  <a:pt x="4876019" y="1271438"/>
                  <a:pt x="4867573" y="1278991"/>
                  <a:pt x="4850681" y="1279661"/>
                </a:cubicBezTo>
                <a:cubicBezTo>
                  <a:pt x="4843611" y="1279959"/>
                  <a:pt x="4838625" y="1280108"/>
                  <a:pt x="4835723" y="1280108"/>
                </a:cubicBezTo>
                <a:cubicBezTo>
                  <a:pt x="4835425" y="1275419"/>
                  <a:pt x="4834756" y="1271475"/>
                  <a:pt x="4833714" y="1268276"/>
                </a:cubicBezTo>
                <a:cubicBezTo>
                  <a:pt x="4836839" y="1268573"/>
                  <a:pt x="4841937" y="1268722"/>
                  <a:pt x="4849007" y="1268722"/>
                </a:cubicBezTo>
                <a:cubicBezTo>
                  <a:pt x="4859350" y="1268722"/>
                  <a:pt x="4864521" y="1264295"/>
                  <a:pt x="4864521" y="1255439"/>
                </a:cubicBezTo>
                <a:lnTo>
                  <a:pt x="4864521" y="1206214"/>
                </a:lnTo>
                <a:lnTo>
                  <a:pt x="4828915" y="1206214"/>
                </a:lnTo>
                <a:cubicBezTo>
                  <a:pt x="4829510" y="1238882"/>
                  <a:pt x="4823482" y="1264592"/>
                  <a:pt x="4810832" y="1283345"/>
                </a:cubicBezTo>
                <a:cubicBezTo>
                  <a:pt x="4807929" y="1280666"/>
                  <a:pt x="4804655" y="1278210"/>
                  <a:pt x="4801009" y="1275978"/>
                </a:cubicBezTo>
                <a:cubicBezTo>
                  <a:pt x="4808153" y="1264295"/>
                  <a:pt x="4812618" y="1253765"/>
                  <a:pt x="4814403" y="1244389"/>
                </a:cubicBezTo>
                <a:cubicBezTo>
                  <a:pt x="4816561" y="1235087"/>
                  <a:pt x="4817603" y="1219720"/>
                  <a:pt x="4817529" y="1198289"/>
                </a:cubicBezTo>
                <a:close/>
                <a:moveTo>
                  <a:pt x="3797424" y="1082092"/>
                </a:moveTo>
                <a:lnTo>
                  <a:pt x="3869755" y="1082092"/>
                </a:lnTo>
                <a:lnTo>
                  <a:pt x="3869755" y="1094258"/>
                </a:lnTo>
                <a:lnTo>
                  <a:pt x="3842743" y="1160115"/>
                </a:lnTo>
                <a:cubicBezTo>
                  <a:pt x="3863578" y="1178049"/>
                  <a:pt x="3873699" y="1197322"/>
                  <a:pt x="3873103" y="1217935"/>
                </a:cubicBezTo>
                <a:cubicBezTo>
                  <a:pt x="3873252" y="1241152"/>
                  <a:pt x="3863206" y="1253281"/>
                  <a:pt x="3842966" y="1254323"/>
                </a:cubicBezTo>
                <a:cubicBezTo>
                  <a:pt x="3839915" y="1254472"/>
                  <a:pt x="3836752" y="1254583"/>
                  <a:pt x="3833478" y="1254658"/>
                </a:cubicBezTo>
                <a:cubicBezTo>
                  <a:pt x="3831915" y="1254732"/>
                  <a:pt x="3830204" y="1254770"/>
                  <a:pt x="3828343" y="1254770"/>
                </a:cubicBezTo>
                <a:cubicBezTo>
                  <a:pt x="3826781" y="1254770"/>
                  <a:pt x="3824399" y="1254770"/>
                  <a:pt x="3821199" y="1254770"/>
                </a:cubicBezTo>
                <a:cubicBezTo>
                  <a:pt x="3820604" y="1250826"/>
                  <a:pt x="3819637" y="1246398"/>
                  <a:pt x="3818297" y="1241487"/>
                </a:cubicBezTo>
                <a:cubicBezTo>
                  <a:pt x="3824697" y="1241933"/>
                  <a:pt x="3831841" y="1242156"/>
                  <a:pt x="3839729" y="1242156"/>
                </a:cubicBezTo>
                <a:cubicBezTo>
                  <a:pt x="3854165" y="1242380"/>
                  <a:pt x="3861271" y="1234380"/>
                  <a:pt x="3861048" y="1218158"/>
                </a:cubicBezTo>
                <a:cubicBezTo>
                  <a:pt x="3861643" y="1200894"/>
                  <a:pt x="3850891" y="1182365"/>
                  <a:pt x="3828790" y="1162570"/>
                </a:cubicBezTo>
                <a:lnTo>
                  <a:pt x="3856918" y="1093142"/>
                </a:lnTo>
                <a:lnTo>
                  <a:pt x="3809368" y="1093142"/>
                </a:lnTo>
                <a:lnTo>
                  <a:pt x="3809368" y="1283791"/>
                </a:lnTo>
                <a:lnTo>
                  <a:pt x="3797424" y="1283791"/>
                </a:lnTo>
                <a:close/>
                <a:moveTo>
                  <a:pt x="1511425" y="1082092"/>
                </a:moveTo>
                <a:lnTo>
                  <a:pt x="1583755" y="1082092"/>
                </a:lnTo>
                <a:lnTo>
                  <a:pt x="1583755" y="1094258"/>
                </a:lnTo>
                <a:lnTo>
                  <a:pt x="1556743" y="1160115"/>
                </a:lnTo>
                <a:cubicBezTo>
                  <a:pt x="1577579" y="1178049"/>
                  <a:pt x="1587699" y="1197322"/>
                  <a:pt x="1587104" y="1217935"/>
                </a:cubicBezTo>
                <a:cubicBezTo>
                  <a:pt x="1587253" y="1241152"/>
                  <a:pt x="1577207" y="1253281"/>
                  <a:pt x="1556966" y="1254323"/>
                </a:cubicBezTo>
                <a:cubicBezTo>
                  <a:pt x="1553915" y="1254472"/>
                  <a:pt x="1550752" y="1254583"/>
                  <a:pt x="1547478" y="1254658"/>
                </a:cubicBezTo>
                <a:cubicBezTo>
                  <a:pt x="1545915" y="1254732"/>
                  <a:pt x="1544204" y="1254770"/>
                  <a:pt x="1542344" y="1254770"/>
                </a:cubicBezTo>
                <a:cubicBezTo>
                  <a:pt x="1540781" y="1254770"/>
                  <a:pt x="1538400" y="1254770"/>
                  <a:pt x="1535200" y="1254770"/>
                </a:cubicBezTo>
                <a:cubicBezTo>
                  <a:pt x="1534605" y="1250826"/>
                  <a:pt x="1533637" y="1246398"/>
                  <a:pt x="1532298" y="1241487"/>
                </a:cubicBezTo>
                <a:cubicBezTo>
                  <a:pt x="1538697" y="1241933"/>
                  <a:pt x="1545841" y="1242156"/>
                  <a:pt x="1553729" y="1242156"/>
                </a:cubicBezTo>
                <a:cubicBezTo>
                  <a:pt x="1568165" y="1242380"/>
                  <a:pt x="1575272" y="1234380"/>
                  <a:pt x="1575048" y="1218158"/>
                </a:cubicBezTo>
                <a:cubicBezTo>
                  <a:pt x="1575644" y="1200894"/>
                  <a:pt x="1564891" y="1182365"/>
                  <a:pt x="1542790" y="1162570"/>
                </a:cubicBezTo>
                <a:lnTo>
                  <a:pt x="1570919" y="1093142"/>
                </a:lnTo>
                <a:lnTo>
                  <a:pt x="1523368" y="1093142"/>
                </a:lnTo>
                <a:lnTo>
                  <a:pt x="1523368" y="1283791"/>
                </a:lnTo>
                <a:lnTo>
                  <a:pt x="1511425" y="1283791"/>
                </a:lnTo>
                <a:close/>
                <a:moveTo>
                  <a:pt x="3922105" y="1079413"/>
                </a:moveTo>
                <a:lnTo>
                  <a:pt x="4068552" y="1079413"/>
                </a:lnTo>
                <a:lnTo>
                  <a:pt x="4068552" y="1157771"/>
                </a:lnTo>
                <a:lnTo>
                  <a:pt x="3922105" y="1157771"/>
                </a:lnTo>
                <a:close/>
                <a:moveTo>
                  <a:pt x="3626755" y="1075953"/>
                </a:moveTo>
                <a:lnTo>
                  <a:pt x="3631779" y="1088789"/>
                </a:lnTo>
                <a:cubicBezTo>
                  <a:pt x="3570536" y="1094965"/>
                  <a:pt x="3516362" y="1098909"/>
                  <a:pt x="3469258" y="1100621"/>
                </a:cubicBezTo>
                <a:lnTo>
                  <a:pt x="3469258" y="1135670"/>
                </a:lnTo>
                <a:lnTo>
                  <a:pt x="3644280" y="1135670"/>
                </a:lnTo>
                <a:lnTo>
                  <a:pt x="3644280" y="1147502"/>
                </a:lnTo>
                <a:lnTo>
                  <a:pt x="3469258" y="1147502"/>
                </a:lnTo>
                <a:lnTo>
                  <a:pt x="3469258" y="1153864"/>
                </a:lnTo>
                <a:cubicBezTo>
                  <a:pt x="3469407" y="1185118"/>
                  <a:pt x="3467509" y="1209116"/>
                  <a:pt x="3463565" y="1225860"/>
                </a:cubicBezTo>
                <a:cubicBezTo>
                  <a:pt x="3460143" y="1242603"/>
                  <a:pt x="3452589" y="1261467"/>
                  <a:pt x="3440907" y="1282452"/>
                </a:cubicBezTo>
                <a:cubicBezTo>
                  <a:pt x="3437111" y="1279177"/>
                  <a:pt x="3433428" y="1276275"/>
                  <a:pt x="3429856" y="1273745"/>
                </a:cubicBezTo>
                <a:cubicBezTo>
                  <a:pt x="3440571" y="1257076"/>
                  <a:pt x="3447678" y="1240556"/>
                  <a:pt x="3451175" y="1224185"/>
                </a:cubicBezTo>
                <a:cubicBezTo>
                  <a:pt x="3454896" y="1208037"/>
                  <a:pt x="3456719" y="1184597"/>
                  <a:pt x="3456645" y="1153864"/>
                </a:cubicBezTo>
                <a:lnTo>
                  <a:pt x="3456645" y="1088789"/>
                </a:lnTo>
                <a:cubicBezTo>
                  <a:pt x="3517590" y="1087003"/>
                  <a:pt x="3574294" y="1082724"/>
                  <a:pt x="3626755" y="1075953"/>
                </a:cubicBezTo>
                <a:close/>
                <a:moveTo>
                  <a:pt x="3063627" y="1072716"/>
                </a:moveTo>
                <a:lnTo>
                  <a:pt x="3076910" y="1072716"/>
                </a:lnTo>
                <a:lnTo>
                  <a:pt x="3076910" y="1140470"/>
                </a:lnTo>
                <a:lnTo>
                  <a:pt x="3169555" y="1140470"/>
                </a:lnTo>
                <a:lnTo>
                  <a:pt x="3169555" y="1152748"/>
                </a:lnTo>
                <a:lnTo>
                  <a:pt x="3076910" y="1152748"/>
                </a:lnTo>
                <a:lnTo>
                  <a:pt x="3076910" y="1257895"/>
                </a:lnTo>
                <a:lnTo>
                  <a:pt x="3187303" y="1257895"/>
                </a:lnTo>
                <a:lnTo>
                  <a:pt x="3187303" y="1270508"/>
                </a:lnTo>
                <a:lnTo>
                  <a:pt x="2974777" y="1270508"/>
                </a:lnTo>
                <a:lnTo>
                  <a:pt x="2974777" y="1257895"/>
                </a:lnTo>
                <a:lnTo>
                  <a:pt x="3063627" y="1257895"/>
                </a:lnTo>
                <a:close/>
                <a:moveTo>
                  <a:pt x="1234828" y="1072716"/>
                </a:moveTo>
                <a:lnTo>
                  <a:pt x="1248110" y="1072716"/>
                </a:lnTo>
                <a:lnTo>
                  <a:pt x="1248110" y="1140470"/>
                </a:lnTo>
                <a:lnTo>
                  <a:pt x="1340756" y="1140470"/>
                </a:lnTo>
                <a:lnTo>
                  <a:pt x="1340756" y="1152748"/>
                </a:lnTo>
                <a:lnTo>
                  <a:pt x="1248110" y="1152748"/>
                </a:lnTo>
                <a:lnTo>
                  <a:pt x="1248110" y="1257895"/>
                </a:lnTo>
                <a:lnTo>
                  <a:pt x="1358504" y="1257895"/>
                </a:lnTo>
                <a:lnTo>
                  <a:pt x="1358504" y="1270508"/>
                </a:lnTo>
                <a:lnTo>
                  <a:pt x="1145977" y="1270508"/>
                </a:lnTo>
                <a:lnTo>
                  <a:pt x="1145977" y="1257895"/>
                </a:lnTo>
                <a:lnTo>
                  <a:pt x="1234828" y="1257895"/>
                </a:lnTo>
                <a:close/>
                <a:moveTo>
                  <a:pt x="779078" y="1072046"/>
                </a:moveTo>
                <a:cubicBezTo>
                  <a:pt x="787190" y="1081199"/>
                  <a:pt x="796231" y="1091877"/>
                  <a:pt x="806202" y="1104081"/>
                </a:cubicBezTo>
                <a:lnTo>
                  <a:pt x="795710" y="1111671"/>
                </a:lnTo>
                <a:cubicBezTo>
                  <a:pt x="787897" y="1101253"/>
                  <a:pt x="779078" y="1090352"/>
                  <a:pt x="769256" y="1078966"/>
                </a:cubicBezTo>
                <a:close/>
                <a:moveTo>
                  <a:pt x="1623046" y="1071823"/>
                </a:moveTo>
                <a:cubicBezTo>
                  <a:pt x="1633761" y="1082836"/>
                  <a:pt x="1644105" y="1094110"/>
                  <a:pt x="1654076" y="1105644"/>
                </a:cubicBezTo>
                <a:lnTo>
                  <a:pt x="1643584" y="1113904"/>
                </a:lnTo>
                <a:cubicBezTo>
                  <a:pt x="1634356" y="1101849"/>
                  <a:pt x="1624385" y="1090203"/>
                  <a:pt x="1613669" y="1078966"/>
                </a:cubicBezTo>
                <a:close/>
                <a:moveTo>
                  <a:pt x="735323" y="1071599"/>
                </a:moveTo>
                <a:lnTo>
                  <a:pt x="747713" y="1075506"/>
                </a:lnTo>
                <a:cubicBezTo>
                  <a:pt x="742132" y="1091654"/>
                  <a:pt x="735658" y="1107951"/>
                  <a:pt x="728291" y="1124396"/>
                </a:cubicBezTo>
                <a:lnTo>
                  <a:pt x="728291" y="1283791"/>
                </a:lnTo>
                <a:lnTo>
                  <a:pt x="716347" y="1283791"/>
                </a:lnTo>
                <a:lnTo>
                  <a:pt x="716347" y="1148618"/>
                </a:lnTo>
                <a:cubicBezTo>
                  <a:pt x="709501" y="1161789"/>
                  <a:pt x="701204" y="1175742"/>
                  <a:pt x="691456" y="1190476"/>
                </a:cubicBezTo>
                <a:cubicBezTo>
                  <a:pt x="689893" y="1185267"/>
                  <a:pt x="688144" y="1180318"/>
                  <a:pt x="686210" y="1175630"/>
                </a:cubicBezTo>
                <a:cubicBezTo>
                  <a:pt x="709278" y="1141176"/>
                  <a:pt x="725649" y="1106500"/>
                  <a:pt x="735323" y="1071599"/>
                </a:cubicBezTo>
                <a:close/>
                <a:moveTo>
                  <a:pt x="105110" y="1071376"/>
                </a:moveTo>
                <a:lnTo>
                  <a:pt x="118170" y="1071376"/>
                </a:lnTo>
                <a:lnTo>
                  <a:pt x="118170" y="1252425"/>
                </a:lnTo>
                <a:cubicBezTo>
                  <a:pt x="118840" y="1271624"/>
                  <a:pt x="109538" y="1281149"/>
                  <a:pt x="90265" y="1281000"/>
                </a:cubicBezTo>
                <a:cubicBezTo>
                  <a:pt x="79624" y="1281298"/>
                  <a:pt x="69503" y="1281447"/>
                  <a:pt x="59904" y="1281447"/>
                </a:cubicBezTo>
                <a:cubicBezTo>
                  <a:pt x="59308" y="1277280"/>
                  <a:pt x="58304" y="1272554"/>
                  <a:pt x="56890" y="1267271"/>
                </a:cubicBezTo>
                <a:cubicBezTo>
                  <a:pt x="64108" y="1267569"/>
                  <a:pt x="69131" y="1267755"/>
                  <a:pt x="71959" y="1267829"/>
                </a:cubicBezTo>
                <a:cubicBezTo>
                  <a:pt x="75680" y="1267904"/>
                  <a:pt x="80033" y="1267941"/>
                  <a:pt x="85019" y="1267941"/>
                </a:cubicBezTo>
                <a:cubicBezTo>
                  <a:pt x="93278" y="1268015"/>
                  <a:pt x="98674" y="1266750"/>
                  <a:pt x="101204" y="1264146"/>
                </a:cubicBezTo>
                <a:cubicBezTo>
                  <a:pt x="103883" y="1261839"/>
                  <a:pt x="105185" y="1256779"/>
                  <a:pt x="105110" y="1248965"/>
                </a:cubicBezTo>
                <a:close/>
                <a:moveTo>
                  <a:pt x="2795290" y="1071153"/>
                </a:moveTo>
                <a:lnTo>
                  <a:pt x="2807903" y="1075060"/>
                </a:lnTo>
                <a:cubicBezTo>
                  <a:pt x="2800983" y="1094482"/>
                  <a:pt x="2793504" y="1112378"/>
                  <a:pt x="2785468" y="1128749"/>
                </a:cubicBezTo>
                <a:lnTo>
                  <a:pt x="2785468" y="1283791"/>
                </a:lnTo>
                <a:lnTo>
                  <a:pt x="2773078" y="1283791"/>
                </a:lnTo>
                <a:lnTo>
                  <a:pt x="2773078" y="1152078"/>
                </a:lnTo>
                <a:cubicBezTo>
                  <a:pt x="2766083" y="1164431"/>
                  <a:pt x="2758158" y="1176560"/>
                  <a:pt x="2749302" y="1188467"/>
                </a:cubicBezTo>
                <a:cubicBezTo>
                  <a:pt x="2747740" y="1183406"/>
                  <a:pt x="2745916" y="1178607"/>
                  <a:pt x="2743833" y="1174067"/>
                </a:cubicBezTo>
                <a:cubicBezTo>
                  <a:pt x="2765934" y="1144525"/>
                  <a:pt x="2783086" y="1110220"/>
                  <a:pt x="2795290" y="1071153"/>
                </a:cubicBezTo>
                <a:close/>
                <a:moveTo>
                  <a:pt x="1695041" y="1070706"/>
                </a:moveTo>
                <a:cubicBezTo>
                  <a:pt x="1705906" y="1082910"/>
                  <a:pt x="1714984" y="1093737"/>
                  <a:pt x="1722277" y="1103188"/>
                </a:cubicBezTo>
                <a:lnTo>
                  <a:pt x="1711673" y="1110220"/>
                </a:lnTo>
                <a:cubicBezTo>
                  <a:pt x="1706240" y="1102779"/>
                  <a:pt x="1697423" y="1091803"/>
                  <a:pt x="1685218" y="1077292"/>
                </a:cubicBezTo>
                <a:close/>
                <a:moveTo>
                  <a:pt x="4379751" y="1070260"/>
                </a:moveTo>
                <a:lnTo>
                  <a:pt x="4392030" y="1070260"/>
                </a:lnTo>
                <a:lnTo>
                  <a:pt x="4392030" y="1284237"/>
                </a:lnTo>
                <a:lnTo>
                  <a:pt x="4379751" y="1284237"/>
                </a:lnTo>
                <a:close/>
                <a:moveTo>
                  <a:pt x="1023640" y="1070260"/>
                </a:moveTo>
                <a:lnTo>
                  <a:pt x="1033240" y="1070260"/>
                </a:lnTo>
                <a:lnTo>
                  <a:pt x="1033240" y="1093142"/>
                </a:lnTo>
                <a:lnTo>
                  <a:pt x="1055675" y="1093142"/>
                </a:lnTo>
                <a:lnTo>
                  <a:pt x="1055675" y="1101849"/>
                </a:lnTo>
                <a:lnTo>
                  <a:pt x="1033240" y="1101849"/>
                </a:lnTo>
                <a:lnTo>
                  <a:pt x="1033240" y="1126740"/>
                </a:lnTo>
                <a:cubicBezTo>
                  <a:pt x="1035993" y="1126442"/>
                  <a:pt x="1040160" y="1125810"/>
                  <a:pt x="1045741" y="1124843"/>
                </a:cubicBezTo>
                <a:cubicBezTo>
                  <a:pt x="1050280" y="1124098"/>
                  <a:pt x="1053741" y="1123578"/>
                  <a:pt x="1056122" y="1123280"/>
                </a:cubicBezTo>
                <a:cubicBezTo>
                  <a:pt x="1055824" y="1126703"/>
                  <a:pt x="1055675" y="1129903"/>
                  <a:pt x="1055675" y="1132879"/>
                </a:cubicBezTo>
                <a:cubicBezTo>
                  <a:pt x="1025315" y="1137121"/>
                  <a:pt x="1000460" y="1140767"/>
                  <a:pt x="981113" y="1143818"/>
                </a:cubicBezTo>
                <a:lnTo>
                  <a:pt x="979327" y="1133995"/>
                </a:lnTo>
                <a:cubicBezTo>
                  <a:pt x="980741" y="1133847"/>
                  <a:pt x="982973" y="1133586"/>
                  <a:pt x="986024" y="1133214"/>
                </a:cubicBezTo>
                <a:cubicBezTo>
                  <a:pt x="988033" y="1132991"/>
                  <a:pt x="989521" y="1132805"/>
                  <a:pt x="990489" y="1132656"/>
                </a:cubicBezTo>
                <a:lnTo>
                  <a:pt x="990489" y="1081422"/>
                </a:lnTo>
                <a:lnTo>
                  <a:pt x="1000088" y="1081422"/>
                </a:lnTo>
                <a:lnTo>
                  <a:pt x="1000088" y="1131317"/>
                </a:lnTo>
                <a:cubicBezTo>
                  <a:pt x="1003660" y="1130945"/>
                  <a:pt x="1009018" y="1130238"/>
                  <a:pt x="1016162" y="1129196"/>
                </a:cubicBezTo>
                <a:cubicBezTo>
                  <a:pt x="1019436" y="1128675"/>
                  <a:pt x="1021929" y="1128303"/>
                  <a:pt x="1023640" y="1128080"/>
                </a:cubicBezTo>
                <a:close/>
                <a:moveTo>
                  <a:pt x="1774181" y="1070037"/>
                </a:moveTo>
                <a:lnTo>
                  <a:pt x="1785789" y="1075729"/>
                </a:lnTo>
                <a:cubicBezTo>
                  <a:pt x="1774776" y="1090910"/>
                  <a:pt x="1765623" y="1103188"/>
                  <a:pt x="1758330" y="1112564"/>
                </a:cubicBezTo>
                <a:lnTo>
                  <a:pt x="1797733" y="1112564"/>
                </a:lnTo>
                <a:lnTo>
                  <a:pt x="1797733" y="1196392"/>
                </a:lnTo>
                <a:lnTo>
                  <a:pt x="1760674" y="1196392"/>
                </a:lnTo>
                <a:lnTo>
                  <a:pt x="1760674" y="1249523"/>
                </a:lnTo>
                <a:cubicBezTo>
                  <a:pt x="1760154" y="1261950"/>
                  <a:pt x="1765623" y="1267866"/>
                  <a:pt x="1777083" y="1267271"/>
                </a:cubicBezTo>
                <a:lnTo>
                  <a:pt x="1786682" y="1267271"/>
                </a:lnTo>
                <a:cubicBezTo>
                  <a:pt x="1796133" y="1267718"/>
                  <a:pt x="1801416" y="1263550"/>
                  <a:pt x="1802532" y="1254770"/>
                </a:cubicBezTo>
                <a:cubicBezTo>
                  <a:pt x="1803500" y="1247998"/>
                  <a:pt x="1804393" y="1239217"/>
                  <a:pt x="1805211" y="1228427"/>
                </a:cubicBezTo>
                <a:cubicBezTo>
                  <a:pt x="1808337" y="1229766"/>
                  <a:pt x="1812243" y="1231217"/>
                  <a:pt x="1816931" y="1232780"/>
                </a:cubicBezTo>
                <a:cubicBezTo>
                  <a:pt x="1816187" y="1242826"/>
                  <a:pt x="1815183" y="1251905"/>
                  <a:pt x="1813918" y="1260016"/>
                </a:cubicBezTo>
                <a:cubicBezTo>
                  <a:pt x="1812281" y="1272368"/>
                  <a:pt x="1803835" y="1278470"/>
                  <a:pt x="1788580" y="1278322"/>
                </a:cubicBezTo>
                <a:lnTo>
                  <a:pt x="1773399" y="1278322"/>
                </a:lnTo>
                <a:cubicBezTo>
                  <a:pt x="1756582" y="1278619"/>
                  <a:pt x="1748285" y="1269615"/>
                  <a:pt x="1748508" y="1251309"/>
                </a:cubicBezTo>
                <a:lnTo>
                  <a:pt x="1748508" y="1196392"/>
                </a:lnTo>
                <a:lnTo>
                  <a:pt x="1719933" y="1196392"/>
                </a:lnTo>
                <a:cubicBezTo>
                  <a:pt x="1719784" y="1221097"/>
                  <a:pt x="1715914" y="1239031"/>
                  <a:pt x="1708324" y="1250193"/>
                </a:cubicBezTo>
                <a:cubicBezTo>
                  <a:pt x="1701404" y="1261653"/>
                  <a:pt x="1686670" y="1272852"/>
                  <a:pt x="1664122" y="1283791"/>
                </a:cubicBezTo>
                <a:cubicBezTo>
                  <a:pt x="1662411" y="1281112"/>
                  <a:pt x="1659769" y="1277615"/>
                  <a:pt x="1656197" y="1273299"/>
                </a:cubicBezTo>
                <a:cubicBezTo>
                  <a:pt x="1678224" y="1262955"/>
                  <a:pt x="1692139" y="1253095"/>
                  <a:pt x="1697943" y="1243719"/>
                </a:cubicBezTo>
                <a:cubicBezTo>
                  <a:pt x="1704641" y="1234492"/>
                  <a:pt x="1708026" y="1218716"/>
                  <a:pt x="1708101" y="1196392"/>
                </a:cubicBezTo>
                <a:lnTo>
                  <a:pt x="1675619" y="1196392"/>
                </a:lnTo>
                <a:lnTo>
                  <a:pt x="1675619" y="1112564"/>
                </a:lnTo>
                <a:lnTo>
                  <a:pt x="1744601" y="1112564"/>
                </a:lnTo>
                <a:cubicBezTo>
                  <a:pt x="1755391" y="1097830"/>
                  <a:pt x="1765251" y="1083654"/>
                  <a:pt x="1774181" y="1070037"/>
                </a:cubicBezTo>
                <a:close/>
                <a:moveTo>
                  <a:pt x="590662" y="1069813"/>
                </a:moveTo>
                <a:lnTo>
                  <a:pt x="603275" y="1069813"/>
                </a:lnTo>
                <a:lnTo>
                  <a:pt x="603275" y="1153641"/>
                </a:lnTo>
                <a:lnTo>
                  <a:pt x="665225" y="1153641"/>
                </a:lnTo>
                <a:lnTo>
                  <a:pt x="665225" y="1165361"/>
                </a:lnTo>
                <a:lnTo>
                  <a:pt x="603275" y="1165361"/>
                </a:lnTo>
                <a:lnTo>
                  <a:pt x="603275" y="1206549"/>
                </a:lnTo>
                <a:lnTo>
                  <a:pt x="674155" y="1206549"/>
                </a:lnTo>
                <a:lnTo>
                  <a:pt x="674155" y="1218381"/>
                </a:lnTo>
                <a:lnTo>
                  <a:pt x="603275" y="1218381"/>
                </a:lnTo>
                <a:lnTo>
                  <a:pt x="603275" y="1284014"/>
                </a:lnTo>
                <a:lnTo>
                  <a:pt x="590662" y="1284014"/>
                </a:lnTo>
                <a:lnTo>
                  <a:pt x="590662" y="1218381"/>
                </a:lnTo>
                <a:lnTo>
                  <a:pt x="520229" y="1218381"/>
                </a:lnTo>
                <a:lnTo>
                  <a:pt x="520229" y="1206549"/>
                </a:lnTo>
                <a:lnTo>
                  <a:pt x="590662" y="1206549"/>
                </a:lnTo>
                <a:lnTo>
                  <a:pt x="590662" y="1165361"/>
                </a:lnTo>
                <a:lnTo>
                  <a:pt x="529829" y="1165361"/>
                </a:lnTo>
                <a:lnTo>
                  <a:pt x="529829" y="1153641"/>
                </a:lnTo>
                <a:lnTo>
                  <a:pt x="590662" y="1153641"/>
                </a:lnTo>
                <a:close/>
                <a:moveTo>
                  <a:pt x="2320677" y="1069590"/>
                </a:moveTo>
                <a:lnTo>
                  <a:pt x="2333291" y="1070930"/>
                </a:lnTo>
                <a:cubicBezTo>
                  <a:pt x="2330091" y="1091170"/>
                  <a:pt x="2327486" y="1106351"/>
                  <a:pt x="2325477" y="1116471"/>
                </a:cubicBezTo>
                <a:lnTo>
                  <a:pt x="2367781" y="1116471"/>
                </a:lnTo>
                <a:lnTo>
                  <a:pt x="2367781" y="1127856"/>
                </a:lnTo>
                <a:cubicBezTo>
                  <a:pt x="2364061" y="1169751"/>
                  <a:pt x="2356694" y="1200857"/>
                  <a:pt x="2345680" y="1221172"/>
                </a:cubicBezTo>
                <a:cubicBezTo>
                  <a:pt x="2358331" y="1231366"/>
                  <a:pt x="2369046" y="1240110"/>
                  <a:pt x="2377827" y="1247403"/>
                </a:cubicBezTo>
                <a:lnTo>
                  <a:pt x="2368674" y="1257225"/>
                </a:lnTo>
                <a:cubicBezTo>
                  <a:pt x="2367633" y="1256407"/>
                  <a:pt x="2365958" y="1254993"/>
                  <a:pt x="2363651" y="1252984"/>
                </a:cubicBezTo>
                <a:cubicBezTo>
                  <a:pt x="2353903" y="1244500"/>
                  <a:pt x="2345755" y="1237468"/>
                  <a:pt x="2339207" y="1231887"/>
                </a:cubicBezTo>
                <a:cubicBezTo>
                  <a:pt x="2329309" y="1248184"/>
                  <a:pt x="2314836" y="1264108"/>
                  <a:pt x="2295786" y="1279661"/>
                </a:cubicBezTo>
                <a:cubicBezTo>
                  <a:pt x="2293032" y="1275940"/>
                  <a:pt x="2289982" y="1272666"/>
                  <a:pt x="2286633" y="1269838"/>
                </a:cubicBezTo>
                <a:cubicBezTo>
                  <a:pt x="2305608" y="1255700"/>
                  <a:pt x="2320157" y="1240519"/>
                  <a:pt x="2330277" y="1224297"/>
                </a:cubicBezTo>
                <a:cubicBezTo>
                  <a:pt x="2321496" y="1216781"/>
                  <a:pt x="2310297" y="1207479"/>
                  <a:pt x="2296679" y="1196392"/>
                </a:cubicBezTo>
                <a:cubicBezTo>
                  <a:pt x="2302186" y="1175556"/>
                  <a:pt x="2307134" y="1152711"/>
                  <a:pt x="2311525" y="1127856"/>
                </a:cubicBezTo>
                <a:lnTo>
                  <a:pt x="2290093" y="1127856"/>
                </a:lnTo>
                <a:lnTo>
                  <a:pt x="2290093" y="1116471"/>
                </a:lnTo>
                <a:lnTo>
                  <a:pt x="2313645" y="1116471"/>
                </a:lnTo>
                <a:cubicBezTo>
                  <a:pt x="2316250" y="1100993"/>
                  <a:pt x="2318594" y="1085366"/>
                  <a:pt x="2320677" y="1069590"/>
                </a:cubicBezTo>
                <a:close/>
                <a:moveTo>
                  <a:pt x="2092077" y="1069590"/>
                </a:moveTo>
                <a:lnTo>
                  <a:pt x="2104691" y="1070930"/>
                </a:lnTo>
                <a:cubicBezTo>
                  <a:pt x="2101491" y="1091170"/>
                  <a:pt x="2098886" y="1106351"/>
                  <a:pt x="2096877" y="1116471"/>
                </a:cubicBezTo>
                <a:lnTo>
                  <a:pt x="2139181" y="1116471"/>
                </a:lnTo>
                <a:lnTo>
                  <a:pt x="2139181" y="1127856"/>
                </a:lnTo>
                <a:cubicBezTo>
                  <a:pt x="2135461" y="1169751"/>
                  <a:pt x="2128094" y="1200857"/>
                  <a:pt x="2117080" y="1221172"/>
                </a:cubicBezTo>
                <a:cubicBezTo>
                  <a:pt x="2129731" y="1231366"/>
                  <a:pt x="2140447" y="1240110"/>
                  <a:pt x="2149227" y="1247403"/>
                </a:cubicBezTo>
                <a:lnTo>
                  <a:pt x="2140074" y="1257225"/>
                </a:lnTo>
                <a:cubicBezTo>
                  <a:pt x="2139033" y="1256407"/>
                  <a:pt x="2137358" y="1254993"/>
                  <a:pt x="2135052" y="1252984"/>
                </a:cubicBezTo>
                <a:cubicBezTo>
                  <a:pt x="2125303" y="1244500"/>
                  <a:pt x="2117155" y="1237468"/>
                  <a:pt x="2110606" y="1231887"/>
                </a:cubicBezTo>
                <a:cubicBezTo>
                  <a:pt x="2100709" y="1248184"/>
                  <a:pt x="2086236" y="1264108"/>
                  <a:pt x="2067186" y="1279661"/>
                </a:cubicBezTo>
                <a:cubicBezTo>
                  <a:pt x="2064432" y="1275940"/>
                  <a:pt x="2061382" y="1272666"/>
                  <a:pt x="2058033" y="1269838"/>
                </a:cubicBezTo>
                <a:cubicBezTo>
                  <a:pt x="2077009" y="1255700"/>
                  <a:pt x="2091557" y="1240519"/>
                  <a:pt x="2101677" y="1224297"/>
                </a:cubicBezTo>
                <a:cubicBezTo>
                  <a:pt x="2092896" y="1216781"/>
                  <a:pt x="2081697" y="1207479"/>
                  <a:pt x="2068079" y="1196392"/>
                </a:cubicBezTo>
                <a:cubicBezTo>
                  <a:pt x="2073585" y="1175556"/>
                  <a:pt x="2078534" y="1152711"/>
                  <a:pt x="2082925" y="1127856"/>
                </a:cubicBezTo>
                <a:lnTo>
                  <a:pt x="2061493" y="1127856"/>
                </a:lnTo>
                <a:lnTo>
                  <a:pt x="2061493" y="1116471"/>
                </a:lnTo>
                <a:lnTo>
                  <a:pt x="2085045" y="1116471"/>
                </a:lnTo>
                <a:cubicBezTo>
                  <a:pt x="2087650" y="1100993"/>
                  <a:pt x="2089994" y="1085366"/>
                  <a:pt x="2092077" y="1069590"/>
                </a:cubicBezTo>
                <a:close/>
                <a:moveTo>
                  <a:pt x="1863478" y="1069590"/>
                </a:moveTo>
                <a:lnTo>
                  <a:pt x="1876091" y="1070930"/>
                </a:lnTo>
                <a:cubicBezTo>
                  <a:pt x="1872891" y="1091170"/>
                  <a:pt x="1870286" y="1106351"/>
                  <a:pt x="1868277" y="1116471"/>
                </a:cubicBezTo>
                <a:lnTo>
                  <a:pt x="1910581" y="1116471"/>
                </a:lnTo>
                <a:lnTo>
                  <a:pt x="1910581" y="1127856"/>
                </a:lnTo>
                <a:cubicBezTo>
                  <a:pt x="1906861" y="1169751"/>
                  <a:pt x="1899494" y="1200857"/>
                  <a:pt x="1888480" y="1221172"/>
                </a:cubicBezTo>
                <a:cubicBezTo>
                  <a:pt x="1901131" y="1231366"/>
                  <a:pt x="1911846" y="1240110"/>
                  <a:pt x="1920627" y="1247403"/>
                </a:cubicBezTo>
                <a:lnTo>
                  <a:pt x="1911474" y="1257225"/>
                </a:lnTo>
                <a:cubicBezTo>
                  <a:pt x="1910433" y="1256407"/>
                  <a:pt x="1908758" y="1254993"/>
                  <a:pt x="1906452" y="1252984"/>
                </a:cubicBezTo>
                <a:cubicBezTo>
                  <a:pt x="1896703" y="1244500"/>
                  <a:pt x="1888555" y="1237468"/>
                  <a:pt x="1882006" y="1231887"/>
                </a:cubicBezTo>
                <a:cubicBezTo>
                  <a:pt x="1872110" y="1248184"/>
                  <a:pt x="1857636" y="1264108"/>
                  <a:pt x="1838586" y="1279661"/>
                </a:cubicBezTo>
                <a:cubicBezTo>
                  <a:pt x="1835833" y="1275940"/>
                  <a:pt x="1832782" y="1272666"/>
                  <a:pt x="1829433" y="1269838"/>
                </a:cubicBezTo>
                <a:cubicBezTo>
                  <a:pt x="1848409" y="1255700"/>
                  <a:pt x="1862957" y="1240519"/>
                  <a:pt x="1873077" y="1224297"/>
                </a:cubicBezTo>
                <a:cubicBezTo>
                  <a:pt x="1864296" y="1216781"/>
                  <a:pt x="1853097" y="1207479"/>
                  <a:pt x="1839479" y="1196392"/>
                </a:cubicBezTo>
                <a:cubicBezTo>
                  <a:pt x="1844985" y="1175556"/>
                  <a:pt x="1849934" y="1152711"/>
                  <a:pt x="1854324" y="1127856"/>
                </a:cubicBezTo>
                <a:lnTo>
                  <a:pt x="1832893" y="1127856"/>
                </a:lnTo>
                <a:lnTo>
                  <a:pt x="1832893" y="1116471"/>
                </a:lnTo>
                <a:lnTo>
                  <a:pt x="1856445" y="1116471"/>
                </a:lnTo>
                <a:cubicBezTo>
                  <a:pt x="1859050" y="1100993"/>
                  <a:pt x="1861394" y="1085366"/>
                  <a:pt x="1863478" y="1069590"/>
                </a:cubicBezTo>
                <a:close/>
                <a:moveTo>
                  <a:pt x="5841057" y="1069367"/>
                </a:moveTo>
                <a:lnTo>
                  <a:pt x="5853113" y="1069367"/>
                </a:lnTo>
                <a:lnTo>
                  <a:pt x="5853113" y="1253765"/>
                </a:lnTo>
                <a:cubicBezTo>
                  <a:pt x="5853261" y="1270136"/>
                  <a:pt x="5845039" y="1278694"/>
                  <a:pt x="5828444" y="1279438"/>
                </a:cubicBezTo>
                <a:cubicBezTo>
                  <a:pt x="5825021" y="1279587"/>
                  <a:pt x="5821077" y="1279698"/>
                  <a:pt x="5816613" y="1279773"/>
                </a:cubicBezTo>
                <a:cubicBezTo>
                  <a:pt x="5814455" y="1279847"/>
                  <a:pt x="5812111" y="1279884"/>
                  <a:pt x="5809580" y="1279884"/>
                </a:cubicBezTo>
                <a:cubicBezTo>
                  <a:pt x="5807273" y="1279884"/>
                  <a:pt x="5804111" y="1279884"/>
                  <a:pt x="5800093" y="1279884"/>
                </a:cubicBezTo>
                <a:cubicBezTo>
                  <a:pt x="5799423" y="1275568"/>
                  <a:pt x="5798493" y="1271364"/>
                  <a:pt x="5797302" y="1267271"/>
                </a:cubicBezTo>
                <a:cubicBezTo>
                  <a:pt x="5806678" y="1267718"/>
                  <a:pt x="5816277" y="1267941"/>
                  <a:pt x="5826100" y="1267941"/>
                </a:cubicBezTo>
                <a:cubicBezTo>
                  <a:pt x="5836071" y="1267941"/>
                  <a:pt x="5841057" y="1262918"/>
                  <a:pt x="5841057" y="1252872"/>
                </a:cubicBezTo>
                <a:close/>
                <a:moveTo>
                  <a:pt x="3708797" y="1069367"/>
                </a:moveTo>
                <a:lnTo>
                  <a:pt x="3720629" y="1069367"/>
                </a:lnTo>
                <a:lnTo>
                  <a:pt x="3720629" y="1100174"/>
                </a:lnTo>
                <a:lnTo>
                  <a:pt x="3751548" y="1100174"/>
                </a:lnTo>
                <a:lnTo>
                  <a:pt x="3751548" y="1110890"/>
                </a:lnTo>
                <a:lnTo>
                  <a:pt x="3720629" y="1110890"/>
                </a:lnTo>
                <a:lnTo>
                  <a:pt x="3720629" y="1140916"/>
                </a:lnTo>
                <a:lnTo>
                  <a:pt x="3736479" y="1140916"/>
                </a:lnTo>
                <a:cubicBezTo>
                  <a:pt x="3750692" y="1125959"/>
                  <a:pt x="3762636" y="1110034"/>
                  <a:pt x="3772309" y="1093142"/>
                </a:cubicBezTo>
                <a:lnTo>
                  <a:pt x="3783025" y="1099058"/>
                </a:lnTo>
                <a:cubicBezTo>
                  <a:pt x="3772979" y="1115132"/>
                  <a:pt x="3762636" y="1129084"/>
                  <a:pt x="3751995" y="1140916"/>
                </a:cubicBezTo>
                <a:lnTo>
                  <a:pt x="3784476" y="1140916"/>
                </a:lnTo>
                <a:lnTo>
                  <a:pt x="3784476" y="1151855"/>
                </a:lnTo>
                <a:lnTo>
                  <a:pt x="3741725" y="1151855"/>
                </a:lnTo>
                <a:cubicBezTo>
                  <a:pt x="3731977" y="1161826"/>
                  <a:pt x="3721075" y="1171277"/>
                  <a:pt x="3709020" y="1180207"/>
                </a:cubicBezTo>
                <a:lnTo>
                  <a:pt x="3768626" y="1180207"/>
                </a:lnTo>
                <a:lnTo>
                  <a:pt x="3768626" y="1280554"/>
                </a:lnTo>
                <a:lnTo>
                  <a:pt x="3757017" y="1280554"/>
                </a:lnTo>
                <a:lnTo>
                  <a:pt x="3757017" y="1266825"/>
                </a:lnTo>
                <a:lnTo>
                  <a:pt x="3696407" y="1266825"/>
                </a:lnTo>
                <a:lnTo>
                  <a:pt x="3696407" y="1280777"/>
                </a:lnTo>
                <a:lnTo>
                  <a:pt x="3684799" y="1280777"/>
                </a:lnTo>
                <a:lnTo>
                  <a:pt x="3684799" y="1196950"/>
                </a:lnTo>
                <a:cubicBezTo>
                  <a:pt x="3683310" y="1197843"/>
                  <a:pt x="3681115" y="1199219"/>
                  <a:pt x="3678213" y="1201080"/>
                </a:cubicBezTo>
                <a:cubicBezTo>
                  <a:pt x="3671813" y="1205024"/>
                  <a:pt x="3666827" y="1208037"/>
                  <a:pt x="3663256" y="1210121"/>
                </a:cubicBezTo>
                <a:cubicBezTo>
                  <a:pt x="3661247" y="1206624"/>
                  <a:pt x="3658977" y="1203201"/>
                  <a:pt x="3656447" y="1199852"/>
                </a:cubicBezTo>
                <a:cubicBezTo>
                  <a:pt x="3683161" y="1185788"/>
                  <a:pt x="3706007" y="1169789"/>
                  <a:pt x="3724982" y="1151855"/>
                </a:cubicBezTo>
                <a:lnTo>
                  <a:pt x="3659907" y="1151855"/>
                </a:lnTo>
                <a:lnTo>
                  <a:pt x="3659907" y="1140916"/>
                </a:lnTo>
                <a:lnTo>
                  <a:pt x="3708797" y="1140916"/>
                </a:lnTo>
                <a:lnTo>
                  <a:pt x="3708797" y="1110890"/>
                </a:lnTo>
                <a:lnTo>
                  <a:pt x="3670846" y="1110890"/>
                </a:lnTo>
                <a:lnTo>
                  <a:pt x="3670846" y="1100174"/>
                </a:lnTo>
                <a:lnTo>
                  <a:pt x="3708797" y="1100174"/>
                </a:lnTo>
                <a:close/>
                <a:moveTo>
                  <a:pt x="1422797" y="1069367"/>
                </a:moveTo>
                <a:lnTo>
                  <a:pt x="1434629" y="1069367"/>
                </a:lnTo>
                <a:lnTo>
                  <a:pt x="1434629" y="1100174"/>
                </a:lnTo>
                <a:lnTo>
                  <a:pt x="1465548" y="1100174"/>
                </a:lnTo>
                <a:lnTo>
                  <a:pt x="1465548" y="1110890"/>
                </a:lnTo>
                <a:lnTo>
                  <a:pt x="1434629" y="1110890"/>
                </a:lnTo>
                <a:lnTo>
                  <a:pt x="1434629" y="1140916"/>
                </a:lnTo>
                <a:lnTo>
                  <a:pt x="1450479" y="1140916"/>
                </a:lnTo>
                <a:cubicBezTo>
                  <a:pt x="1464692" y="1125959"/>
                  <a:pt x="1476636" y="1110034"/>
                  <a:pt x="1486310" y="1093142"/>
                </a:cubicBezTo>
                <a:lnTo>
                  <a:pt x="1497025" y="1099058"/>
                </a:lnTo>
                <a:cubicBezTo>
                  <a:pt x="1486979" y="1115132"/>
                  <a:pt x="1476636" y="1129084"/>
                  <a:pt x="1465995" y="1140916"/>
                </a:cubicBezTo>
                <a:lnTo>
                  <a:pt x="1498477" y="1140916"/>
                </a:lnTo>
                <a:lnTo>
                  <a:pt x="1498477" y="1151855"/>
                </a:lnTo>
                <a:lnTo>
                  <a:pt x="1455725" y="1151855"/>
                </a:lnTo>
                <a:cubicBezTo>
                  <a:pt x="1445977" y="1161826"/>
                  <a:pt x="1435076" y="1171277"/>
                  <a:pt x="1423021" y="1180207"/>
                </a:cubicBezTo>
                <a:lnTo>
                  <a:pt x="1482626" y="1180207"/>
                </a:lnTo>
                <a:lnTo>
                  <a:pt x="1482626" y="1280554"/>
                </a:lnTo>
                <a:lnTo>
                  <a:pt x="1471018" y="1280554"/>
                </a:lnTo>
                <a:lnTo>
                  <a:pt x="1471018" y="1266825"/>
                </a:lnTo>
                <a:lnTo>
                  <a:pt x="1410407" y="1266825"/>
                </a:lnTo>
                <a:lnTo>
                  <a:pt x="1410407" y="1280777"/>
                </a:lnTo>
                <a:lnTo>
                  <a:pt x="1398799" y="1280777"/>
                </a:lnTo>
                <a:lnTo>
                  <a:pt x="1398799" y="1196950"/>
                </a:lnTo>
                <a:cubicBezTo>
                  <a:pt x="1397310" y="1197843"/>
                  <a:pt x="1395115" y="1199219"/>
                  <a:pt x="1392213" y="1201080"/>
                </a:cubicBezTo>
                <a:cubicBezTo>
                  <a:pt x="1385814" y="1205024"/>
                  <a:pt x="1380828" y="1208037"/>
                  <a:pt x="1377256" y="1210121"/>
                </a:cubicBezTo>
                <a:cubicBezTo>
                  <a:pt x="1375247" y="1206624"/>
                  <a:pt x="1372977" y="1203201"/>
                  <a:pt x="1370447" y="1199852"/>
                </a:cubicBezTo>
                <a:cubicBezTo>
                  <a:pt x="1397162" y="1185788"/>
                  <a:pt x="1420007" y="1169789"/>
                  <a:pt x="1438982" y="1151855"/>
                </a:cubicBezTo>
                <a:lnTo>
                  <a:pt x="1373907" y="1151855"/>
                </a:lnTo>
                <a:lnTo>
                  <a:pt x="1373907" y="1140916"/>
                </a:lnTo>
                <a:lnTo>
                  <a:pt x="1422797" y="1140916"/>
                </a:lnTo>
                <a:lnTo>
                  <a:pt x="1422797" y="1110890"/>
                </a:lnTo>
                <a:lnTo>
                  <a:pt x="1384846" y="1110890"/>
                </a:lnTo>
                <a:lnTo>
                  <a:pt x="1384846" y="1100174"/>
                </a:lnTo>
                <a:lnTo>
                  <a:pt x="1422797" y="1100174"/>
                </a:lnTo>
                <a:close/>
                <a:moveTo>
                  <a:pt x="1069182" y="1069367"/>
                </a:moveTo>
                <a:lnTo>
                  <a:pt x="1078781" y="1069367"/>
                </a:lnTo>
                <a:lnTo>
                  <a:pt x="1078781" y="1100174"/>
                </a:lnTo>
                <a:cubicBezTo>
                  <a:pt x="1093589" y="1094147"/>
                  <a:pt x="1106835" y="1087375"/>
                  <a:pt x="1118518" y="1079859"/>
                </a:cubicBezTo>
                <a:lnTo>
                  <a:pt x="1123764" y="1087115"/>
                </a:lnTo>
                <a:cubicBezTo>
                  <a:pt x="1109923" y="1095300"/>
                  <a:pt x="1094929" y="1102630"/>
                  <a:pt x="1078781" y="1109104"/>
                </a:cubicBezTo>
                <a:lnTo>
                  <a:pt x="1078781" y="1122833"/>
                </a:lnTo>
                <a:cubicBezTo>
                  <a:pt x="1078335" y="1130349"/>
                  <a:pt x="1082204" y="1133921"/>
                  <a:pt x="1090390" y="1133549"/>
                </a:cubicBezTo>
                <a:lnTo>
                  <a:pt x="1105682" y="1133549"/>
                </a:lnTo>
                <a:cubicBezTo>
                  <a:pt x="1114686" y="1133995"/>
                  <a:pt x="1119634" y="1130945"/>
                  <a:pt x="1120527" y="1124396"/>
                </a:cubicBezTo>
                <a:cubicBezTo>
                  <a:pt x="1121420" y="1120601"/>
                  <a:pt x="1122202" y="1115355"/>
                  <a:pt x="1122871" y="1108658"/>
                </a:cubicBezTo>
                <a:cubicBezTo>
                  <a:pt x="1125178" y="1109550"/>
                  <a:pt x="1128080" y="1110481"/>
                  <a:pt x="1131578" y="1111448"/>
                </a:cubicBezTo>
                <a:cubicBezTo>
                  <a:pt x="1130536" y="1118071"/>
                  <a:pt x="1129606" y="1123243"/>
                  <a:pt x="1128787" y="1126963"/>
                </a:cubicBezTo>
                <a:cubicBezTo>
                  <a:pt x="1126480" y="1137679"/>
                  <a:pt x="1119411" y="1142925"/>
                  <a:pt x="1107579" y="1142702"/>
                </a:cubicBezTo>
                <a:lnTo>
                  <a:pt x="1087822" y="1142702"/>
                </a:lnTo>
                <a:cubicBezTo>
                  <a:pt x="1075172" y="1142925"/>
                  <a:pt x="1068958" y="1136600"/>
                  <a:pt x="1069182" y="1123726"/>
                </a:cubicBezTo>
                <a:close/>
                <a:moveTo>
                  <a:pt x="511299" y="1068920"/>
                </a:moveTo>
                <a:lnTo>
                  <a:pt x="523913" y="1073050"/>
                </a:lnTo>
                <a:cubicBezTo>
                  <a:pt x="518480" y="1089049"/>
                  <a:pt x="511262" y="1106648"/>
                  <a:pt x="502258" y="1125847"/>
                </a:cubicBezTo>
                <a:lnTo>
                  <a:pt x="502258" y="1283791"/>
                </a:lnTo>
                <a:lnTo>
                  <a:pt x="490091" y="1283791"/>
                </a:lnTo>
                <a:lnTo>
                  <a:pt x="490091" y="1149064"/>
                </a:lnTo>
                <a:cubicBezTo>
                  <a:pt x="481013" y="1165361"/>
                  <a:pt x="472158" y="1179016"/>
                  <a:pt x="463526" y="1190029"/>
                </a:cubicBezTo>
                <a:cubicBezTo>
                  <a:pt x="461740" y="1184746"/>
                  <a:pt x="459842" y="1180169"/>
                  <a:pt x="457833" y="1176300"/>
                </a:cubicBezTo>
                <a:cubicBezTo>
                  <a:pt x="480901" y="1146162"/>
                  <a:pt x="498723" y="1110369"/>
                  <a:pt x="511299" y="1068920"/>
                </a:cubicBezTo>
                <a:close/>
                <a:moveTo>
                  <a:pt x="359606" y="1068920"/>
                </a:moveTo>
                <a:lnTo>
                  <a:pt x="371885" y="1068920"/>
                </a:lnTo>
                <a:cubicBezTo>
                  <a:pt x="371885" y="1091542"/>
                  <a:pt x="371438" y="1111634"/>
                  <a:pt x="370545" y="1129196"/>
                </a:cubicBezTo>
                <a:cubicBezTo>
                  <a:pt x="377466" y="1194755"/>
                  <a:pt x="402990" y="1241784"/>
                  <a:pt x="447117" y="1270285"/>
                </a:cubicBezTo>
                <a:cubicBezTo>
                  <a:pt x="443545" y="1274006"/>
                  <a:pt x="440494" y="1277726"/>
                  <a:pt x="437964" y="1281447"/>
                </a:cubicBezTo>
                <a:cubicBezTo>
                  <a:pt x="395176" y="1249895"/>
                  <a:pt x="371029" y="1209228"/>
                  <a:pt x="365522" y="1159445"/>
                </a:cubicBezTo>
                <a:cubicBezTo>
                  <a:pt x="360834" y="1211535"/>
                  <a:pt x="336910" y="1252835"/>
                  <a:pt x="293750" y="1283345"/>
                </a:cubicBezTo>
                <a:cubicBezTo>
                  <a:pt x="291666" y="1280740"/>
                  <a:pt x="288467" y="1277243"/>
                  <a:pt x="284151" y="1272852"/>
                </a:cubicBezTo>
                <a:cubicBezTo>
                  <a:pt x="333636" y="1239812"/>
                  <a:pt x="358379" y="1189583"/>
                  <a:pt x="358379" y="1122164"/>
                </a:cubicBezTo>
                <a:cubicBezTo>
                  <a:pt x="359197" y="1106165"/>
                  <a:pt x="359606" y="1088417"/>
                  <a:pt x="359606" y="1068920"/>
                </a:cubicBezTo>
                <a:close/>
                <a:moveTo>
                  <a:pt x="283481" y="1068920"/>
                </a:moveTo>
                <a:lnTo>
                  <a:pt x="295759" y="1072269"/>
                </a:lnTo>
                <a:cubicBezTo>
                  <a:pt x="289955" y="1089905"/>
                  <a:pt x="282885" y="1107504"/>
                  <a:pt x="274551" y="1125066"/>
                </a:cubicBezTo>
                <a:lnTo>
                  <a:pt x="274551" y="1284014"/>
                </a:lnTo>
                <a:lnTo>
                  <a:pt x="262608" y="1284014"/>
                </a:lnTo>
                <a:lnTo>
                  <a:pt x="262608" y="1148171"/>
                </a:lnTo>
                <a:cubicBezTo>
                  <a:pt x="253083" y="1165287"/>
                  <a:pt x="243855" y="1179388"/>
                  <a:pt x="234926" y="1190476"/>
                </a:cubicBezTo>
                <a:cubicBezTo>
                  <a:pt x="233437" y="1186457"/>
                  <a:pt x="231465" y="1182179"/>
                  <a:pt x="229010" y="1177639"/>
                </a:cubicBezTo>
                <a:cubicBezTo>
                  <a:pt x="254608" y="1144079"/>
                  <a:pt x="272765" y="1107839"/>
                  <a:pt x="283481" y="1068920"/>
                </a:cubicBezTo>
                <a:close/>
                <a:moveTo>
                  <a:pt x="4938861" y="1068697"/>
                </a:moveTo>
                <a:lnTo>
                  <a:pt x="4951475" y="1073274"/>
                </a:lnTo>
                <a:cubicBezTo>
                  <a:pt x="4936219" y="1100063"/>
                  <a:pt x="4921039" y="1124433"/>
                  <a:pt x="4905933" y="1146385"/>
                </a:cubicBezTo>
                <a:cubicBezTo>
                  <a:pt x="4911589" y="1146162"/>
                  <a:pt x="4920704" y="1145790"/>
                  <a:pt x="4933280" y="1145269"/>
                </a:cubicBezTo>
                <a:cubicBezTo>
                  <a:pt x="4951586" y="1144451"/>
                  <a:pt x="4970599" y="1143744"/>
                  <a:pt x="4990319" y="1143148"/>
                </a:cubicBezTo>
                <a:cubicBezTo>
                  <a:pt x="4983323" y="1131391"/>
                  <a:pt x="4976069" y="1119671"/>
                  <a:pt x="4968553" y="1107988"/>
                </a:cubicBezTo>
                <a:lnTo>
                  <a:pt x="4978375" y="1101849"/>
                </a:lnTo>
                <a:cubicBezTo>
                  <a:pt x="4991100" y="1120303"/>
                  <a:pt x="5004085" y="1141251"/>
                  <a:pt x="5017331" y="1164691"/>
                </a:cubicBezTo>
                <a:lnTo>
                  <a:pt x="5006057" y="1171054"/>
                </a:lnTo>
                <a:cubicBezTo>
                  <a:pt x="5002709" y="1164803"/>
                  <a:pt x="4999583" y="1159185"/>
                  <a:pt x="4996681" y="1154199"/>
                </a:cubicBezTo>
                <a:cubicBezTo>
                  <a:pt x="4972497" y="1154720"/>
                  <a:pt x="4944405" y="1155762"/>
                  <a:pt x="4912407" y="1157324"/>
                </a:cubicBezTo>
                <a:cubicBezTo>
                  <a:pt x="4911737" y="1157399"/>
                  <a:pt x="4910733" y="1157473"/>
                  <a:pt x="4909393" y="1157548"/>
                </a:cubicBezTo>
                <a:cubicBezTo>
                  <a:pt x="4901877" y="1157920"/>
                  <a:pt x="4896557" y="1158552"/>
                  <a:pt x="4893431" y="1159445"/>
                </a:cubicBezTo>
                <a:lnTo>
                  <a:pt x="4886734" y="1147278"/>
                </a:lnTo>
                <a:cubicBezTo>
                  <a:pt x="4892092" y="1143781"/>
                  <a:pt x="4897115" y="1138684"/>
                  <a:pt x="4901803" y="1131986"/>
                </a:cubicBezTo>
                <a:cubicBezTo>
                  <a:pt x="4916016" y="1112118"/>
                  <a:pt x="4928369" y="1091021"/>
                  <a:pt x="4938861" y="1068697"/>
                </a:cubicBezTo>
                <a:close/>
                <a:moveTo>
                  <a:pt x="5718274" y="1068139"/>
                </a:moveTo>
                <a:lnTo>
                  <a:pt x="5730775" y="1070706"/>
                </a:lnTo>
                <a:cubicBezTo>
                  <a:pt x="5730478" y="1071227"/>
                  <a:pt x="5729995" y="1072046"/>
                  <a:pt x="5729325" y="1073162"/>
                </a:cubicBezTo>
                <a:cubicBezTo>
                  <a:pt x="5728506" y="1074501"/>
                  <a:pt x="5727241" y="1076659"/>
                  <a:pt x="5725529" y="1079636"/>
                </a:cubicBezTo>
                <a:cubicBezTo>
                  <a:pt x="5741082" y="1093403"/>
                  <a:pt x="5759091" y="1110071"/>
                  <a:pt x="5779554" y="1129642"/>
                </a:cubicBezTo>
                <a:lnTo>
                  <a:pt x="5770401" y="1138795"/>
                </a:lnTo>
                <a:cubicBezTo>
                  <a:pt x="5749937" y="1117810"/>
                  <a:pt x="5733008" y="1101216"/>
                  <a:pt x="5719613" y="1089012"/>
                </a:cubicBezTo>
                <a:cubicBezTo>
                  <a:pt x="5703615" y="1114164"/>
                  <a:pt x="5682667" y="1136488"/>
                  <a:pt x="5656771" y="1155985"/>
                </a:cubicBezTo>
                <a:cubicBezTo>
                  <a:pt x="5654315" y="1152413"/>
                  <a:pt x="5651711" y="1149064"/>
                  <a:pt x="5648957" y="1145939"/>
                </a:cubicBezTo>
                <a:cubicBezTo>
                  <a:pt x="5678723" y="1124731"/>
                  <a:pt x="5701829" y="1098798"/>
                  <a:pt x="5718274" y="1068139"/>
                </a:cubicBezTo>
                <a:close/>
                <a:moveTo>
                  <a:pt x="4665948" y="1067693"/>
                </a:moveTo>
                <a:lnTo>
                  <a:pt x="4678227" y="1070260"/>
                </a:lnTo>
                <a:cubicBezTo>
                  <a:pt x="4675994" y="1077106"/>
                  <a:pt x="4673427" y="1084175"/>
                  <a:pt x="4670525" y="1091468"/>
                </a:cubicBezTo>
                <a:lnTo>
                  <a:pt x="4761495" y="1091468"/>
                </a:lnTo>
                <a:lnTo>
                  <a:pt x="4761495" y="1191369"/>
                </a:lnTo>
                <a:lnTo>
                  <a:pt x="4674877" y="1191369"/>
                </a:lnTo>
                <a:cubicBezTo>
                  <a:pt x="4663567" y="1227534"/>
                  <a:pt x="4632685" y="1258565"/>
                  <a:pt x="4582232" y="1284461"/>
                </a:cubicBezTo>
                <a:cubicBezTo>
                  <a:pt x="4579553" y="1280219"/>
                  <a:pt x="4576725" y="1276424"/>
                  <a:pt x="4573749" y="1273075"/>
                </a:cubicBezTo>
                <a:cubicBezTo>
                  <a:pt x="4620779" y="1249709"/>
                  <a:pt x="4650135" y="1222474"/>
                  <a:pt x="4661818" y="1191369"/>
                </a:cubicBezTo>
                <a:lnTo>
                  <a:pt x="4594622" y="1191369"/>
                </a:lnTo>
                <a:lnTo>
                  <a:pt x="4594622" y="1091468"/>
                </a:lnTo>
                <a:lnTo>
                  <a:pt x="4658804" y="1091468"/>
                </a:lnTo>
                <a:cubicBezTo>
                  <a:pt x="4662004" y="1082166"/>
                  <a:pt x="4664385" y="1074241"/>
                  <a:pt x="4665948" y="1067693"/>
                </a:cubicBezTo>
                <a:close/>
                <a:moveTo>
                  <a:pt x="4183857" y="1067693"/>
                </a:moveTo>
                <a:lnTo>
                  <a:pt x="4196135" y="1071153"/>
                </a:lnTo>
                <a:cubicBezTo>
                  <a:pt x="4190256" y="1080380"/>
                  <a:pt x="4185754" y="1087152"/>
                  <a:pt x="4182629" y="1091468"/>
                </a:cubicBezTo>
                <a:lnTo>
                  <a:pt x="4298603" y="1091468"/>
                </a:lnTo>
                <a:lnTo>
                  <a:pt x="4298603" y="1105644"/>
                </a:lnTo>
                <a:cubicBezTo>
                  <a:pt x="4280297" y="1126256"/>
                  <a:pt x="4260838" y="1142516"/>
                  <a:pt x="4240225" y="1154422"/>
                </a:cubicBezTo>
                <a:cubicBezTo>
                  <a:pt x="4262475" y="1164989"/>
                  <a:pt x="4292501" y="1172728"/>
                  <a:pt x="4330303" y="1177639"/>
                </a:cubicBezTo>
                <a:cubicBezTo>
                  <a:pt x="4327401" y="1182923"/>
                  <a:pt x="4325355" y="1187053"/>
                  <a:pt x="4324164" y="1190029"/>
                </a:cubicBezTo>
                <a:cubicBezTo>
                  <a:pt x="4282715" y="1183332"/>
                  <a:pt x="4250271" y="1173807"/>
                  <a:pt x="4226831" y="1161454"/>
                </a:cubicBezTo>
                <a:cubicBezTo>
                  <a:pt x="4201009" y="1174551"/>
                  <a:pt x="4166035" y="1185378"/>
                  <a:pt x="4121907" y="1193936"/>
                </a:cubicBezTo>
                <a:cubicBezTo>
                  <a:pt x="4120269" y="1189992"/>
                  <a:pt x="4118261" y="1185937"/>
                  <a:pt x="4115879" y="1181769"/>
                </a:cubicBezTo>
                <a:cubicBezTo>
                  <a:pt x="4155467" y="1175370"/>
                  <a:pt x="4188173" y="1166254"/>
                  <a:pt x="4213994" y="1154422"/>
                </a:cubicBezTo>
                <a:cubicBezTo>
                  <a:pt x="4196358" y="1143334"/>
                  <a:pt x="4180805" y="1129010"/>
                  <a:pt x="4167337" y="1111448"/>
                </a:cubicBezTo>
                <a:cubicBezTo>
                  <a:pt x="4156621" y="1124396"/>
                  <a:pt x="4144417" y="1136860"/>
                  <a:pt x="4130725" y="1148841"/>
                </a:cubicBezTo>
                <a:cubicBezTo>
                  <a:pt x="4128418" y="1146088"/>
                  <a:pt x="4125479" y="1143074"/>
                  <a:pt x="4121907" y="1139800"/>
                </a:cubicBezTo>
                <a:cubicBezTo>
                  <a:pt x="4146240" y="1120080"/>
                  <a:pt x="4166890" y="1096044"/>
                  <a:pt x="4183857" y="1067693"/>
                </a:cubicBezTo>
                <a:close/>
                <a:moveTo>
                  <a:pt x="3294348" y="1067469"/>
                </a:moveTo>
                <a:lnTo>
                  <a:pt x="3307073" y="1074613"/>
                </a:lnTo>
                <a:cubicBezTo>
                  <a:pt x="3286460" y="1097533"/>
                  <a:pt x="3261717" y="1121531"/>
                  <a:pt x="3232845" y="1146609"/>
                </a:cubicBezTo>
                <a:cubicBezTo>
                  <a:pt x="3250407" y="1146162"/>
                  <a:pt x="3279130" y="1145306"/>
                  <a:pt x="3319016" y="1144041"/>
                </a:cubicBezTo>
                <a:cubicBezTo>
                  <a:pt x="3338141" y="1143446"/>
                  <a:pt x="3357786" y="1142851"/>
                  <a:pt x="3377952" y="1142255"/>
                </a:cubicBezTo>
                <a:cubicBezTo>
                  <a:pt x="3370139" y="1134293"/>
                  <a:pt x="3358344" y="1122573"/>
                  <a:pt x="3342568" y="1107095"/>
                </a:cubicBezTo>
                <a:lnTo>
                  <a:pt x="3352614" y="1099728"/>
                </a:lnTo>
                <a:cubicBezTo>
                  <a:pt x="3372483" y="1118331"/>
                  <a:pt x="3394361" y="1139688"/>
                  <a:pt x="3418247" y="1163798"/>
                </a:cubicBezTo>
                <a:lnTo>
                  <a:pt x="3407197" y="1172170"/>
                </a:lnTo>
                <a:cubicBezTo>
                  <a:pt x="3399532" y="1164208"/>
                  <a:pt x="3393467" y="1157957"/>
                  <a:pt x="3389003" y="1153418"/>
                </a:cubicBezTo>
                <a:cubicBezTo>
                  <a:pt x="3323221" y="1155055"/>
                  <a:pt x="3272061" y="1156841"/>
                  <a:pt x="3235524" y="1158775"/>
                </a:cubicBezTo>
                <a:cubicBezTo>
                  <a:pt x="3226743" y="1159222"/>
                  <a:pt x="3219525" y="1160040"/>
                  <a:pt x="3213869" y="1161231"/>
                </a:cubicBezTo>
                <a:lnTo>
                  <a:pt x="3207953" y="1147948"/>
                </a:lnTo>
                <a:cubicBezTo>
                  <a:pt x="3214204" y="1145567"/>
                  <a:pt x="3219748" y="1142218"/>
                  <a:pt x="3224585" y="1137902"/>
                </a:cubicBezTo>
                <a:cubicBezTo>
                  <a:pt x="3250704" y="1115950"/>
                  <a:pt x="3273959" y="1092472"/>
                  <a:pt x="3294348" y="1067469"/>
                </a:cubicBezTo>
                <a:close/>
                <a:moveTo>
                  <a:pt x="3628058" y="530163"/>
                </a:moveTo>
                <a:cubicBezTo>
                  <a:pt x="3625602" y="530163"/>
                  <a:pt x="3623295" y="530739"/>
                  <a:pt x="3621137" y="531893"/>
                </a:cubicBezTo>
                <a:cubicBezTo>
                  <a:pt x="3618979" y="533046"/>
                  <a:pt x="3617100" y="534516"/>
                  <a:pt x="3615501" y="536302"/>
                </a:cubicBezTo>
                <a:cubicBezTo>
                  <a:pt x="3613901" y="538088"/>
                  <a:pt x="3612635" y="540078"/>
                  <a:pt x="3611705" y="542273"/>
                </a:cubicBezTo>
                <a:cubicBezTo>
                  <a:pt x="3610775" y="544469"/>
                  <a:pt x="3610310" y="546571"/>
                  <a:pt x="3610310" y="548580"/>
                </a:cubicBezTo>
                <a:cubicBezTo>
                  <a:pt x="3610310" y="550812"/>
                  <a:pt x="3610794" y="553063"/>
                  <a:pt x="3611761" y="555333"/>
                </a:cubicBezTo>
                <a:cubicBezTo>
                  <a:pt x="3612729" y="557603"/>
                  <a:pt x="3614031" y="559631"/>
                  <a:pt x="3615668" y="561416"/>
                </a:cubicBezTo>
                <a:cubicBezTo>
                  <a:pt x="3617305" y="563202"/>
                  <a:pt x="3619221" y="564672"/>
                  <a:pt x="3621417" y="565825"/>
                </a:cubicBezTo>
                <a:cubicBezTo>
                  <a:pt x="3623611" y="566979"/>
                  <a:pt x="3625937" y="567556"/>
                  <a:pt x="3628393" y="567556"/>
                </a:cubicBezTo>
                <a:cubicBezTo>
                  <a:pt x="3630551" y="567556"/>
                  <a:pt x="3632727" y="567109"/>
                  <a:pt x="3634923" y="566216"/>
                </a:cubicBezTo>
                <a:cubicBezTo>
                  <a:pt x="3637118" y="565323"/>
                  <a:pt x="3639090" y="564077"/>
                  <a:pt x="3640839" y="562477"/>
                </a:cubicBezTo>
                <a:cubicBezTo>
                  <a:pt x="3642587" y="560877"/>
                  <a:pt x="3644020" y="558998"/>
                  <a:pt x="3645136" y="556840"/>
                </a:cubicBezTo>
                <a:cubicBezTo>
                  <a:pt x="3646252" y="554682"/>
                  <a:pt x="3646810" y="552338"/>
                  <a:pt x="3646810" y="549808"/>
                </a:cubicBezTo>
                <a:cubicBezTo>
                  <a:pt x="3646810" y="546757"/>
                  <a:pt x="3646289" y="544004"/>
                  <a:pt x="3645247" y="541548"/>
                </a:cubicBezTo>
                <a:cubicBezTo>
                  <a:pt x="3644206" y="539092"/>
                  <a:pt x="3642811" y="537027"/>
                  <a:pt x="3641062" y="535353"/>
                </a:cubicBezTo>
                <a:cubicBezTo>
                  <a:pt x="3639313" y="533679"/>
                  <a:pt x="3637304" y="532395"/>
                  <a:pt x="3635034" y="531502"/>
                </a:cubicBezTo>
                <a:cubicBezTo>
                  <a:pt x="3632765" y="530609"/>
                  <a:pt x="3630439" y="530163"/>
                  <a:pt x="3628058" y="530163"/>
                </a:cubicBezTo>
                <a:close/>
                <a:moveTo>
                  <a:pt x="83456" y="528377"/>
                </a:moveTo>
                <a:lnTo>
                  <a:pt x="83456" y="556728"/>
                </a:lnTo>
                <a:lnTo>
                  <a:pt x="192398" y="556728"/>
                </a:lnTo>
                <a:lnTo>
                  <a:pt x="192398" y="528377"/>
                </a:lnTo>
                <a:close/>
                <a:moveTo>
                  <a:pt x="2296530" y="526591"/>
                </a:moveTo>
                <a:cubicBezTo>
                  <a:pt x="2300846" y="537604"/>
                  <a:pt x="2306129" y="551929"/>
                  <a:pt x="2312380" y="569565"/>
                </a:cubicBezTo>
                <a:lnTo>
                  <a:pt x="2299990" y="573472"/>
                </a:lnTo>
                <a:cubicBezTo>
                  <a:pt x="2296269" y="560672"/>
                  <a:pt x="2291321" y="546162"/>
                  <a:pt x="2285145" y="529939"/>
                </a:cubicBezTo>
                <a:close/>
                <a:moveTo>
                  <a:pt x="2406923" y="524470"/>
                </a:moveTo>
                <a:cubicBezTo>
                  <a:pt x="2414662" y="536971"/>
                  <a:pt x="2423220" y="551222"/>
                  <a:pt x="2432596" y="567221"/>
                </a:cubicBezTo>
                <a:lnTo>
                  <a:pt x="2421322" y="573248"/>
                </a:lnTo>
                <a:cubicBezTo>
                  <a:pt x="2415592" y="562384"/>
                  <a:pt x="2407221" y="547873"/>
                  <a:pt x="2396208" y="529716"/>
                </a:cubicBezTo>
                <a:close/>
                <a:moveTo>
                  <a:pt x="2350108" y="524470"/>
                </a:moveTo>
                <a:cubicBezTo>
                  <a:pt x="2353829" y="532283"/>
                  <a:pt x="2360228" y="546385"/>
                  <a:pt x="2369307" y="566774"/>
                </a:cubicBezTo>
                <a:lnTo>
                  <a:pt x="2357363" y="571351"/>
                </a:lnTo>
                <a:cubicBezTo>
                  <a:pt x="2357215" y="570979"/>
                  <a:pt x="2356991" y="570383"/>
                  <a:pt x="2356694" y="569565"/>
                </a:cubicBezTo>
                <a:cubicBezTo>
                  <a:pt x="2349029" y="550812"/>
                  <a:pt x="2343150" y="537083"/>
                  <a:pt x="2339058" y="528377"/>
                </a:cubicBezTo>
                <a:close/>
                <a:moveTo>
                  <a:pt x="2248756" y="524247"/>
                </a:moveTo>
                <a:lnTo>
                  <a:pt x="2260030" y="529493"/>
                </a:lnTo>
                <a:cubicBezTo>
                  <a:pt x="2250356" y="546906"/>
                  <a:pt x="2240980" y="562682"/>
                  <a:pt x="2231901" y="576820"/>
                </a:cubicBezTo>
                <a:lnTo>
                  <a:pt x="2220851" y="569788"/>
                </a:lnTo>
                <a:cubicBezTo>
                  <a:pt x="2230673" y="556096"/>
                  <a:pt x="2239975" y="540915"/>
                  <a:pt x="2248756" y="524247"/>
                </a:cubicBezTo>
                <a:close/>
                <a:moveTo>
                  <a:pt x="2496332" y="524135"/>
                </a:moveTo>
                <a:lnTo>
                  <a:pt x="2508610" y="524135"/>
                </a:lnTo>
                <a:lnTo>
                  <a:pt x="2487625" y="581397"/>
                </a:lnTo>
                <a:lnTo>
                  <a:pt x="2478249" y="581397"/>
                </a:lnTo>
                <a:close/>
                <a:moveTo>
                  <a:pt x="3628393" y="519782"/>
                </a:moveTo>
                <a:cubicBezTo>
                  <a:pt x="3632262" y="519782"/>
                  <a:pt x="3635927" y="520545"/>
                  <a:pt x="3639387" y="522070"/>
                </a:cubicBezTo>
                <a:cubicBezTo>
                  <a:pt x="3642848" y="523596"/>
                  <a:pt x="3645899" y="525661"/>
                  <a:pt x="3648540" y="528265"/>
                </a:cubicBezTo>
                <a:cubicBezTo>
                  <a:pt x="3651182" y="530869"/>
                  <a:pt x="3653284" y="533958"/>
                  <a:pt x="3654847" y="537530"/>
                </a:cubicBezTo>
                <a:cubicBezTo>
                  <a:pt x="3656409" y="541101"/>
                  <a:pt x="3657191" y="544897"/>
                  <a:pt x="3657191" y="548915"/>
                </a:cubicBezTo>
                <a:cubicBezTo>
                  <a:pt x="3657191" y="552636"/>
                  <a:pt x="3656484" y="556245"/>
                  <a:pt x="3655070" y="559742"/>
                </a:cubicBezTo>
                <a:cubicBezTo>
                  <a:pt x="3653656" y="563240"/>
                  <a:pt x="3651666" y="566328"/>
                  <a:pt x="3649099" y="569007"/>
                </a:cubicBezTo>
                <a:cubicBezTo>
                  <a:pt x="3646531" y="571686"/>
                  <a:pt x="3643499" y="573844"/>
                  <a:pt x="3640001" y="575481"/>
                </a:cubicBezTo>
                <a:cubicBezTo>
                  <a:pt x="3636504" y="577118"/>
                  <a:pt x="3632709" y="577936"/>
                  <a:pt x="3628616" y="577936"/>
                </a:cubicBezTo>
                <a:cubicBezTo>
                  <a:pt x="3624597" y="577936"/>
                  <a:pt x="3620858" y="577174"/>
                  <a:pt x="3617398" y="575648"/>
                </a:cubicBezTo>
                <a:cubicBezTo>
                  <a:pt x="3613938" y="574123"/>
                  <a:pt x="3610905" y="572039"/>
                  <a:pt x="3608301" y="569397"/>
                </a:cubicBezTo>
                <a:cubicBezTo>
                  <a:pt x="3605697" y="566756"/>
                  <a:pt x="3603650" y="563667"/>
                  <a:pt x="3602162" y="560133"/>
                </a:cubicBezTo>
                <a:cubicBezTo>
                  <a:pt x="3600673" y="556598"/>
                  <a:pt x="3599929" y="552822"/>
                  <a:pt x="3599929" y="548803"/>
                </a:cubicBezTo>
                <a:cubicBezTo>
                  <a:pt x="3599929" y="544859"/>
                  <a:pt x="3600673" y="541139"/>
                  <a:pt x="3602162" y="537641"/>
                </a:cubicBezTo>
                <a:cubicBezTo>
                  <a:pt x="3603650" y="534144"/>
                  <a:pt x="3605678" y="531074"/>
                  <a:pt x="3608245" y="528432"/>
                </a:cubicBezTo>
                <a:cubicBezTo>
                  <a:pt x="3610812" y="525791"/>
                  <a:pt x="3613826" y="523689"/>
                  <a:pt x="3617287" y="522126"/>
                </a:cubicBezTo>
                <a:cubicBezTo>
                  <a:pt x="3620747" y="520563"/>
                  <a:pt x="3624449" y="519782"/>
                  <a:pt x="3628393" y="519782"/>
                </a:cubicBezTo>
                <a:close/>
                <a:moveTo>
                  <a:pt x="1610284" y="510740"/>
                </a:moveTo>
                <a:lnTo>
                  <a:pt x="1610284" y="535520"/>
                </a:lnTo>
                <a:lnTo>
                  <a:pt x="1675693" y="535520"/>
                </a:lnTo>
                <a:lnTo>
                  <a:pt x="1675693" y="510740"/>
                </a:lnTo>
                <a:close/>
                <a:moveTo>
                  <a:pt x="3008226" y="498462"/>
                </a:moveTo>
                <a:lnTo>
                  <a:pt x="3020281" y="498462"/>
                </a:lnTo>
                <a:lnTo>
                  <a:pt x="3020281" y="519224"/>
                </a:lnTo>
                <a:lnTo>
                  <a:pt x="3121633" y="519224"/>
                </a:lnTo>
                <a:lnTo>
                  <a:pt x="3121633" y="530274"/>
                </a:lnTo>
                <a:lnTo>
                  <a:pt x="3020281" y="530274"/>
                </a:lnTo>
                <a:lnTo>
                  <a:pt x="3020281" y="579164"/>
                </a:lnTo>
                <a:lnTo>
                  <a:pt x="3008226" y="579164"/>
                </a:lnTo>
                <a:lnTo>
                  <a:pt x="3008226" y="530274"/>
                </a:lnTo>
                <a:lnTo>
                  <a:pt x="2907432" y="530274"/>
                </a:lnTo>
                <a:lnTo>
                  <a:pt x="2907432" y="519224"/>
                </a:lnTo>
                <a:lnTo>
                  <a:pt x="3008226" y="519224"/>
                </a:lnTo>
                <a:close/>
                <a:moveTo>
                  <a:pt x="83456" y="489979"/>
                </a:moveTo>
                <a:lnTo>
                  <a:pt x="83456" y="518331"/>
                </a:lnTo>
                <a:lnTo>
                  <a:pt x="192398" y="518331"/>
                </a:lnTo>
                <a:lnTo>
                  <a:pt x="192398" y="489979"/>
                </a:lnTo>
                <a:close/>
                <a:moveTo>
                  <a:pt x="1327101" y="483617"/>
                </a:moveTo>
                <a:lnTo>
                  <a:pt x="1327101" y="545566"/>
                </a:lnTo>
                <a:lnTo>
                  <a:pt x="1384028" y="545566"/>
                </a:lnTo>
                <a:lnTo>
                  <a:pt x="1384028" y="483617"/>
                </a:lnTo>
                <a:close/>
                <a:moveTo>
                  <a:pt x="1149400" y="479710"/>
                </a:moveTo>
                <a:lnTo>
                  <a:pt x="1149400" y="536190"/>
                </a:lnTo>
                <a:lnTo>
                  <a:pt x="1190142" y="536190"/>
                </a:lnTo>
                <a:lnTo>
                  <a:pt x="1190142" y="479710"/>
                </a:lnTo>
                <a:close/>
                <a:moveTo>
                  <a:pt x="71512" y="479710"/>
                </a:moveTo>
                <a:lnTo>
                  <a:pt x="204341" y="479710"/>
                </a:lnTo>
                <a:lnTo>
                  <a:pt x="204341" y="579387"/>
                </a:lnTo>
                <a:lnTo>
                  <a:pt x="192398" y="579387"/>
                </a:lnTo>
                <a:lnTo>
                  <a:pt x="192398" y="566998"/>
                </a:lnTo>
                <a:lnTo>
                  <a:pt x="83456" y="566998"/>
                </a:lnTo>
                <a:lnTo>
                  <a:pt x="83456" y="579387"/>
                </a:lnTo>
                <a:lnTo>
                  <a:pt x="71512" y="579387"/>
                </a:lnTo>
                <a:close/>
                <a:moveTo>
                  <a:pt x="1610284" y="475803"/>
                </a:moveTo>
                <a:lnTo>
                  <a:pt x="1610284" y="500471"/>
                </a:lnTo>
                <a:lnTo>
                  <a:pt x="1675693" y="500471"/>
                </a:lnTo>
                <a:lnTo>
                  <a:pt x="1675693" y="475803"/>
                </a:lnTo>
                <a:close/>
                <a:moveTo>
                  <a:pt x="2760650" y="468324"/>
                </a:moveTo>
                <a:lnTo>
                  <a:pt x="2771589" y="472789"/>
                </a:lnTo>
                <a:cubicBezTo>
                  <a:pt x="2763627" y="490574"/>
                  <a:pt x="2755925" y="504936"/>
                  <a:pt x="2748484" y="515875"/>
                </a:cubicBezTo>
                <a:cubicBezTo>
                  <a:pt x="2751535" y="519075"/>
                  <a:pt x="2756186" y="523875"/>
                  <a:pt x="2762436" y="530274"/>
                </a:cubicBezTo>
                <a:cubicBezTo>
                  <a:pt x="2770473" y="538534"/>
                  <a:pt x="2776575" y="544859"/>
                  <a:pt x="2780742" y="549250"/>
                </a:cubicBezTo>
                <a:lnTo>
                  <a:pt x="2770920" y="558291"/>
                </a:lnTo>
                <a:cubicBezTo>
                  <a:pt x="2767869" y="555017"/>
                  <a:pt x="2763515" y="550403"/>
                  <a:pt x="2757860" y="544450"/>
                </a:cubicBezTo>
                <a:cubicBezTo>
                  <a:pt x="2750195" y="536265"/>
                  <a:pt x="2744577" y="530237"/>
                  <a:pt x="2741005" y="526367"/>
                </a:cubicBezTo>
                <a:cubicBezTo>
                  <a:pt x="2727834" y="543929"/>
                  <a:pt x="2709007" y="561454"/>
                  <a:pt x="2684525" y="578941"/>
                </a:cubicBezTo>
                <a:cubicBezTo>
                  <a:pt x="2681474" y="574625"/>
                  <a:pt x="2678646" y="571127"/>
                  <a:pt x="2676042" y="568449"/>
                </a:cubicBezTo>
                <a:cubicBezTo>
                  <a:pt x="2701119" y="551631"/>
                  <a:pt x="2719946" y="534627"/>
                  <a:pt x="2732522" y="517438"/>
                </a:cubicBezTo>
                <a:cubicBezTo>
                  <a:pt x="2727239" y="511782"/>
                  <a:pt x="2719723" y="503857"/>
                  <a:pt x="2709974" y="493662"/>
                </a:cubicBezTo>
                <a:cubicBezTo>
                  <a:pt x="2704765" y="488230"/>
                  <a:pt x="2700859" y="484175"/>
                  <a:pt x="2698254" y="481496"/>
                </a:cubicBezTo>
                <a:lnTo>
                  <a:pt x="2707407" y="474017"/>
                </a:lnTo>
                <a:cubicBezTo>
                  <a:pt x="2710384" y="477068"/>
                  <a:pt x="2714700" y="481421"/>
                  <a:pt x="2720355" y="487077"/>
                </a:cubicBezTo>
                <a:cubicBezTo>
                  <a:pt x="2729062" y="495932"/>
                  <a:pt x="2735536" y="502555"/>
                  <a:pt x="2739777" y="506945"/>
                </a:cubicBezTo>
                <a:cubicBezTo>
                  <a:pt x="2746475" y="496751"/>
                  <a:pt x="2753432" y="483877"/>
                  <a:pt x="2760650" y="468324"/>
                </a:cubicBezTo>
                <a:close/>
                <a:moveTo>
                  <a:pt x="1598675" y="465311"/>
                </a:moveTo>
                <a:lnTo>
                  <a:pt x="1687302" y="465311"/>
                </a:lnTo>
                <a:lnTo>
                  <a:pt x="1687302" y="546013"/>
                </a:lnTo>
                <a:lnTo>
                  <a:pt x="1598675" y="546013"/>
                </a:lnTo>
                <a:close/>
                <a:moveTo>
                  <a:pt x="1991581" y="458390"/>
                </a:moveTo>
                <a:lnTo>
                  <a:pt x="2208349" y="458390"/>
                </a:lnTo>
                <a:lnTo>
                  <a:pt x="2208349" y="471673"/>
                </a:lnTo>
                <a:lnTo>
                  <a:pt x="1991581" y="471673"/>
                </a:lnTo>
                <a:close/>
                <a:moveTo>
                  <a:pt x="3075422" y="456827"/>
                </a:moveTo>
                <a:cubicBezTo>
                  <a:pt x="3091272" y="466352"/>
                  <a:pt x="3106676" y="476175"/>
                  <a:pt x="3121633" y="486295"/>
                </a:cubicBezTo>
                <a:lnTo>
                  <a:pt x="3113819" y="496118"/>
                </a:lnTo>
                <a:cubicBezTo>
                  <a:pt x="3096927" y="484286"/>
                  <a:pt x="3081673" y="474092"/>
                  <a:pt x="3068055" y="465534"/>
                </a:cubicBezTo>
                <a:close/>
                <a:moveTo>
                  <a:pt x="2958555" y="456827"/>
                </a:moveTo>
                <a:lnTo>
                  <a:pt x="2965252" y="466873"/>
                </a:lnTo>
                <a:cubicBezTo>
                  <a:pt x="2948732" y="476398"/>
                  <a:pt x="2931951" y="486705"/>
                  <a:pt x="2914911" y="497792"/>
                </a:cubicBezTo>
                <a:lnTo>
                  <a:pt x="2907879" y="486742"/>
                </a:lnTo>
                <a:cubicBezTo>
                  <a:pt x="2924696" y="477217"/>
                  <a:pt x="2941588" y="467245"/>
                  <a:pt x="2958555" y="456827"/>
                </a:cubicBezTo>
                <a:close/>
                <a:moveTo>
                  <a:pt x="1551124" y="453590"/>
                </a:moveTo>
                <a:lnTo>
                  <a:pt x="1562956" y="453590"/>
                </a:lnTo>
                <a:lnTo>
                  <a:pt x="1562956" y="579164"/>
                </a:lnTo>
                <a:lnTo>
                  <a:pt x="1551124" y="579164"/>
                </a:lnTo>
                <a:close/>
                <a:moveTo>
                  <a:pt x="1434480" y="453590"/>
                </a:moveTo>
                <a:cubicBezTo>
                  <a:pt x="1444824" y="466315"/>
                  <a:pt x="1456879" y="481942"/>
                  <a:pt x="1470646" y="500471"/>
                </a:cubicBezTo>
                <a:lnTo>
                  <a:pt x="1460600" y="508062"/>
                </a:lnTo>
                <a:cubicBezTo>
                  <a:pt x="1448321" y="490425"/>
                  <a:pt x="1436564" y="474426"/>
                  <a:pt x="1425327" y="460064"/>
                </a:cubicBezTo>
                <a:close/>
                <a:moveTo>
                  <a:pt x="1877281" y="450912"/>
                </a:moveTo>
                <a:lnTo>
                  <a:pt x="1877281" y="482165"/>
                </a:lnTo>
                <a:lnTo>
                  <a:pt x="1944477" y="482165"/>
                </a:lnTo>
                <a:lnTo>
                  <a:pt x="1944477" y="450912"/>
                </a:lnTo>
                <a:close/>
                <a:moveTo>
                  <a:pt x="1798253" y="450912"/>
                </a:moveTo>
                <a:lnTo>
                  <a:pt x="1798253" y="482165"/>
                </a:lnTo>
                <a:lnTo>
                  <a:pt x="1865226" y="482165"/>
                </a:lnTo>
                <a:lnTo>
                  <a:pt x="1865226" y="450912"/>
                </a:lnTo>
                <a:close/>
                <a:moveTo>
                  <a:pt x="2261146" y="446782"/>
                </a:moveTo>
                <a:lnTo>
                  <a:pt x="2261146" y="496118"/>
                </a:lnTo>
                <a:lnTo>
                  <a:pt x="2399221" y="496118"/>
                </a:lnTo>
                <a:lnTo>
                  <a:pt x="2399221" y="446782"/>
                </a:lnTo>
                <a:close/>
                <a:moveTo>
                  <a:pt x="1613074" y="431936"/>
                </a:moveTo>
                <a:lnTo>
                  <a:pt x="1736304" y="431936"/>
                </a:lnTo>
                <a:lnTo>
                  <a:pt x="1736304" y="552822"/>
                </a:lnTo>
                <a:cubicBezTo>
                  <a:pt x="1737122" y="568969"/>
                  <a:pt x="1728713" y="577118"/>
                  <a:pt x="1711077" y="577267"/>
                </a:cubicBezTo>
                <a:cubicBezTo>
                  <a:pt x="1707803" y="577490"/>
                  <a:pt x="1704120" y="577639"/>
                  <a:pt x="1700027" y="577713"/>
                </a:cubicBezTo>
                <a:cubicBezTo>
                  <a:pt x="1698092" y="577788"/>
                  <a:pt x="1695934" y="577825"/>
                  <a:pt x="1693553" y="577825"/>
                </a:cubicBezTo>
                <a:cubicBezTo>
                  <a:pt x="1691469" y="577825"/>
                  <a:pt x="1688567" y="577825"/>
                  <a:pt x="1684846" y="577825"/>
                </a:cubicBezTo>
                <a:cubicBezTo>
                  <a:pt x="1684400" y="573583"/>
                  <a:pt x="1683619" y="569453"/>
                  <a:pt x="1682502" y="565435"/>
                </a:cubicBezTo>
                <a:cubicBezTo>
                  <a:pt x="1690539" y="565881"/>
                  <a:pt x="1699097" y="566105"/>
                  <a:pt x="1708175" y="566105"/>
                </a:cubicBezTo>
                <a:cubicBezTo>
                  <a:pt x="1719486" y="566477"/>
                  <a:pt x="1724881" y="562049"/>
                  <a:pt x="1724360" y="552822"/>
                </a:cubicBezTo>
                <a:lnTo>
                  <a:pt x="1724360" y="442652"/>
                </a:lnTo>
                <a:lnTo>
                  <a:pt x="1613074" y="442652"/>
                </a:lnTo>
                <a:close/>
                <a:moveTo>
                  <a:pt x="489198" y="429369"/>
                </a:moveTo>
                <a:lnTo>
                  <a:pt x="643905" y="429369"/>
                </a:lnTo>
                <a:lnTo>
                  <a:pt x="643905" y="439973"/>
                </a:lnTo>
                <a:lnTo>
                  <a:pt x="571910" y="439973"/>
                </a:lnTo>
                <a:cubicBezTo>
                  <a:pt x="567073" y="444363"/>
                  <a:pt x="560524" y="449535"/>
                  <a:pt x="552264" y="455488"/>
                </a:cubicBezTo>
                <a:cubicBezTo>
                  <a:pt x="561194" y="465311"/>
                  <a:pt x="568449" y="475989"/>
                  <a:pt x="574030" y="487523"/>
                </a:cubicBezTo>
                <a:cubicBezTo>
                  <a:pt x="600522" y="475691"/>
                  <a:pt x="623293" y="464232"/>
                  <a:pt x="642343" y="453144"/>
                </a:cubicBezTo>
                <a:lnTo>
                  <a:pt x="649151" y="463190"/>
                </a:lnTo>
                <a:cubicBezTo>
                  <a:pt x="636352" y="470036"/>
                  <a:pt x="622102" y="477217"/>
                  <a:pt x="606401" y="484733"/>
                </a:cubicBezTo>
                <a:cubicBezTo>
                  <a:pt x="617935" y="517252"/>
                  <a:pt x="639738" y="539055"/>
                  <a:pt x="671811" y="550143"/>
                </a:cubicBezTo>
                <a:cubicBezTo>
                  <a:pt x="669132" y="553491"/>
                  <a:pt x="666527" y="557212"/>
                  <a:pt x="663997" y="561305"/>
                </a:cubicBezTo>
                <a:cubicBezTo>
                  <a:pt x="629915" y="546348"/>
                  <a:pt x="607368" y="522423"/>
                  <a:pt x="596355" y="489532"/>
                </a:cubicBezTo>
                <a:cubicBezTo>
                  <a:pt x="594048" y="490649"/>
                  <a:pt x="590513" y="492286"/>
                  <a:pt x="585751" y="494444"/>
                </a:cubicBezTo>
                <a:cubicBezTo>
                  <a:pt x="582402" y="496007"/>
                  <a:pt x="579835" y="497197"/>
                  <a:pt x="578049" y="498016"/>
                </a:cubicBezTo>
                <a:cubicBezTo>
                  <a:pt x="582514" y="509922"/>
                  <a:pt x="584746" y="521865"/>
                  <a:pt x="584746" y="533846"/>
                </a:cubicBezTo>
                <a:cubicBezTo>
                  <a:pt x="585490" y="562421"/>
                  <a:pt x="574663" y="576523"/>
                  <a:pt x="552264" y="576150"/>
                </a:cubicBezTo>
                <a:cubicBezTo>
                  <a:pt x="542963" y="576448"/>
                  <a:pt x="533884" y="576597"/>
                  <a:pt x="525029" y="576597"/>
                </a:cubicBezTo>
                <a:cubicBezTo>
                  <a:pt x="524210" y="572207"/>
                  <a:pt x="523094" y="567890"/>
                  <a:pt x="521680" y="563649"/>
                </a:cubicBezTo>
                <a:cubicBezTo>
                  <a:pt x="533140" y="564095"/>
                  <a:pt x="542330" y="564319"/>
                  <a:pt x="549251" y="564319"/>
                </a:cubicBezTo>
                <a:cubicBezTo>
                  <a:pt x="557957" y="564393"/>
                  <a:pt x="563947" y="562198"/>
                  <a:pt x="567222" y="557733"/>
                </a:cubicBezTo>
                <a:cubicBezTo>
                  <a:pt x="570719" y="553417"/>
                  <a:pt x="572431" y="545529"/>
                  <a:pt x="572356" y="534069"/>
                </a:cubicBezTo>
                <a:cubicBezTo>
                  <a:pt x="572356" y="527000"/>
                  <a:pt x="571538" y="519782"/>
                  <a:pt x="569900" y="512415"/>
                </a:cubicBezTo>
                <a:cubicBezTo>
                  <a:pt x="544749" y="538460"/>
                  <a:pt x="510741" y="558589"/>
                  <a:pt x="467879" y="572802"/>
                </a:cubicBezTo>
                <a:cubicBezTo>
                  <a:pt x="466390" y="569676"/>
                  <a:pt x="464121" y="565844"/>
                  <a:pt x="461070" y="561305"/>
                </a:cubicBezTo>
                <a:cubicBezTo>
                  <a:pt x="504974" y="548654"/>
                  <a:pt x="540023" y="528302"/>
                  <a:pt x="566217" y="500248"/>
                </a:cubicBezTo>
                <a:cubicBezTo>
                  <a:pt x="564208" y="494741"/>
                  <a:pt x="561603" y="489346"/>
                  <a:pt x="558403" y="484063"/>
                </a:cubicBezTo>
                <a:cubicBezTo>
                  <a:pt x="535633" y="504750"/>
                  <a:pt x="506165" y="521047"/>
                  <a:pt x="470000" y="532953"/>
                </a:cubicBezTo>
                <a:cubicBezTo>
                  <a:pt x="467842" y="528860"/>
                  <a:pt x="465460" y="525065"/>
                  <a:pt x="462856" y="521568"/>
                </a:cubicBezTo>
                <a:cubicBezTo>
                  <a:pt x="499542" y="511150"/>
                  <a:pt x="529419" y="495448"/>
                  <a:pt x="552488" y="474464"/>
                </a:cubicBezTo>
                <a:cubicBezTo>
                  <a:pt x="552041" y="473868"/>
                  <a:pt x="551371" y="472938"/>
                  <a:pt x="550478" y="471673"/>
                </a:cubicBezTo>
                <a:cubicBezTo>
                  <a:pt x="547427" y="467357"/>
                  <a:pt x="544897" y="464083"/>
                  <a:pt x="542888" y="461850"/>
                </a:cubicBezTo>
                <a:cubicBezTo>
                  <a:pt x="522127" y="475171"/>
                  <a:pt x="496900" y="486370"/>
                  <a:pt x="467209" y="495448"/>
                </a:cubicBezTo>
                <a:cubicBezTo>
                  <a:pt x="465721" y="492249"/>
                  <a:pt x="463526" y="488453"/>
                  <a:pt x="460623" y="484063"/>
                </a:cubicBezTo>
                <a:cubicBezTo>
                  <a:pt x="497682" y="474910"/>
                  <a:pt x="529084" y="460213"/>
                  <a:pt x="554832" y="439973"/>
                </a:cubicBezTo>
                <a:lnTo>
                  <a:pt x="489198" y="439973"/>
                </a:lnTo>
                <a:close/>
                <a:moveTo>
                  <a:pt x="2716783" y="425015"/>
                </a:moveTo>
                <a:lnTo>
                  <a:pt x="2726829" y="431713"/>
                </a:lnTo>
                <a:cubicBezTo>
                  <a:pt x="2714625" y="447712"/>
                  <a:pt x="2701826" y="462632"/>
                  <a:pt x="2688432" y="476473"/>
                </a:cubicBezTo>
                <a:lnTo>
                  <a:pt x="2679055" y="468548"/>
                </a:lnTo>
                <a:cubicBezTo>
                  <a:pt x="2692227" y="455748"/>
                  <a:pt x="2704803" y="441238"/>
                  <a:pt x="2716783" y="425015"/>
                </a:cubicBezTo>
                <a:close/>
                <a:moveTo>
                  <a:pt x="2754400" y="424346"/>
                </a:moveTo>
                <a:cubicBezTo>
                  <a:pt x="2769431" y="440494"/>
                  <a:pt x="2781114" y="453628"/>
                  <a:pt x="2789449" y="463748"/>
                </a:cubicBezTo>
                <a:lnTo>
                  <a:pt x="2779849" y="471673"/>
                </a:lnTo>
                <a:cubicBezTo>
                  <a:pt x="2771217" y="460734"/>
                  <a:pt x="2759720" y="447340"/>
                  <a:pt x="2745358" y="431489"/>
                </a:cubicBezTo>
                <a:close/>
                <a:moveTo>
                  <a:pt x="1572109" y="420774"/>
                </a:moveTo>
                <a:cubicBezTo>
                  <a:pt x="1578211" y="426206"/>
                  <a:pt x="1585913" y="433796"/>
                  <a:pt x="1595215" y="443545"/>
                </a:cubicBezTo>
                <a:lnTo>
                  <a:pt x="1586062" y="451358"/>
                </a:lnTo>
                <a:cubicBezTo>
                  <a:pt x="1577430" y="441907"/>
                  <a:pt x="1569951" y="434057"/>
                  <a:pt x="1563626" y="427806"/>
                </a:cubicBezTo>
                <a:close/>
                <a:moveTo>
                  <a:pt x="92497" y="419769"/>
                </a:moveTo>
                <a:lnTo>
                  <a:pt x="92497" y="446335"/>
                </a:lnTo>
                <a:lnTo>
                  <a:pt x="182799" y="446335"/>
                </a:lnTo>
                <a:lnTo>
                  <a:pt x="182799" y="419769"/>
                </a:lnTo>
                <a:close/>
                <a:moveTo>
                  <a:pt x="2815903" y="418430"/>
                </a:moveTo>
                <a:cubicBezTo>
                  <a:pt x="2815382" y="419844"/>
                  <a:pt x="2814563" y="421816"/>
                  <a:pt x="2813447" y="424346"/>
                </a:cubicBezTo>
                <a:cubicBezTo>
                  <a:pt x="2813075" y="425164"/>
                  <a:pt x="2812777" y="425797"/>
                  <a:pt x="2812554" y="426243"/>
                </a:cubicBezTo>
                <a:cubicBezTo>
                  <a:pt x="2818359" y="462929"/>
                  <a:pt x="2826581" y="490500"/>
                  <a:pt x="2837223" y="508955"/>
                </a:cubicBezTo>
                <a:cubicBezTo>
                  <a:pt x="2849798" y="488640"/>
                  <a:pt x="2858021" y="458465"/>
                  <a:pt x="2861891" y="418430"/>
                </a:cubicBezTo>
                <a:close/>
                <a:moveTo>
                  <a:pt x="1235683" y="417314"/>
                </a:moveTo>
                <a:cubicBezTo>
                  <a:pt x="1235385" y="418132"/>
                  <a:pt x="1234902" y="419434"/>
                  <a:pt x="1234232" y="421220"/>
                </a:cubicBezTo>
                <a:cubicBezTo>
                  <a:pt x="1233265" y="423750"/>
                  <a:pt x="1232521" y="425648"/>
                  <a:pt x="1232000" y="426913"/>
                </a:cubicBezTo>
                <a:cubicBezTo>
                  <a:pt x="1235571" y="463748"/>
                  <a:pt x="1241673" y="491318"/>
                  <a:pt x="1250305" y="509624"/>
                </a:cubicBezTo>
                <a:cubicBezTo>
                  <a:pt x="1260426" y="489458"/>
                  <a:pt x="1266825" y="458688"/>
                  <a:pt x="1269504" y="417314"/>
                </a:cubicBezTo>
                <a:close/>
                <a:moveTo>
                  <a:pt x="2924510" y="413630"/>
                </a:moveTo>
                <a:cubicBezTo>
                  <a:pt x="2936863" y="422709"/>
                  <a:pt x="2947393" y="430857"/>
                  <a:pt x="2956099" y="438075"/>
                </a:cubicBezTo>
                <a:lnTo>
                  <a:pt x="2947616" y="447005"/>
                </a:lnTo>
                <a:cubicBezTo>
                  <a:pt x="2937719" y="438001"/>
                  <a:pt x="2927449" y="429555"/>
                  <a:pt x="2916808" y="421667"/>
                </a:cubicBezTo>
                <a:close/>
                <a:moveTo>
                  <a:pt x="3103104" y="413407"/>
                </a:moveTo>
                <a:lnTo>
                  <a:pt x="3111029" y="422113"/>
                </a:lnTo>
                <a:cubicBezTo>
                  <a:pt x="3100983" y="430299"/>
                  <a:pt x="3089784" y="438745"/>
                  <a:pt x="3077431" y="447451"/>
                </a:cubicBezTo>
                <a:lnTo>
                  <a:pt x="3070175" y="438298"/>
                </a:lnTo>
                <a:cubicBezTo>
                  <a:pt x="3082454" y="430187"/>
                  <a:pt x="3093430" y="421890"/>
                  <a:pt x="3103104" y="413407"/>
                </a:cubicBezTo>
                <a:close/>
                <a:moveTo>
                  <a:pt x="1327101" y="412291"/>
                </a:moveTo>
                <a:lnTo>
                  <a:pt x="1327101" y="472789"/>
                </a:lnTo>
                <a:lnTo>
                  <a:pt x="1384028" y="472789"/>
                </a:lnTo>
                <a:lnTo>
                  <a:pt x="1384028" y="412291"/>
                </a:lnTo>
                <a:close/>
                <a:moveTo>
                  <a:pt x="1877281" y="409277"/>
                </a:moveTo>
                <a:lnTo>
                  <a:pt x="1877281" y="440196"/>
                </a:lnTo>
                <a:lnTo>
                  <a:pt x="1944477" y="440196"/>
                </a:lnTo>
                <a:lnTo>
                  <a:pt x="1944477" y="409277"/>
                </a:lnTo>
                <a:close/>
                <a:moveTo>
                  <a:pt x="1798253" y="409277"/>
                </a:moveTo>
                <a:lnTo>
                  <a:pt x="1798253" y="440196"/>
                </a:lnTo>
                <a:lnTo>
                  <a:pt x="1865226" y="440196"/>
                </a:lnTo>
                <a:lnTo>
                  <a:pt x="1865226" y="409277"/>
                </a:lnTo>
                <a:close/>
                <a:moveTo>
                  <a:pt x="2682851" y="400347"/>
                </a:moveTo>
                <a:lnTo>
                  <a:pt x="2790118" y="400347"/>
                </a:lnTo>
                <a:lnTo>
                  <a:pt x="2790118" y="411398"/>
                </a:lnTo>
                <a:lnTo>
                  <a:pt x="2682851" y="411398"/>
                </a:lnTo>
                <a:close/>
                <a:moveTo>
                  <a:pt x="1691209" y="397222"/>
                </a:moveTo>
                <a:cubicBezTo>
                  <a:pt x="1698873" y="403845"/>
                  <a:pt x="1706203" y="410616"/>
                  <a:pt x="1713198" y="417537"/>
                </a:cubicBezTo>
                <a:lnTo>
                  <a:pt x="1704938" y="424792"/>
                </a:lnTo>
                <a:cubicBezTo>
                  <a:pt x="1697348" y="416830"/>
                  <a:pt x="1690279" y="409761"/>
                  <a:pt x="1683730" y="403584"/>
                </a:cubicBezTo>
                <a:close/>
                <a:moveTo>
                  <a:pt x="1597224" y="396775"/>
                </a:moveTo>
                <a:cubicBezTo>
                  <a:pt x="1603400" y="402654"/>
                  <a:pt x="1609911" y="409500"/>
                  <a:pt x="1616758" y="417314"/>
                </a:cubicBezTo>
                <a:lnTo>
                  <a:pt x="1607828" y="424346"/>
                </a:lnTo>
                <a:cubicBezTo>
                  <a:pt x="1600461" y="415565"/>
                  <a:pt x="1594210" y="408421"/>
                  <a:pt x="1589075" y="402914"/>
                </a:cubicBezTo>
                <a:close/>
                <a:moveTo>
                  <a:pt x="848246" y="389632"/>
                </a:moveTo>
                <a:lnTo>
                  <a:pt x="848246" y="471227"/>
                </a:lnTo>
                <a:lnTo>
                  <a:pt x="872803" y="471227"/>
                </a:lnTo>
                <a:cubicBezTo>
                  <a:pt x="888355" y="471227"/>
                  <a:pt x="900206" y="467506"/>
                  <a:pt x="908354" y="460064"/>
                </a:cubicBezTo>
                <a:cubicBezTo>
                  <a:pt x="916503" y="452623"/>
                  <a:pt x="920577" y="442093"/>
                  <a:pt x="920577" y="428476"/>
                </a:cubicBezTo>
                <a:cubicBezTo>
                  <a:pt x="920577" y="402580"/>
                  <a:pt x="905657" y="389632"/>
                  <a:pt x="875817" y="389632"/>
                </a:cubicBezTo>
                <a:close/>
                <a:moveTo>
                  <a:pt x="714896" y="389632"/>
                </a:moveTo>
                <a:lnTo>
                  <a:pt x="714896" y="471227"/>
                </a:lnTo>
                <a:lnTo>
                  <a:pt x="739453" y="471227"/>
                </a:lnTo>
                <a:cubicBezTo>
                  <a:pt x="755005" y="471227"/>
                  <a:pt x="766856" y="467506"/>
                  <a:pt x="775004" y="460064"/>
                </a:cubicBezTo>
                <a:cubicBezTo>
                  <a:pt x="783153" y="452623"/>
                  <a:pt x="787227" y="442093"/>
                  <a:pt x="787227" y="428476"/>
                </a:cubicBezTo>
                <a:cubicBezTo>
                  <a:pt x="787227" y="402580"/>
                  <a:pt x="772307" y="389632"/>
                  <a:pt x="742467" y="389632"/>
                </a:cubicBezTo>
                <a:close/>
                <a:moveTo>
                  <a:pt x="92497" y="383269"/>
                </a:moveTo>
                <a:lnTo>
                  <a:pt x="92497" y="409723"/>
                </a:lnTo>
                <a:lnTo>
                  <a:pt x="182799" y="409723"/>
                </a:lnTo>
                <a:lnTo>
                  <a:pt x="182799" y="383269"/>
                </a:lnTo>
                <a:close/>
                <a:moveTo>
                  <a:pt x="954807" y="378581"/>
                </a:moveTo>
                <a:lnTo>
                  <a:pt x="1066428" y="378581"/>
                </a:lnTo>
                <a:lnTo>
                  <a:pt x="1066428" y="389632"/>
                </a:lnTo>
                <a:lnTo>
                  <a:pt x="1016534" y="389632"/>
                </a:lnTo>
                <a:lnTo>
                  <a:pt x="1016534" y="551482"/>
                </a:lnTo>
                <a:lnTo>
                  <a:pt x="1004702" y="551482"/>
                </a:lnTo>
                <a:lnTo>
                  <a:pt x="1004702" y="389632"/>
                </a:lnTo>
                <a:lnTo>
                  <a:pt x="954807" y="389632"/>
                </a:lnTo>
                <a:close/>
                <a:moveTo>
                  <a:pt x="836303" y="378581"/>
                </a:moveTo>
                <a:lnTo>
                  <a:pt x="877937" y="378581"/>
                </a:lnTo>
                <a:cubicBezTo>
                  <a:pt x="895722" y="378581"/>
                  <a:pt x="909322" y="382711"/>
                  <a:pt x="918735" y="390971"/>
                </a:cubicBezTo>
                <a:cubicBezTo>
                  <a:pt x="928148" y="399231"/>
                  <a:pt x="932855" y="411249"/>
                  <a:pt x="932855" y="427025"/>
                </a:cubicBezTo>
                <a:cubicBezTo>
                  <a:pt x="932855" y="443098"/>
                  <a:pt x="927609" y="456307"/>
                  <a:pt x="917116" y="466650"/>
                </a:cubicBezTo>
                <a:cubicBezTo>
                  <a:pt x="906624" y="476994"/>
                  <a:pt x="891927" y="482165"/>
                  <a:pt x="873026" y="482165"/>
                </a:cubicBezTo>
                <a:lnTo>
                  <a:pt x="848246" y="482165"/>
                </a:lnTo>
                <a:lnTo>
                  <a:pt x="848246" y="551482"/>
                </a:lnTo>
                <a:lnTo>
                  <a:pt x="836303" y="551482"/>
                </a:lnTo>
                <a:close/>
                <a:moveTo>
                  <a:pt x="702953" y="378581"/>
                </a:moveTo>
                <a:lnTo>
                  <a:pt x="744587" y="378581"/>
                </a:lnTo>
                <a:cubicBezTo>
                  <a:pt x="762372" y="378581"/>
                  <a:pt x="775972" y="382711"/>
                  <a:pt x="785385" y="390971"/>
                </a:cubicBezTo>
                <a:cubicBezTo>
                  <a:pt x="794798" y="399231"/>
                  <a:pt x="799505" y="411249"/>
                  <a:pt x="799505" y="427025"/>
                </a:cubicBezTo>
                <a:cubicBezTo>
                  <a:pt x="799505" y="443098"/>
                  <a:pt x="794259" y="456307"/>
                  <a:pt x="783766" y="466650"/>
                </a:cubicBezTo>
                <a:cubicBezTo>
                  <a:pt x="773274" y="476994"/>
                  <a:pt x="758577" y="482165"/>
                  <a:pt x="739676" y="482165"/>
                </a:cubicBezTo>
                <a:lnTo>
                  <a:pt x="714896" y="482165"/>
                </a:lnTo>
                <a:lnTo>
                  <a:pt x="714896" y="551482"/>
                </a:lnTo>
                <a:lnTo>
                  <a:pt x="702953" y="551482"/>
                </a:lnTo>
                <a:close/>
                <a:moveTo>
                  <a:pt x="3292301" y="373446"/>
                </a:moveTo>
                <a:cubicBezTo>
                  <a:pt x="3302496" y="380516"/>
                  <a:pt x="3314179" y="389408"/>
                  <a:pt x="3327351" y="400124"/>
                </a:cubicBezTo>
                <a:lnTo>
                  <a:pt x="3318867" y="409500"/>
                </a:lnTo>
                <a:cubicBezTo>
                  <a:pt x="3308003" y="400124"/>
                  <a:pt x="3296655" y="390897"/>
                  <a:pt x="3284823" y="381818"/>
                </a:cubicBezTo>
                <a:close/>
                <a:moveTo>
                  <a:pt x="80665" y="373000"/>
                </a:moveTo>
                <a:lnTo>
                  <a:pt x="194742" y="373000"/>
                </a:lnTo>
                <a:lnTo>
                  <a:pt x="194742" y="456604"/>
                </a:lnTo>
                <a:lnTo>
                  <a:pt x="80665" y="456604"/>
                </a:lnTo>
                <a:close/>
                <a:moveTo>
                  <a:pt x="48184" y="366749"/>
                </a:moveTo>
                <a:lnTo>
                  <a:pt x="59904" y="369986"/>
                </a:lnTo>
                <a:cubicBezTo>
                  <a:pt x="53727" y="389185"/>
                  <a:pt x="47551" y="406114"/>
                  <a:pt x="41375" y="420774"/>
                </a:cubicBezTo>
                <a:lnTo>
                  <a:pt x="41375" y="578941"/>
                </a:lnTo>
                <a:lnTo>
                  <a:pt x="29431" y="578941"/>
                </a:lnTo>
                <a:lnTo>
                  <a:pt x="29431" y="445889"/>
                </a:lnTo>
                <a:cubicBezTo>
                  <a:pt x="23478" y="457051"/>
                  <a:pt x="16111" y="469403"/>
                  <a:pt x="7330" y="482947"/>
                </a:cubicBezTo>
                <a:cubicBezTo>
                  <a:pt x="5544" y="478854"/>
                  <a:pt x="3237" y="474873"/>
                  <a:pt x="410" y="471003"/>
                </a:cubicBezTo>
                <a:cubicBezTo>
                  <a:pt x="21469" y="440196"/>
                  <a:pt x="37393" y="405445"/>
                  <a:pt x="48184" y="366749"/>
                </a:cubicBezTo>
                <a:close/>
                <a:moveTo>
                  <a:pt x="3248211" y="366079"/>
                </a:moveTo>
                <a:lnTo>
                  <a:pt x="3260601" y="366079"/>
                </a:lnTo>
                <a:cubicBezTo>
                  <a:pt x="3260601" y="388999"/>
                  <a:pt x="3260117" y="409128"/>
                  <a:pt x="3259150" y="426467"/>
                </a:cubicBezTo>
                <a:lnTo>
                  <a:pt x="3346549" y="426467"/>
                </a:lnTo>
                <a:lnTo>
                  <a:pt x="3346549" y="438075"/>
                </a:lnTo>
                <a:lnTo>
                  <a:pt x="3285269" y="438075"/>
                </a:lnTo>
                <a:lnTo>
                  <a:pt x="3285269" y="546013"/>
                </a:lnTo>
                <a:cubicBezTo>
                  <a:pt x="3284674" y="555315"/>
                  <a:pt x="3289920" y="559742"/>
                  <a:pt x="3301008" y="559296"/>
                </a:cubicBezTo>
                <a:lnTo>
                  <a:pt x="3316858" y="559296"/>
                </a:lnTo>
                <a:cubicBezTo>
                  <a:pt x="3327723" y="559742"/>
                  <a:pt x="3333936" y="553938"/>
                  <a:pt x="3335499" y="541883"/>
                </a:cubicBezTo>
                <a:cubicBezTo>
                  <a:pt x="3336764" y="533400"/>
                  <a:pt x="3337769" y="522796"/>
                  <a:pt x="3338513" y="510071"/>
                </a:cubicBezTo>
                <a:cubicBezTo>
                  <a:pt x="3342159" y="511559"/>
                  <a:pt x="3346289" y="512861"/>
                  <a:pt x="3350903" y="513977"/>
                </a:cubicBezTo>
                <a:cubicBezTo>
                  <a:pt x="3349563" y="527521"/>
                  <a:pt x="3348112" y="538795"/>
                  <a:pt x="3346549" y="547799"/>
                </a:cubicBezTo>
                <a:cubicBezTo>
                  <a:pt x="3343796" y="563426"/>
                  <a:pt x="3334122" y="571127"/>
                  <a:pt x="3317528" y="570904"/>
                </a:cubicBezTo>
                <a:lnTo>
                  <a:pt x="3299222" y="570904"/>
                </a:lnTo>
                <a:cubicBezTo>
                  <a:pt x="3281363" y="571351"/>
                  <a:pt x="3272656" y="562979"/>
                  <a:pt x="3273103" y="545790"/>
                </a:cubicBezTo>
                <a:lnTo>
                  <a:pt x="3273103" y="438075"/>
                </a:lnTo>
                <a:lnTo>
                  <a:pt x="3258481" y="438075"/>
                </a:lnTo>
                <a:cubicBezTo>
                  <a:pt x="3258406" y="439563"/>
                  <a:pt x="3258257" y="441759"/>
                  <a:pt x="3258034" y="444661"/>
                </a:cubicBezTo>
                <a:cubicBezTo>
                  <a:pt x="3257811" y="447340"/>
                  <a:pt x="3257662" y="449349"/>
                  <a:pt x="3257587" y="450688"/>
                </a:cubicBezTo>
                <a:cubicBezTo>
                  <a:pt x="3254760" y="499653"/>
                  <a:pt x="3235040" y="542255"/>
                  <a:pt x="3198428" y="578494"/>
                </a:cubicBezTo>
                <a:cubicBezTo>
                  <a:pt x="3194707" y="574774"/>
                  <a:pt x="3191359" y="571723"/>
                  <a:pt x="3188382" y="569342"/>
                </a:cubicBezTo>
                <a:cubicBezTo>
                  <a:pt x="3224399" y="534590"/>
                  <a:pt x="3243337" y="494667"/>
                  <a:pt x="3245197" y="449572"/>
                </a:cubicBezTo>
                <a:cubicBezTo>
                  <a:pt x="3245421" y="446596"/>
                  <a:pt x="3245681" y="442763"/>
                  <a:pt x="3245979" y="438075"/>
                </a:cubicBezTo>
                <a:lnTo>
                  <a:pt x="3196531" y="438075"/>
                </a:lnTo>
                <a:lnTo>
                  <a:pt x="3196531" y="426467"/>
                </a:lnTo>
                <a:lnTo>
                  <a:pt x="3246872" y="426467"/>
                </a:lnTo>
                <a:cubicBezTo>
                  <a:pt x="3247765" y="408012"/>
                  <a:pt x="3248211" y="387883"/>
                  <a:pt x="3248211" y="366079"/>
                </a:cubicBezTo>
                <a:close/>
                <a:moveTo>
                  <a:pt x="3186261" y="365856"/>
                </a:moveTo>
                <a:lnTo>
                  <a:pt x="3199098" y="370209"/>
                </a:lnTo>
                <a:cubicBezTo>
                  <a:pt x="3192698" y="388590"/>
                  <a:pt x="3185294" y="406338"/>
                  <a:pt x="3176885" y="423453"/>
                </a:cubicBezTo>
                <a:lnTo>
                  <a:pt x="3176885" y="578941"/>
                </a:lnTo>
                <a:lnTo>
                  <a:pt x="3164830" y="578941"/>
                </a:lnTo>
                <a:lnTo>
                  <a:pt x="3164830" y="446335"/>
                </a:lnTo>
                <a:cubicBezTo>
                  <a:pt x="3157910" y="458539"/>
                  <a:pt x="3149724" y="470817"/>
                  <a:pt x="3140274" y="483170"/>
                </a:cubicBezTo>
                <a:cubicBezTo>
                  <a:pt x="3138637" y="478333"/>
                  <a:pt x="3136665" y="473682"/>
                  <a:pt x="3134358" y="469217"/>
                </a:cubicBezTo>
                <a:cubicBezTo>
                  <a:pt x="3158170" y="437368"/>
                  <a:pt x="3175471" y="402914"/>
                  <a:pt x="3186261" y="365856"/>
                </a:cubicBezTo>
                <a:close/>
                <a:moveTo>
                  <a:pt x="1164022" y="365856"/>
                </a:moveTo>
                <a:lnTo>
                  <a:pt x="1175519" y="365856"/>
                </a:lnTo>
                <a:lnTo>
                  <a:pt x="1175519" y="411398"/>
                </a:lnTo>
                <a:lnTo>
                  <a:pt x="1211126" y="411398"/>
                </a:lnTo>
                <a:lnTo>
                  <a:pt x="1211126" y="421890"/>
                </a:lnTo>
                <a:lnTo>
                  <a:pt x="1175519" y="421890"/>
                </a:lnTo>
                <a:lnTo>
                  <a:pt x="1175519" y="469217"/>
                </a:lnTo>
                <a:lnTo>
                  <a:pt x="1201527" y="469217"/>
                </a:lnTo>
                <a:lnTo>
                  <a:pt x="1201527" y="546682"/>
                </a:lnTo>
                <a:lnTo>
                  <a:pt x="1149400" y="546682"/>
                </a:lnTo>
                <a:lnTo>
                  <a:pt x="1149400" y="561751"/>
                </a:lnTo>
                <a:lnTo>
                  <a:pt x="1138015" y="561751"/>
                </a:lnTo>
                <a:lnTo>
                  <a:pt x="1138015" y="469217"/>
                </a:lnTo>
                <a:lnTo>
                  <a:pt x="1164022" y="469217"/>
                </a:lnTo>
                <a:lnTo>
                  <a:pt x="1164022" y="421890"/>
                </a:lnTo>
                <a:lnTo>
                  <a:pt x="1128638" y="421890"/>
                </a:lnTo>
                <a:lnTo>
                  <a:pt x="1128638" y="411398"/>
                </a:lnTo>
                <a:lnTo>
                  <a:pt x="1164022" y="411398"/>
                </a:lnTo>
                <a:close/>
                <a:moveTo>
                  <a:pt x="1119262" y="364963"/>
                </a:moveTo>
                <a:lnTo>
                  <a:pt x="1130648" y="367642"/>
                </a:lnTo>
                <a:cubicBezTo>
                  <a:pt x="1125439" y="384906"/>
                  <a:pt x="1120267" y="400012"/>
                  <a:pt x="1115132" y="412960"/>
                </a:cubicBezTo>
                <a:lnTo>
                  <a:pt x="1115132" y="579164"/>
                </a:lnTo>
                <a:lnTo>
                  <a:pt x="1103747" y="579164"/>
                </a:lnTo>
                <a:lnTo>
                  <a:pt x="1103747" y="439973"/>
                </a:lnTo>
                <a:cubicBezTo>
                  <a:pt x="1095933" y="456269"/>
                  <a:pt x="1088529" y="469887"/>
                  <a:pt x="1081534" y="480826"/>
                </a:cubicBezTo>
                <a:cubicBezTo>
                  <a:pt x="1080418" y="477254"/>
                  <a:pt x="1078372" y="472826"/>
                  <a:pt x="1075395" y="467543"/>
                </a:cubicBezTo>
                <a:cubicBezTo>
                  <a:pt x="1093924" y="438447"/>
                  <a:pt x="1108547" y="404254"/>
                  <a:pt x="1119262" y="364963"/>
                </a:cubicBezTo>
                <a:close/>
                <a:moveTo>
                  <a:pt x="332371" y="364963"/>
                </a:moveTo>
                <a:lnTo>
                  <a:pt x="345430" y="364963"/>
                </a:lnTo>
                <a:cubicBezTo>
                  <a:pt x="345430" y="381037"/>
                  <a:pt x="345021" y="401389"/>
                  <a:pt x="344203" y="426020"/>
                </a:cubicBezTo>
                <a:lnTo>
                  <a:pt x="442764" y="426020"/>
                </a:lnTo>
                <a:lnTo>
                  <a:pt x="442764" y="438298"/>
                </a:lnTo>
                <a:lnTo>
                  <a:pt x="344426" y="438298"/>
                </a:lnTo>
                <a:cubicBezTo>
                  <a:pt x="353132" y="496118"/>
                  <a:pt x="386581" y="537492"/>
                  <a:pt x="444773" y="562421"/>
                </a:cubicBezTo>
                <a:cubicBezTo>
                  <a:pt x="440011" y="568449"/>
                  <a:pt x="437071" y="572504"/>
                  <a:pt x="435955" y="574588"/>
                </a:cubicBezTo>
                <a:cubicBezTo>
                  <a:pt x="379847" y="547575"/>
                  <a:pt x="347216" y="508769"/>
                  <a:pt x="338063" y="458167"/>
                </a:cubicBezTo>
                <a:cubicBezTo>
                  <a:pt x="330994" y="508694"/>
                  <a:pt x="298847" y="548729"/>
                  <a:pt x="241623" y="578271"/>
                </a:cubicBezTo>
                <a:cubicBezTo>
                  <a:pt x="237009" y="572765"/>
                  <a:pt x="233809" y="569007"/>
                  <a:pt x="232023" y="566998"/>
                </a:cubicBezTo>
                <a:cubicBezTo>
                  <a:pt x="293564" y="536488"/>
                  <a:pt x="326157" y="493588"/>
                  <a:pt x="329804" y="438298"/>
                </a:cubicBezTo>
                <a:lnTo>
                  <a:pt x="232916" y="438298"/>
                </a:lnTo>
                <a:lnTo>
                  <a:pt x="232916" y="426020"/>
                </a:lnTo>
                <a:lnTo>
                  <a:pt x="330808" y="426020"/>
                </a:lnTo>
                <a:cubicBezTo>
                  <a:pt x="331403" y="418132"/>
                  <a:pt x="331813" y="409537"/>
                  <a:pt x="332036" y="400236"/>
                </a:cubicBezTo>
                <a:cubicBezTo>
                  <a:pt x="332185" y="395696"/>
                  <a:pt x="332259" y="390748"/>
                  <a:pt x="332259" y="385390"/>
                </a:cubicBezTo>
                <a:cubicBezTo>
                  <a:pt x="332334" y="380702"/>
                  <a:pt x="332371" y="373893"/>
                  <a:pt x="332371" y="364963"/>
                </a:cubicBezTo>
                <a:close/>
                <a:moveTo>
                  <a:pt x="1439503" y="364740"/>
                </a:moveTo>
                <a:lnTo>
                  <a:pt x="1451670" y="367865"/>
                </a:lnTo>
                <a:cubicBezTo>
                  <a:pt x="1447652" y="379697"/>
                  <a:pt x="1443522" y="390673"/>
                  <a:pt x="1439280" y="400794"/>
                </a:cubicBezTo>
                <a:lnTo>
                  <a:pt x="1513173" y="400794"/>
                </a:lnTo>
                <a:cubicBezTo>
                  <a:pt x="1512280" y="452884"/>
                  <a:pt x="1510904" y="498239"/>
                  <a:pt x="1509043" y="536860"/>
                </a:cubicBezTo>
                <a:cubicBezTo>
                  <a:pt x="1509043" y="561863"/>
                  <a:pt x="1496318" y="574290"/>
                  <a:pt x="1470869" y="574141"/>
                </a:cubicBezTo>
                <a:cubicBezTo>
                  <a:pt x="1466330" y="574290"/>
                  <a:pt x="1461269" y="574402"/>
                  <a:pt x="1455688" y="574476"/>
                </a:cubicBezTo>
                <a:cubicBezTo>
                  <a:pt x="1453009" y="574551"/>
                  <a:pt x="1450070" y="574588"/>
                  <a:pt x="1446870" y="574588"/>
                </a:cubicBezTo>
                <a:cubicBezTo>
                  <a:pt x="1444042" y="574588"/>
                  <a:pt x="1440136" y="574588"/>
                  <a:pt x="1435150" y="574588"/>
                </a:cubicBezTo>
                <a:cubicBezTo>
                  <a:pt x="1434406" y="570272"/>
                  <a:pt x="1433438" y="566067"/>
                  <a:pt x="1432248" y="561975"/>
                </a:cubicBezTo>
                <a:cubicBezTo>
                  <a:pt x="1443931" y="562421"/>
                  <a:pt x="1456098" y="562644"/>
                  <a:pt x="1468748" y="562644"/>
                </a:cubicBezTo>
                <a:cubicBezTo>
                  <a:pt x="1487575" y="563612"/>
                  <a:pt x="1497025" y="554570"/>
                  <a:pt x="1497100" y="535520"/>
                </a:cubicBezTo>
                <a:cubicBezTo>
                  <a:pt x="1498439" y="511485"/>
                  <a:pt x="1499667" y="470408"/>
                  <a:pt x="1500783" y="412291"/>
                </a:cubicBezTo>
                <a:lnTo>
                  <a:pt x="1434480" y="412291"/>
                </a:lnTo>
                <a:cubicBezTo>
                  <a:pt x="1428378" y="426876"/>
                  <a:pt x="1422128" y="439452"/>
                  <a:pt x="1415728" y="450019"/>
                </a:cubicBezTo>
                <a:cubicBezTo>
                  <a:pt x="1413198" y="448009"/>
                  <a:pt x="1409700" y="445777"/>
                  <a:pt x="1405236" y="443321"/>
                </a:cubicBezTo>
                <a:cubicBezTo>
                  <a:pt x="1418853" y="421369"/>
                  <a:pt x="1430276" y="395175"/>
                  <a:pt x="1439503" y="364740"/>
                </a:cubicBezTo>
                <a:close/>
                <a:moveTo>
                  <a:pt x="1348979" y="364740"/>
                </a:moveTo>
                <a:lnTo>
                  <a:pt x="1361368" y="367419"/>
                </a:lnTo>
                <a:cubicBezTo>
                  <a:pt x="1360475" y="370098"/>
                  <a:pt x="1358950" y="374786"/>
                  <a:pt x="1356792" y="381483"/>
                </a:cubicBezTo>
                <a:cubicBezTo>
                  <a:pt x="1353890" y="390636"/>
                  <a:pt x="1351769" y="397222"/>
                  <a:pt x="1350430" y="401240"/>
                </a:cubicBezTo>
                <a:lnTo>
                  <a:pt x="1395859" y="401240"/>
                </a:lnTo>
                <a:lnTo>
                  <a:pt x="1395859" y="574588"/>
                </a:lnTo>
                <a:lnTo>
                  <a:pt x="1384028" y="574588"/>
                </a:lnTo>
                <a:lnTo>
                  <a:pt x="1384028" y="556282"/>
                </a:lnTo>
                <a:lnTo>
                  <a:pt x="1327101" y="556282"/>
                </a:lnTo>
                <a:lnTo>
                  <a:pt x="1327101" y="576150"/>
                </a:lnTo>
                <a:lnTo>
                  <a:pt x="1315157" y="576150"/>
                </a:lnTo>
                <a:lnTo>
                  <a:pt x="1315157" y="401240"/>
                </a:lnTo>
                <a:lnTo>
                  <a:pt x="1338486" y="401240"/>
                </a:lnTo>
                <a:cubicBezTo>
                  <a:pt x="1342877" y="387399"/>
                  <a:pt x="1346374" y="375232"/>
                  <a:pt x="1348979" y="364740"/>
                </a:cubicBezTo>
                <a:close/>
                <a:moveTo>
                  <a:pt x="1239478" y="364517"/>
                </a:moveTo>
                <a:lnTo>
                  <a:pt x="1251198" y="366079"/>
                </a:lnTo>
                <a:cubicBezTo>
                  <a:pt x="1247552" y="380739"/>
                  <a:pt x="1243571" y="394394"/>
                  <a:pt x="1239255" y="407044"/>
                </a:cubicBezTo>
                <a:lnTo>
                  <a:pt x="1292833" y="407044"/>
                </a:lnTo>
                <a:lnTo>
                  <a:pt x="1292833" y="417314"/>
                </a:lnTo>
                <a:lnTo>
                  <a:pt x="1281113" y="417314"/>
                </a:lnTo>
                <a:cubicBezTo>
                  <a:pt x="1277615" y="464567"/>
                  <a:pt x="1269542" y="499690"/>
                  <a:pt x="1256891" y="522684"/>
                </a:cubicBezTo>
                <a:cubicBezTo>
                  <a:pt x="1265225" y="536823"/>
                  <a:pt x="1277801" y="550701"/>
                  <a:pt x="1294619" y="564319"/>
                </a:cubicBezTo>
                <a:cubicBezTo>
                  <a:pt x="1291196" y="568114"/>
                  <a:pt x="1288294" y="571760"/>
                  <a:pt x="1285913" y="575257"/>
                </a:cubicBezTo>
                <a:cubicBezTo>
                  <a:pt x="1270137" y="560523"/>
                  <a:pt x="1258268" y="546794"/>
                  <a:pt x="1250305" y="534069"/>
                </a:cubicBezTo>
                <a:cubicBezTo>
                  <a:pt x="1241153" y="548431"/>
                  <a:pt x="1227498" y="563612"/>
                  <a:pt x="1209341" y="579611"/>
                </a:cubicBezTo>
                <a:cubicBezTo>
                  <a:pt x="1206215" y="575667"/>
                  <a:pt x="1203239" y="572393"/>
                  <a:pt x="1200411" y="569788"/>
                </a:cubicBezTo>
                <a:cubicBezTo>
                  <a:pt x="1220056" y="552598"/>
                  <a:pt x="1234381" y="536748"/>
                  <a:pt x="1243385" y="522237"/>
                </a:cubicBezTo>
                <a:cubicBezTo>
                  <a:pt x="1233413" y="503336"/>
                  <a:pt x="1226791" y="477887"/>
                  <a:pt x="1223516" y="445889"/>
                </a:cubicBezTo>
                <a:cubicBezTo>
                  <a:pt x="1219647" y="454000"/>
                  <a:pt x="1215777" y="461218"/>
                  <a:pt x="1211908" y="467543"/>
                </a:cubicBezTo>
                <a:cubicBezTo>
                  <a:pt x="1209527" y="464790"/>
                  <a:pt x="1206773" y="461739"/>
                  <a:pt x="1203648" y="458390"/>
                </a:cubicBezTo>
                <a:cubicBezTo>
                  <a:pt x="1220317" y="430931"/>
                  <a:pt x="1232260" y="399640"/>
                  <a:pt x="1239478" y="364517"/>
                </a:cubicBezTo>
                <a:close/>
                <a:moveTo>
                  <a:pt x="3471565" y="364294"/>
                </a:moveTo>
                <a:lnTo>
                  <a:pt x="3483955" y="364294"/>
                </a:lnTo>
                <a:lnTo>
                  <a:pt x="3483955" y="407937"/>
                </a:lnTo>
                <a:lnTo>
                  <a:pt x="3563653" y="407937"/>
                </a:lnTo>
                <a:lnTo>
                  <a:pt x="3563653" y="419323"/>
                </a:lnTo>
                <a:lnTo>
                  <a:pt x="3483955" y="419323"/>
                </a:lnTo>
                <a:lnTo>
                  <a:pt x="3483955" y="466873"/>
                </a:lnTo>
                <a:lnTo>
                  <a:pt x="3576935" y="466873"/>
                </a:lnTo>
                <a:lnTo>
                  <a:pt x="3576935" y="478594"/>
                </a:lnTo>
                <a:lnTo>
                  <a:pt x="3504940" y="478594"/>
                </a:lnTo>
                <a:lnTo>
                  <a:pt x="3504940" y="545566"/>
                </a:lnTo>
                <a:cubicBezTo>
                  <a:pt x="3504419" y="556580"/>
                  <a:pt x="3509814" y="561826"/>
                  <a:pt x="3521125" y="561305"/>
                </a:cubicBezTo>
                <a:lnTo>
                  <a:pt x="3546798" y="561305"/>
                </a:lnTo>
                <a:cubicBezTo>
                  <a:pt x="3557737" y="561379"/>
                  <a:pt x="3564136" y="556728"/>
                  <a:pt x="3565997" y="547352"/>
                </a:cubicBezTo>
                <a:cubicBezTo>
                  <a:pt x="3567559" y="539092"/>
                  <a:pt x="3568713" y="529344"/>
                  <a:pt x="3569457" y="518107"/>
                </a:cubicBezTo>
                <a:cubicBezTo>
                  <a:pt x="3574071" y="519745"/>
                  <a:pt x="3578014" y="520898"/>
                  <a:pt x="3581289" y="521568"/>
                </a:cubicBezTo>
                <a:cubicBezTo>
                  <a:pt x="3579875" y="535483"/>
                  <a:pt x="3578498" y="545231"/>
                  <a:pt x="3577159" y="550812"/>
                </a:cubicBezTo>
                <a:cubicBezTo>
                  <a:pt x="3574033" y="565398"/>
                  <a:pt x="3564359" y="572802"/>
                  <a:pt x="3548137" y="573025"/>
                </a:cubicBezTo>
                <a:lnTo>
                  <a:pt x="3518669" y="573025"/>
                </a:lnTo>
                <a:cubicBezTo>
                  <a:pt x="3501107" y="573323"/>
                  <a:pt x="3492475" y="564765"/>
                  <a:pt x="3492773" y="547352"/>
                </a:cubicBezTo>
                <a:lnTo>
                  <a:pt x="3492773" y="478594"/>
                </a:lnTo>
                <a:lnTo>
                  <a:pt x="3443437" y="478594"/>
                </a:lnTo>
                <a:cubicBezTo>
                  <a:pt x="3443511" y="480305"/>
                  <a:pt x="3443548" y="482389"/>
                  <a:pt x="3443548" y="484844"/>
                </a:cubicBezTo>
                <a:cubicBezTo>
                  <a:pt x="3443548" y="531651"/>
                  <a:pt x="3419363" y="563165"/>
                  <a:pt x="3370995" y="579387"/>
                </a:cubicBezTo>
                <a:cubicBezTo>
                  <a:pt x="3368167" y="574253"/>
                  <a:pt x="3365711" y="570272"/>
                  <a:pt x="3363627" y="567444"/>
                </a:cubicBezTo>
                <a:cubicBezTo>
                  <a:pt x="3408871" y="554645"/>
                  <a:pt x="3431493" y="527074"/>
                  <a:pt x="3431493" y="484733"/>
                </a:cubicBezTo>
                <a:cubicBezTo>
                  <a:pt x="3431493" y="482203"/>
                  <a:pt x="3431456" y="480156"/>
                  <a:pt x="3431381" y="478594"/>
                </a:cubicBezTo>
                <a:lnTo>
                  <a:pt x="3367757" y="478594"/>
                </a:lnTo>
                <a:lnTo>
                  <a:pt x="3367757" y="466873"/>
                </a:lnTo>
                <a:lnTo>
                  <a:pt x="3471565" y="466873"/>
                </a:lnTo>
                <a:lnTo>
                  <a:pt x="3471565" y="419323"/>
                </a:lnTo>
                <a:lnTo>
                  <a:pt x="3409615" y="419323"/>
                </a:lnTo>
                <a:cubicBezTo>
                  <a:pt x="3403885" y="429964"/>
                  <a:pt x="3396965" y="440940"/>
                  <a:pt x="3388854" y="452251"/>
                </a:cubicBezTo>
                <a:cubicBezTo>
                  <a:pt x="3384389" y="448977"/>
                  <a:pt x="3380780" y="446558"/>
                  <a:pt x="3378027" y="444996"/>
                </a:cubicBezTo>
                <a:cubicBezTo>
                  <a:pt x="3394770" y="423788"/>
                  <a:pt x="3408053" y="398933"/>
                  <a:pt x="3417875" y="370433"/>
                </a:cubicBezTo>
                <a:lnTo>
                  <a:pt x="3430154" y="374116"/>
                </a:lnTo>
                <a:cubicBezTo>
                  <a:pt x="3424870" y="387660"/>
                  <a:pt x="3419922" y="398933"/>
                  <a:pt x="3415308" y="407937"/>
                </a:cubicBezTo>
                <a:lnTo>
                  <a:pt x="3471565" y="407937"/>
                </a:lnTo>
                <a:close/>
                <a:moveTo>
                  <a:pt x="2822377" y="364294"/>
                </a:moveTo>
                <a:lnTo>
                  <a:pt x="2834209" y="366749"/>
                </a:lnTo>
                <a:cubicBezTo>
                  <a:pt x="2829967" y="381930"/>
                  <a:pt x="2825465" y="395436"/>
                  <a:pt x="2820703" y="407268"/>
                </a:cubicBezTo>
                <a:lnTo>
                  <a:pt x="2891359" y="407268"/>
                </a:lnTo>
                <a:lnTo>
                  <a:pt x="2891359" y="418430"/>
                </a:lnTo>
                <a:lnTo>
                  <a:pt x="2873723" y="418430"/>
                </a:lnTo>
                <a:cubicBezTo>
                  <a:pt x="2868886" y="463971"/>
                  <a:pt x="2859063" y="498127"/>
                  <a:pt x="2844255" y="520898"/>
                </a:cubicBezTo>
                <a:cubicBezTo>
                  <a:pt x="2854673" y="536302"/>
                  <a:pt x="2871304" y="551519"/>
                  <a:pt x="2894149" y="566551"/>
                </a:cubicBezTo>
                <a:cubicBezTo>
                  <a:pt x="2891619" y="569304"/>
                  <a:pt x="2888866" y="572802"/>
                  <a:pt x="2885889" y="577043"/>
                </a:cubicBezTo>
                <a:cubicBezTo>
                  <a:pt x="2864532" y="561640"/>
                  <a:pt x="2848310" y="546348"/>
                  <a:pt x="2837223" y="531167"/>
                </a:cubicBezTo>
                <a:cubicBezTo>
                  <a:pt x="2825614" y="546943"/>
                  <a:pt x="2807457" y="563165"/>
                  <a:pt x="2782751" y="579834"/>
                </a:cubicBezTo>
                <a:cubicBezTo>
                  <a:pt x="2779328" y="575964"/>
                  <a:pt x="2776277" y="572765"/>
                  <a:pt x="2773598" y="570235"/>
                </a:cubicBezTo>
                <a:cubicBezTo>
                  <a:pt x="2799718" y="552747"/>
                  <a:pt x="2818470" y="536041"/>
                  <a:pt x="2829856" y="520117"/>
                </a:cubicBezTo>
                <a:cubicBezTo>
                  <a:pt x="2818173" y="500843"/>
                  <a:pt x="2809503" y="475171"/>
                  <a:pt x="2803848" y="443098"/>
                </a:cubicBezTo>
                <a:cubicBezTo>
                  <a:pt x="2801094" y="447861"/>
                  <a:pt x="2798341" y="452511"/>
                  <a:pt x="2795588" y="457051"/>
                </a:cubicBezTo>
                <a:cubicBezTo>
                  <a:pt x="2792388" y="453702"/>
                  <a:pt x="2789337" y="450800"/>
                  <a:pt x="2786435" y="448344"/>
                </a:cubicBezTo>
                <a:cubicBezTo>
                  <a:pt x="2802880" y="424085"/>
                  <a:pt x="2814861" y="396068"/>
                  <a:pt x="2822377" y="364294"/>
                </a:cubicBezTo>
                <a:close/>
                <a:moveTo>
                  <a:pt x="2732968" y="363624"/>
                </a:moveTo>
                <a:cubicBezTo>
                  <a:pt x="2735796" y="368089"/>
                  <a:pt x="2741191" y="377353"/>
                  <a:pt x="2749153" y="391417"/>
                </a:cubicBezTo>
                <a:cubicBezTo>
                  <a:pt x="2749674" y="392385"/>
                  <a:pt x="2750084" y="393092"/>
                  <a:pt x="2750381" y="393538"/>
                </a:cubicBezTo>
                <a:lnTo>
                  <a:pt x="2739108" y="399008"/>
                </a:lnTo>
                <a:cubicBezTo>
                  <a:pt x="2733378" y="387771"/>
                  <a:pt x="2727759" y="377800"/>
                  <a:pt x="2722253" y="369093"/>
                </a:cubicBezTo>
                <a:close/>
                <a:moveTo>
                  <a:pt x="1672233" y="363624"/>
                </a:moveTo>
                <a:lnTo>
                  <a:pt x="1685070" y="365410"/>
                </a:lnTo>
                <a:cubicBezTo>
                  <a:pt x="1684549" y="366452"/>
                  <a:pt x="1683767" y="368051"/>
                  <a:pt x="1682726" y="370209"/>
                </a:cubicBezTo>
                <a:cubicBezTo>
                  <a:pt x="1679675" y="376311"/>
                  <a:pt x="1677256" y="380813"/>
                  <a:pt x="1675470" y="383716"/>
                </a:cubicBezTo>
                <a:lnTo>
                  <a:pt x="1748359" y="383716"/>
                </a:lnTo>
                <a:lnTo>
                  <a:pt x="1748359" y="394208"/>
                </a:lnTo>
                <a:lnTo>
                  <a:pt x="1669108" y="394208"/>
                </a:lnTo>
                <a:cubicBezTo>
                  <a:pt x="1662708" y="404477"/>
                  <a:pt x="1655602" y="414077"/>
                  <a:pt x="1647788" y="423006"/>
                </a:cubicBezTo>
                <a:cubicBezTo>
                  <a:pt x="1644812" y="420476"/>
                  <a:pt x="1641463" y="418132"/>
                  <a:pt x="1637742" y="415974"/>
                </a:cubicBezTo>
                <a:cubicBezTo>
                  <a:pt x="1651509" y="400942"/>
                  <a:pt x="1663006" y="383492"/>
                  <a:pt x="1672233" y="363624"/>
                </a:cubicBezTo>
                <a:close/>
                <a:moveTo>
                  <a:pt x="2319189" y="363289"/>
                </a:moveTo>
                <a:lnTo>
                  <a:pt x="2331579" y="363289"/>
                </a:lnTo>
                <a:lnTo>
                  <a:pt x="2331579" y="392422"/>
                </a:lnTo>
                <a:lnTo>
                  <a:pt x="2432596" y="392422"/>
                </a:lnTo>
                <a:lnTo>
                  <a:pt x="2432596" y="403807"/>
                </a:lnTo>
                <a:lnTo>
                  <a:pt x="2331579" y="403807"/>
                </a:lnTo>
                <a:lnTo>
                  <a:pt x="2331579" y="435619"/>
                </a:lnTo>
                <a:lnTo>
                  <a:pt x="2411500" y="435619"/>
                </a:lnTo>
                <a:lnTo>
                  <a:pt x="2411500" y="507392"/>
                </a:lnTo>
                <a:lnTo>
                  <a:pt x="2248756" y="507392"/>
                </a:lnTo>
                <a:lnTo>
                  <a:pt x="2248756" y="435619"/>
                </a:lnTo>
                <a:lnTo>
                  <a:pt x="2319189" y="435619"/>
                </a:lnTo>
                <a:close/>
                <a:moveTo>
                  <a:pt x="1920032" y="363289"/>
                </a:moveTo>
                <a:lnTo>
                  <a:pt x="1931529" y="369763"/>
                </a:lnTo>
                <a:cubicBezTo>
                  <a:pt x="1923120" y="380702"/>
                  <a:pt x="1915493" y="390227"/>
                  <a:pt x="1908647" y="398338"/>
                </a:cubicBezTo>
                <a:lnTo>
                  <a:pt x="1956644" y="398338"/>
                </a:lnTo>
                <a:lnTo>
                  <a:pt x="1956644" y="493216"/>
                </a:lnTo>
                <a:lnTo>
                  <a:pt x="1877281" y="493216"/>
                </a:lnTo>
                <a:lnTo>
                  <a:pt x="1877281" y="521568"/>
                </a:lnTo>
                <a:lnTo>
                  <a:pt x="1978633" y="521568"/>
                </a:lnTo>
                <a:lnTo>
                  <a:pt x="1978633" y="532730"/>
                </a:lnTo>
                <a:lnTo>
                  <a:pt x="1877281" y="532730"/>
                </a:lnTo>
                <a:lnTo>
                  <a:pt x="1877281" y="580280"/>
                </a:lnTo>
                <a:lnTo>
                  <a:pt x="1865226" y="580280"/>
                </a:lnTo>
                <a:lnTo>
                  <a:pt x="1865226" y="532730"/>
                </a:lnTo>
                <a:lnTo>
                  <a:pt x="1763874" y="532730"/>
                </a:lnTo>
                <a:lnTo>
                  <a:pt x="1763874" y="521568"/>
                </a:lnTo>
                <a:lnTo>
                  <a:pt x="1865226" y="521568"/>
                </a:lnTo>
                <a:lnTo>
                  <a:pt x="1865226" y="493216"/>
                </a:lnTo>
                <a:lnTo>
                  <a:pt x="1786087" y="493216"/>
                </a:lnTo>
                <a:lnTo>
                  <a:pt x="1786087" y="398338"/>
                </a:lnTo>
                <a:lnTo>
                  <a:pt x="1894248" y="398338"/>
                </a:lnTo>
                <a:cubicBezTo>
                  <a:pt x="1902135" y="388441"/>
                  <a:pt x="1910730" y="376758"/>
                  <a:pt x="1920032" y="363289"/>
                </a:cubicBezTo>
                <a:close/>
                <a:moveTo>
                  <a:pt x="3014811" y="363066"/>
                </a:moveTo>
                <a:cubicBezTo>
                  <a:pt x="3017416" y="369317"/>
                  <a:pt x="3020616" y="378023"/>
                  <a:pt x="3024411" y="389185"/>
                </a:cubicBezTo>
                <a:lnTo>
                  <a:pt x="3118173" y="389185"/>
                </a:lnTo>
                <a:lnTo>
                  <a:pt x="3118173" y="399901"/>
                </a:lnTo>
                <a:lnTo>
                  <a:pt x="3011128" y="399901"/>
                </a:lnTo>
                <a:lnTo>
                  <a:pt x="3018941" y="404700"/>
                </a:lnTo>
                <a:cubicBezTo>
                  <a:pt x="3007705" y="416532"/>
                  <a:pt x="2996803" y="426764"/>
                  <a:pt x="2986237" y="435396"/>
                </a:cubicBezTo>
                <a:cubicBezTo>
                  <a:pt x="2987799" y="435396"/>
                  <a:pt x="2990478" y="435359"/>
                  <a:pt x="2994273" y="435285"/>
                </a:cubicBezTo>
                <a:cubicBezTo>
                  <a:pt x="3008784" y="434987"/>
                  <a:pt x="3019760" y="434689"/>
                  <a:pt x="3027201" y="434392"/>
                </a:cubicBezTo>
                <a:cubicBezTo>
                  <a:pt x="3033899" y="427918"/>
                  <a:pt x="3040447" y="421220"/>
                  <a:pt x="3046847" y="414300"/>
                </a:cubicBezTo>
                <a:lnTo>
                  <a:pt x="3057339" y="422560"/>
                </a:lnTo>
                <a:cubicBezTo>
                  <a:pt x="3036355" y="442652"/>
                  <a:pt x="3013509" y="461850"/>
                  <a:pt x="2988804" y="480156"/>
                </a:cubicBezTo>
                <a:cubicBezTo>
                  <a:pt x="3003612" y="479933"/>
                  <a:pt x="3021509" y="479338"/>
                  <a:pt x="3042493" y="478370"/>
                </a:cubicBezTo>
                <a:cubicBezTo>
                  <a:pt x="3039219" y="473905"/>
                  <a:pt x="3035164" y="468622"/>
                  <a:pt x="3030327" y="462520"/>
                </a:cubicBezTo>
                <a:lnTo>
                  <a:pt x="3039926" y="456381"/>
                </a:lnTo>
                <a:cubicBezTo>
                  <a:pt x="3049154" y="467543"/>
                  <a:pt x="3058455" y="479449"/>
                  <a:pt x="3067831" y="492100"/>
                </a:cubicBezTo>
                <a:lnTo>
                  <a:pt x="3057563" y="499132"/>
                </a:lnTo>
                <a:cubicBezTo>
                  <a:pt x="3056967" y="498313"/>
                  <a:pt x="3056149" y="497160"/>
                  <a:pt x="3055107" y="495672"/>
                </a:cubicBezTo>
                <a:cubicBezTo>
                  <a:pt x="3052725" y="492249"/>
                  <a:pt x="3050865" y="489681"/>
                  <a:pt x="3049526" y="487970"/>
                </a:cubicBezTo>
                <a:cubicBezTo>
                  <a:pt x="3025118" y="488863"/>
                  <a:pt x="3003352" y="489830"/>
                  <a:pt x="2984227" y="490872"/>
                </a:cubicBezTo>
                <a:cubicBezTo>
                  <a:pt x="2978349" y="491170"/>
                  <a:pt x="2973214" y="491728"/>
                  <a:pt x="2968824" y="492546"/>
                </a:cubicBezTo>
                <a:lnTo>
                  <a:pt x="2964805" y="482165"/>
                </a:lnTo>
                <a:cubicBezTo>
                  <a:pt x="2970535" y="480082"/>
                  <a:pt x="2975484" y="477515"/>
                  <a:pt x="2979651" y="474464"/>
                </a:cubicBezTo>
                <a:cubicBezTo>
                  <a:pt x="2990887" y="466576"/>
                  <a:pt x="3002980" y="456753"/>
                  <a:pt x="3015928" y="444996"/>
                </a:cubicBezTo>
                <a:cubicBezTo>
                  <a:pt x="3005659" y="445219"/>
                  <a:pt x="2994162" y="445591"/>
                  <a:pt x="2981437" y="446112"/>
                </a:cubicBezTo>
                <a:cubicBezTo>
                  <a:pt x="2976451" y="446335"/>
                  <a:pt x="2971800" y="446782"/>
                  <a:pt x="2967484" y="447451"/>
                </a:cubicBezTo>
                <a:lnTo>
                  <a:pt x="2963131" y="437405"/>
                </a:lnTo>
                <a:cubicBezTo>
                  <a:pt x="2967447" y="436066"/>
                  <a:pt x="2971056" y="434317"/>
                  <a:pt x="2973958" y="432159"/>
                </a:cubicBezTo>
                <a:cubicBezTo>
                  <a:pt x="2986013" y="422634"/>
                  <a:pt x="2996803" y="411881"/>
                  <a:pt x="3006328" y="399901"/>
                </a:cubicBezTo>
                <a:lnTo>
                  <a:pt x="2910558" y="399901"/>
                </a:lnTo>
                <a:lnTo>
                  <a:pt x="2910558" y="389185"/>
                </a:lnTo>
                <a:lnTo>
                  <a:pt x="3011351" y="389185"/>
                </a:lnTo>
                <a:cubicBezTo>
                  <a:pt x="3009714" y="383976"/>
                  <a:pt x="3006924" y="376497"/>
                  <a:pt x="3002980" y="366749"/>
                </a:cubicBezTo>
                <a:close/>
                <a:moveTo>
                  <a:pt x="1577579" y="363066"/>
                </a:moveTo>
                <a:lnTo>
                  <a:pt x="1590415" y="364963"/>
                </a:lnTo>
                <a:cubicBezTo>
                  <a:pt x="1586545" y="371884"/>
                  <a:pt x="1582750" y="378135"/>
                  <a:pt x="1579030" y="383716"/>
                </a:cubicBezTo>
                <a:lnTo>
                  <a:pt x="1644551" y="383716"/>
                </a:lnTo>
                <a:lnTo>
                  <a:pt x="1644551" y="394208"/>
                </a:lnTo>
                <a:lnTo>
                  <a:pt x="1571663" y="394208"/>
                </a:lnTo>
                <a:cubicBezTo>
                  <a:pt x="1562956" y="405965"/>
                  <a:pt x="1553357" y="416421"/>
                  <a:pt x="1542864" y="425574"/>
                </a:cubicBezTo>
                <a:cubicBezTo>
                  <a:pt x="1539962" y="422523"/>
                  <a:pt x="1536911" y="419769"/>
                  <a:pt x="1533711" y="417314"/>
                </a:cubicBezTo>
                <a:cubicBezTo>
                  <a:pt x="1551794" y="402505"/>
                  <a:pt x="1566416" y="384423"/>
                  <a:pt x="1577579" y="363066"/>
                </a:cubicBezTo>
                <a:close/>
                <a:moveTo>
                  <a:pt x="1820131" y="362842"/>
                </a:moveTo>
                <a:cubicBezTo>
                  <a:pt x="1833749" y="376535"/>
                  <a:pt x="1842530" y="385688"/>
                  <a:pt x="1846474" y="390301"/>
                </a:cubicBezTo>
                <a:lnTo>
                  <a:pt x="1835981" y="397892"/>
                </a:lnTo>
                <a:cubicBezTo>
                  <a:pt x="1827498" y="387771"/>
                  <a:pt x="1819015" y="378544"/>
                  <a:pt x="1810532" y="370209"/>
                </a:cubicBezTo>
                <a:close/>
                <a:moveTo>
                  <a:pt x="567333" y="362173"/>
                </a:moveTo>
                <a:cubicBezTo>
                  <a:pt x="571649" y="370582"/>
                  <a:pt x="575779" y="379511"/>
                  <a:pt x="579723" y="388962"/>
                </a:cubicBezTo>
                <a:lnTo>
                  <a:pt x="569677" y="392869"/>
                </a:lnTo>
                <a:lnTo>
                  <a:pt x="666118" y="392869"/>
                </a:lnTo>
                <a:lnTo>
                  <a:pt x="666118" y="425797"/>
                </a:lnTo>
                <a:lnTo>
                  <a:pt x="654174" y="425797"/>
                </a:lnTo>
                <a:lnTo>
                  <a:pt x="654174" y="403584"/>
                </a:lnTo>
                <a:lnTo>
                  <a:pt x="478148" y="403584"/>
                </a:lnTo>
                <a:lnTo>
                  <a:pt x="478148" y="425797"/>
                </a:lnTo>
                <a:lnTo>
                  <a:pt x="466316" y="425797"/>
                </a:lnTo>
                <a:lnTo>
                  <a:pt x="466316" y="392869"/>
                </a:lnTo>
                <a:lnTo>
                  <a:pt x="567780" y="392869"/>
                </a:lnTo>
                <a:cubicBezTo>
                  <a:pt x="563464" y="382376"/>
                  <a:pt x="559520" y="373521"/>
                  <a:pt x="555948" y="366303"/>
                </a:cubicBezTo>
                <a:close/>
                <a:moveTo>
                  <a:pt x="1949202" y="190648"/>
                </a:moveTo>
                <a:cubicBezTo>
                  <a:pt x="1958281" y="197718"/>
                  <a:pt x="1966429" y="204601"/>
                  <a:pt x="1973648" y="211298"/>
                </a:cubicBezTo>
                <a:lnTo>
                  <a:pt x="1965053" y="219223"/>
                </a:lnTo>
                <a:cubicBezTo>
                  <a:pt x="1963788" y="218033"/>
                  <a:pt x="1961965" y="216358"/>
                  <a:pt x="1959583" y="214200"/>
                </a:cubicBezTo>
                <a:cubicBezTo>
                  <a:pt x="1952067" y="207354"/>
                  <a:pt x="1946040" y="201959"/>
                  <a:pt x="1941500" y="198015"/>
                </a:cubicBezTo>
                <a:close/>
                <a:moveTo>
                  <a:pt x="3731679" y="174687"/>
                </a:moveTo>
                <a:cubicBezTo>
                  <a:pt x="3731382" y="179077"/>
                  <a:pt x="3731233" y="183170"/>
                  <a:pt x="3731233" y="186965"/>
                </a:cubicBezTo>
                <a:cubicBezTo>
                  <a:pt x="3707941" y="190686"/>
                  <a:pt x="3684538" y="194964"/>
                  <a:pt x="3661023" y="199801"/>
                </a:cubicBezTo>
                <a:lnTo>
                  <a:pt x="3658233" y="187746"/>
                </a:lnTo>
                <a:cubicBezTo>
                  <a:pt x="3683236" y="183579"/>
                  <a:pt x="3707718" y="179226"/>
                  <a:pt x="3731679" y="174687"/>
                </a:cubicBezTo>
                <a:close/>
                <a:moveTo>
                  <a:pt x="4879702" y="169664"/>
                </a:moveTo>
                <a:cubicBezTo>
                  <a:pt x="4886771" y="183802"/>
                  <a:pt x="4892873" y="196378"/>
                  <a:pt x="4898008" y="207392"/>
                </a:cubicBezTo>
                <a:lnTo>
                  <a:pt x="4886065" y="212191"/>
                </a:lnTo>
                <a:cubicBezTo>
                  <a:pt x="4880855" y="199615"/>
                  <a:pt x="4875051" y="186965"/>
                  <a:pt x="4868651" y="174240"/>
                </a:cubicBezTo>
                <a:close/>
                <a:moveTo>
                  <a:pt x="4935401" y="167543"/>
                </a:moveTo>
                <a:cubicBezTo>
                  <a:pt x="4942396" y="180640"/>
                  <a:pt x="4948721" y="193067"/>
                  <a:pt x="4954377" y="204824"/>
                </a:cubicBezTo>
                <a:lnTo>
                  <a:pt x="4942768" y="209847"/>
                </a:lnTo>
                <a:cubicBezTo>
                  <a:pt x="4936666" y="196229"/>
                  <a:pt x="4930564" y="183728"/>
                  <a:pt x="4924462" y="172342"/>
                </a:cubicBezTo>
                <a:close/>
                <a:moveTo>
                  <a:pt x="4829807" y="166427"/>
                </a:moveTo>
                <a:lnTo>
                  <a:pt x="4841305" y="171226"/>
                </a:lnTo>
                <a:cubicBezTo>
                  <a:pt x="4834384" y="185960"/>
                  <a:pt x="4826905" y="200657"/>
                  <a:pt x="4818869" y="215317"/>
                </a:cubicBezTo>
                <a:lnTo>
                  <a:pt x="4807371" y="209847"/>
                </a:lnTo>
                <a:cubicBezTo>
                  <a:pt x="4814739" y="197420"/>
                  <a:pt x="4822217" y="182946"/>
                  <a:pt x="4829807" y="166427"/>
                </a:cubicBezTo>
                <a:close/>
                <a:moveTo>
                  <a:pt x="4989425" y="162743"/>
                </a:moveTo>
                <a:cubicBezTo>
                  <a:pt x="4997685" y="175245"/>
                  <a:pt x="5006355" y="189048"/>
                  <a:pt x="5015433" y="204154"/>
                </a:cubicBezTo>
                <a:lnTo>
                  <a:pt x="5004048" y="210070"/>
                </a:lnTo>
                <a:cubicBezTo>
                  <a:pt x="4996755" y="197346"/>
                  <a:pt x="4988458" y="183505"/>
                  <a:pt x="4979157" y="168547"/>
                </a:cubicBezTo>
                <a:close/>
                <a:moveTo>
                  <a:pt x="4391807" y="162185"/>
                </a:moveTo>
                <a:lnTo>
                  <a:pt x="4404085" y="162185"/>
                </a:lnTo>
                <a:lnTo>
                  <a:pt x="4383100" y="219447"/>
                </a:lnTo>
                <a:lnTo>
                  <a:pt x="4373724" y="219447"/>
                </a:lnTo>
                <a:close/>
                <a:moveTo>
                  <a:pt x="2096207" y="161850"/>
                </a:moveTo>
                <a:lnTo>
                  <a:pt x="2096207" y="189532"/>
                </a:lnTo>
                <a:lnTo>
                  <a:pt x="2156818" y="189532"/>
                </a:lnTo>
                <a:lnTo>
                  <a:pt x="2156818" y="161850"/>
                </a:lnTo>
                <a:close/>
                <a:moveTo>
                  <a:pt x="3487006" y="143098"/>
                </a:moveTo>
                <a:lnTo>
                  <a:pt x="3499396" y="143098"/>
                </a:lnTo>
                <a:lnTo>
                  <a:pt x="3499396" y="181719"/>
                </a:lnTo>
                <a:cubicBezTo>
                  <a:pt x="3499247" y="193476"/>
                  <a:pt x="3505795" y="199280"/>
                  <a:pt x="3519041" y="199132"/>
                </a:cubicBezTo>
                <a:lnTo>
                  <a:pt x="3556099" y="199132"/>
                </a:lnTo>
                <a:cubicBezTo>
                  <a:pt x="3571131" y="199652"/>
                  <a:pt x="3579503" y="194704"/>
                  <a:pt x="3581214" y="184286"/>
                </a:cubicBezTo>
                <a:cubicBezTo>
                  <a:pt x="3582777" y="177365"/>
                  <a:pt x="3584153" y="169292"/>
                  <a:pt x="3585344" y="160064"/>
                </a:cubicBezTo>
                <a:cubicBezTo>
                  <a:pt x="3589065" y="161552"/>
                  <a:pt x="3593158" y="163078"/>
                  <a:pt x="3597623" y="164641"/>
                </a:cubicBezTo>
                <a:cubicBezTo>
                  <a:pt x="3596060" y="174017"/>
                  <a:pt x="3594237" y="182388"/>
                  <a:pt x="3592153" y="189755"/>
                </a:cubicBezTo>
                <a:cubicBezTo>
                  <a:pt x="3588953" y="204043"/>
                  <a:pt x="3577754" y="210963"/>
                  <a:pt x="3558555" y="210517"/>
                </a:cubicBezTo>
                <a:lnTo>
                  <a:pt x="3514911" y="210517"/>
                </a:lnTo>
                <a:cubicBezTo>
                  <a:pt x="3496308" y="210517"/>
                  <a:pt x="3487006" y="201773"/>
                  <a:pt x="3487006" y="184286"/>
                </a:cubicBezTo>
                <a:close/>
                <a:moveTo>
                  <a:pt x="479822" y="142875"/>
                </a:moveTo>
                <a:lnTo>
                  <a:pt x="479822" y="169887"/>
                </a:lnTo>
                <a:lnTo>
                  <a:pt x="516099" y="169887"/>
                </a:lnTo>
                <a:lnTo>
                  <a:pt x="516099" y="142875"/>
                </a:lnTo>
                <a:close/>
                <a:moveTo>
                  <a:pt x="3761147" y="140419"/>
                </a:moveTo>
                <a:lnTo>
                  <a:pt x="3761147" y="191318"/>
                </a:lnTo>
                <a:lnTo>
                  <a:pt x="3848658" y="191318"/>
                </a:lnTo>
                <a:lnTo>
                  <a:pt x="3848658" y="140419"/>
                </a:lnTo>
                <a:close/>
                <a:moveTo>
                  <a:pt x="3451845" y="138745"/>
                </a:moveTo>
                <a:lnTo>
                  <a:pt x="3463901" y="142428"/>
                </a:lnTo>
                <a:cubicBezTo>
                  <a:pt x="3457650" y="162073"/>
                  <a:pt x="3450506" y="180975"/>
                  <a:pt x="3442469" y="199132"/>
                </a:cubicBezTo>
                <a:cubicBezTo>
                  <a:pt x="3438525" y="197122"/>
                  <a:pt x="3434544" y="195374"/>
                  <a:pt x="3430526" y="193885"/>
                </a:cubicBezTo>
                <a:cubicBezTo>
                  <a:pt x="3439083" y="175952"/>
                  <a:pt x="3446190" y="157571"/>
                  <a:pt x="3451845" y="138745"/>
                </a:cubicBezTo>
                <a:close/>
                <a:moveTo>
                  <a:pt x="3613473" y="136959"/>
                </a:moveTo>
                <a:cubicBezTo>
                  <a:pt x="3623965" y="151172"/>
                  <a:pt x="3634643" y="166501"/>
                  <a:pt x="3645508" y="182946"/>
                </a:cubicBezTo>
                <a:lnTo>
                  <a:pt x="3634234" y="190202"/>
                </a:lnTo>
                <a:cubicBezTo>
                  <a:pt x="3623816" y="173087"/>
                  <a:pt x="3613473" y="157460"/>
                  <a:pt x="3603203" y="143321"/>
                </a:cubicBezTo>
                <a:close/>
                <a:moveTo>
                  <a:pt x="468883" y="133052"/>
                </a:moveTo>
                <a:lnTo>
                  <a:pt x="527150" y="133052"/>
                </a:lnTo>
                <a:lnTo>
                  <a:pt x="527150" y="179709"/>
                </a:lnTo>
                <a:lnTo>
                  <a:pt x="479822" y="179709"/>
                </a:lnTo>
                <a:lnTo>
                  <a:pt x="479822" y="189979"/>
                </a:lnTo>
                <a:lnTo>
                  <a:pt x="468883" y="189979"/>
                </a:lnTo>
                <a:close/>
                <a:moveTo>
                  <a:pt x="1239404" y="132382"/>
                </a:moveTo>
                <a:cubicBezTo>
                  <a:pt x="1250566" y="140865"/>
                  <a:pt x="1260017" y="148270"/>
                  <a:pt x="1267756" y="154595"/>
                </a:cubicBezTo>
                <a:lnTo>
                  <a:pt x="1259273" y="163190"/>
                </a:lnTo>
                <a:cubicBezTo>
                  <a:pt x="1250864" y="155450"/>
                  <a:pt x="1241673" y="147786"/>
                  <a:pt x="1231702" y="140196"/>
                </a:cubicBezTo>
                <a:close/>
                <a:moveTo>
                  <a:pt x="3748981" y="129368"/>
                </a:moveTo>
                <a:lnTo>
                  <a:pt x="3860825" y="129368"/>
                </a:lnTo>
                <a:lnTo>
                  <a:pt x="3860825" y="217214"/>
                </a:lnTo>
                <a:lnTo>
                  <a:pt x="3848658" y="217214"/>
                </a:lnTo>
                <a:lnTo>
                  <a:pt x="3848658" y="202369"/>
                </a:lnTo>
                <a:lnTo>
                  <a:pt x="3761147" y="202369"/>
                </a:lnTo>
                <a:lnTo>
                  <a:pt x="3761147" y="217214"/>
                </a:lnTo>
                <a:lnTo>
                  <a:pt x="3748981" y="217214"/>
                </a:lnTo>
                <a:close/>
                <a:moveTo>
                  <a:pt x="2295116" y="127359"/>
                </a:moveTo>
                <a:lnTo>
                  <a:pt x="2495141" y="127359"/>
                </a:lnTo>
                <a:lnTo>
                  <a:pt x="2495141" y="139191"/>
                </a:lnTo>
                <a:lnTo>
                  <a:pt x="2390217" y="139191"/>
                </a:lnTo>
                <a:cubicBezTo>
                  <a:pt x="2374218" y="158464"/>
                  <a:pt x="2356396" y="177217"/>
                  <a:pt x="2336751" y="195448"/>
                </a:cubicBezTo>
                <a:cubicBezTo>
                  <a:pt x="2361159" y="194257"/>
                  <a:pt x="2397435" y="192658"/>
                  <a:pt x="2445581" y="190648"/>
                </a:cubicBezTo>
                <a:cubicBezTo>
                  <a:pt x="2443647" y="188862"/>
                  <a:pt x="2440707" y="186035"/>
                  <a:pt x="2436763" y="182165"/>
                </a:cubicBezTo>
                <a:cubicBezTo>
                  <a:pt x="2429322" y="174798"/>
                  <a:pt x="2423406" y="169031"/>
                  <a:pt x="2419015" y="164864"/>
                </a:cubicBezTo>
                <a:lnTo>
                  <a:pt x="2429061" y="157497"/>
                </a:lnTo>
                <a:cubicBezTo>
                  <a:pt x="2446846" y="174240"/>
                  <a:pt x="2464520" y="191318"/>
                  <a:pt x="2482081" y="208731"/>
                </a:cubicBezTo>
                <a:lnTo>
                  <a:pt x="2471143" y="217214"/>
                </a:lnTo>
                <a:cubicBezTo>
                  <a:pt x="2464743" y="210517"/>
                  <a:pt x="2459869" y="205345"/>
                  <a:pt x="2456520" y="201699"/>
                </a:cubicBezTo>
                <a:cubicBezTo>
                  <a:pt x="2410979" y="202964"/>
                  <a:pt x="2372023" y="204861"/>
                  <a:pt x="2339653" y="207392"/>
                </a:cubicBezTo>
                <a:cubicBezTo>
                  <a:pt x="2332137" y="207912"/>
                  <a:pt x="2325961" y="208731"/>
                  <a:pt x="2321124" y="209847"/>
                </a:cubicBezTo>
                <a:lnTo>
                  <a:pt x="2312976" y="196676"/>
                </a:lnTo>
                <a:cubicBezTo>
                  <a:pt x="2318333" y="193997"/>
                  <a:pt x="2323654" y="190537"/>
                  <a:pt x="2328937" y="186295"/>
                </a:cubicBezTo>
                <a:cubicBezTo>
                  <a:pt x="2343002" y="174166"/>
                  <a:pt x="2357624" y="158464"/>
                  <a:pt x="2372804" y="139191"/>
                </a:cubicBezTo>
                <a:lnTo>
                  <a:pt x="2295116" y="139191"/>
                </a:lnTo>
                <a:close/>
                <a:moveTo>
                  <a:pt x="3531878" y="127136"/>
                </a:moveTo>
                <a:cubicBezTo>
                  <a:pt x="3539468" y="135842"/>
                  <a:pt x="3548137" y="146521"/>
                  <a:pt x="3557885" y="159171"/>
                </a:cubicBezTo>
                <a:lnTo>
                  <a:pt x="3547393" y="166650"/>
                </a:lnTo>
                <a:cubicBezTo>
                  <a:pt x="3538240" y="153627"/>
                  <a:pt x="3529869" y="142651"/>
                  <a:pt x="3522278" y="133722"/>
                </a:cubicBezTo>
                <a:close/>
                <a:moveTo>
                  <a:pt x="3921882" y="125350"/>
                </a:moveTo>
                <a:cubicBezTo>
                  <a:pt x="3925603" y="127062"/>
                  <a:pt x="3929770" y="128736"/>
                  <a:pt x="3934383" y="130373"/>
                </a:cubicBezTo>
                <a:cubicBezTo>
                  <a:pt x="3927537" y="153441"/>
                  <a:pt x="3919463" y="181942"/>
                  <a:pt x="3910161" y="215875"/>
                </a:cubicBezTo>
                <a:lnTo>
                  <a:pt x="3896879" y="211075"/>
                </a:lnTo>
                <a:cubicBezTo>
                  <a:pt x="3906181" y="184137"/>
                  <a:pt x="3914515" y="155562"/>
                  <a:pt x="3921882" y="125350"/>
                </a:cubicBezTo>
                <a:close/>
                <a:moveTo>
                  <a:pt x="1187723" y="125015"/>
                </a:moveTo>
                <a:lnTo>
                  <a:pt x="1180022" y="170333"/>
                </a:lnTo>
                <a:lnTo>
                  <a:pt x="1312404" y="170333"/>
                </a:lnTo>
                <a:cubicBezTo>
                  <a:pt x="1312553" y="167952"/>
                  <a:pt x="1312739" y="164157"/>
                  <a:pt x="1312962" y="158948"/>
                </a:cubicBezTo>
                <a:cubicBezTo>
                  <a:pt x="1313781" y="144586"/>
                  <a:pt x="1314339" y="133275"/>
                  <a:pt x="1314637" y="125015"/>
                </a:cubicBezTo>
                <a:close/>
                <a:moveTo>
                  <a:pt x="2096207" y="123899"/>
                </a:moveTo>
                <a:lnTo>
                  <a:pt x="2096207" y="151581"/>
                </a:lnTo>
                <a:lnTo>
                  <a:pt x="2156818" y="151581"/>
                </a:lnTo>
                <a:lnTo>
                  <a:pt x="2156818" y="123899"/>
                </a:lnTo>
                <a:close/>
                <a:moveTo>
                  <a:pt x="5552665" y="112960"/>
                </a:moveTo>
                <a:lnTo>
                  <a:pt x="5701680" y="112960"/>
                </a:lnTo>
                <a:lnTo>
                  <a:pt x="5701680" y="123229"/>
                </a:lnTo>
                <a:lnTo>
                  <a:pt x="5634931" y="123229"/>
                </a:lnTo>
                <a:lnTo>
                  <a:pt x="5634931" y="152474"/>
                </a:lnTo>
                <a:lnTo>
                  <a:pt x="5692973" y="152474"/>
                </a:lnTo>
                <a:lnTo>
                  <a:pt x="5692973" y="162520"/>
                </a:lnTo>
                <a:lnTo>
                  <a:pt x="5634931" y="162520"/>
                </a:lnTo>
                <a:lnTo>
                  <a:pt x="5634931" y="197346"/>
                </a:lnTo>
                <a:cubicBezTo>
                  <a:pt x="5636270" y="197494"/>
                  <a:pt x="5638167" y="197569"/>
                  <a:pt x="5640623" y="197569"/>
                </a:cubicBezTo>
                <a:cubicBezTo>
                  <a:pt x="5647915" y="197792"/>
                  <a:pt x="5657366" y="197904"/>
                  <a:pt x="5668975" y="197904"/>
                </a:cubicBezTo>
                <a:cubicBezTo>
                  <a:pt x="5681105" y="197978"/>
                  <a:pt x="5692936" y="197941"/>
                  <a:pt x="5704471" y="197792"/>
                </a:cubicBezTo>
                <a:cubicBezTo>
                  <a:pt x="5702535" y="202852"/>
                  <a:pt x="5701307" y="206647"/>
                  <a:pt x="5700787" y="209177"/>
                </a:cubicBezTo>
                <a:cubicBezTo>
                  <a:pt x="5683299" y="209177"/>
                  <a:pt x="5670315" y="209140"/>
                  <a:pt x="5661831" y="209066"/>
                </a:cubicBezTo>
                <a:cubicBezTo>
                  <a:pt x="5651859" y="208991"/>
                  <a:pt x="5642744" y="208805"/>
                  <a:pt x="5634484" y="208508"/>
                </a:cubicBezTo>
                <a:cubicBezTo>
                  <a:pt x="5606951" y="208508"/>
                  <a:pt x="5587827" y="197011"/>
                  <a:pt x="5577111" y="174017"/>
                </a:cubicBezTo>
                <a:cubicBezTo>
                  <a:pt x="5571604" y="189569"/>
                  <a:pt x="5562303" y="203894"/>
                  <a:pt x="5549205" y="216991"/>
                </a:cubicBezTo>
                <a:cubicBezTo>
                  <a:pt x="5545485" y="213568"/>
                  <a:pt x="5542211" y="211038"/>
                  <a:pt x="5539383" y="209401"/>
                </a:cubicBezTo>
                <a:cubicBezTo>
                  <a:pt x="5559847" y="190872"/>
                  <a:pt x="5571343" y="165868"/>
                  <a:pt x="5573873" y="134391"/>
                </a:cubicBezTo>
                <a:lnTo>
                  <a:pt x="5585594" y="136066"/>
                </a:lnTo>
                <a:cubicBezTo>
                  <a:pt x="5584477" y="144549"/>
                  <a:pt x="5583101" y="152251"/>
                  <a:pt x="5581464" y="159171"/>
                </a:cubicBezTo>
                <a:cubicBezTo>
                  <a:pt x="5591287" y="182165"/>
                  <a:pt x="5605165" y="194481"/>
                  <a:pt x="5623099" y="196118"/>
                </a:cubicBezTo>
                <a:lnTo>
                  <a:pt x="5623099" y="123229"/>
                </a:lnTo>
                <a:lnTo>
                  <a:pt x="5552665" y="123229"/>
                </a:lnTo>
                <a:close/>
                <a:moveTo>
                  <a:pt x="4687156" y="111397"/>
                </a:moveTo>
                <a:lnTo>
                  <a:pt x="4687156" y="148790"/>
                </a:lnTo>
                <a:lnTo>
                  <a:pt x="4755803" y="148790"/>
                </a:lnTo>
                <a:lnTo>
                  <a:pt x="4755803" y="111397"/>
                </a:lnTo>
                <a:close/>
                <a:moveTo>
                  <a:pt x="4606454" y="111397"/>
                </a:moveTo>
                <a:lnTo>
                  <a:pt x="4606454" y="148790"/>
                </a:lnTo>
                <a:lnTo>
                  <a:pt x="4675101" y="148790"/>
                </a:lnTo>
                <a:lnTo>
                  <a:pt x="4675101" y="111397"/>
                </a:lnTo>
                <a:close/>
                <a:moveTo>
                  <a:pt x="4243239" y="104254"/>
                </a:moveTo>
                <a:cubicBezTo>
                  <a:pt x="4250531" y="130819"/>
                  <a:pt x="4260838" y="150874"/>
                  <a:pt x="4274158" y="164417"/>
                </a:cubicBezTo>
                <a:cubicBezTo>
                  <a:pt x="4287850" y="150279"/>
                  <a:pt x="4299124" y="130224"/>
                  <a:pt x="4307979" y="104254"/>
                </a:cubicBezTo>
                <a:close/>
                <a:moveTo>
                  <a:pt x="458056" y="103137"/>
                </a:moveTo>
                <a:lnTo>
                  <a:pt x="584746" y="103137"/>
                </a:lnTo>
                <a:lnTo>
                  <a:pt x="584746" y="113407"/>
                </a:lnTo>
                <a:lnTo>
                  <a:pt x="562980" y="113407"/>
                </a:lnTo>
                <a:lnTo>
                  <a:pt x="562980" y="193216"/>
                </a:lnTo>
                <a:cubicBezTo>
                  <a:pt x="563427" y="208545"/>
                  <a:pt x="556283" y="216172"/>
                  <a:pt x="541549" y="216098"/>
                </a:cubicBezTo>
                <a:cubicBezTo>
                  <a:pt x="538349" y="216172"/>
                  <a:pt x="535038" y="216247"/>
                  <a:pt x="531615" y="216321"/>
                </a:cubicBezTo>
                <a:cubicBezTo>
                  <a:pt x="529977" y="216321"/>
                  <a:pt x="528154" y="216321"/>
                  <a:pt x="526145" y="216321"/>
                </a:cubicBezTo>
                <a:cubicBezTo>
                  <a:pt x="524434" y="216321"/>
                  <a:pt x="521866" y="216321"/>
                  <a:pt x="518443" y="216321"/>
                </a:cubicBezTo>
                <a:cubicBezTo>
                  <a:pt x="517922" y="211856"/>
                  <a:pt x="517215" y="207875"/>
                  <a:pt x="516322" y="204378"/>
                </a:cubicBezTo>
                <a:cubicBezTo>
                  <a:pt x="523168" y="204824"/>
                  <a:pt x="530349" y="205047"/>
                  <a:pt x="537865" y="205047"/>
                </a:cubicBezTo>
                <a:cubicBezTo>
                  <a:pt x="543223" y="205122"/>
                  <a:pt x="546795" y="204192"/>
                  <a:pt x="548581" y="202257"/>
                </a:cubicBezTo>
                <a:cubicBezTo>
                  <a:pt x="550516" y="200545"/>
                  <a:pt x="551446" y="197085"/>
                  <a:pt x="551371" y="191876"/>
                </a:cubicBezTo>
                <a:lnTo>
                  <a:pt x="551371" y="113407"/>
                </a:lnTo>
                <a:lnTo>
                  <a:pt x="458056" y="113407"/>
                </a:lnTo>
                <a:close/>
                <a:moveTo>
                  <a:pt x="77205" y="95324"/>
                </a:moveTo>
                <a:lnTo>
                  <a:pt x="77205" y="151358"/>
                </a:lnTo>
                <a:lnTo>
                  <a:pt x="140383" y="151358"/>
                </a:lnTo>
                <a:lnTo>
                  <a:pt x="140383" y="95324"/>
                </a:lnTo>
                <a:close/>
                <a:moveTo>
                  <a:pt x="2824758" y="86394"/>
                </a:moveTo>
                <a:lnTo>
                  <a:pt x="2961047" y="86394"/>
                </a:lnTo>
                <a:lnTo>
                  <a:pt x="2961047" y="98561"/>
                </a:lnTo>
                <a:lnTo>
                  <a:pt x="2917180" y="98561"/>
                </a:lnTo>
                <a:lnTo>
                  <a:pt x="2917180" y="183170"/>
                </a:lnTo>
                <a:cubicBezTo>
                  <a:pt x="2918222" y="202889"/>
                  <a:pt x="2908362" y="212712"/>
                  <a:pt x="2887601" y="212638"/>
                </a:cubicBezTo>
                <a:cubicBezTo>
                  <a:pt x="2882838" y="212787"/>
                  <a:pt x="2878225" y="212898"/>
                  <a:pt x="2873760" y="212973"/>
                </a:cubicBezTo>
                <a:cubicBezTo>
                  <a:pt x="2871527" y="213047"/>
                  <a:pt x="2869183" y="213084"/>
                  <a:pt x="2866728" y="213084"/>
                </a:cubicBezTo>
                <a:cubicBezTo>
                  <a:pt x="2864644" y="213084"/>
                  <a:pt x="2861556" y="213084"/>
                  <a:pt x="2857463" y="213084"/>
                </a:cubicBezTo>
                <a:cubicBezTo>
                  <a:pt x="2856868" y="208471"/>
                  <a:pt x="2856049" y="203968"/>
                  <a:pt x="2855007" y="199578"/>
                </a:cubicBezTo>
                <a:cubicBezTo>
                  <a:pt x="2864160" y="200025"/>
                  <a:pt x="2874057" y="200248"/>
                  <a:pt x="2884699" y="200248"/>
                </a:cubicBezTo>
                <a:cubicBezTo>
                  <a:pt x="2892289" y="200322"/>
                  <a:pt x="2897498" y="199020"/>
                  <a:pt x="2900326" y="196341"/>
                </a:cubicBezTo>
                <a:cubicBezTo>
                  <a:pt x="2903228" y="193885"/>
                  <a:pt x="2904642" y="189272"/>
                  <a:pt x="2904567" y="182500"/>
                </a:cubicBezTo>
                <a:lnTo>
                  <a:pt x="2904567" y="98561"/>
                </a:lnTo>
                <a:lnTo>
                  <a:pt x="2824758" y="98561"/>
                </a:lnTo>
                <a:close/>
                <a:moveTo>
                  <a:pt x="65150" y="84162"/>
                </a:moveTo>
                <a:lnTo>
                  <a:pt x="152438" y="84162"/>
                </a:lnTo>
                <a:lnTo>
                  <a:pt x="152438" y="162520"/>
                </a:lnTo>
                <a:lnTo>
                  <a:pt x="65150" y="162520"/>
                </a:lnTo>
                <a:close/>
                <a:moveTo>
                  <a:pt x="5312457" y="82822"/>
                </a:moveTo>
                <a:lnTo>
                  <a:pt x="5312457" y="108607"/>
                </a:lnTo>
                <a:lnTo>
                  <a:pt x="5422181" y="108607"/>
                </a:lnTo>
                <a:lnTo>
                  <a:pt x="5422181" y="82822"/>
                </a:lnTo>
                <a:close/>
                <a:moveTo>
                  <a:pt x="1652960" y="82041"/>
                </a:moveTo>
                <a:lnTo>
                  <a:pt x="1652960" y="90078"/>
                </a:lnTo>
                <a:cubicBezTo>
                  <a:pt x="1652960" y="106002"/>
                  <a:pt x="1652439" y="119434"/>
                  <a:pt x="1651397" y="130373"/>
                </a:cubicBezTo>
                <a:lnTo>
                  <a:pt x="1771613" y="130373"/>
                </a:lnTo>
                <a:lnTo>
                  <a:pt x="1771613" y="82041"/>
                </a:lnTo>
                <a:close/>
                <a:moveTo>
                  <a:pt x="1424360" y="82041"/>
                </a:moveTo>
                <a:lnTo>
                  <a:pt x="1424360" y="90078"/>
                </a:lnTo>
                <a:cubicBezTo>
                  <a:pt x="1424360" y="106002"/>
                  <a:pt x="1423839" y="119434"/>
                  <a:pt x="1422797" y="130373"/>
                </a:cubicBezTo>
                <a:lnTo>
                  <a:pt x="1543013" y="130373"/>
                </a:lnTo>
                <a:lnTo>
                  <a:pt x="1543013" y="82041"/>
                </a:lnTo>
                <a:close/>
                <a:moveTo>
                  <a:pt x="2516572" y="81595"/>
                </a:moveTo>
                <a:lnTo>
                  <a:pt x="2555305" y="81595"/>
                </a:lnTo>
                <a:lnTo>
                  <a:pt x="2555305" y="172119"/>
                </a:lnTo>
                <a:cubicBezTo>
                  <a:pt x="2563342" y="188639"/>
                  <a:pt x="2579415" y="196713"/>
                  <a:pt x="2603525" y="196341"/>
                </a:cubicBezTo>
                <a:cubicBezTo>
                  <a:pt x="2619078" y="196713"/>
                  <a:pt x="2639393" y="196862"/>
                  <a:pt x="2664470" y="196788"/>
                </a:cubicBezTo>
                <a:cubicBezTo>
                  <a:pt x="2689325" y="196639"/>
                  <a:pt x="2711612" y="196267"/>
                  <a:pt x="2731331" y="195671"/>
                </a:cubicBezTo>
                <a:cubicBezTo>
                  <a:pt x="2729992" y="199169"/>
                  <a:pt x="2728615" y="203671"/>
                  <a:pt x="2727201" y="209177"/>
                </a:cubicBezTo>
                <a:cubicBezTo>
                  <a:pt x="2667075" y="209103"/>
                  <a:pt x="2625217" y="208657"/>
                  <a:pt x="2601628" y="207838"/>
                </a:cubicBezTo>
                <a:cubicBezTo>
                  <a:pt x="2575285" y="207912"/>
                  <a:pt x="2557463" y="199057"/>
                  <a:pt x="2548161" y="181272"/>
                </a:cubicBezTo>
                <a:cubicBezTo>
                  <a:pt x="2540645" y="189681"/>
                  <a:pt x="2532199" y="200583"/>
                  <a:pt x="2522823" y="213977"/>
                </a:cubicBezTo>
                <a:lnTo>
                  <a:pt x="2515456" y="204154"/>
                </a:lnTo>
                <a:cubicBezTo>
                  <a:pt x="2526097" y="190313"/>
                  <a:pt x="2535399" y="179412"/>
                  <a:pt x="2543361" y="171450"/>
                </a:cubicBezTo>
                <a:lnTo>
                  <a:pt x="2543361" y="93538"/>
                </a:lnTo>
                <a:lnTo>
                  <a:pt x="2516572" y="93538"/>
                </a:lnTo>
                <a:close/>
                <a:moveTo>
                  <a:pt x="2335858" y="81595"/>
                </a:moveTo>
                <a:lnTo>
                  <a:pt x="2453730" y="81595"/>
                </a:lnTo>
                <a:lnTo>
                  <a:pt x="2453730" y="93315"/>
                </a:lnTo>
                <a:lnTo>
                  <a:pt x="2335858" y="93315"/>
                </a:lnTo>
                <a:close/>
                <a:moveTo>
                  <a:pt x="1241971" y="75902"/>
                </a:moveTo>
                <a:cubicBezTo>
                  <a:pt x="1251645" y="83046"/>
                  <a:pt x="1261170" y="90450"/>
                  <a:pt x="1270546" y="98114"/>
                </a:cubicBezTo>
                <a:lnTo>
                  <a:pt x="1262063" y="106821"/>
                </a:lnTo>
                <a:cubicBezTo>
                  <a:pt x="1253059" y="98859"/>
                  <a:pt x="1243757" y="91157"/>
                  <a:pt x="1234158" y="83715"/>
                </a:cubicBezTo>
                <a:close/>
                <a:moveTo>
                  <a:pt x="1960923" y="75232"/>
                </a:moveTo>
                <a:cubicBezTo>
                  <a:pt x="1938003" y="76199"/>
                  <a:pt x="1919921" y="76795"/>
                  <a:pt x="1906675" y="77018"/>
                </a:cubicBezTo>
                <a:lnTo>
                  <a:pt x="1906675" y="120774"/>
                </a:lnTo>
                <a:lnTo>
                  <a:pt x="1963378" y="120774"/>
                </a:lnTo>
                <a:cubicBezTo>
                  <a:pt x="1962188" y="109835"/>
                  <a:pt x="1961369" y="94654"/>
                  <a:pt x="1960923" y="75232"/>
                </a:cubicBezTo>
                <a:close/>
                <a:moveTo>
                  <a:pt x="5300067" y="72442"/>
                </a:moveTo>
                <a:lnTo>
                  <a:pt x="5434459" y="72442"/>
                </a:lnTo>
                <a:lnTo>
                  <a:pt x="5434459" y="118876"/>
                </a:lnTo>
                <a:lnTo>
                  <a:pt x="5373179" y="118876"/>
                </a:lnTo>
                <a:lnTo>
                  <a:pt x="5373179" y="141535"/>
                </a:lnTo>
                <a:lnTo>
                  <a:pt x="5454774" y="141535"/>
                </a:lnTo>
                <a:lnTo>
                  <a:pt x="5454774" y="177700"/>
                </a:lnTo>
                <a:cubicBezTo>
                  <a:pt x="5455369" y="193104"/>
                  <a:pt x="5447221" y="200769"/>
                  <a:pt x="5430329" y="200694"/>
                </a:cubicBezTo>
                <a:cubicBezTo>
                  <a:pt x="5425789" y="200843"/>
                  <a:pt x="5417939" y="200917"/>
                  <a:pt x="5406777" y="200917"/>
                </a:cubicBezTo>
                <a:cubicBezTo>
                  <a:pt x="5405959" y="195188"/>
                  <a:pt x="5405065" y="191169"/>
                  <a:pt x="5404098" y="188862"/>
                </a:cubicBezTo>
                <a:cubicBezTo>
                  <a:pt x="5412655" y="189160"/>
                  <a:pt x="5420023" y="189309"/>
                  <a:pt x="5426199" y="189309"/>
                </a:cubicBezTo>
                <a:cubicBezTo>
                  <a:pt x="5432524" y="189383"/>
                  <a:pt x="5436803" y="188379"/>
                  <a:pt x="5439035" y="186295"/>
                </a:cubicBezTo>
                <a:cubicBezTo>
                  <a:pt x="5441417" y="184360"/>
                  <a:pt x="5442570" y="180640"/>
                  <a:pt x="5442495" y="175133"/>
                </a:cubicBezTo>
                <a:lnTo>
                  <a:pt x="5442495" y="152027"/>
                </a:lnTo>
                <a:lnTo>
                  <a:pt x="5373179" y="152027"/>
                </a:lnTo>
                <a:lnTo>
                  <a:pt x="5373179" y="217884"/>
                </a:lnTo>
                <a:lnTo>
                  <a:pt x="5360677" y="217884"/>
                </a:lnTo>
                <a:lnTo>
                  <a:pt x="5360677" y="152027"/>
                </a:lnTo>
                <a:lnTo>
                  <a:pt x="5292253" y="152027"/>
                </a:lnTo>
                <a:lnTo>
                  <a:pt x="5292253" y="200917"/>
                </a:lnTo>
                <a:lnTo>
                  <a:pt x="5279975" y="200917"/>
                </a:lnTo>
                <a:lnTo>
                  <a:pt x="5279975" y="141535"/>
                </a:lnTo>
                <a:lnTo>
                  <a:pt x="5360677" y="141535"/>
                </a:lnTo>
                <a:lnTo>
                  <a:pt x="5360677" y="118876"/>
                </a:lnTo>
                <a:lnTo>
                  <a:pt x="5300067" y="118876"/>
                </a:lnTo>
                <a:close/>
                <a:moveTo>
                  <a:pt x="1197881" y="68646"/>
                </a:moveTo>
                <a:lnTo>
                  <a:pt x="1189844" y="113853"/>
                </a:lnTo>
                <a:lnTo>
                  <a:pt x="1315306" y="113853"/>
                </a:lnTo>
                <a:cubicBezTo>
                  <a:pt x="1315604" y="107677"/>
                  <a:pt x="1315939" y="98412"/>
                  <a:pt x="1316311" y="86059"/>
                </a:cubicBezTo>
                <a:cubicBezTo>
                  <a:pt x="1316608" y="78246"/>
                  <a:pt x="1316832" y="72442"/>
                  <a:pt x="1316981" y="68646"/>
                </a:cubicBezTo>
                <a:close/>
                <a:moveTo>
                  <a:pt x="3895539" y="64963"/>
                </a:moveTo>
                <a:cubicBezTo>
                  <a:pt x="3909975" y="75232"/>
                  <a:pt x="3922775" y="84683"/>
                  <a:pt x="3933937" y="93315"/>
                </a:cubicBezTo>
                <a:lnTo>
                  <a:pt x="3925007" y="103137"/>
                </a:lnTo>
                <a:cubicBezTo>
                  <a:pt x="3912059" y="92050"/>
                  <a:pt x="3899632" y="82227"/>
                  <a:pt x="3887726" y="73669"/>
                </a:cubicBezTo>
                <a:close/>
                <a:moveTo>
                  <a:pt x="616781" y="62619"/>
                </a:moveTo>
                <a:lnTo>
                  <a:pt x="628167" y="62619"/>
                </a:lnTo>
                <a:cubicBezTo>
                  <a:pt x="627943" y="78097"/>
                  <a:pt x="627423" y="90822"/>
                  <a:pt x="626604" y="100793"/>
                </a:cubicBezTo>
                <a:cubicBezTo>
                  <a:pt x="634790" y="146632"/>
                  <a:pt x="650937" y="181086"/>
                  <a:pt x="675048" y="204154"/>
                </a:cubicBezTo>
                <a:cubicBezTo>
                  <a:pt x="672443" y="206610"/>
                  <a:pt x="669541" y="209661"/>
                  <a:pt x="666341" y="213307"/>
                </a:cubicBezTo>
                <a:cubicBezTo>
                  <a:pt x="643347" y="189197"/>
                  <a:pt x="628651" y="159171"/>
                  <a:pt x="622251" y="123229"/>
                </a:cubicBezTo>
                <a:cubicBezTo>
                  <a:pt x="618902" y="157385"/>
                  <a:pt x="603275" y="188342"/>
                  <a:pt x="575370" y="216098"/>
                </a:cubicBezTo>
                <a:cubicBezTo>
                  <a:pt x="572691" y="212675"/>
                  <a:pt x="569863" y="209624"/>
                  <a:pt x="566887" y="206945"/>
                </a:cubicBezTo>
                <a:cubicBezTo>
                  <a:pt x="591816" y="183430"/>
                  <a:pt x="606922" y="155525"/>
                  <a:pt x="612205" y="123229"/>
                </a:cubicBezTo>
                <a:cubicBezTo>
                  <a:pt x="615330" y="106040"/>
                  <a:pt x="616856" y="85836"/>
                  <a:pt x="616781" y="62619"/>
                </a:cubicBezTo>
                <a:close/>
                <a:moveTo>
                  <a:pt x="2804890" y="59494"/>
                </a:moveTo>
                <a:lnTo>
                  <a:pt x="2816275" y="65633"/>
                </a:lnTo>
                <a:cubicBezTo>
                  <a:pt x="2808238" y="79027"/>
                  <a:pt x="2800239" y="91008"/>
                  <a:pt x="2792276" y="101575"/>
                </a:cubicBezTo>
                <a:lnTo>
                  <a:pt x="2792276" y="217214"/>
                </a:lnTo>
                <a:lnTo>
                  <a:pt x="2779775" y="217214"/>
                </a:lnTo>
                <a:lnTo>
                  <a:pt x="2779775" y="117313"/>
                </a:lnTo>
                <a:cubicBezTo>
                  <a:pt x="2770101" y="128475"/>
                  <a:pt x="2760167" y="138670"/>
                  <a:pt x="2749972" y="147897"/>
                </a:cubicBezTo>
                <a:cubicBezTo>
                  <a:pt x="2748037" y="143656"/>
                  <a:pt x="2745842" y="139563"/>
                  <a:pt x="2743386" y="135619"/>
                </a:cubicBezTo>
                <a:cubicBezTo>
                  <a:pt x="2765562" y="117462"/>
                  <a:pt x="2786063" y="92087"/>
                  <a:pt x="2804890" y="59494"/>
                </a:cubicBezTo>
                <a:close/>
                <a:moveTo>
                  <a:pt x="2030797" y="59047"/>
                </a:moveTo>
                <a:lnTo>
                  <a:pt x="2034927" y="70433"/>
                </a:lnTo>
                <a:cubicBezTo>
                  <a:pt x="2023319" y="71475"/>
                  <a:pt x="2002669" y="72851"/>
                  <a:pt x="1972978" y="74562"/>
                </a:cubicBezTo>
                <a:cubicBezTo>
                  <a:pt x="1973201" y="91529"/>
                  <a:pt x="1973908" y="106933"/>
                  <a:pt x="1975099" y="120774"/>
                </a:cubicBezTo>
                <a:lnTo>
                  <a:pt x="2041401" y="120774"/>
                </a:lnTo>
                <a:lnTo>
                  <a:pt x="2041401" y="131489"/>
                </a:lnTo>
                <a:lnTo>
                  <a:pt x="1976438" y="131489"/>
                </a:lnTo>
                <a:cubicBezTo>
                  <a:pt x="1979340" y="154037"/>
                  <a:pt x="1985665" y="172715"/>
                  <a:pt x="1995413" y="187523"/>
                </a:cubicBezTo>
                <a:cubicBezTo>
                  <a:pt x="2002334" y="198536"/>
                  <a:pt x="2009664" y="203782"/>
                  <a:pt x="2017403" y="203262"/>
                </a:cubicBezTo>
                <a:cubicBezTo>
                  <a:pt x="2024100" y="203634"/>
                  <a:pt x="2028565" y="199429"/>
                  <a:pt x="2030797" y="190648"/>
                </a:cubicBezTo>
                <a:cubicBezTo>
                  <a:pt x="2032881" y="183653"/>
                  <a:pt x="2034667" y="174203"/>
                  <a:pt x="2036155" y="162297"/>
                </a:cubicBezTo>
                <a:cubicBezTo>
                  <a:pt x="2039057" y="164008"/>
                  <a:pt x="2042778" y="165385"/>
                  <a:pt x="2047317" y="166427"/>
                </a:cubicBezTo>
                <a:cubicBezTo>
                  <a:pt x="2045829" y="177812"/>
                  <a:pt x="2044080" y="187114"/>
                  <a:pt x="2042071" y="194332"/>
                </a:cubicBezTo>
                <a:cubicBezTo>
                  <a:pt x="2038276" y="208471"/>
                  <a:pt x="2029979" y="215391"/>
                  <a:pt x="2017180" y="215093"/>
                </a:cubicBezTo>
                <a:cubicBezTo>
                  <a:pt x="2005571" y="215465"/>
                  <a:pt x="1995190" y="208619"/>
                  <a:pt x="1986037" y="194555"/>
                </a:cubicBezTo>
                <a:cubicBezTo>
                  <a:pt x="1974801" y="178854"/>
                  <a:pt x="1967657" y="157832"/>
                  <a:pt x="1964606" y="131489"/>
                </a:cubicBezTo>
                <a:lnTo>
                  <a:pt x="1906675" y="131489"/>
                </a:lnTo>
                <a:lnTo>
                  <a:pt x="1906675" y="190202"/>
                </a:lnTo>
                <a:cubicBezTo>
                  <a:pt x="1915605" y="185663"/>
                  <a:pt x="1931157" y="177365"/>
                  <a:pt x="1953332" y="165310"/>
                </a:cubicBezTo>
                <a:cubicBezTo>
                  <a:pt x="1953481" y="168213"/>
                  <a:pt x="1954263" y="172231"/>
                  <a:pt x="1955676" y="177365"/>
                </a:cubicBezTo>
                <a:cubicBezTo>
                  <a:pt x="1937147" y="186667"/>
                  <a:pt x="1921371" y="195299"/>
                  <a:pt x="1908349" y="203262"/>
                </a:cubicBezTo>
                <a:cubicBezTo>
                  <a:pt x="1905224" y="205196"/>
                  <a:pt x="1901391" y="208098"/>
                  <a:pt x="1896852" y="211968"/>
                </a:cubicBezTo>
                <a:lnTo>
                  <a:pt x="1887923" y="201476"/>
                </a:lnTo>
                <a:cubicBezTo>
                  <a:pt x="1890601" y="198648"/>
                  <a:pt x="1892425" y="195820"/>
                  <a:pt x="1893392" y="192992"/>
                </a:cubicBezTo>
                <a:cubicBezTo>
                  <a:pt x="1894359" y="190239"/>
                  <a:pt x="1894843" y="186556"/>
                  <a:pt x="1894843" y="181942"/>
                </a:cubicBezTo>
                <a:lnTo>
                  <a:pt x="1894843" y="66303"/>
                </a:lnTo>
                <a:cubicBezTo>
                  <a:pt x="1942170" y="65856"/>
                  <a:pt x="1987489" y="63438"/>
                  <a:pt x="2030797" y="59047"/>
                </a:cubicBezTo>
                <a:close/>
                <a:moveTo>
                  <a:pt x="1187277" y="57596"/>
                </a:moveTo>
                <a:lnTo>
                  <a:pt x="1329929" y="57596"/>
                </a:lnTo>
                <a:cubicBezTo>
                  <a:pt x="1329705" y="63698"/>
                  <a:pt x="1329333" y="73074"/>
                  <a:pt x="1328812" y="85724"/>
                </a:cubicBezTo>
                <a:cubicBezTo>
                  <a:pt x="1328291" y="98375"/>
                  <a:pt x="1327919" y="107751"/>
                  <a:pt x="1327696" y="113853"/>
                </a:cubicBezTo>
                <a:lnTo>
                  <a:pt x="1360401" y="113853"/>
                </a:lnTo>
                <a:lnTo>
                  <a:pt x="1360401" y="125015"/>
                </a:lnTo>
                <a:lnTo>
                  <a:pt x="1327250" y="125015"/>
                </a:lnTo>
                <a:cubicBezTo>
                  <a:pt x="1326952" y="131192"/>
                  <a:pt x="1326468" y="140010"/>
                  <a:pt x="1325799" y="151469"/>
                </a:cubicBezTo>
                <a:cubicBezTo>
                  <a:pt x="1325278" y="160250"/>
                  <a:pt x="1324906" y="166538"/>
                  <a:pt x="1324682" y="170333"/>
                </a:cubicBezTo>
                <a:lnTo>
                  <a:pt x="1352365" y="170333"/>
                </a:lnTo>
                <a:lnTo>
                  <a:pt x="1352365" y="181272"/>
                </a:lnTo>
                <a:lnTo>
                  <a:pt x="1323789" y="181272"/>
                </a:lnTo>
                <a:cubicBezTo>
                  <a:pt x="1321557" y="203968"/>
                  <a:pt x="1309576" y="215168"/>
                  <a:pt x="1287848" y="214870"/>
                </a:cubicBezTo>
                <a:cubicBezTo>
                  <a:pt x="1282713" y="215019"/>
                  <a:pt x="1277950" y="215131"/>
                  <a:pt x="1273560" y="215205"/>
                </a:cubicBezTo>
                <a:cubicBezTo>
                  <a:pt x="1271476" y="215279"/>
                  <a:pt x="1269244" y="215317"/>
                  <a:pt x="1266863" y="215317"/>
                </a:cubicBezTo>
                <a:cubicBezTo>
                  <a:pt x="1264854" y="215317"/>
                  <a:pt x="1261803" y="215317"/>
                  <a:pt x="1257710" y="215317"/>
                </a:cubicBezTo>
                <a:cubicBezTo>
                  <a:pt x="1257189" y="210926"/>
                  <a:pt x="1256445" y="206536"/>
                  <a:pt x="1255477" y="202145"/>
                </a:cubicBezTo>
                <a:cubicBezTo>
                  <a:pt x="1263142" y="202741"/>
                  <a:pt x="1273114" y="203038"/>
                  <a:pt x="1285392" y="203038"/>
                </a:cubicBezTo>
                <a:cubicBezTo>
                  <a:pt x="1286359" y="203113"/>
                  <a:pt x="1287438" y="203150"/>
                  <a:pt x="1288629" y="203150"/>
                </a:cubicBezTo>
                <a:cubicBezTo>
                  <a:pt x="1302544" y="203150"/>
                  <a:pt x="1310135" y="195857"/>
                  <a:pt x="1311399" y="181272"/>
                </a:cubicBezTo>
                <a:lnTo>
                  <a:pt x="1165399" y="181272"/>
                </a:lnTo>
                <a:lnTo>
                  <a:pt x="1175222" y="125015"/>
                </a:lnTo>
                <a:lnTo>
                  <a:pt x="1144749" y="125015"/>
                </a:lnTo>
                <a:lnTo>
                  <a:pt x="1144749" y="113853"/>
                </a:lnTo>
                <a:lnTo>
                  <a:pt x="1177231" y="113853"/>
                </a:lnTo>
                <a:close/>
                <a:moveTo>
                  <a:pt x="5584701" y="56926"/>
                </a:moveTo>
                <a:lnTo>
                  <a:pt x="5584701" y="80478"/>
                </a:lnTo>
                <a:lnTo>
                  <a:pt x="5669979" y="80478"/>
                </a:lnTo>
                <a:lnTo>
                  <a:pt x="5669979" y="56926"/>
                </a:lnTo>
                <a:close/>
                <a:moveTo>
                  <a:pt x="2625403" y="53689"/>
                </a:moveTo>
                <a:lnTo>
                  <a:pt x="2625403" y="91417"/>
                </a:lnTo>
                <a:cubicBezTo>
                  <a:pt x="2625403" y="95361"/>
                  <a:pt x="2625403" y="98338"/>
                  <a:pt x="2625403" y="100347"/>
                </a:cubicBezTo>
                <a:cubicBezTo>
                  <a:pt x="2625328" y="102579"/>
                  <a:pt x="2625254" y="104588"/>
                  <a:pt x="2625180" y="106374"/>
                </a:cubicBezTo>
                <a:lnTo>
                  <a:pt x="2675298" y="106374"/>
                </a:lnTo>
                <a:lnTo>
                  <a:pt x="2675298" y="53689"/>
                </a:lnTo>
                <a:close/>
                <a:moveTo>
                  <a:pt x="3471044" y="52350"/>
                </a:moveTo>
                <a:lnTo>
                  <a:pt x="3471044" y="106374"/>
                </a:lnTo>
                <a:lnTo>
                  <a:pt x="3605213" y="106374"/>
                </a:lnTo>
                <a:lnTo>
                  <a:pt x="3605213" y="52350"/>
                </a:lnTo>
                <a:close/>
                <a:moveTo>
                  <a:pt x="481608" y="50117"/>
                </a:moveTo>
                <a:lnTo>
                  <a:pt x="481608" y="74562"/>
                </a:lnTo>
                <a:lnTo>
                  <a:pt x="516881" y="74562"/>
                </a:lnTo>
                <a:lnTo>
                  <a:pt x="516881" y="50117"/>
                </a:lnTo>
                <a:close/>
                <a:moveTo>
                  <a:pt x="470669" y="40295"/>
                </a:moveTo>
                <a:lnTo>
                  <a:pt x="527819" y="40295"/>
                </a:lnTo>
                <a:lnTo>
                  <a:pt x="527819" y="84385"/>
                </a:lnTo>
                <a:lnTo>
                  <a:pt x="470669" y="84385"/>
                </a:lnTo>
                <a:close/>
                <a:moveTo>
                  <a:pt x="814909" y="36165"/>
                </a:moveTo>
                <a:lnTo>
                  <a:pt x="826629" y="36165"/>
                </a:lnTo>
                <a:lnTo>
                  <a:pt x="826629" y="68423"/>
                </a:lnTo>
                <a:lnTo>
                  <a:pt x="865696" y="68423"/>
                </a:lnTo>
                <a:lnTo>
                  <a:pt x="865696" y="79362"/>
                </a:lnTo>
                <a:lnTo>
                  <a:pt x="826629" y="79362"/>
                </a:lnTo>
                <a:lnTo>
                  <a:pt x="826629" y="153144"/>
                </a:lnTo>
                <a:cubicBezTo>
                  <a:pt x="827299" y="170408"/>
                  <a:pt x="818071" y="179040"/>
                  <a:pt x="798947" y="179040"/>
                </a:cubicBezTo>
                <a:cubicBezTo>
                  <a:pt x="793068" y="179189"/>
                  <a:pt x="784994" y="179263"/>
                  <a:pt x="774725" y="179263"/>
                </a:cubicBezTo>
                <a:cubicBezTo>
                  <a:pt x="774056" y="175096"/>
                  <a:pt x="773125" y="170966"/>
                  <a:pt x="771935" y="166873"/>
                </a:cubicBezTo>
                <a:cubicBezTo>
                  <a:pt x="780343" y="167320"/>
                  <a:pt x="788641" y="167543"/>
                  <a:pt x="796826" y="167543"/>
                </a:cubicBezTo>
                <a:cubicBezTo>
                  <a:pt x="809551" y="168064"/>
                  <a:pt x="815579" y="162966"/>
                  <a:pt x="814909" y="152251"/>
                </a:cubicBezTo>
                <a:lnTo>
                  <a:pt x="814909" y="82041"/>
                </a:lnTo>
                <a:cubicBezTo>
                  <a:pt x="798091" y="112402"/>
                  <a:pt x="769665" y="139638"/>
                  <a:pt x="729630" y="163748"/>
                </a:cubicBezTo>
                <a:cubicBezTo>
                  <a:pt x="727844" y="160697"/>
                  <a:pt x="725277" y="157162"/>
                  <a:pt x="721929" y="153144"/>
                </a:cubicBezTo>
                <a:cubicBezTo>
                  <a:pt x="758391" y="132829"/>
                  <a:pt x="786185" y="108235"/>
                  <a:pt x="805309" y="79362"/>
                </a:cubicBezTo>
                <a:lnTo>
                  <a:pt x="727844" y="79362"/>
                </a:lnTo>
                <a:lnTo>
                  <a:pt x="727844" y="68423"/>
                </a:lnTo>
                <a:lnTo>
                  <a:pt x="814909" y="68423"/>
                </a:lnTo>
                <a:close/>
                <a:moveTo>
                  <a:pt x="711883" y="24668"/>
                </a:moveTo>
                <a:lnTo>
                  <a:pt x="711883" y="195225"/>
                </a:lnTo>
                <a:lnTo>
                  <a:pt x="878533" y="195225"/>
                </a:lnTo>
                <a:lnTo>
                  <a:pt x="878533" y="24668"/>
                </a:lnTo>
                <a:close/>
                <a:moveTo>
                  <a:pt x="4619960" y="24445"/>
                </a:moveTo>
                <a:lnTo>
                  <a:pt x="4619960" y="60610"/>
                </a:lnTo>
                <a:lnTo>
                  <a:pt x="4742073" y="60610"/>
                </a:lnTo>
                <a:lnTo>
                  <a:pt x="4742073" y="24445"/>
                </a:lnTo>
                <a:close/>
                <a:moveTo>
                  <a:pt x="5584701" y="23552"/>
                </a:moveTo>
                <a:lnTo>
                  <a:pt x="5584701" y="46880"/>
                </a:lnTo>
                <a:lnTo>
                  <a:pt x="5669979" y="46880"/>
                </a:lnTo>
                <a:lnTo>
                  <a:pt x="5669979" y="23552"/>
                </a:lnTo>
                <a:close/>
                <a:moveTo>
                  <a:pt x="1652960" y="23328"/>
                </a:moveTo>
                <a:lnTo>
                  <a:pt x="1652960" y="71102"/>
                </a:lnTo>
                <a:lnTo>
                  <a:pt x="1771613" y="71102"/>
                </a:lnTo>
                <a:lnTo>
                  <a:pt x="1771613" y="23328"/>
                </a:lnTo>
                <a:close/>
                <a:moveTo>
                  <a:pt x="1424360" y="23328"/>
                </a:moveTo>
                <a:lnTo>
                  <a:pt x="1424360" y="71102"/>
                </a:lnTo>
                <a:lnTo>
                  <a:pt x="1543013" y="71102"/>
                </a:lnTo>
                <a:lnTo>
                  <a:pt x="1543013" y="23328"/>
                </a:lnTo>
                <a:close/>
                <a:moveTo>
                  <a:pt x="2988283" y="22435"/>
                </a:moveTo>
                <a:lnTo>
                  <a:pt x="3173574" y="22435"/>
                </a:lnTo>
                <a:lnTo>
                  <a:pt x="3173574" y="34825"/>
                </a:lnTo>
                <a:lnTo>
                  <a:pt x="3087403" y="34825"/>
                </a:lnTo>
                <a:lnTo>
                  <a:pt x="3087403" y="189086"/>
                </a:lnTo>
                <a:lnTo>
                  <a:pt x="3186410" y="189086"/>
                </a:lnTo>
                <a:lnTo>
                  <a:pt x="3186410" y="201141"/>
                </a:lnTo>
                <a:lnTo>
                  <a:pt x="2975670" y="201141"/>
                </a:lnTo>
                <a:lnTo>
                  <a:pt x="2975670" y="189086"/>
                </a:lnTo>
                <a:lnTo>
                  <a:pt x="3074455" y="189086"/>
                </a:lnTo>
                <a:lnTo>
                  <a:pt x="3074455" y="34825"/>
                </a:lnTo>
                <a:lnTo>
                  <a:pt x="2988283" y="34825"/>
                </a:lnTo>
                <a:close/>
                <a:moveTo>
                  <a:pt x="2837818" y="18752"/>
                </a:moveTo>
                <a:lnTo>
                  <a:pt x="2948657" y="18752"/>
                </a:lnTo>
                <a:lnTo>
                  <a:pt x="2948657" y="30695"/>
                </a:lnTo>
                <a:lnTo>
                  <a:pt x="2837818" y="30695"/>
                </a:lnTo>
                <a:close/>
                <a:moveTo>
                  <a:pt x="244079" y="16966"/>
                </a:moveTo>
                <a:lnTo>
                  <a:pt x="432272" y="16966"/>
                </a:lnTo>
                <a:lnTo>
                  <a:pt x="432272" y="28798"/>
                </a:lnTo>
                <a:lnTo>
                  <a:pt x="344426" y="28798"/>
                </a:lnTo>
                <a:cubicBezTo>
                  <a:pt x="344128" y="53652"/>
                  <a:pt x="343533" y="73707"/>
                  <a:pt x="342640" y="88962"/>
                </a:cubicBezTo>
                <a:lnTo>
                  <a:pt x="443657" y="88962"/>
                </a:lnTo>
                <a:lnTo>
                  <a:pt x="443657" y="101017"/>
                </a:lnTo>
                <a:lnTo>
                  <a:pt x="346547" y="101017"/>
                </a:lnTo>
                <a:cubicBezTo>
                  <a:pt x="356965" y="151618"/>
                  <a:pt x="389707" y="185253"/>
                  <a:pt x="444773" y="201922"/>
                </a:cubicBezTo>
                <a:cubicBezTo>
                  <a:pt x="441053" y="206536"/>
                  <a:pt x="438262" y="210480"/>
                  <a:pt x="436402" y="213754"/>
                </a:cubicBezTo>
                <a:cubicBezTo>
                  <a:pt x="379847" y="193364"/>
                  <a:pt x="346919" y="158762"/>
                  <a:pt x="337617" y="109946"/>
                </a:cubicBezTo>
                <a:cubicBezTo>
                  <a:pt x="330101" y="154818"/>
                  <a:pt x="297954" y="190276"/>
                  <a:pt x="241176" y="216321"/>
                </a:cubicBezTo>
                <a:cubicBezTo>
                  <a:pt x="238646" y="212973"/>
                  <a:pt x="235595" y="209289"/>
                  <a:pt x="232024" y="205271"/>
                </a:cubicBezTo>
                <a:cubicBezTo>
                  <a:pt x="290290" y="179672"/>
                  <a:pt x="322288" y="144921"/>
                  <a:pt x="328018" y="101017"/>
                </a:cubicBezTo>
                <a:lnTo>
                  <a:pt x="231800" y="101017"/>
                </a:lnTo>
                <a:lnTo>
                  <a:pt x="231800" y="88962"/>
                </a:lnTo>
                <a:lnTo>
                  <a:pt x="329804" y="88962"/>
                </a:lnTo>
                <a:cubicBezTo>
                  <a:pt x="330920" y="77948"/>
                  <a:pt x="331478" y="60089"/>
                  <a:pt x="331478" y="35383"/>
                </a:cubicBezTo>
                <a:cubicBezTo>
                  <a:pt x="331478" y="32481"/>
                  <a:pt x="331478" y="30286"/>
                  <a:pt x="331478" y="28798"/>
                </a:cubicBezTo>
                <a:lnTo>
                  <a:pt x="244079" y="28798"/>
                </a:lnTo>
                <a:close/>
                <a:moveTo>
                  <a:pt x="3961173" y="15515"/>
                </a:moveTo>
                <a:lnTo>
                  <a:pt x="4098801" y="15515"/>
                </a:lnTo>
                <a:lnTo>
                  <a:pt x="4098801" y="27235"/>
                </a:lnTo>
                <a:lnTo>
                  <a:pt x="3973451" y="27235"/>
                </a:lnTo>
                <a:lnTo>
                  <a:pt x="3973451" y="192323"/>
                </a:lnTo>
                <a:lnTo>
                  <a:pt x="4101927" y="192323"/>
                </a:lnTo>
                <a:lnTo>
                  <a:pt x="4101927" y="204154"/>
                </a:lnTo>
                <a:lnTo>
                  <a:pt x="3961173" y="204154"/>
                </a:lnTo>
                <a:close/>
                <a:moveTo>
                  <a:pt x="5192129" y="15292"/>
                </a:moveTo>
                <a:cubicBezTo>
                  <a:pt x="5205449" y="26379"/>
                  <a:pt x="5217728" y="36984"/>
                  <a:pt x="5228965" y="47104"/>
                </a:cubicBezTo>
                <a:lnTo>
                  <a:pt x="5219365" y="55810"/>
                </a:lnTo>
                <a:cubicBezTo>
                  <a:pt x="5209617" y="46062"/>
                  <a:pt x="5197561" y="35235"/>
                  <a:pt x="5183200" y="23328"/>
                </a:cubicBezTo>
                <a:close/>
                <a:moveTo>
                  <a:pt x="2197225" y="15292"/>
                </a:moveTo>
                <a:lnTo>
                  <a:pt x="2269555" y="15292"/>
                </a:lnTo>
                <a:lnTo>
                  <a:pt x="2269555" y="27458"/>
                </a:lnTo>
                <a:lnTo>
                  <a:pt x="2242543" y="93315"/>
                </a:lnTo>
                <a:cubicBezTo>
                  <a:pt x="2263379" y="111249"/>
                  <a:pt x="2273499" y="130522"/>
                  <a:pt x="2272904" y="151134"/>
                </a:cubicBezTo>
                <a:cubicBezTo>
                  <a:pt x="2273052" y="174352"/>
                  <a:pt x="2263006" y="186481"/>
                  <a:pt x="2242766" y="187523"/>
                </a:cubicBezTo>
                <a:cubicBezTo>
                  <a:pt x="2239715" y="187672"/>
                  <a:pt x="2236552" y="187783"/>
                  <a:pt x="2233278" y="187858"/>
                </a:cubicBezTo>
                <a:cubicBezTo>
                  <a:pt x="2231715" y="187932"/>
                  <a:pt x="2230004" y="187969"/>
                  <a:pt x="2228143" y="187969"/>
                </a:cubicBezTo>
                <a:cubicBezTo>
                  <a:pt x="2226581" y="187969"/>
                  <a:pt x="2224200" y="187969"/>
                  <a:pt x="2221000" y="187969"/>
                </a:cubicBezTo>
                <a:cubicBezTo>
                  <a:pt x="2220404" y="184025"/>
                  <a:pt x="2219437" y="179598"/>
                  <a:pt x="2218098" y="174687"/>
                </a:cubicBezTo>
                <a:cubicBezTo>
                  <a:pt x="2224497" y="175133"/>
                  <a:pt x="2231641" y="175356"/>
                  <a:pt x="2239529" y="175356"/>
                </a:cubicBezTo>
                <a:cubicBezTo>
                  <a:pt x="2253965" y="175579"/>
                  <a:pt x="2261072" y="167580"/>
                  <a:pt x="2260848" y="151358"/>
                </a:cubicBezTo>
                <a:cubicBezTo>
                  <a:pt x="2261444" y="134094"/>
                  <a:pt x="2250691" y="115565"/>
                  <a:pt x="2228590" y="95770"/>
                </a:cubicBezTo>
                <a:lnTo>
                  <a:pt x="2256719" y="26342"/>
                </a:lnTo>
                <a:lnTo>
                  <a:pt x="2209168" y="26342"/>
                </a:lnTo>
                <a:lnTo>
                  <a:pt x="2209168" y="216991"/>
                </a:lnTo>
                <a:lnTo>
                  <a:pt x="2197225" y="216991"/>
                </a:lnTo>
                <a:close/>
                <a:moveTo>
                  <a:pt x="926530" y="14845"/>
                </a:moveTo>
                <a:lnTo>
                  <a:pt x="994842" y="14845"/>
                </a:lnTo>
                <a:lnTo>
                  <a:pt x="994842" y="27235"/>
                </a:lnTo>
                <a:lnTo>
                  <a:pt x="972853" y="86617"/>
                </a:lnTo>
                <a:cubicBezTo>
                  <a:pt x="988331" y="104700"/>
                  <a:pt x="995884" y="123601"/>
                  <a:pt x="995512" y="143321"/>
                </a:cubicBezTo>
                <a:cubicBezTo>
                  <a:pt x="995586" y="159394"/>
                  <a:pt x="988442" y="168696"/>
                  <a:pt x="974080" y="171226"/>
                </a:cubicBezTo>
                <a:cubicBezTo>
                  <a:pt x="971550" y="171673"/>
                  <a:pt x="968016" y="172045"/>
                  <a:pt x="963477" y="172342"/>
                </a:cubicBezTo>
                <a:cubicBezTo>
                  <a:pt x="958863" y="172566"/>
                  <a:pt x="954844" y="172640"/>
                  <a:pt x="951421" y="172566"/>
                </a:cubicBezTo>
                <a:cubicBezTo>
                  <a:pt x="950454" y="167580"/>
                  <a:pt x="949226" y="163338"/>
                  <a:pt x="947738" y="159841"/>
                </a:cubicBezTo>
                <a:cubicBezTo>
                  <a:pt x="950714" y="160064"/>
                  <a:pt x="954026" y="160213"/>
                  <a:pt x="957672" y="160287"/>
                </a:cubicBezTo>
                <a:cubicBezTo>
                  <a:pt x="961616" y="160287"/>
                  <a:pt x="964928" y="160213"/>
                  <a:pt x="967606" y="160064"/>
                </a:cubicBezTo>
                <a:cubicBezTo>
                  <a:pt x="978471" y="159543"/>
                  <a:pt x="983754" y="153590"/>
                  <a:pt x="983457" y="142205"/>
                </a:cubicBezTo>
                <a:cubicBezTo>
                  <a:pt x="984126" y="125610"/>
                  <a:pt x="976276" y="107639"/>
                  <a:pt x="959905" y="88292"/>
                </a:cubicBezTo>
                <a:lnTo>
                  <a:pt x="982452" y="25672"/>
                </a:lnTo>
                <a:lnTo>
                  <a:pt x="938585" y="25672"/>
                </a:lnTo>
                <a:lnTo>
                  <a:pt x="938585" y="217884"/>
                </a:lnTo>
                <a:lnTo>
                  <a:pt x="926530" y="217884"/>
                </a:lnTo>
                <a:close/>
                <a:moveTo>
                  <a:pt x="4200488" y="14175"/>
                </a:moveTo>
                <a:lnTo>
                  <a:pt x="4318695" y="14175"/>
                </a:lnTo>
                <a:cubicBezTo>
                  <a:pt x="4318323" y="27347"/>
                  <a:pt x="4317690" y="38174"/>
                  <a:pt x="4316797" y="46657"/>
                </a:cubicBezTo>
                <a:cubicBezTo>
                  <a:pt x="4316499" y="63400"/>
                  <a:pt x="4305859" y="71623"/>
                  <a:pt x="4284873" y="71325"/>
                </a:cubicBezTo>
                <a:cubicBezTo>
                  <a:pt x="4281227" y="71400"/>
                  <a:pt x="4276763" y="71475"/>
                  <a:pt x="4271479" y="71549"/>
                </a:cubicBezTo>
                <a:cubicBezTo>
                  <a:pt x="4268875" y="71549"/>
                  <a:pt x="4266009" y="71549"/>
                  <a:pt x="4262884" y="71549"/>
                </a:cubicBezTo>
                <a:cubicBezTo>
                  <a:pt x="4260057" y="71549"/>
                  <a:pt x="4256261" y="71549"/>
                  <a:pt x="4251499" y="71549"/>
                </a:cubicBezTo>
                <a:cubicBezTo>
                  <a:pt x="4251201" y="69540"/>
                  <a:pt x="4250457" y="65968"/>
                  <a:pt x="4249267" y="60833"/>
                </a:cubicBezTo>
                <a:cubicBezTo>
                  <a:pt x="4249117" y="60163"/>
                  <a:pt x="4249006" y="59642"/>
                  <a:pt x="4248931" y="59270"/>
                </a:cubicBezTo>
                <a:cubicBezTo>
                  <a:pt x="4261657" y="59717"/>
                  <a:pt x="4272930" y="59940"/>
                  <a:pt x="4282753" y="59940"/>
                </a:cubicBezTo>
                <a:cubicBezTo>
                  <a:pt x="4291087" y="60014"/>
                  <a:pt x="4296743" y="58935"/>
                  <a:pt x="4299719" y="56703"/>
                </a:cubicBezTo>
                <a:cubicBezTo>
                  <a:pt x="4302919" y="54620"/>
                  <a:pt x="4304817" y="50415"/>
                  <a:pt x="4305412" y="44090"/>
                </a:cubicBezTo>
                <a:cubicBezTo>
                  <a:pt x="4305933" y="37542"/>
                  <a:pt x="4306231" y="31142"/>
                  <a:pt x="4306305" y="24891"/>
                </a:cubicBezTo>
                <a:lnTo>
                  <a:pt x="4212655" y="24891"/>
                </a:lnTo>
                <a:lnTo>
                  <a:pt x="4212655" y="93538"/>
                </a:lnTo>
                <a:lnTo>
                  <a:pt x="4320257" y="93538"/>
                </a:lnTo>
                <a:lnTo>
                  <a:pt x="4320257" y="105593"/>
                </a:lnTo>
                <a:cubicBezTo>
                  <a:pt x="4310807" y="133945"/>
                  <a:pt x="4298379" y="156343"/>
                  <a:pt x="4282976" y="172789"/>
                </a:cubicBezTo>
                <a:cubicBezTo>
                  <a:pt x="4293617" y="182388"/>
                  <a:pt x="4309467" y="192546"/>
                  <a:pt x="4330527" y="203262"/>
                </a:cubicBezTo>
                <a:cubicBezTo>
                  <a:pt x="4327327" y="207205"/>
                  <a:pt x="4324685" y="210852"/>
                  <a:pt x="4322601" y="214200"/>
                </a:cubicBezTo>
                <a:cubicBezTo>
                  <a:pt x="4301393" y="202443"/>
                  <a:pt x="4285245" y="191616"/>
                  <a:pt x="4274158" y="181719"/>
                </a:cubicBezTo>
                <a:cubicBezTo>
                  <a:pt x="4262326" y="192583"/>
                  <a:pt x="4246290" y="204043"/>
                  <a:pt x="4226049" y="216098"/>
                </a:cubicBezTo>
                <a:cubicBezTo>
                  <a:pt x="4224487" y="213568"/>
                  <a:pt x="4221845" y="210108"/>
                  <a:pt x="4218124" y="205717"/>
                </a:cubicBezTo>
                <a:cubicBezTo>
                  <a:pt x="4238588" y="194034"/>
                  <a:pt x="4254364" y="183170"/>
                  <a:pt x="4265451" y="173124"/>
                </a:cubicBezTo>
                <a:cubicBezTo>
                  <a:pt x="4249973" y="156976"/>
                  <a:pt x="4238513" y="134019"/>
                  <a:pt x="4231072" y="104254"/>
                </a:cubicBezTo>
                <a:lnTo>
                  <a:pt x="4212655" y="104254"/>
                </a:lnTo>
                <a:lnTo>
                  <a:pt x="4212655" y="218330"/>
                </a:lnTo>
                <a:lnTo>
                  <a:pt x="4200488" y="218330"/>
                </a:lnTo>
                <a:close/>
                <a:moveTo>
                  <a:pt x="4608128" y="13729"/>
                </a:moveTo>
                <a:lnTo>
                  <a:pt x="4753905" y="13729"/>
                </a:lnTo>
                <a:lnTo>
                  <a:pt x="4753905" y="71325"/>
                </a:lnTo>
                <a:lnTo>
                  <a:pt x="4687156" y="71325"/>
                </a:lnTo>
                <a:lnTo>
                  <a:pt x="4687156" y="100347"/>
                </a:lnTo>
                <a:lnTo>
                  <a:pt x="4767635" y="100347"/>
                </a:lnTo>
                <a:lnTo>
                  <a:pt x="4767635" y="159841"/>
                </a:lnTo>
                <a:lnTo>
                  <a:pt x="4687156" y="159841"/>
                </a:lnTo>
                <a:lnTo>
                  <a:pt x="4687156" y="195895"/>
                </a:lnTo>
                <a:cubicBezTo>
                  <a:pt x="4709629" y="195002"/>
                  <a:pt x="4731805" y="194109"/>
                  <a:pt x="4753682" y="193216"/>
                </a:cubicBezTo>
                <a:cubicBezTo>
                  <a:pt x="4746539" y="185402"/>
                  <a:pt x="4740995" y="179300"/>
                  <a:pt x="4737051" y="174910"/>
                </a:cubicBezTo>
                <a:lnTo>
                  <a:pt x="4746427" y="167766"/>
                </a:lnTo>
                <a:cubicBezTo>
                  <a:pt x="4760119" y="182277"/>
                  <a:pt x="4773067" y="196639"/>
                  <a:pt x="4785271" y="210852"/>
                </a:cubicBezTo>
                <a:lnTo>
                  <a:pt x="4775225" y="218777"/>
                </a:lnTo>
                <a:cubicBezTo>
                  <a:pt x="4769793" y="212154"/>
                  <a:pt x="4765737" y="207280"/>
                  <a:pt x="4763059" y="204154"/>
                </a:cubicBezTo>
                <a:cubicBezTo>
                  <a:pt x="4697797" y="206536"/>
                  <a:pt x="4635922" y="209215"/>
                  <a:pt x="4577433" y="212191"/>
                </a:cubicBezTo>
                <a:lnTo>
                  <a:pt x="4575869" y="199801"/>
                </a:lnTo>
                <a:cubicBezTo>
                  <a:pt x="4597897" y="199206"/>
                  <a:pt x="4630973" y="198164"/>
                  <a:pt x="4675101" y="196676"/>
                </a:cubicBezTo>
                <a:lnTo>
                  <a:pt x="4675101" y="159841"/>
                </a:lnTo>
                <a:lnTo>
                  <a:pt x="4606454" y="159841"/>
                </a:lnTo>
                <a:lnTo>
                  <a:pt x="4606454" y="172566"/>
                </a:lnTo>
                <a:lnTo>
                  <a:pt x="4594622" y="172566"/>
                </a:lnTo>
                <a:lnTo>
                  <a:pt x="4594622" y="100347"/>
                </a:lnTo>
                <a:lnTo>
                  <a:pt x="4675101" y="100347"/>
                </a:lnTo>
                <a:lnTo>
                  <a:pt x="4675101" y="71325"/>
                </a:lnTo>
                <a:lnTo>
                  <a:pt x="4608128" y="71325"/>
                </a:lnTo>
                <a:close/>
                <a:moveTo>
                  <a:pt x="699939" y="13506"/>
                </a:moveTo>
                <a:lnTo>
                  <a:pt x="890365" y="13506"/>
                </a:lnTo>
                <a:lnTo>
                  <a:pt x="890365" y="217214"/>
                </a:lnTo>
                <a:lnTo>
                  <a:pt x="878533" y="217214"/>
                </a:lnTo>
                <a:lnTo>
                  <a:pt x="878533" y="206499"/>
                </a:lnTo>
                <a:lnTo>
                  <a:pt x="711883" y="206499"/>
                </a:lnTo>
                <a:lnTo>
                  <a:pt x="711883" y="217437"/>
                </a:lnTo>
                <a:lnTo>
                  <a:pt x="699939" y="217437"/>
                </a:lnTo>
                <a:close/>
                <a:moveTo>
                  <a:pt x="5572757" y="13283"/>
                </a:moveTo>
                <a:lnTo>
                  <a:pt x="5681811" y="13283"/>
                </a:lnTo>
                <a:lnTo>
                  <a:pt x="5681811" y="90747"/>
                </a:lnTo>
                <a:lnTo>
                  <a:pt x="5572757" y="90747"/>
                </a:lnTo>
                <a:close/>
                <a:moveTo>
                  <a:pt x="4977035" y="13059"/>
                </a:moveTo>
                <a:cubicBezTo>
                  <a:pt x="4987453" y="21319"/>
                  <a:pt x="4997127" y="29468"/>
                  <a:pt x="5006057" y="37504"/>
                </a:cubicBezTo>
                <a:lnTo>
                  <a:pt x="4997351" y="45764"/>
                </a:lnTo>
                <a:cubicBezTo>
                  <a:pt x="4988123" y="36909"/>
                  <a:pt x="4978599" y="28537"/>
                  <a:pt x="4968775" y="20650"/>
                </a:cubicBezTo>
                <a:close/>
                <a:moveTo>
                  <a:pt x="1640459" y="11943"/>
                </a:moveTo>
                <a:lnTo>
                  <a:pt x="1784227" y="11943"/>
                </a:lnTo>
                <a:lnTo>
                  <a:pt x="1784227" y="182500"/>
                </a:lnTo>
                <a:cubicBezTo>
                  <a:pt x="1784971" y="203187"/>
                  <a:pt x="1775036" y="213605"/>
                  <a:pt x="1754424" y="213754"/>
                </a:cubicBezTo>
                <a:cubicBezTo>
                  <a:pt x="1746164" y="214052"/>
                  <a:pt x="1735969" y="214200"/>
                  <a:pt x="1723840" y="214200"/>
                </a:cubicBezTo>
                <a:cubicBezTo>
                  <a:pt x="1723021" y="209363"/>
                  <a:pt x="1721868" y="204787"/>
                  <a:pt x="1720379" y="200471"/>
                </a:cubicBezTo>
                <a:cubicBezTo>
                  <a:pt x="1730648" y="201141"/>
                  <a:pt x="1740955" y="201476"/>
                  <a:pt x="1751298" y="201476"/>
                </a:cubicBezTo>
                <a:cubicBezTo>
                  <a:pt x="1765511" y="202145"/>
                  <a:pt x="1772283" y="195560"/>
                  <a:pt x="1771613" y="181719"/>
                </a:cubicBezTo>
                <a:lnTo>
                  <a:pt x="1771613" y="141312"/>
                </a:lnTo>
                <a:lnTo>
                  <a:pt x="1650281" y="141312"/>
                </a:lnTo>
                <a:cubicBezTo>
                  <a:pt x="1647379" y="169664"/>
                  <a:pt x="1636329" y="195336"/>
                  <a:pt x="1617130" y="218330"/>
                </a:cubicBezTo>
                <a:cubicBezTo>
                  <a:pt x="1614079" y="215651"/>
                  <a:pt x="1610172" y="212749"/>
                  <a:pt x="1605410" y="209624"/>
                </a:cubicBezTo>
                <a:cubicBezTo>
                  <a:pt x="1619251" y="194890"/>
                  <a:pt x="1628478" y="179189"/>
                  <a:pt x="1633092" y="162520"/>
                </a:cubicBezTo>
                <a:cubicBezTo>
                  <a:pt x="1638152" y="146074"/>
                  <a:pt x="1640607" y="121853"/>
                  <a:pt x="1640459" y="89855"/>
                </a:cubicBezTo>
                <a:close/>
                <a:moveTo>
                  <a:pt x="1411858" y="11943"/>
                </a:moveTo>
                <a:lnTo>
                  <a:pt x="1555626" y="11943"/>
                </a:lnTo>
                <a:lnTo>
                  <a:pt x="1555626" y="182500"/>
                </a:lnTo>
                <a:cubicBezTo>
                  <a:pt x="1556371" y="203187"/>
                  <a:pt x="1546436" y="213605"/>
                  <a:pt x="1525824" y="213754"/>
                </a:cubicBezTo>
                <a:cubicBezTo>
                  <a:pt x="1517564" y="214052"/>
                  <a:pt x="1507369" y="214200"/>
                  <a:pt x="1495239" y="214200"/>
                </a:cubicBezTo>
                <a:cubicBezTo>
                  <a:pt x="1494421" y="209363"/>
                  <a:pt x="1493267" y="204787"/>
                  <a:pt x="1491779" y="200471"/>
                </a:cubicBezTo>
                <a:cubicBezTo>
                  <a:pt x="1502048" y="201141"/>
                  <a:pt x="1512355" y="201476"/>
                  <a:pt x="1522698" y="201476"/>
                </a:cubicBezTo>
                <a:cubicBezTo>
                  <a:pt x="1536911" y="202145"/>
                  <a:pt x="1543683" y="195560"/>
                  <a:pt x="1543013" y="181719"/>
                </a:cubicBezTo>
                <a:lnTo>
                  <a:pt x="1543013" y="141312"/>
                </a:lnTo>
                <a:lnTo>
                  <a:pt x="1421681" y="141312"/>
                </a:lnTo>
                <a:cubicBezTo>
                  <a:pt x="1418779" y="169664"/>
                  <a:pt x="1407729" y="195336"/>
                  <a:pt x="1388530" y="218330"/>
                </a:cubicBezTo>
                <a:cubicBezTo>
                  <a:pt x="1385479" y="215651"/>
                  <a:pt x="1381572" y="212749"/>
                  <a:pt x="1376809" y="209624"/>
                </a:cubicBezTo>
                <a:cubicBezTo>
                  <a:pt x="1390650" y="194890"/>
                  <a:pt x="1399878" y="179189"/>
                  <a:pt x="1404491" y="162520"/>
                </a:cubicBezTo>
                <a:cubicBezTo>
                  <a:pt x="1409552" y="146074"/>
                  <a:pt x="1412007" y="121853"/>
                  <a:pt x="1411858" y="89855"/>
                </a:cubicBezTo>
                <a:close/>
                <a:moveTo>
                  <a:pt x="460847" y="11273"/>
                </a:moveTo>
                <a:lnTo>
                  <a:pt x="579947" y="11273"/>
                </a:lnTo>
                <a:lnTo>
                  <a:pt x="579947" y="21766"/>
                </a:lnTo>
                <a:lnTo>
                  <a:pt x="562980" y="21766"/>
                </a:lnTo>
                <a:lnTo>
                  <a:pt x="562980" y="90971"/>
                </a:lnTo>
                <a:lnTo>
                  <a:pt x="551371" y="90971"/>
                </a:lnTo>
                <a:lnTo>
                  <a:pt x="551371" y="21766"/>
                </a:lnTo>
                <a:lnTo>
                  <a:pt x="460847" y="21766"/>
                </a:lnTo>
                <a:close/>
                <a:moveTo>
                  <a:pt x="3905585" y="9376"/>
                </a:moveTo>
                <a:cubicBezTo>
                  <a:pt x="3918756" y="18380"/>
                  <a:pt x="3931555" y="27607"/>
                  <a:pt x="3943983" y="37058"/>
                </a:cubicBezTo>
                <a:lnTo>
                  <a:pt x="3935723" y="47104"/>
                </a:lnTo>
                <a:cubicBezTo>
                  <a:pt x="3923221" y="36835"/>
                  <a:pt x="3910608" y="27161"/>
                  <a:pt x="3897883" y="18082"/>
                </a:cubicBezTo>
                <a:close/>
                <a:moveTo>
                  <a:pt x="5437026" y="7813"/>
                </a:moveTo>
                <a:lnTo>
                  <a:pt x="5445398" y="16519"/>
                </a:lnTo>
                <a:cubicBezTo>
                  <a:pt x="5438329" y="21505"/>
                  <a:pt x="5427575" y="28500"/>
                  <a:pt x="5413139" y="37504"/>
                </a:cubicBezTo>
                <a:cubicBezTo>
                  <a:pt x="5412172" y="38100"/>
                  <a:pt x="5411428" y="38546"/>
                  <a:pt x="5410907" y="38844"/>
                </a:cubicBezTo>
                <a:lnTo>
                  <a:pt x="5403205" y="29468"/>
                </a:lnTo>
                <a:cubicBezTo>
                  <a:pt x="5418535" y="20315"/>
                  <a:pt x="5429808" y="13096"/>
                  <a:pt x="5437026" y="7813"/>
                </a:cubicBezTo>
                <a:close/>
                <a:moveTo>
                  <a:pt x="5296830" y="7366"/>
                </a:moveTo>
                <a:cubicBezTo>
                  <a:pt x="5308959" y="15329"/>
                  <a:pt x="5320010" y="22770"/>
                  <a:pt x="5329981" y="29691"/>
                </a:cubicBezTo>
                <a:lnTo>
                  <a:pt x="5321052" y="38621"/>
                </a:lnTo>
                <a:cubicBezTo>
                  <a:pt x="5313461" y="32667"/>
                  <a:pt x="5302746" y="24891"/>
                  <a:pt x="5288905" y="15292"/>
                </a:cubicBezTo>
                <a:close/>
                <a:moveTo>
                  <a:pt x="2539231" y="7143"/>
                </a:moveTo>
                <a:cubicBezTo>
                  <a:pt x="2548087" y="18529"/>
                  <a:pt x="2557537" y="31402"/>
                  <a:pt x="2567583" y="45764"/>
                </a:cubicBezTo>
                <a:lnTo>
                  <a:pt x="2557314" y="52350"/>
                </a:lnTo>
                <a:cubicBezTo>
                  <a:pt x="2549128" y="40071"/>
                  <a:pt x="2539976" y="27049"/>
                  <a:pt x="2529855" y="13283"/>
                </a:cubicBezTo>
                <a:close/>
                <a:moveTo>
                  <a:pt x="1046076" y="4576"/>
                </a:moveTo>
                <a:lnTo>
                  <a:pt x="1058354" y="4576"/>
                </a:lnTo>
                <a:cubicBezTo>
                  <a:pt x="1058280" y="22882"/>
                  <a:pt x="1057982" y="39588"/>
                  <a:pt x="1057461" y="54694"/>
                </a:cubicBezTo>
                <a:cubicBezTo>
                  <a:pt x="1064084" y="123527"/>
                  <a:pt x="1089162" y="172454"/>
                  <a:pt x="1132694" y="201476"/>
                </a:cubicBezTo>
                <a:cubicBezTo>
                  <a:pt x="1131280" y="202964"/>
                  <a:pt x="1128936" y="205680"/>
                  <a:pt x="1125662" y="209624"/>
                </a:cubicBezTo>
                <a:cubicBezTo>
                  <a:pt x="1124620" y="210815"/>
                  <a:pt x="1123839" y="211745"/>
                  <a:pt x="1123318" y="212414"/>
                </a:cubicBezTo>
                <a:cubicBezTo>
                  <a:pt x="1082465" y="182798"/>
                  <a:pt x="1058913" y="139824"/>
                  <a:pt x="1052662" y="83492"/>
                </a:cubicBezTo>
                <a:cubicBezTo>
                  <a:pt x="1048495" y="139600"/>
                  <a:pt x="1025798" y="183951"/>
                  <a:pt x="984573" y="216544"/>
                </a:cubicBezTo>
                <a:cubicBezTo>
                  <a:pt x="982192" y="213717"/>
                  <a:pt x="978843" y="210368"/>
                  <a:pt x="974527" y="206499"/>
                </a:cubicBezTo>
                <a:cubicBezTo>
                  <a:pt x="1019399" y="173756"/>
                  <a:pt x="1042839" y="124122"/>
                  <a:pt x="1044848" y="57596"/>
                </a:cubicBezTo>
                <a:cubicBezTo>
                  <a:pt x="1045295" y="51271"/>
                  <a:pt x="1045630" y="43755"/>
                  <a:pt x="1045853" y="35048"/>
                </a:cubicBezTo>
                <a:cubicBezTo>
                  <a:pt x="1046002" y="26937"/>
                  <a:pt x="1046076" y="16780"/>
                  <a:pt x="1046076" y="4576"/>
                </a:cubicBezTo>
                <a:close/>
                <a:moveTo>
                  <a:pt x="4148137" y="4130"/>
                </a:moveTo>
                <a:lnTo>
                  <a:pt x="4160305" y="4130"/>
                </a:lnTo>
                <a:lnTo>
                  <a:pt x="4160305" y="53243"/>
                </a:lnTo>
                <a:lnTo>
                  <a:pt x="4186759" y="53243"/>
                </a:lnTo>
                <a:lnTo>
                  <a:pt x="4186759" y="64070"/>
                </a:lnTo>
                <a:lnTo>
                  <a:pt x="4160305" y="64070"/>
                </a:lnTo>
                <a:lnTo>
                  <a:pt x="4160305" y="110393"/>
                </a:lnTo>
                <a:cubicBezTo>
                  <a:pt x="4168937" y="107714"/>
                  <a:pt x="4177605" y="104923"/>
                  <a:pt x="4186312" y="102021"/>
                </a:cubicBezTo>
                <a:cubicBezTo>
                  <a:pt x="4186312" y="106709"/>
                  <a:pt x="4186387" y="110728"/>
                  <a:pt x="4186535" y="114076"/>
                </a:cubicBezTo>
                <a:cubicBezTo>
                  <a:pt x="4181773" y="115565"/>
                  <a:pt x="4174295" y="117834"/>
                  <a:pt x="4164099" y="120885"/>
                </a:cubicBezTo>
                <a:cubicBezTo>
                  <a:pt x="4162463" y="121406"/>
                  <a:pt x="4161197" y="121815"/>
                  <a:pt x="4160305" y="122113"/>
                </a:cubicBezTo>
                <a:lnTo>
                  <a:pt x="4160305" y="192323"/>
                </a:lnTo>
                <a:cubicBezTo>
                  <a:pt x="4161049" y="206089"/>
                  <a:pt x="4153867" y="213159"/>
                  <a:pt x="4138761" y="213531"/>
                </a:cubicBezTo>
                <a:cubicBezTo>
                  <a:pt x="4134148" y="213828"/>
                  <a:pt x="4128269" y="213977"/>
                  <a:pt x="4121125" y="213977"/>
                </a:cubicBezTo>
                <a:cubicBezTo>
                  <a:pt x="4120753" y="210777"/>
                  <a:pt x="4120083" y="206833"/>
                  <a:pt x="4119116" y="202145"/>
                </a:cubicBezTo>
                <a:cubicBezTo>
                  <a:pt x="4119042" y="201624"/>
                  <a:pt x="4118967" y="201215"/>
                  <a:pt x="4118893" y="200917"/>
                </a:cubicBezTo>
                <a:cubicBezTo>
                  <a:pt x="4122539" y="201438"/>
                  <a:pt x="4128083" y="201699"/>
                  <a:pt x="4135525" y="201699"/>
                </a:cubicBezTo>
                <a:cubicBezTo>
                  <a:pt x="4144305" y="202071"/>
                  <a:pt x="4148510" y="198090"/>
                  <a:pt x="4148137" y="189755"/>
                </a:cubicBezTo>
                <a:lnTo>
                  <a:pt x="4148137" y="126020"/>
                </a:lnTo>
                <a:cubicBezTo>
                  <a:pt x="4142185" y="127880"/>
                  <a:pt x="4133515" y="130819"/>
                  <a:pt x="4122130" y="134838"/>
                </a:cubicBezTo>
                <a:cubicBezTo>
                  <a:pt x="4120195" y="135508"/>
                  <a:pt x="4118744" y="135991"/>
                  <a:pt x="4117777" y="136289"/>
                </a:cubicBezTo>
                <a:lnTo>
                  <a:pt x="4115879" y="123452"/>
                </a:lnTo>
                <a:cubicBezTo>
                  <a:pt x="4120121" y="122336"/>
                  <a:pt x="4127227" y="120290"/>
                  <a:pt x="4137199" y="117313"/>
                </a:cubicBezTo>
                <a:cubicBezTo>
                  <a:pt x="4141961" y="115899"/>
                  <a:pt x="4145607" y="114820"/>
                  <a:pt x="4148137" y="114076"/>
                </a:cubicBezTo>
                <a:lnTo>
                  <a:pt x="4148137" y="64070"/>
                </a:lnTo>
                <a:lnTo>
                  <a:pt x="4118223" y="64070"/>
                </a:lnTo>
                <a:lnTo>
                  <a:pt x="4118223" y="53243"/>
                </a:lnTo>
                <a:lnTo>
                  <a:pt x="4148137" y="53243"/>
                </a:lnTo>
                <a:close/>
                <a:moveTo>
                  <a:pt x="3798652" y="3013"/>
                </a:moveTo>
                <a:lnTo>
                  <a:pt x="3810707" y="3013"/>
                </a:lnTo>
                <a:lnTo>
                  <a:pt x="3810707" y="36388"/>
                </a:lnTo>
                <a:lnTo>
                  <a:pt x="3873103" y="36388"/>
                </a:lnTo>
                <a:lnTo>
                  <a:pt x="3873103" y="47327"/>
                </a:lnTo>
                <a:lnTo>
                  <a:pt x="3810707" y="47327"/>
                </a:lnTo>
                <a:lnTo>
                  <a:pt x="3810707" y="87064"/>
                </a:lnTo>
                <a:lnTo>
                  <a:pt x="3864174" y="87064"/>
                </a:lnTo>
                <a:lnTo>
                  <a:pt x="3864174" y="98114"/>
                </a:lnTo>
                <a:lnTo>
                  <a:pt x="3745632" y="98114"/>
                </a:lnTo>
                <a:lnTo>
                  <a:pt x="3745632" y="87064"/>
                </a:lnTo>
                <a:lnTo>
                  <a:pt x="3798652" y="87064"/>
                </a:lnTo>
                <a:lnTo>
                  <a:pt x="3798652" y="47327"/>
                </a:lnTo>
                <a:lnTo>
                  <a:pt x="3738488" y="47327"/>
                </a:lnTo>
                <a:lnTo>
                  <a:pt x="3738488" y="36388"/>
                </a:lnTo>
                <a:lnTo>
                  <a:pt x="3798652" y="36388"/>
                </a:lnTo>
                <a:close/>
                <a:moveTo>
                  <a:pt x="2613348" y="3013"/>
                </a:moveTo>
                <a:lnTo>
                  <a:pt x="2625403" y="3013"/>
                </a:lnTo>
                <a:lnTo>
                  <a:pt x="2625403" y="42750"/>
                </a:lnTo>
                <a:lnTo>
                  <a:pt x="2675298" y="42750"/>
                </a:lnTo>
                <a:lnTo>
                  <a:pt x="2675298" y="3013"/>
                </a:lnTo>
                <a:lnTo>
                  <a:pt x="2687353" y="3013"/>
                </a:lnTo>
                <a:lnTo>
                  <a:pt x="2687353" y="42750"/>
                </a:lnTo>
                <a:lnTo>
                  <a:pt x="2721397" y="42750"/>
                </a:lnTo>
                <a:lnTo>
                  <a:pt x="2721397" y="53689"/>
                </a:lnTo>
                <a:lnTo>
                  <a:pt x="2687353" y="53689"/>
                </a:lnTo>
                <a:lnTo>
                  <a:pt x="2687353" y="106374"/>
                </a:lnTo>
                <a:lnTo>
                  <a:pt x="2730103" y="106374"/>
                </a:lnTo>
                <a:lnTo>
                  <a:pt x="2730103" y="117313"/>
                </a:lnTo>
                <a:lnTo>
                  <a:pt x="2687353" y="117313"/>
                </a:lnTo>
                <a:lnTo>
                  <a:pt x="2687353" y="185402"/>
                </a:lnTo>
                <a:lnTo>
                  <a:pt x="2675298" y="185402"/>
                </a:lnTo>
                <a:lnTo>
                  <a:pt x="2675298" y="117313"/>
                </a:lnTo>
                <a:lnTo>
                  <a:pt x="2624510" y="117313"/>
                </a:lnTo>
                <a:cubicBezTo>
                  <a:pt x="2623170" y="144772"/>
                  <a:pt x="2611376" y="167171"/>
                  <a:pt x="2589126" y="184509"/>
                </a:cubicBezTo>
                <a:cubicBezTo>
                  <a:pt x="2586447" y="181607"/>
                  <a:pt x="2583247" y="178630"/>
                  <a:pt x="2579527" y="175579"/>
                </a:cubicBezTo>
                <a:cubicBezTo>
                  <a:pt x="2600586" y="159580"/>
                  <a:pt x="2611487" y="140158"/>
                  <a:pt x="2612232" y="117313"/>
                </a:cubicBezTo>
                <a:lnTo>
                  <a:pt x="2574504" y="117313"/>
                </a:lnTo>
                <a:lnTo>
                  <a:pt x="2574504" y="106374"/>
                </a:lnTo>
                <a:lnTo>
                  <a:pt x="2613125" y="106374"/>
                </a:lnTo>
                <a:cubicBezTo>
                  <a:pt x="2613125" y="105035"/>
                  <a:pt x="2613162" y="102951"/>
                  <a:pt x="2613236" y="100124"/>
                </a:cubicBezTo>
                <a:cubicBezTo>
                  <a:pt x="2613311" y="96924"/>
                  <a:pt x="2613348" y="94431"/>
                  <a:pt x="2613348" y="92645"/>
                </a:cubicBezTo>
                <a:lnTo>
                  <a:pt x="2613348" y="53689"/>
                </a:lnTo>
                <a:lnTo>
                  <a:pt x="2585219" y="53689"/>
                </a:lnTo>
                <a:lnTo>
                  <a:pt x="2585219" y="42750"/>
                </a:lnTo>
                <a:lnTo>
                  <a:pt x="2613348" y="42750"/>
                </a:lnTo>
                <a:close/>
                <a:moveTo>
                  <a:pt x="5518621" y="2790"/>
                </a:moveTo>
                <a:lnTo>
                  <a:pt x="5530453" y="2790"/>
                </a:lnTo>
                <a:lnTo>
                  <a:pt x="5530453" y="50117"/>
                </a:lnTo>
                <a:lnTo>
                  <a:pt x="5555233" y="50117"/>
                </a:lnTo>
                <a:lnTo>
                  <a:pt x="5555233" y="60833"/>
                </a:lnTo>
                <a:lnTo>
                  <a:pt x="5530453" y="60833"/>
                </a:lnTo>
                <a:lnTo>
                  <a:pt x="5530453" y="104030"/>
                </a:lnTo>
                <a:cubicBezTo>
                  <a:pt x="5541020" y="98896"/>
                  <a:pt x="5548871" y="95026"/>
                  <a:pt x="5554005" y="92422"/>
                </a:cubicBezTo>
                <a:cubicBezTo>
                  <a:pt x="5554005" y="92794"/>
                  <a:pt x="5554043" y="93426"/>
                  <a:pt x="5554117" y="94319"/>
                </a:cubicBezTo>
                <a:cubicBezTo>
                  <a:pt x="5554415" y="98784"/>
                  <a:pt x="5554787" y="102170"/>
                  <a:pt x="5555233" y="104477"/>
                </a:cubicBezTo>
                <a:cubicBezTo>
                  <a:pt x="5545113" y="109091"/>
                  <a:pt x="5536853" y="112923"/>
                  <a:pt x="5530453" y="115974"/>
                </a:cubicBezTo>
                <a:lnTo>
                  <a:pt x="5530453" y="189309"/>
                </a:lnTo>
                <a:cubicBezTo>
                  <a:pt x="5531346" y="205829"/>
                  <a:pt x="5524425" y="214200"/>
                  <a:pt x="5509691" y="214424"/>
                </a:cubicBezTo>
                <a:cubicBezTo>
                  <a:pt x="5506194" y="214721"/>
                  <a:pt x="5500948" y="214870"/>
                  <a:pt x="5493953" y="214870"/>
                </a:cubicBezTo>
                <a:cubicBezTo>
                  <a:pt x="5493135" y="208991"/>
                  <a:pt x="5492353" y="204824"/>
                  <a:pt x="5491609" y="202369"/>
                </a:cubicBezTo>
                <a:cubicBezTo>
                  <a:pt x="5493321" y="202443"/>
                  <a:pt x="5495293" y="202517"/>
                  <a:pt x="5497525" y="202592"/>
                </a:cubicBezTo>
                <a:cubicBezTo>
                  <a:pt x="5498641" y="202592"/>
                  <a:pt x="5499943" y="202592"/>
                  <a:pt x="5501431" y="202592"/>
                </a:cubicBezTo>
                <a:cubicBezTo>
                  <a:pt x="5502697" y="202592"/>
                  <a:pt x="5504780" y="202592"/>
                  <a:pt x="5507683" y="202592"/>
                </a:cubicBezTo>
                <a:cubicBezTo>
                  <a:pt x="5515347" y="203113"/>
                  <a:pt x="5518993" y="198685"/>
                  <a:pt x="5518621" y="189309"/>
                </a:cubicBezTo>
                <a:lnTo>
                  <a:pt x="5518621" y="121443"/>
                </a:lnTo>
                <a:cubicBezTo>
                  <a:pt x="5508352" y="126280"/>
                  <a:pt x="5498269" y="131229"/>
                  <a:pt x="5488372" y="136289"/>
                </a:cubicBezTo>
                <a:lnTo>
                  <a:pt x="5486363" y="123452"/>
                </a:lnTo>
                <a:cubicBezTo>
                  <a:pt x="5498269" y="118541"/>
                  <a:pt x="5509022" y="113890"/>
                  <a:pt x="5518621" y="109500"/>
                </a:cubicBezTo>
                <a:lnTo>
                  <a:pt x="5518621" y="60833"/>
                </a:lnTo>
                <a:lnTo>
                  <a:pt x="5489599" y="60833"/>
                </a:lnTo>
                <a:lnTo>
                  <a:pt x="5489599" y="50117"/>
                </a:lnTo>
                <a:lnTo>
                  <a:pt x="5518621" y="50117"/>
                </a:lnTo>
                <a:close/>
                <a:moveTo>
                  <a:pt x="4946005" y="2790"/>
                </a:moveTo>
                <a:lnTo>
                  <a:pt x="4957837" y="2790"/>
                </a:lnTo>
                <a:cubicBezTo>
                  <a:pt x="4957688" y="20947"/>
                  <a:pt x="4957093" y="39774"/>
                  <a:pt x="4956051" y="59270"/>
                </a:cubicBezTo>
                <a:lnTo>
                  <a:pt x="5014987" y="59270"/>
                </a:lnTo>
                <a:lnTo>
                  <a:pt x="5014987" y="69986"/>
                </a:lnTo>
                <a:lnTo>
                  <a:pt x="4956051" y="69986"/>
                </a:lnTo>
                <a:cubicBezTo>
                  <a:pt x="4962599" y="104068"/>
                  <a:pt x="4983249" y="128736"/>
                  <a:pt x="5018001" y="143991"/>
                </a:cubicBezTo>
                <a:cubicBezTo>
                  <a:pt x="5014429" y="147711"/>
                  <a:pt x="5011675" y="151172"/>
                  <a:pt x="5009741" y="154371"/>
                </a:cubicBezTo>
                <a:cubicBezTo>
                  <a:pt x="4975882" y="137554"/>
                  <a:pt x="4955977" y="114151"/>
                  <a:pt x="4950023" y="84162"/>
                </a:cubicBezTo>
                <a:cubicBezTo>
                  <a:pt x="4944070" y="115044"/>
                  <a:pt x="4924871" y="139265"/>
                  <a:pt x="4892427" y="156827"/>
                </a:cubicBezTo>
                <a:cubicBezTo>
                  <a:pt x="4889823" y="153181"/>
                  <a:pt x="4887107" y="149832"/>
                  <a:pt x="4884279" y="146781"/>
                </a:cubicBezTo>
                <a:cubicBezTo>
                  <a:pt x="4919402" y="128327"/>
                  <a:pt x="4938749" y="102728"/>
                  <a:pt x="4942321" y="69986"/>
                </a:cubicBezTo>
                <a:lnTo>
                  <a:pt x="4912853" y="69986"/>
                </a:lnTo>
                <a:lnTo>
                  <a:pt x="4912853" y="59270"/>
                </a:lnTo>
                <a:lnTo>
                  <a:pt x="4943661" y="59270"/>
                </a:lnTo>
                <a:cubicBezTo>
                  <a:pt x="4945149" y="43643"/>
                  <a:pt x="4945931" y="24817"/>
                  <a:pt x="4946005" y="2790"/>
                </a:cubicBezTo>
                <a:close/>
                <a:moveTo>
                  <a:pt x="2108597" y="2567"/>
                </a:moveTo>
                <a:lnTo>
                  <a:pt x="2120429" y="2567"/>
                </a:lnTo>
                <a:lnTo>
                  <a:pt x="2120429" y="33374"/>
                </a:lnTo>
                <a:lnTo>
                  <a:pt x="2151348" y="33374"/>
                </a:lnTo>
                <a:lnTo>
                  <a:pt x="2151348" y="44090"/>
                </a:lnTo>
                <a:lnTo>
                  <a:pt x="2120429" y="44090"/>
                </a:lnTo>
                <a:lnTo>
                  <a:pt x="2120429" y="74116"/>
                </a:lnTo>
                <a:lnTo>
                  <a:pt x="2136279" y="74116"/>
                </a:lnTo>
                <a:cubicBezTo>
                  <a:pt x="2150492" y="59159"/>
                  <a:pt x="2162436" y="43234"/>
                  <a:pt x="2172110" y="26342"/>
                </a:cubicBezTo>
                <a:lnTo>
                  <a:pt x="2182825" y="32258"/>
                </a:lnTo>
                <a:cubicBezTo>
                  <a:pt x="2172779" y="48331"/>
                  <a:pt x="2162436" y="62284"/>
                  <a:pt x="2151795" y="74116"/>
                </a:cubicBezTo>
                <a:lnTo>
                  <a:pt x="2184276" y="74116"/>
                </a:lnTo>
                <a:lnTo>
                  <a:pt x="2184276" y="85055"/>
                </a:lnTo>
                <a:lnTo>
                  <a:pt x="2141525" y="85055"/>
                </a:lnTo>
                <a:cubicBezTo>
                  <a:pt x="2131777" y="95026"/>
                  <a:pt x="2120876" y="104477"/>
                  <a:pt x="2108821" y="113407"/>
                </a:cubicBezTo>
                <a:lnTo>
                  <a:pt x="2168426" y="113407"/>
                </a:lnTo>
                <a:lnTo>
                  <a:pt x="2168426" y="213754"/>
                </a:lnTo>
                <a:lnTo>
                  <a:pt x="2156818" y="213754"/>
                </a:lnTo>
                <a:lnTo>
                  <a:pt x="2156818" y="200025"/>
                </a:lnTo>
                <a:lnTo>
                  <a:pt x="2096207" y="200025"/>
                </a:lnTo>
                <a:lnTo>
                  <a:pt x="2096207" y="213977"/>
                </a:lnTo>
                <a:lnTo>
                  <a:pt x="2084599" y="213977"/>
                </a:lnTo>
                <a:lnTo>
                  <a:pt x="2084599" y="130150"/>
                </a:lnTo>
                <a:cubicBezTo>
                  <a:pt x="2083111" y="131043"/>
                  <a:pt x="2080915" y="132419"/>
                  <a:pt x="2078013" y="134280"/>
                </a:cubicBezTo>
                <a:cubicBezTo>
                  <a:pt x="2071614" y="138224"/>
                  <a:pt x="2066628" y="141237"/>
                  <a:pt x="2063056" y="143321"/>
                </a:cubicBezTo>
                <a:cubicBezTo>
                  <a:pt x="2061047" y="139824"/>
                  <a:pt x="2058777" y="136400"/>
                  <a:pt x="2056247" y="133052"/>
                </a:cubicBezTo>
                <a:cubicBezTo>
                  <a:pt x="2082962" y="118988"/>
                  <a:pt x="2105807" y="102989"/>
                  <a:pt x="2124782" y="85055"/>
                </a:cubicBezTo>
                <a:lnTo>
                  <a:pt x="2059707" y="85055"/>
                </a:lnTo>
                <a:lnTo>
                  <a:pt x="2059707" y="74116"/>
                </a:lnTo>
                <a:lnTo>
                  <a:pt x="2108597" y="74116"/>
                </a:lnTo>
                <a:lnTo>
                  <a:pt x="2108597" y="44090"/>
                </a:lnTo>
                <a:lnTo>
                  <a:pt x="2070646" y="44090"/>
                </a:lnTo>
                <a:lnTo>
                  <a:pt x="2070646" y="33374"/>
                </a:lnTo>
                <a:lnTo>
                  <a:pt x="2108597" y="33374"/>
                </a:lnTo>
                <a:close/>
                <a:moveTo>
                  <a:pt x="5361124" y="2344"/>
                </a:moveTo>
                <a:lnTo>
                  <a:pt x="5373402" y="2344"/>
                </a:lnTo>
                <a:lnTo>
                  <a:pt x="5373402" y="41634"/>
                </a:lnTo>
                <a:lnTo>
                  <a:pt x="5466494" y="41634"/>
                </a:lnTo>
                <a:lnTo>
                  <a:pt x="5466494" y="76125"/>
                </a:lnTo>
                <a:lnTo>
                  <a:pt x="5454104" y="76125"/>
                </a:lnTo>
                <a:lnTo>
                  <a:pt x="5454104" y="52126"/>
                </a:lnTo>
                <a:lnTo>
                  <a:pt x="5280199" y="52126"/>
                </a:lnTo>
                <a:lnTo>
                  <a:pt x="5280199" y="76125"/>
                </a:lnTo>
                <a:lnTo>
                  <a:pt x="5267809" y="76125"/>
                </a:lnTo>
                <a:lnTo>
                  <a:pt x="5267809" y="41634"/>
                </a:lnTo>
                <a:lnTo>
                  <a:pt x="5361124" y="41634"/>
                </a:lnTo>
                <a:close/>
                <a:moveTo>
                  <a:pt x="3580545" y="2344"/>
                </a:moveTo>
                <a:lnTo>
                  <a:pt x="3591707" y="8483"/>
                </a:lnTo>
                <a:cubicBezTo>
                  <a:pt x="3583967" y="19198"/>
                  <a:pt x="3575968" y="30175"/>
                  <a:pt x="3567708" y="41411"/>
                </a:cubicBezTo>
                <a:lnTo>
                  <a:pt x="3617379" y="41411"/>
                </a:lnTo>
                <a:lnTo>
                  <a:pt x="3617379" y="117313"/>
                </a:lnTo>
                <a:lnTo>
                  <a:pt x="3458877" y="117313"/>
                </a:lnTo>
                <a:lnTo>
                  <a:pt x="3458877" y="41411"/>
                </a:lnTo>
                <a:lnTo>
                  <a:pt x="3554202" y="41411"/>
                </a:lnTo>
                <a:cubicBezTo>
                  <a:pt x="3562164" y="30175"/>
                  <a:pt x="3570945" y="17152"/>
                  <a:pt x="3580545" y="2344"/>
                </a:cubicBezTo>
                <a:close/>
                <a:moveTo>
                  <a:pt x="2804666" y="2344"/>
                </a:moveTo>
                <a:lnTo>
                  <a:pt x="2816052" y="9152"/>
                </a:lnTo>
                <a:cubicBezTo>
                  <a:pt x="2798341" y="33337"/>
                  <a:pt x="2778324" y="54843"/>
                  <a:pt x="2756000" y="73669"/>
                </a:cubicBezTo>
                <a:cubicBezTo>
                  <a:pt x="2753321" y="68981"/>
                  <a:pt x="2750865" y="65149"/>
                  <a:pt x="2748633" y="62173"/>
                </a:cubicBezTo>
                <a:cubicBezTo>
                  <a:pt x="2770287" y="45206"/>
                  <a:pt x="2788965" y="25263"/>
                  <a:pt x="2804666" y="2344"/>
                </a:cubicBezTo>
                <a:close/>
                <a:moveTo>
                  <a:pt x="605284" y="2344"/>
                </a:moveTo>
                <a:lnTo>
                  <a:pt x="616558" y="4799"/>
                </a:lnTo>
                <a:cubicBezTo>
                  <a:pt x="614251" y="13208"/>
                  <a:pt x="611126" y="23217"/>
                  <a:pt x="607182" y="34825"/>
                </a:cubicBezTo>
                <a:lnTo>
                  <a:pt x="670918" y="34825"/>
                </a:lnTo>
                <a:lnTo>
                  <a:pt x="670918" y="45987"/>
                </a:lnTo>
                <a:lnTo>
                  <a:pt x="659532" y="84385"/>
                </a:lnTo>
                <a:cubicBezTo>
                  <a:pt x="655886" y="83194"/>
                  <a:pt x="652128" y="82264"/>
                  <a:pt x="648259" y="81595"/>
                </a:cubicBezTo>
                <a:lnTo>
                  <a:pt x="660202" y="45318"/>
                </a:lnTo>
                <a:lnTo>
                  <a:pt x="603275" y="45318"/>
                </a:lnTo>
                <a:cubicBezTo>
                  <a:pt x="597545" y="60796"/>
                  <a:pt x="591741" y="74414"/>
                  <a:pt x="585862" y="86171"/>
                </a:cubicBezTo>
                <a:cubicBezTo>
                  <a:pt x="583035" y="84534"/>
                  <a:pt x="579612" y="82785"/>
                  <a:pt x="575593" y="80925"/>
                </a:cubicBezTo>
                <a:cubicBezTo>
                  <a:pt x="588690" y="55401"/>
                  <a:pt x="598587" y="29207"/>
                  <a:pt x="605284" y="2344"/>
                </a:cubicBezTo>
                <a:close/>
                <a:moveTo>
                  <a:pt x="3252937" y="2120"/>
                </a:moveTo>
                <a:lnTo>
                  <a:pt x="3265103" y="5469"/>
                </a:lnTo>
                <a:cubicBezTo>
                  <a:pt x="3258629" y="23626"/>
                  <a:pt x="3251820" y="40704"/>
                  <a:pt x="3244677" y="56703"/>
                </a:cubicBezTo>
                <a:lnTo>
                  <a:pt x="3244677" y="217214"/>
                </a:lnTo>
                <a:lnTo>
                  <a:pt x="3232621" y="217214"/>
                </a:lnTo>
                <a:lnTo>
                  <a:pt x="3232621" y="81595"/>
                </a:lnTo>
                <a:cubicBezTo>
                  <a:pt x="3224808" y="96478"/>
                  <a:pt x="3216585" y="110356"/>
                  <a:pt x="3207953" y="123229"/>
                </a:cubicBezTo>
                <a:cubicBezTo>
                  <a:pt x="3205125" y="118243"/>
                  <a:pt x="3202670" y="114300"/>
                  <a:pt x="3200586" y="111397"/>
                </a:cubicBezTo>
                <a:cubicBezTo>
                  <a:pt x="3221869" y="80813"/>
                  <a:pt x="3239319" y="44388"/>
                  <a:pt x="3252937" y="2120"/>
                </a:cubicBezTo>
                <a:close/>
                <a:moveTo>
                  <a:pt x="3703774" y="1897"/>
                </a:moveTo>
                <a:lnTo>
                  <a:pt x="3715829" y="6250"/>
                </a:lnTo>
                <a:cubicBezTo>
                  <a:pt x="3703402" y="30956"/>
                  <a:pt x="3689561" y="55252"/>
                  <a:pt x="3674306" y="79139"/>
                </a:cubicBezTo>
                <a:cubicBezTo>
                  <a:pt x="3676836" y="78990"/>
                  <a:pt x="3680445" y="78804"/>
                  <a:pt x="3685133" y="78581"/>
                </a:cubicBezTo>
                <a:cubicBezTo>
                  <a:pt x="3694956" y="77985"/>
                  <a:pt x="3702397" y="77613"/>
                  <a:pt x="3707458" y="77464"/>
                </a:cubicBezTo>
                <a:cubicBezTo>
                  <a:pt x="3712220" y="69874"/>
                  <a:pt x="3717392" y="61057"/>
                  <a:pt x="3722973" y="51010"/>
                </a:cubicBezTo>
                <a:lnTo>
                  <a:pt x="3734358" y="56480"/>
                </a:lnTo>
                <a:cubicBezTo>
                  <a:pt x="3718211" y="82599"/>
                  <a:pt x="3699867" y="109500"/>
                  <a:pt x="3679329" y="137182"/>
                </a:cubicBezTo>
                <a:cubicBezTo>
                  <a:pt x="3691682" y="135545"/>
                  <a:pt x="3708202" y="133201"/>
                  <a:pt x="3728889" y="130150"/>
                </a:cubicBezTo>
                <a:cubicBezTo>
                  <a:pt x="3728517" y="133201"/>
                  <a:pt x="3728219" y="137145"/>
                  <a:pt x="3727996" y="141982"/>
                </a:cubicBezTo>
                <a:cubicBezTo>
                  <a:pt x="3697189" y="145628"/>
                  <a:pt x="3676464" y="148604"/>
                  <a:pt x="3665823" y="150911"/>
                </a:cubicBezTo>
                <a:lnTo>
                  <a:pt x="3661023" y="139191"/>
                </a:lnTo>
                <a:cubicBezTo>
                  <a:pt x="3664521" y="137182"/>
                  <a:pt x="3667795" y="134317"/>
                  <a:pt x="3670846" y="130596"/>
                </a:cubicBezTo>
                <a:cubicBezTo>
                  <a:pt x="3679255" y="120327"/>
                  <a:pt x="3689152" y="106300"/>
                  <a:pt x="3700537" y="88515"/>
                </a:cubicBezTo>
                <a:cubicBezTo>
                  <a:pt x="3685059" y="88813"/>
                  <a:pt x="3672185" y="89557"/>
                  <a:pt x="3661916" y="90747"/>
                </a:cubicBezTo>
                <a:lnTo>
                  <a:pt x="3658233" y="79809"/>
                </a:lnTo>
                <a:cubicBezTo>
                  <a:pt x="3661284" y="77576"/>
                  <a:pt x="3664111" y="74525"/>
                  <a:pt x="3666716" y="70656"/>
                </a:cubicBezTo>
                <a:cubicBezTo>
                  <a:pt x="3679813" y="50192"/>
                  <a:pt x="3692165" y="27272"/>
                  <a:pt x="3703774" y="1897"/>
                </a:cubicBezTo>
                <a:close/>
                <a:moveTo>
                  <a:pt x="3310533" y="1897"/>
                </a:moveTo>
                <a:lnTo>
                  <a:pt x="3322700" y="5022"/>
                </a:lnTo>
                <a:cubicBezTo>
                  <a:pt x="3318681" y="15738"/>
                  <a:pt x="3314105" y="26714"/>
                  <a:pt x="3308970" y="37951"/>
                </a:cubicBezTo>
                <a:lnTo>
                  <a:pt x="3417578" y="37951"/>
                </a:lnTo>
                <a:lnTo>
                  <a:pt x="3417578" y="49671"/>
                </a:lnTo>
                <a:lnTo>
                  <a:pt x="3336429" y="49671"/>
                </a:lnTo>
                <a:lnTo>
                  <a:pt x="3336429" y="92645"/>
                </a:lnTo>
                <a:lnTo>
                  <a:pt x="3405634" y="92645"/>
                </a:lnTo>
                <a:lnTo>
                  <a:pt x="3405634" y="104030"/>
                </a:lnTo>
                <a:lnTo>
                  <a:pt x="3336429" y="104030"/>
                </a:lnTo>
                <a:lnTo>
                  <a:pt x="3336429" y="148790"/>
                </a:lnTo>
                <a:lnTo>
                  <a:pt x="3411550" y="148790"/>
                </a:lnTo>
                <a:lnTo>
                  <a:pt x="3411550" y="160287"/>
                </a:lnTo>
                <a:lnTo>
                  <a:pt x="3336429" y="160287"/>
                </a:lnTo>
                <a:lnTo>
                  <a:pt x="3336429" y="217214"/>
                </a:lnTo>
                <a:lnTo>
                  <a:pt x="3324263" y="217214"/>
                </a:lnTo>
                <a:lnTo>
                  <a:pt x="3324263" y="49671"/>
                </a:lnTo>
                <a:lnTo>
                  <a:pt x="3303501" y="49671"/>
                </a:lnTo>
                <a:cubicBezTo>
                  <a:pt x="3294943" y="67009"/>
                  <a:pt x="3284563" y="83604"/>
                  <a:pt x="3272359" y="99454"/>
                </a:cubicBezTo>
                <a:cubicBezTo>
                  <a:pt x="3269159" y="96701"/>
                  <a:pt x="3265736" y="94096"/>
                  <a:pt x="3262089" y="91640"/>
                </a:cubicBezTo>
                <a:cubicBezTo>
                  <a:pt x="3283149" y="66191"/>
                  <a:pt x="3299297" y="36276"/>
                  <a:pt x="3310533" y="1897"/>
                </a:cubicBezTo>
                <a:close/>
                <a:moveTo>
                  <a:pt x="5153509" y="1674"/>
                </a:moveTo>
                <a:lnTo>
                  <a:pt x="5166122" y="1674"/>
                </a:lnTo>
                <a:cubicBezTo>
                  <a:pt x="5165899" y="26007"/>
                  <a:pt x="5166345" y="48629"/>
                  <a:pt x="5167461" y="69540"/>
                </a:cubicBezTo>
                <a:lnTo>
                  <a:pt x="5247271" y="69540"/>
                </a:lnTo>
                <a:lnTo>
                  <a:pt x="5247271" y="80925"/>
                </a:lnTo>
                <a:lnTo>
                  <a:pt x="5168131" y="80925"/>
                </a:lnTo>
                <a:cubicBezTo>
                  <a:pt x="5169099" y="92385"/>
                  <a:pt x="5170252" y="102914"/>
                  <a:pt x="5171591" y="112514"/>
                </a:cubicBezTo>
                <a:cubicBezTo>
                  <a:pt x="5173675" y="126875"/>
                  <a:pt x="5175721" y="138298"/>
                  <a:pt x="5177731" y="146781"/>
                </a:cubicBezTo>
                <a:cubicBezTo>
                  <a:pt x="5192539" y="133833"/>
                  <a:pt x="5206863" y="117760"/>
                  <a:pt x="5220705" y="98561"/>
                </a:cubicBezTo>
                <a:lnTo>
                  <a:pt x="5231197" y="105370"/>
                </a:lnTo>
                <a:cubicBezTo>
                  <a:pt x="5213561" y="128438"/>
                  <a:pt x="5196967" y="146521"/>
                  <a:pt x="5181414" y="159618"/>
                </a:cubicBezTo>
                <a:cubicBezTo>
                  <a:pt x="5184019" y="167134"/>
                  <a:pt x="5186846" y="173831"/>
                  <a:pt x="5189897" y="179709"/>
                </a:cubicBezTo>
                <a:cubicBezTo>
                  <a:pt x="5197561" y="195188"/>
                  <a:pt x="5206082" y="202741"/>
                  <a:pt x="5215459" y="202369"/>
                </a:cubicBezTo>
                <a:cubicBezTo>
                  <a:pt x="5221858" y="202741"/>
                  <a:pt x="5226360" y="198239"/>
                  <a:pt x="5228965" y="188862"/>
                </a:cubicBezTo>
                <a:cubicBezTo>
                  <a:pt x="5231495" y="179189"/>
                  <a:pt x="5233467" y="169217"/>
                  <a:pt x="5234881" y="158948"/>
                </a:cubicBezTo>
                <a:cubicBezTo>
                  <a:pt x="5238825" y="160883"/>
                  <a:pt x="5242657" y="162297"/>
                  <a:pt x="5246377" y="163190"/>
                </a:cubicBezTo>
                <a:cubicBezTo>
                  <a:pt x="5244741" y="175319"/>
                  <a:pt x="5242433" y="186146"/>
                  <a:pt x="5239457" y="195671"/>
                </a:cubicBezTo>
                <a:cubicBezTo>
                  <a:pt x="5235736" y="208694"/>
                  <a:pt x="5227662" y="215093"/>
                  <a:pt x="5215235" y="214870"/>
                </a:cubicBezTo>
                <a:cubicBezTo>
                  <a:pt x="5200799" y="215093"/>
                  <a:pt x="5188446" y="204973"/>
                  <a:pt x="5178177" y="184509"/>
                </a:cubicBezTo>
                <a:cubicBezTo>
                  <a:pt x="5175721" y="179523"/>
                  <a:pt x="5173451" y="174017"/>
                  <a:pt x="5171368" y="167989"/>
                </a:cubicBezTo>
                <a:cubicBezTo>
                  <a:pt x="5157229" y="179449"/>
                  <a:pt x="5138551" y="191058"/>
                  <a:pt x="5115334" y="202815"/>
                </a:cubicBezTo>
                <a:cubicBezTo>
                  <a:pt x="5112581" y="198648"/>
                  <a:pt x="5109902" y="195225"/>
                  <a:pt x="5107297" y="192546"/>
                </a:cubicBezTo>
                <a:cubicBezTo>
                  <a:pt x="5130663" y="181235"/>
                  <a:pt x="5150643" y="168957"/>
                  <a:pt x="5167238" y="155711"/>
                </a:cubicBezTo>
                <a:cubicBezTo>
                  <a:pt x="5163741" y="143209"/>
                  <a:pt x="5161061" y="129331"/>
                  <a:pt x="5159201" y="114076"/>
                </a:cubicBezTo>
                <a:cubicBezTo>
                  <a:pt x="5157713" y="101872"/>
                  <a:pt x="5156671" y="90822"/>
                  <a:pt x="5156076" y="80925"/>
                </a:cubicBezTo>
                <a:lnTo>
                  <a:pt x="5092005" y="80925"/>
                </a:lnTo>
                <a:lnTo>
                  <a:pt x="5092005" y="124345"/>
                </a:lnTo>
                <a:cubicBezTo>
                  <a:pt x="5110385" y="120922"/>
                  <a:pt x="5125269" y="118020"/>
                  <a:pt x="5136654" y="115639"/>
                </a:cubicBezTo>
                <a:cubicBezTo>
                  <a:pt x="5136654" y="119881"/>
                  <a:pt x="5136803" y="123787"/>
                  <a:pt x="5137101" y="127359"/>
                </a:cubicBezTo>
                <a:cubicBezTo>
                  <a:pt x="5126236" y="129220"/>
                  <a:pt x="5111204" y="132122"/>
                  <a:pt x="5092005" y="136066"/>
                </a:cubicBezTo>
                <a:lnTo>
                  <a:pt x="5092005" y="187969"/>
                </a:lnTo>
                <a:cubicBezTo>
                  <a:pt x="5092601" y="204117"/>
                  <a:pt x="5085085" y="212414"/>
                  <a:pt x="5069458" y="212861"/>
                </a:cubicBezTo>
                <a:cubicBezTo>
                  <a:pt x="5064993" y="213159"/>
                  <a:pt x="5056287" y="213307"/>
                  <a:pt x="5043339" y="213307"/>
                </a:cubicBezTo>
                <a:cubicBezTo>
                  <a:pt x="5042892" y="209140"/>
                  <a:pt x="5042073" y="204861"/>
                  <a:pt x="5040883" y="200471"/>
                </a:cubicBezTo>
                <a:cubicBezTo>
                  <a:pt x="5044455" y="200843"/>
                  <a:pt x="5052529" y="201066"/>
                  <a:pt x="5065105" y="201141"/>
                </a:cubicBezTo>
                <a:cubicBezTo>
                  <a:pt x="5075299" y="201513"/>
                  <a:pt x="5080173" y="197048"/>
                  <a:pt x="5079727" y="187746"/>
                </a:cubicBezTo>
                <a:lnTo>
                  <a:pt x="5079727" y="138298"/>
                </a:lnTo>
                <a:cubicBezTo>
                  <a:pt x="5062761" y="141498"/>
                  <a:pt x="5047133" y="144623"/>
                  <a:pt x="5032846" y="147674"/>
                </a:cubicBezTo>
                <a:lnTo>
                  <a:pt x="5029833" y="135396"/>
                </a:lnTo>
                <a:cubicBezTo>
                  <a:pt x="5044789" y="132940"/>
                  <a:pt x="5061421" y="130038"/>
                  <a:pt x="5079727" y="126689"/>
                </a:cubicBezTo>
                <a:lnTo>
                  <a:pt x="5079727" y="80925"/>
                </a:lnTo>
                <a:lnTo>
                  <a:pt x="5029609" y="80925"/>
                </a:lnTo>
                <a:lnTo>
                  <a:pt x="5029609" y="69540"/>
                </a:lnTo>
                <a:lnTo>
                  <a:pt x="5079727" y="69540"/>
                </a:lnTo>
                <a:lnTo>
                  <a:pt x="5079727" y="31142"/>
                </a:lnTo>
                <a:cubicBezTo>
                  <a:pt x="5063579" y="33151"/>
                  <a:pt x="5049999" y="34677"/>
                  <a:pt x="5038985" y="35718"/>
                </a:cubicBezTo>
                <a:cubicBezTo>
                  <a:pt x="5038167" y="30658"/>
                  <a:pt x="5037013" y="26751"/>
                  <a:pt x="5035525" y="23998"/>
                </a:cubicBezTo>
                <a:cubicBezTo>
                  <a:pt x="5063951" y="21691"/>
                  <a:pt x="5093679" y="17822"/>
                  <a:pt x="5124711" y="12390"/>
                </a:cubicBezTo>
                <a:lnTo>
                  <a:pt x="5128617" y="23775"/>
                </a:lnTo>
                <a:cubicBezTo>
                  <a:pt x="5121473" y="25114"/>
                  <a:pt x="5109269" y="26937"/>
                  <a:pt x="5092005" y="29244"/>
                </a:cubicBezTo>
                <a:lnTo>
                  <a:pt x="5092005" y="69540"/>
                </a:lnTo>
                <a:lnTo>
                  <a:pt x="5155406" y="69540"/>
                </a:lnTo>
                <a:cubicBezTo>
                  <a:pt x="5154141" y="50936"/>
                  <a:pt x="5153509" y="28314"/>
                  <a:pt x="5153509" y="1674"/>
                </a:cubicBezTo>
                <a:close/>
                <a:moveTo>
                  <a:pt x="3492922" y="1674"/>
                </a:moveTo>
                <a:cubicBezTo>
                  <a:pt x="3501479" y="10827"/>
                  <a:pt x="3509739" y="20091"/>
                  <a:pt x="3517702" y="29468"/>
                </a:cubicBezTo>
                <a:lnTo>
                  <a:pt x="3507879" y="37058"/>
                </a:lnTo>
                <a:cubicBezTo>
                  <a:pt x="3500735" y="27831"/>
                  <a:pt x="3492736" y="18305"/>
                  <a:pt x="3483881" y="8483"/>
                </a:cubicBezTo>
                <a:close/>
                <a:moveTo>
                  <a:pt x="92051" y="1339"/>
                </a:moveTo>
                <a:lnTo>
                  <a:pt x="104664" y="3683"/>
                </a:lnTo>
                <a:cubicBezTo>
                  <a:pt x="102506" y="12017"/>
                  <a:pt x="99529" y="22621"/>
                  <a:pt x="95734" y="35495"/>
                </a:cubicBezTo>
                <a:lnTo>
                  <a:pt x="200881" y="35495"/>
                </a:lnTo>
                <a:lnTo>
                  <a:pt x="200881" y="187300"/>
                </a:lnTo>
                <a:cubicBezTo>
                  <a:pt x="201105" y="204266"/>
                  <a:pt x="192584" y="212861"/>
                  <a:pt x="175320" y="213084"/>
                </a:cubicBezTo>
                <a:cubicBezTo>
                  <a:pt x="165274" y="213382"/>
                  <a:pt x="155749" y="213531"/>
                  <a:pt x="146745" y="213531"/>
                </a:cubicBezTo>
                <a:cubicBezTo>
                  <a:pt x="146224" y="209215"/>
                  <a:pt x="145368" y="204787"/>
                  <a:pt x="144178" y="200248"/>
                </a:cubicBezTo>
                <a:cubicBezTo>
                  <a:pt x="153852" y="200843"/>
                  <a:pt x="162781" y="201141"/>
                  <a:pt x="170967" y="201141"/>
                </a:cubicBezTo>
                <a:cubicBezTo>
                  <a:pt x="183245" y="201587"/>
                  <a:pt x="189124" y="196415"/>
                  <a:pt x="188603" y="185625"/>
                </a:cubicBezTo>
                <a:lnTo>
                  <a:pt x="188603" y="46880"/>
                </a:lnTo>
                <a:lnTo>
                  <a:pt x="29208" y="46880"/>
                </a:lnTo>
                <a:lnTo>
                  <a:pt x="29208" y="214424"/>
                </a:lnTo>
                <a:lnTo>
                  <a:pt x="16930" y="214424"/>
                </a:lnTo>
                <a:lnTo>
                  <a:pt x="16930" y="35495"/>
                </a:lnTo>
                <a:lnTo>
                  <a:pt x="83456" y="35495"/>
                </a:lnTo>
                <a:cubicBezTo>
                  <a:pt x="86581" y="24556"/>
                  <a:pt x="89446" y="13171"/>
                  <a:pt x="92051" y="1339"/>
                </a:cubicBezTo>
                <a:close/>
                <a:moveTo>
                  <a:pt x="4855481" y="669"/>
                </a:moveTo>
                <a:lnTo>
                  <a:pt x="4866865" y="4130"/>
                </a:lnTo>
                <a:cubicBezTo>
                  <a:pt x="4862401" y="14399"/>
                  <a:pt x="4858345" y="22919"/>
                  <a:pt x="4854699" y="29691"/>
                </a:cubicBezTo>
                <a:lnTo>
                  <a:pt x="4909617" y="29691"/>
                </a:lnTo>
                <a:lnTo>
                  <a:pt x="4909617" y="41411"/>
                </a:lnTo>
                <a:cubicBezTo>
                  <a:pt x="4896073" y="95882"/>
                  <a:pt x="4865043" y="136103"/>
                  <a:pt x="4816525" y="162073"/>
                </a:cubicBezTo>
                <a:cubicBezTo>
                  <a:pt x="4812953" y="158055"/>
                  <a:pt x="4809901" y="154855"/>
                  <a:pt x="4807371" y="152474"/>
                </a:cubicBezTo>
                <a:cubicBezTo>
                  <a:pt x="4855815" y="127917"/>
                  <a:pt x="4885767" y="90673"/>
                  <a:pt x="4897227" y="40741"/>
                </a:cubicBezTo>
                <a:lnTo>
                  <a:pt x="4849007" y="40741"/>
                </a:lnTo>
                <a:cubicBezTo>
                  <a:pt x="4847443" y="43867"/>
                  <a:pt x="4845695" y="46918"/>
                  <a:pt x="4843760" y="49894"/>
                </a:cubicBezTo>
                <a:cubicBezTo>
                  <a:pt x="4851127" y="53764"/>
                  <a:pt x="4861433" y="59531"/>
                  <a:pt x="4874679" y="67195"/>
                </a:cubicBezTo>
                <a:lnTo>
                  <a:pt x="4867759" y="76795"/>
                </a:lnTo>
                <a:cubicBezTo>
                  <a:pt x="4860615" y="71884"/>
                  <a:pt x="4850941" y="65633"/>
                  <a:pt x="4838737" y="58042"/>
                </a:cubicBezTo>
                <a:cubicBezTo>
                  <a:pt x="4836431" y="61763"/>
                  <a:pt x="4832821" y="67084"/>
                  <a:pt x="4827910" y="74004"/>
                </a:cubicBezTo>
                <a:cubicBezTo>
                  <a:pt x="4827612" y="74525"/>
                  <a:pt x="4827352" y="74935"/>
                  <a:pt x="4827129" y="75232"/>
                </a:cubicBezTo>
                <a:cubicBezTo>
                  <a:pt x="4836803" y="81111"/>
                  <a:pt x="4847071" y="87734"/>
                  <a:pt x="4857936" y="95101"/>
                </a:cubicBezTo>
                <a:lnTo>
                  <a:pt x="4850681" y="104254"/>
                </a:lnTo>
                <a:cubicBezTo>
                  <a:pt x="4844802" y="99640"/>
                  <a:pt x="4834867" y="92645"/>
                  <a:pt x="4820878" y="83269"/>
                </a:cubicBezTo>
                <a:cubicBezTo>
                  <a:pt x="4817603" y="87585"/>
                  <a:pt x="4814031" y="91826"/>
                  <a:pt x="4810162" y="95994"/>
                </a:cubicBezTo>
                <a:cubicBezTo>
                  <a:pt x="4806963" y="92794"/>
                  <a:pt x="4803986" y="90226"/>
                  <a:pt x="4801233" y="88292"/>
                </a:cubicBezTo>
                <a:cubicBezTo>
                  <a:pt x="4823855" y="63587"/>
                  <a:pt x="4841937" y="34379"/>
                  <a:pt x="4855481" y="669"/>
                </a:cubicBezTo>
                <a:close/>
                <a:moveTo>
                  <a:pt x="1195313" y="669"/>
                </a:moveTo>
                <a:lnTo>
                  <a:pt x="1208373" y="2790"/>
                </a:lnTo>
                <a:cubicBezTo>
                  <a:pt x="1206736" y="5915"/>
                  <a:pt x="1204094" y="10529"/>
                  <a:pt x="1200448" y="16631"/>
                </a:cubicBezTo>
                <a:cubicBezTo>
                  <a:pt x="1199332" y="18491"/>
                  <a:pt x="1198476" y="19905"/>
                  <a:pt x="1197881" y="20873"/>
                </a:cubicBezTo>
                <a:lnTo>
                  <a:pt x="1355378" y="20873"/>
                </a:lnTo>
                <a:lnTo>
                  <a:pt x="1355378" y="32035"/>
                </a:lnTo>
                <a:lnTo>
                  <a:pt x="1190291" y="32035"/>
                </a:lnTo>
                <a:cubicBezTo>
                  <a:pt x="1180096" y="46769"/>
                  <a:pt x="1167817" y="60870"/>
                  <a:pt x="1153456" y="74339"/>
                </a:cubicBezTo>
                <a:cubicBezTo>
                  <a:pt x="1150628" y="70619"/>
                  <a:pt x="1147726" y="67419"/>
                  <a:pt x="1144749" y="64740"/>
                </a:cubicBezTo>
                <a:cubicBezTo>
                  <a:pt x="1166552" y="46136"/>
                  <a:pt x="1183407" y="24779"/>
                  <a:pt x="1195313" y="669"/>
                </a:cubicBezTo>
                <a:close/>
                <a:moveTo>
                  <a:pt x="2396356" y="446"/>
                </a:moveTo>
                <a:lnTo>
                  <a:pt x="2410756" y="2567"/>
                </a:lnTo>
                <a:cubicBezTo>
                  <a:pt x="2409863" y="3683"/>
                  <a:pt x="2408486" y="5357"/>
                  <a:pt x="2406626" y="7590"/>
                </a:cubicBezTo>
                <a:cubicBezTo>
                  <a:pt x="2405584" y="8780"/>
                  <a:pt x="2404840" y="9673"/>
                  <a:pt x="2404393" y="10269"/>
                </a:cubicBezTo>
                <a:cubicBezTo>
                  <a:pt x="2425452" y="38472"/>
                  <a:pt x="2458306" y="61800"/>
                  <a:pt x="2502955" y="80255"/>
                </a:cubicBezTo>
                <a:cubicBezTo>
                  <a:pt x="2499085" y="84497"/>
                  <a:pt x="2496108" y="88292"/>
                  <a:pt x="2494025" y="91640"/>
                </a:cubicBezTo>
                <a:cubicBezTo>
                  <a:pt x="2450790" y="71995"/>
                  <a:pt x="2418309" y="47848"/>
                  <a:pt x="2396580" y="19198"/>
                </a:cubicBezTo>
                <a:cubicBezTo>
                  <a:pt x="2370907" y="48964"/>
                  <a:pt x="2337234" y="74339"/>
                  <a:pt x="2295563" y="95324"/>
                </a:cubicBezTo>
                <a:cubicBezTo>
                  <a:pt x="2292660" y="91678"/>
                  <a:pt x="2289535" y="88106"/>
                  <a:pt x="2286186" y="84608"/>
                </a:cubicBezTo>
                <a:cubicBezTo>
                  <a:pt x="2333886" y="62210"/>
                  <a:pt x="2370609" y="34156"/>
                  <a:pt x="2396356" y="446"/>
                </a:cubicBezTo>
                <a:close/>
                <a:moveTo>
                  <a:pt x="1948756" y="0"/>
                </a:moveTo>
                <a:cubicBezTo>
                  <a:pt x="1950988" y="5134"/>
                  <a:pt x="1953928" y="13059"/>
                  <a:pt x="1957574" y="23775"/>
                </a:cubicBezTo>
                <a:cubicBezTo>
                  <a:pt x="1958020" y="25114"/>
                  <a:pt x="1958355" y="26119"/>
                  <a:pt x="1958579" y="26789"/>
                </a:cubicBezTo>
                <a:lnTo>
                  <a:pt x="2043187" y="26789"/>
                </a:lnTo>
                <a:lnTo>
                  <a:pt x="2043187" y="37727"/>
                </a:lnTo>
                <a:lnTo>
                  <a:pt x="1864482" y="37727"/>
                </a:lnTo>
                <a:lnTo>
                  <a:pt x="1864482" y="90747"/>
                </a:lnTo>
                <a:cubicBezTo>
                  <a:pt x="1864631" y="125201"/>
                  <a:pt x="1862956" y="150576"/>
                  <a:pt x="1859459" y="166873"/>
                </a:cubicBezTo>
                <a:cubicBezTo>
                  <a:pt x="1856334" y="183319"/>
                  <a:pt x="1849450" y="200248"/>
                  <a:pt x="1838809" y="217661"/>
                </a:cubicBezTo>
                <a:cubicBezTo>
                  <a:pt x="1834642" y="213419"/>
                  <a:pt x="1831368" y="210442"/>
                  <a:pt x="1828987" y="208731"/>
                </a:cubicBezTo>
                <a:cubicBezTo>
                  <a:pt x="1838809" y="192583"/>
                  <a:pt x="1845060" y="177328"/>
                  <a:pt x="1847739" y="162966"/>
                </a:cubicBezTo>
                <a:cubicBezTo>
                  <a:pt x="1850864" y="148679"/>
                  <a:pt x="1852390" y="125983"/>
                  <a:pt x="1852315" y="94877"/>
                </a:cubicBezTo>
                <a:lnTo>
                  <a:pt x="1852315" y="26789"/>
                </a:lnTo>
                <a:lnTo>
                  <a:pt x="1945854" y="26789"/>
                </a:lnTo>
                <a:cubicBezTo>
                  <a:pt x="1945259" y="25151"/>
                  <a:pt x="1944365" y="22733"/>
                  <a:pt x="1943175" y="19533"/>
                </a:cubicBezTo>
                <a:cubicBezTo>
                  <a:pt x="1940645" y="12687"/>
                  <a:pt x="1938636" y="7404"/>
                  <a:pt x="1937147" y="36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30000"/>
              </a:lnSpc>
            </a:pP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32D6D2-34A1-4B2F-AEAE-6A652AEA038D}"/>
              </a:ext>
            </a:extLst>
          </p:cNvPr>
          <p:cNvSpPr txBox="1"/>
          <p:nvPr/>
        </p:nvSpPr>
        <p:spPr>
          <a:xfrm>
            <a:off x="5558790" y="5477278"/>
            <a:ext cx="1402110" cy="215875"/>
          </a:xfrm>
          <a:custGeom>
            <a:avLst/>
            <a:gdLst/>
            <a:ahLst/>
            <a:cxnLst/>
            <a:rect l="l" t="t" r="r" b="b"/>
            <a:pathLst>
              <a:path w="1402110" h="215875">
                <a:moveTo>
                  <a:pt x="783617" y="150019"/>
                </a:moveTo>
                <a:lnTo>
                  <a:pt x="905173" y="150019"/>
                </a:lnTo>
                <a:lnTo>
                  <a:pt x="905173" y="161627"/>
                </a:lnTo>
                <a:lnTo>
                  <a:pt x="783617" y="161627"/>
                </a:lnTo>
                <a:close/>
                <a:moveTo>
                  <a:pt x="992907" y="128811"/>
                </a:moveTo>
                <a:cubicBezTo>
                  <a:pt x="996479" y="130522"/>
                  <a:pt x="1000460" y="132122"/>
                  <a:pt x="1004850" y="133611"/>
                </a:cubicBezTo>
                <a:cubicBezTo>
                  <a:pt x="998079" y="152437"/>
                  <a:pt x="989075" y="179152"/>
                  <a:pt x="977838" y="213754"/>
                </a:cubicBezTo>
                <a:lnTo>
                  <a:pt x="965337" y="208732"/>
                </a:lnTo>
                <a:cubicBezTo>
                  <a:pt x="975531" y="183505"/>
                  <a:pt x="984721" y="156865"/>
                  <a:pt x="992907" y="128811"/>
                </a:cubicBezTo>
                <a:close/>
                <a:moveTo>
                  <a:pt x="247650" y="110393"/>
                </a:moveTo>
                <a:lnTo>
                  <a:pt x="494556" y="110393"/>
                </a:lnTo>
                <a:lnTo>
                  <a:pt x="494556" y="121332"/>
                </a:lnTo>
                <a:lnTo>
                  <a:pt x="247650" y="121332"/>
                </a:lnTo>
                <a:close/>
                <a:moveTo>
                  <a:pt x="0" y="110393"/>
                </a:moveTo>
                <a:lnTo>
                  <a:pt x="246906" y="110393"/>
                </a:lnTo>
                <a:lnTo>
                  <a:pt x="246906" y="121332"/>
                </a:lnTo>
                <a:lnTo>
                  <a:pt x="0" y="121332"/>
                </a:lnTo>
                <a:close/>
                <a:moveTo>
                  <a:pt x="763414" y="104477"/>
                </a:moveTo>
                <a:cubicBezTo>
                  <a:pt x="766614" y="106635"/>
                  <a:pt x="770744" y="109017"/>
                  <a:pt x="775804" y="111621"/>
                </a:cubicBezTo>
                <a:cubicBezTo>
                  <a:pt x="765981" y="139080"/>
                  <a:pt x="755861" y="168808"/>
                  <a:pt x="745443" y="200806"/>
                </a:cubicBezTo>
                <a:lnTo>
                  <a:pt x="732383" y="193663"/>
                </a:lnTo>
                <a:cubicBezTo>
                  <a:pt x="743471" y="167915"/>
                  <a:pt x="753815" y="138187"/>
                  <a:pt x="763414" y="104477"/>
                </a:cubicBezTo>
                <a:close/>
                <a:moveTo>
                  <a:pt x="611386" y="67196"/>
                </a:moveTo>
                <a:cubicBezTo>
                  <a:pt x="599852" y="67196"/>
                  <a:pt x="590662" y="72014"/>
                  <a:pt x="583816" y="81651"/>
                </a:cubicBezTo>
                <a:cubicBezTo>
                  <a:pt x="576970" y="91288"/>
                  <a:pt x="573547" y="104105"/>
                  <a:pt x="573547" y="120104"/>
                </a:cubicBezTo>
                <a:cubicBezTo>
                  <a:pt x="573547" y="130969"/>
                  <a:pt x="575853" y="139564"/>
                  <a:pt x="580467" y="145889"/>
                </a:cubicBezTo>
                <a:cubicBezTo>
                  <a:pt x="585081" y="152214"/>
                  <a:pt x="591480" y="155377"/>
                  <a:pt x="599666" y="155377"/>
                </a:cubicBezTo>
                <a:cubicBezTo>
                  <a:pt x="610605" y="155377"/>
                  <a:pt x="619311" y="149796"/>
                  <a:pt x="625785" y="138633"/>
                </a:cubicBezTo>
                <a:cubicBezTo>
                  <a:pt x="632259" y="127471"/>
                  <a:pt x="635496" y="113221"/>
                  <a:pt x="635496" y="95883"/>
                </a:cubicBezTo>
                <a:cubicBezTo>
                  <a:pt x="635496" y="86432"/>
                  <a:pt x="633338" y="79288"/>
                  <a:pt x="629022" y="74451"/>
                </a:cubicBezTo>
                <a:cubicBezTo>
                  <a:pt x="624706" y="69614"/>
                  <a:pt x="618828" y="67196"/>
                  <a:pt x="611386" y="67196"/>
                </a:cubicBezTo>
                <a:close/>
                <a:moveTo>
                  <a:pt x="967346" y="65857"/>
                </a:moveTo>
                <a:cubicBezTo>
                  <a:pt x="978508" y="73670"/>
                  <a:pt x="990935" y="82823"/>
                  <a:pt x="1004627" y="93315"/>
                </a:cubicBezTo>
                <a:lnTo>
                  <a:pt x="995921" y="102915"/>
                </a:lnTo>
                <a:cubicBezTo>
                  <a:pt x="983196" y="92274"/>
                  <a:pt x="971066" y="82897"/>
                  <a:pt x="959532" y="74786"/>
                </a:cubicBezTo>
                <a:close/>
                <a:moveTo>
                  <a:pt x="746336" y="14734"/>
                </a:moveTo>
                <a:cubicBezTo>
                  <a:pt x="755935" y="30212"/>
                  <a:pt x="765609" y="46583"/>
                  <a:pt x="775358" y="63847"/>
                </a:cubicBezTo>
                <a:lnTo>
                  <a:pt x="764084" y="70433"/>
                </a:lnTo>
                <a:cubicBezTo>
                  <a:pt x="754112" y="51606"/>
                  <a:pt x="744773" y="34937"/>
                  <a:pt x="736067" y="20427"/>
                </a:cubicBezTo>
                <a:close/>
                <a:moveTo>
                  <a:pt x="614958" y="12390"/>
                </a:moveTo>
                <a:cubicBezTo>
                  <a:pt x="643235" y="12390"/>
                  <a:pt x="665857" y="20669"/>
                  <a:pt x="682824" y="37226"/>
                </a:cubicBezTo>
                <a:cubicBezTo>
                  <a:pt x="699790" y="53783"/>
                  <a:pt x="708273" y="74823"/>
                  <a:pt x="708273" y="100347"/>
                </a:cubicBezTo>
                <a:cubicBezTo>
                  <a:pt x="708273" y="119397"/>
                  <a:pt x="703957" y="135024"/>
                  <a:pt x="695325" y="147228"/>
                </a:cubicBezTo>
                <a:cubicBezTo>
                  <a:pt x="686693" y="159432"/>
                  <a:pt x="675903" y="165534"/>
                  <a:pt x="662955" y="165534"/>
                </a:cubicBezTo>
                <a:cubicBezTo>
                  <a:pt x="645170" y="165534"/>
                  <a:pt x="635608" y="155972"/>
                  <a:pt x="634268" y="136848"/>
                </a:cubicBezTo>
                <a:lnTo>
                  <a:pt x="633822" y="136848"/>
                </a:lnTo>
                <a:cubicBezTo>
                  <a:pt x="626604" y="155972"/>
                  <a:pt x="614809" y="165534"/>
                  <a:pt x="598438" y="165534"/>
                </a:cubicBezTo>
                <a:cubicBezTo>
                  <a:pt x="587202" y="165534"/>
                  <a:pt x="578309" y="161497"/>
                  <a:pt x="571761" y="153423"/>
                </a:cubicBezTo>
                <a:cubicBezTo>
                  <a:pt x="565212" y="145349"/>
                  <a:pt x="561938" y="134541"/>
                  <a:pt x="561938" y="120997"/>
                </a:cubicBezTo>
                <a:cubicBezTo>
                  <a:pt x="561938" y="102766"/>
                  <a:pt x="566514" y="87567"/>
                  <a:pt x="575667" y="75400"/>
                </a:cubicBezTo>
                <a:cubicBezTo>
                  <a:pt x="584820" y="63233"/>
                  <a:pt x="596875" y="57150"/>
                  <a:pt x="611833" y="57150"/>
                </a:cubicBezTo>
                <a:cubicBezTo>
                  <a:pt x="618158" y="57150"/>
                  <a:pt x="623683" y="58750"/>
                  <a:pt x="628408" y="61950"/>
                </a:cubicBezTo>
                <a:cubicBezTo>
                  <a:pt x="633134" y="65150"/>
                  <a:pt x="636278" y="68908"/>
                  <a:pt x="637840" y="73224"/>
                </a:cubicBezTo>
                <a:lnTo>
                  <a:pt x="638287" y="73224"/>
                </a:lnTo>
                <a:cubicBezTo>
                  <a:pt x="638584" y="68312"/>
                  <a:pt x="638994" y="63512"/>
                  <a:pt x="639515" y="58824"/>
                </a:cubicBezTo>
                <a:lnTo>
                  <a:pt x="650119" y="58824"/>
                </a:lnTo>
                <a:lnTo>
                  <a:pt x="643980" y="129257"/>
                </a:lnTo>
                <a:cubicBezTo>
                  <a:pt x="643980" y="146670"/>
                  <a:pt x="650119" y="155377"/>
                  <a:pt x="662397" y="155377"/>
                </a:cubicBezTo>
                <a:cubicBezTo>
                  <a:pt x="672368" y="155377"/>
                  <a:pt x="680591" y="150354"/>
                  <a:pt x="687065" y="140308"/>
                </a:cubicBezTo>
                <a:cubicBezTo>
                  <a:pt x="693539" y="130262"/>
                  <a:pt x="696776" y="117314"/>
                  <a:pt x="696776" y="101464"/>
                </a:cubicBezTo>
                <a:cubicBezTo>
                  <a:pt x="696776" y="77502"/>
                  <a:pt x="689502" y="58359"/>
                  <a:pt x="674954" y="44035"/>
                </a:cubicBezTo>
                <a:cubicBezTo>
                  <a:pt x="660406" y="29710"/>
                  <a:pt x="640036" y="22548"/>
                  <a:pt x="613842" y="22548"/>
                </a:cubicBezTo>
                <a:cubicBezTo>
                  <a:pt x="588243" y="22548"/>
                  <a:pt x="567389" y="31310"/>
                  <a:pt x="551278" y="48834"/>
                </a:cubicBezTo>
                <a:cubicBezTo>
                  <a:pt x="535168" y="66359"/>
                  <a:pt x="527112" y="88069"/>
                  <a:pt x="527112" y="113965"/>
                </a:cubicBezTo>
                <a:cubicBezTo>
                  <a:pt x="527112" y="140233"/>
                  <a:pt x="534795" y="161255"/>
                  <a:pt x="550162" y="177031"/>
                </a:cubicBezTo>
                <a:cubicBezTo>
                  <a:pt x="565528" y="192807"/>
                  <a:pt x="586420" y="200695"/>
                  <a:pt x="612837" y="200695"/>
                </a:cubicBezTo>
                <a:cubicBezTo>
                  <a:pt x="632855" y="200695"/>
                  <a:pt x="649970" y="197160"/>
                  <a:pt x="664183" y="190091"/>
                </a:cubicBezTo>
                <a:lnTo>
                  <a:pt x="664183" y="201365"/>
                </a:lnTo>
                <a:cubicBezTo>
                  <a:pt x="648407" y="207690"/>
                  <a:pt x="630883" y="210852"/>
                  <a:pt x="611609" y="210852"/>
                </a:cubicBezTo>
                <a:cubicBezTo>
                  <a:pt x="582588" y="210852"/>
                  <a:pt x="559315" y="201885"/>
                  <a:pt x="541790" y="183952"/>
                </a:cubicBezTo>
                <a:cubicBezTo>
                  <a:pt x="524266" y="166018"/>
                  <a:pt x="515504" y="142689"/>
                  <a:pt x="515504" y="113965"/>
                </a:cubicBezTo>
                <a:cubicBezTo>
                  <a:pt x="515504" y="85093"/>
                  <a:pt x="524973" y="60945"/>
                  <a:pt x="543911" y="41523"/>
                </a:cubicBezTo>
                <a:cubicBezTo>
                  <a:pt x="562850" y="22101"/>
                  <a:pt x="586532" y="12390"/>
                  <a:pt x="614958" y="12390"/>
                </a:cubicBezTo>
                <a:close/>
                <a:moveTo>
                  <a:pt x="790203" y="12167"/>
                </a:moveTo>
                <a:lnTo>
                  <a:pt x="916335" y="12167"/>
                </a:lnTo>
                <a:lnTo>
                  <a:pt x="909303" y="101799"/>
                </a:lnTo>
                <a:lnTo>
                  <a:pt x="939441" y="101799"/>
                </a:lnTo>
                <a:cubicBezTo>
                  <a:pt x="938473" y="133424"/>
                  <a:pt x="937171" y="159097"/>
                  <a:pt x="935534" y="178817"/>
                </a:cubicBezTo>
                <a:cubicBezTo>
                  <a:pt x="933971" y="199951"/>
                  <a:pt x="921321" y="210852"/>
                  <a:pt x="897583" y="211522"/>
                </a:cubicBezTo>
                <a:cubicBezTo>
                  <a:pt x="892299" y="211671"/>
                  <a:pt x="886532" y="211782"/>
                  <a:pt x="880281" y="211857"/>
                </a:cubicBezTo>
                <a:cubicBezTo>
                  <a:pt x="877230" y="211931"/>
                  <a:pt x="873919" y="211969"/>
                  <a:pt x="870347" y="211969"/>
                </a:cubicBezTo>
                <a:cubicBezTo>
                  <a:pt x="867222" y="211969"/>
                  <a:pt x="862831" y="211969"/>
                  <a:pt x="857176" y="211969"/>
                </a:cubicBezTo>
                <a:cubicBezTo>
                  <a:pt x="856506" y="207429"/>
                  <a:pt x="855576" y="203002"/>
                  <a:pt x="854385" y="198686"/>
                </a:cubicBezTo>
                <a:cubicBezTo>
                  <a:pt x="864952" y="199132"/>
                  <a:pt x="878830" y="199355"/>
                  <a:pt x="896020" y="199355"/>
                </a:cubicBezTo>
                <a:cubicBezTo>
                  <a:pt x="912912" y="199355"/>
                  <a:pt x="921990" y="191691"/>
                  <a:pt x="923255" y="176361"/>
                </a:cubicBezTo>
                <a:cubicBezTo>
                  <a:pt x="924744" y="157832"/>
                  <a:pt x="925823" y="136848"/>
                  <a:pt x="926492" y="113407"/>
                </a:cubicBezTo>
                <a:lnTo>
                  <a:pt x="800026" y="113407"/>
                </a:lnTo>
                <a:lnTo>
                  <a:pt x="806835" y="39179"/>
                </a:lnTo>
                <a:lnTo>
                  <a:pt x="819225" y="39179"/>
                </a:lnTo>
                <a:lnTo>
                  <a:pt x="813532" y="101799"/>
                </a:lnTo>
                <a:lnTo>
                  <a:pt x="896913" y="101799"/>
                </a:lnTo>
                <a:lnTo>
                  <a:pt x="902940" y="23775"/>
                </a:lnTo>
                <a:lnTo>
                  <a:pt x="790203" y="23775"/>
                </a:lnTo>
                <a:close/>
                <a:moveTo>
                  <a:pt x="977838" y="7144"/>
                </a:moveTo>
                <a:cubicBezTo>
                  <a:pt x="990265" y="16074"/>
                  <a:pt x="1002841" y="25599"/>
                  <a:pt x="1015566" y="35719"/>
                </a:cubicBezTo>
                <a:lnTo>
                  <a:pt x="1006636" y="45541"/>
                </a:lnTo>
                <a:cubicBezTo>
                  <a:pt x="995102" y="35570"/>
                  <a:pt x="982787" y="25747"/>
                  <a:pt x="969690" y="16074"/>
                </a:cubicBezTo>
                <a:close/>
                <a:moveTo>
                  <a:pt x="1328552" y="2121"/>
                </a:moveTo>
                <a:cubicBezTo>
                  <a:pt x="1341500" y="11274"/>
                  <a:pt x="1352922" y="19720"/>
                  <a:pt x="1362819" y="27459"/>
                </a:cubicBezTo>
                <a:lnTo>
                  <a:pt x="1354559" y="37058"/>
                </a:lnTo>
                <a:cubicBezTo>
                  <a:pt x="1342653" y="27012"/>
                  <a:pt x="1331379" y="18194"/>
                  <a:pt x="1320738" y="10604"/>
                </a:cubicBezTo>
                <a:close/>
                <a:moveTo>
                  <a:pt x="1259793" y="1228"/>
                </a:moveTo>
                <a:lnTo>
                  <a:pt x="1272518" y="1228"/>
                </a:lnTo>
                <a:cubicBezTo>
                  <a:pt x="1272071" y="17227"/>
                  <a:pt x="1271402" y="31998"/>
                  <a:pt x="1270509" y="45541"/>
                </a:cubicBezTo>
                <a:lnTo>
                  <a:pt x="1400547" y="45541"/>
                </a:lnTo>
                <a:lnTo>
                  <a:pt x="1400547" y="57485"/>
                </a:lnTo>
                <a:lnTo>
                  <a:pt x="1312590" y="57485"/>
                </a:lnTo>
                <a:lnTo>
                  <a:pt x="1312590" y="144996"/>
                </a:lnTo>
                <a:cubicBezTo>
                  <a:pt x="1335733" y="126690"/>
                  <a:pt x="1356048" y="104738"/>
                  <a:pt x="1373535" y="79139"/>
                </a:cubicBezTo>
                <a:lnTo>
                  <a:pt x="1384809" y="86283"/>
                </a:lnTo>
                <a:cubicBezTo>
                  <a:pt x="1363377" y="115826"/>
                  <a:pt x="1339305" y="140568"/>
                  <a:pt x="1312590" y="160511"/>
                </a:cubicBezTo>
                <a:lnTo>
                  <a:pt x="1312590" y="176808"/>
                </a:lnTo>
                <a:cubicBezTo>
                  <a:pt x="1311920" y="191244"/>
                  <a:pt x="1319064" y="198165"/>
                  <a:pt x="1334021" y="197569"/>
                </a:cubicBezTo>
                <a:lnTo>
                  <a:pt x="1361926" y="197569"/>
                </a:lnTo>
                <a:cubicBezTo>
                  <a:pt x="1376288" y="198165"/>
                  <a:pt x="1384213" y="192212"/>
                  <a:pt x="1385702" y="179710"/>
                </a:cubicBezTo>
                <a:cubicBezTo>
                  <a:pt x="1386892" y="172343"/>
                  <a:pt x="1388046" y="161218"/>
                  <a:pt x="1389162" y="146335"/>
                </a:cubicBezTo>
                <a:cubicBezTo>
                  <a:pt x="1392808" y="147675"/>
                  <a:pt x="1397124" y="148977"/>
                  <a:pt x="1402110" y="150242"/>
                </a:cubicBezTo>
                <a:cubicBezTo>
                  <a:pt x="1400771" y="163116"/>
                  <a:pt x="1399171" y="174687"/>
                  <a:pt x="1397310" y="184956"/>
                </a:cubicBezTo>
                <a:cubicBezTo>
                  <a:pt x="1395152" y="202220"/>
                  <a:pt x="1383879" y="210480"/>
                  <a:pt x="1363489" y="209736"/>
                </a:cubicBezTo>
                <a:lnTo>
                  <a:pt x="1331565" y="209736"/>
                </a:lnTo>
                <a:cubicBezTo>
                  <a:pt x="1310060" y="210183"/>
                  <a:pt x="1299605" y="200248"/>
                  <a:pt x="1300200" y="179933"/>
                </a:cubicBezTo>
                <a:lnTo>
                  <a:pt x="1300200" y="169441"/>
                </a:lnTo>
                <a:cubicBezTo>
                  <a:pt x="1285912" y="178966"/>
                  <a:pt x="1271885" y="187263"/>
                  <a:pt x="1258119" y="194332"/>
                </a:cubicBezTo>
                <a:cubicBezTo>
                  <a:pt x="1256110" y="190984"/>
                  <a:pt x="1253431" y="187263"/>
                  <a:pt x="1250082" y="183170"/>
                </a:cubicBezTo>
                <a:cubicBezTo>
                  <a:pt x="1266974" y="175580"/>
                  <a:pt x="1283680" y="165981"/>
                  <a:pt x="1300200" y="154372"/>
                </a:cubicBezTo>
                <a:lnTo>
                  <a:pt x="1300200" y="57485"/>
                </a:lnTo>
                <a:lnTo>
                  <a:pt x="1269616" y="57485"/>
                </a:lnTo>
                <a:cubicBezTo>
                  <a:pt x="1265225" y="129220"/>
                  <a:pt x="1240743" y="182017"/>
                  <a:pt x="1196169" y="215875"/>
                </a:cubicBezTo>
                <a:cubicBezTo>
                  <a:pt x="1193118" y="211708"/>
                  <a:pt x="1190142" y="208211"/>
                  <a:pt x="1187239" y="205383"/>
                </a:cubicBezTo>
                <a:cubicBezTo>
                  <a:pt x="1229283" y="174278"/>
                  <a:pt x="1252538" y="124978"/>
                  <a:pt x="1257003" y="57485"/>
                </a:cubicBezTo>
                <a:lnTo>
                  <a:pt x="1191593" y="57485"/>
                </a:lnTo>
                <a:lnTo>
                  <a:pt x="1191593" y="45541"/>
                </a:lnTo>
                <a:lnTo>
                  <a:pt x="1257896" y="45541"/>
                </a:lnTo>
                <a:cubicBezTo>
                  <a:pt x="1258863" y="31180"/>
                  <a:pt x="1259495" y="16408"/>
                  <a:pt x="1259793" y="1228"/>
                </a:cubicBezTo>
                <a:close/>
                <a:moveTo>
                  <a:pt x="1092808" y="0"/>
                </a:moveTo>
                <a:cubicBezTo>
                  <a:pt x="1096901" y="9004"/>
                  <a:pt x="1102110" y="21059"/>
                  <a:pt x="1108435" y="36165"/>
                </a:cubicBezTo>
                <a:lnTo>
                  <a:pt x="1097384" y="40072"/>
                </a:lnTo>
                <a:lnTo>
                  <a:pt x="1167371" y="40072"/>
                </a:lnTo>
                <a:lnTo>
                  <a:pt x="1167371" y="51681"/>
                </a:lnTo>
                <a:lnTo>
                  <a:pt x="1101291" y="51681"/>
                </a:lnTo>
                <a:lnTo>
                  <a:pt x="1101291" y="110728"/>
                </a:lnTo>
                <a:lnTo>
                  <a:pt x="1160785" y="110728"/>
                </a:lnTo>
                <a:lnTo>
                  <a:pt x="1160785" y="122114"/>
                </a:lnTo>
                <a:lnTo>
                  <a:pt x="1101291" y="122114"/>
                </a:lnTo>
                <a:lnTo>
                  <a:pt x="1101291" y="191207"/>
                </a:lnTo>
                <a:lnTo>
                  <a:pt x="1174515" y="191207"/>
                </a:lnTo>
                <a:lnTo>
                  <a:pt x="1174515" y="202816"/>
                </a:lnTo>
                <a:lnTo>
                  <a:pt x="1009204" y="202816"/>
                </a:lnTo>
                <a:lnTo>
                  <a:pt x="1009204" y="191207"/>
                </a:lnTo>
                <a:lnTo>
                  <a:pt x="1089013" y="191207"/>
                </a:lnTo>
                <a:lnTo>
                  <a:pt x="1089013" y="122114"/>
                </a:lnTo>
                <a:lnTo>
                  <a:pt x="1029742" y="122114"/>
                </a:lnTo>
                <a:lnTo>
                  <a:pt x="1029742" y="110728"/>
                </a:lnTo>
                <a:lnTo>
                  <a:pt x="1089013" y="110728"/>
                </a:lnTo>
                <a:lnTo>
                  <a:pt x="1089013" y="51681"/>
                </a:lnTo>
                <a:lnTo>
                  <a:pt x="1023603" y="51681"/>
                </a:lnTo>
                <a:lnTo>
                  <a:pt x="1023603" y="40072"/>
                </a:lnTo>
                <a:lnTo>
                  <a:pt x="1096045" y="40072"/>
                </a:lnTo>
                <a:cubicBezTo>
                  <a:pt x="1094705" y="36054"/>
                  <a:pt x="1091134" y="27012"/>
                  <a:pt x="1085329" y="12948"/>
                </a:cubicBezTo>
                <a:cubicBezTo>
                  <a:pt x="1083618" y="8781"/>
                  <a:pt x="1082390" y="5767"/>
                  <a:pt x="1081646" y="3907"/>
                </a:cubicBezTo>
                <a:close/>
              </a:path>
            </a:pathLst>
          </a:custGeom>
          <a:solidFill>
            <a:srgbClr val="D79D7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rgbClr val="D79D7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598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90</Words>
  <Application>Microsoft Office PowerPoint</Application>
  <PresentationFormat>宽屏</PresentationFormat>
  <Paragraphs>23</Paragraphs>
  <Slides>11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思源黑体 CN Medium</vt:lpstr>
      <vt:lpstr>微软雅黑 Light</vt:lpstr>
      <vt:lpstr>禹卫书法行书简体
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ChenYu</dc:creator>
  <cp:lastModifiedBy>YANGS</cp:lastModifiedBy>
  <cp:revision>99</cp:revision>
  <dcterms:created xsi:type="dcterms:W3CDTF">2018-01-21T06:52:45Z</dcterms:created>
  <dcterms:modified xsi:type="dcterms:W3CDTF">2018-01-28T16:20:40Z</dcterms:modified>
</cp:coreProperties>
</file>