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40" r:id="rId1"/>
  </p:sldMasterIdLst>
  <p:notesMasterIdLst>
    <p:notesMasterId r:id="rId25"/>
  </p:notesMasterIdLst>
  <p:handoutMasterIdLst>
    <p:handoutMasterId r:id="rId26"/>
  </p:handoutMasterIdLst>
  <p:sldIdLst>
    <p:sldId id="3206" r:id="rId2"/>
    <p:sldId id="3194" r:id="rId3"/>
    <p:sldId id="3193" r:id="rId4"/>
    <p:sldId id="3198" r:id="rId5"/>
    <p:sldId id="3167" r:id="rId6"/>
    <p:sldId id="3173" r:id="rId7"/>
    <p:sldId id="3162" r:id="rId8"/>
    <p:sldId id="3207" r:id="rId9"/>
    <p:sldId id="3200" r:id="rId10"/>
    <p:sldId id="3159" r:id="rId11"/>
    <p:sldId id="3171" r:id="rId12"/>
    <p:sldId id="3160" r:id="rId13"/>
    <p:sldId id="3208" r:id="rId14"/>
    <p:sldId id="3161" r:id="rId15"/>
    <p:sldId id="3201" r:id="rId16"/>
    <p:sldId id="3163" r:id="rId17"/>
    <p:sldId id="3199" r:id="rId18"/>
    <p:sldId id="3209" r:id="rId19"/>
    <p:sldId id="3157" r:id="rId20"/>
    <p:sldId id="3170" r:id="rId21"/>
    <p:sldId id="3169" r:id="rId22"/>
    <p:sldId id="3210" r:id="rId23"/>
    <p:sldId id="3211" r:id="rId24"/>
  </p:sldIdLst>
  <p:sldSz cx="12858750" cy="7232650"/>
  <p:notesSz cx="6858000" cy="9144000"/>
  <p:custDataLst>
    <p:tags r:id="rId27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588" userDrawn="1">
          <p15:clr>
            <a:srgbClr val="A4A3A4"/>
          </p15:clr>
        </p15:guide>
        <p15:guide id="7" pos="376" userDrawn="1">
          <p15:clr>
            <a:srgbClr val="A4A3A4"/>
          </p15:clr>
        </p15:guide>
        <p15:guide id="8" pos="135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AB85"/>
    <a:srgbClr val="F45712"/>
    <a:srgbClr val="28C7D4"/>
    <a:srgbClr val="F94D4D"/>
    <a:srgbClr val="FEFEFE"/>
    <a:srgbClr val="FFFFFF"/>
    <a:srgbClr val="8F1A12"/>
    <a:srgbClr val="F84E4B"/>
    <a:srgbClr val="26C8D2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58" autoAdjust="0"/>
    <p:restoredTop sz="92986" autoAdjust="0"/>
  </p:normalViewPr>
  <p:slideViewPr>
    <p:cSldViewPr>
      <p:cViewPr>
        <p:scale>
          <a:sx n="50" d="100"/>
          <a:sy n="50" d="100"/>
        </p:scale>
        <p:origin x="1500" y="528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5143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2018/1/29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700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88532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03806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248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36915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136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10008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pPr/>
              <a:t>20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7231843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93848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7299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6416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9801D8-EECC-45AB-9063-1BC64BFC2A9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0208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0629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39034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058DE2-74AF-4D07-BDC1-29FF74FBF8F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21526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8124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6872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合理交通结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354" y="361635"/>
            <a:ext cx="225016" cy="58664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34" tIns="48217" rIns="96434" bIns="48217" rtlCol="0" anchor="ctr"/>
          <a:lstStyle/>
          <a:p>
            <a:pPr algn="ctr" defTabSz="964278"/>
            <a:endParaRPr lang="zh-CN" altLang="en-US" sz="1969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69440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916671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4407" y="2246811"/>
            <a:ext cx="10929938" cy="155033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8813" y="4098502"/>
            <a:ext cx="9001125" cy="184834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26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5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79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706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13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5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98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41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4E67A1-5C53-42BD-AB2C-709FEF61F269}" type="datetimeFigureOut">
              <a:rPr lang="zh-CN" altLang="en-US"/>
              <a:pPr>
                <a:defRPr/>
              </a:pPr>
              <a:t>2018/1/29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5A80EFF5-4C64-44AF-903C-4654B01C43E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91001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2018/1/29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9753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2739" y="-1"/>
            <a:ext cx="12861489" cy="72516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70" y="3976365"/>
            <a:ext cx="12856380" cy="3275334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2011512" y="4374603"/>
            <a:ext cx="8856548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建筑相关工作汇报模板</a:t>
            </a:r>
            <a:endParaRPr lang="zh-CN" altLang="en-US" sz="66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3837305" y="5461144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SAFETY PPT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3990067" y="5920873"/>
            <a:ext cx="53111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适用于项目汇报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91478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4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9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1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51" grpId="0"/>
      <p:bldP spid="51" grpId="1"/>
      <p:bldP spid="55" grpId="0"/>
      <p:bldP spid="55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775" y="2488261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>
            <a:spLocks/>
          </p:cNvSpPr>
          <p:nvPr/>
        </p:nvSpPr>
        <p:spPr>
          <a:xfrm>
            <a:off x="1921565" y="4181487"/>
            <a:ext cx="1455234" cy="2585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>
            <a:spLocks/>
          </p:cNvSpPr>
          <p:nvPr/>
        </p:nvSpPr>
        <p:spPr>
          <a:xfrm>
            <a:off x="1317440" y="4453892"/>
            <a:ext cx="2069361" cy="295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331" y="4275845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631" y="2888865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92" y="2274291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314" y="3641555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775" y="4083905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1011" y="267752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323" y="191044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129" y="4731171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424" y="5500520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320" y="4612483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93" y="4048608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626" y="3513315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>
            <a:spLocks/>
          </p:cNvSpPr>
          <p:nvPr/>
        </p:nvSpPr>
        <p:spPr>
          <a:xfrm>
            <a:off x="3012487" y="2789890"/>
            <a:ext cx="1570103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>
            <a:spLocks/>
          </p:cNvSpPr>
          <p:nvPr/>
        </p:nvSpPr>
        <p:spPr>
          <a:xfrm>
            <a:off x="2480815" y="3057935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>
            <a:spLocks/>
          </p:cNvSpPr>
          <p:nvPr/>
        </p:nvSpPr>
        <p:spPr>
          <a:xfrm>
            <a:off x="6537398" y="2027076"/>
            <a:ext cx="1345070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>
            <a:spLocks/>
          </p:cNvSpPr>
          <p:nvPr/>
        </p:nvSpPr>
        <p:spPr>
          <a:xfrm>
            <a:off x="6525047" y="2305407"/>
            <a:ext cx="1711411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>
            <a:spLocks/>
          </p:cNvSpPr>
          <p:nvPr/>
        </p:nvSpPr>
        <p:spPr>
          <a:xfrm>
            <a:off x="8178236" y="4846199"/>
            <a:ext cx="1344226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>
            <a:spLocks/>
          </p:cNvSpPr>
          <p:nvPr/>
        </p:nvSpPr>
        <p:spPr>
          <a:xfrm>
            <a:off x="8148542" y="5117987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>
            <a:spLocks/>
          </p:cNvSpPr>
          <p:nvPr/>
        </p:nvSpPr>
        <p:spPr>
          <a:xfrm>
            <a:off x="3643595" y="4148848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>
            <a:spLocks/>
          </p:cNvSpPr>
          <p:nvPr/>
        </p:nvSpPr>
        <p:spPr>
          <a:xfrm>
            <a:off x="4856837" y="2729575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>
            <a:spLocks/>
          </p:cNvSpPr>
          <p:nvPr/>
        </p:nvSpPr>
        <p:spPr>
          <a:xfrm>
            <a:off x="6038611" y="1962500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>
            <a:spLocks/>
          </p:cNvSpPr>
          <p:nvPr/>
        </p:nvSpPr>
        <p:spPr>
          <a:xfrm>
            <a:off x="7673952" y="4802126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068" y="2434194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6870" y="2605157"/>
            <a:ext cx="378675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>
            <a:spLocks/>
          </p:cNvSpPr>
          <p:nvPr/>
        </p:nvSpPr>
        <p:spPr>
          <a:xfrm>
            <a:off x="9891241" y="3044749"/>
            <a:ext cx="934041" cy="37429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 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810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9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2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>
            <a:spLocks/>
          </p:cNvSpPr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>
            <a:spLocks/>
          </p:cNvSpPr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>
            <a:spLocks/>
          </p:cNvSpPr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>
            <a:spLocks/>
          </p:cNvSpPr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871613" y="462355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25480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7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5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>
            <a:grpSpLocks/>
          </p:cNvGrpSpPr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>
            <a:grpSpLocks/>
          </p:cNvGrpSpPr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>
            <a:grpSpLocks/>
          </p:cNvGrpSpPr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878" y="4636282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4274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517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486" y="3778564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>
            <a:grpSpLocks/>
          </p:cNvGrpSpPr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 cap="flat" cmpd="sng">
                  <a:solidFill>
                    <a:srgbClr val="BABABA"/>
                  </a:solidFill>
                  <a:bevel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406" y="3778564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588" y="1918845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39" y="4649851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011" y="1918845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611" y="2338259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020" y="2338259"/>
            <a:ext cx="759945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322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153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87311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9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2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8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1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27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03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5455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725" y="3399261"/>
            <a:ext cx="3675254" cy="679464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1414" y="3399261"/>
            <a:ext cx="3684151" cy="679464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870" y="1895287"/>
            <a:ext cx="4049174" cy="906895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1415" y="1895287"/>
            <a:ext cx="4063622" cy="906895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590" y="4735338"/>
            <a:ext cx="4080521" cy="906895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1414" y="4735338"/>
            <a:ext cx="4063615" cy="906895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2232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2232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2232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044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044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044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6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>
            <a:spLocks/>
          </p:cNvSpPr>
          <p:nvPr/>
        </p:nvSpPr>
        <p:spPr>
          <a:xfrm>
            <a:off x="2110647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>
            <a:spLocks/>
          </p:cNvSpPr>
          <p:nvPr/>
        </p:nvSpPr>
        <p:spPr>
          <a:xfrm>
            <a:off x="2110647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>
            <a:spLocks/>
          </p:cNvSpPr>
          <p:nvPr/>
        </p:nvSpPr>
        <p:spPr>
          <a:xfrm>
            <a:off x="2110645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>
            <a:spLocks/>
          </p:cNvSpPr>
          <p:nvPr/>
        </p:nvSpPr>
        <p:spPr>
          <a:xfrm>
            <a:off x="7959303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>
            <a:spLocks/>
          </p:cNvSpPr>
          <p:nvPr/>
        </p:nvSpPr>
        <p:spPr>
          <a:xfrm>
            <a:off x="7959303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>
            <a:spLocks/>
          </p:cNvSpPr>
          <p:nvPr/>
        </p:nvSpPr>
        <p:spPr>
          <a:xfrm>
            <a:off x="7959302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>
            <a:spLocks/>
          </p:cNvSpPr>
          <p:nvPr/>
        </p:nvSpPr>
        <p:spPr>
          <a:xfrm>
            <a:off x="2110646" y="2656285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>
            <a:spLocks/>
          </p:cNvSpPr>
          <p:nvPr/>
        </p:nvSpPr>
        <p:spPr>
          <a:xfrm>
            <a:off x="2110645" y="4164516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>
            <a:spLocks/>
          </p:cNvSpPr>
          <p:nvPr/>
        </p:nvSpPr>
        <p:spPr>
          <a:xfrm>
            <a:off x="2110645" y="5763832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>
            <a:spLocks/>
          </p:cNvSpPr>
          <p:nvPr/>
        </p:nvSpPr>
        <p:spPr>
          <a:xfrm>
            <a:off x="8352892" y="266341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>
            <a:spLocks/>
          </p:cNvSpPr>
          <p:nvPr/>
        </p:nvSpPr>
        <p:spPr>
          <a:xfrm>
            <a:off x="8352890" y="417164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>
            <a:spLocks/>
          </p:cNvSpPr>
          <p:nvPr/>
        </p:nvSpPr>
        <p:spPr>
          <a:xfrm>
            <a:off x="8352890" y="5770961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285" y="2359668"/>
            <a:ext cx="2808957" cy="2808955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65" tIns="53565" rIns="53565" bIns="53565" anchor="ctr"/>
            <a:lstStyle/>
            <a:p>
              <a:pPr>
                <a:lnSpc>
                  <a:spcPct val="120000"/>
                </a:lnSpc>
                <a:spcBef>
                  <a:spcPts val="4746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年度工作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内容概述</a:t>
              </a:r>
            </a:p>
          </p:txBody>
        </p:sp>
      </p:grpSp>
      <p:sp>
        <p:nvSpPr>
          <p:cNvPr id="50" name="文本框 49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02564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4"/>
          <p:cNvSpPr/>
          <p:nvPr/>
        </p:nvSpPr>
        <p:spPr>
          <a:xfrm>
            <a:off x="-26549" y="-29064"/>
            <a:ext cx="12884505" cy="7281428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5584755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4 h 5163074"/>
              <a:gd name="connsiteX1" fmla="*/ 7075940 w 7075940"/>
              <a:gd name="connsiteY1" fmla="*/ 0 h 5163074"/>
              <a:gd name="connsiteX2" fmla="*/ 5584755 w 7075940"/>
              <a:gd name="connsiteY2" fmla="*/ 5163074 h 5163074"/>
              <a:gd name="connsiteX3" fmla="*/ 0 w 7075940"/>
              <a:gd name="connsiteY3" fmla="*/ 5148604 h 5163074"/>
              <a:gd name="connsiteX4" fmla="*/ 0 w 7075940"/>
              <a:gd name="connsiteY4" fmla="*/ 2016764 h 51630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4">
                <a:moveTo>
                  <a:pt x="0" y="2016764"/>
                </a:moveTo>
                <a:lnTo>
                  <a:pt x="7075940" y="0"/>
                </a:lnTo>
                <a:lnTo>
                  <a:pt x="5584755" y="5163074"/>
                </a:lnTo>
                <a:lnTo>
                  <a:pt x="0" y="5148604"/>
                </a:lnTo>
                <a:lnTo>
                  <a:pt x="0" y="2016764"/>
                </a:lnTo>
                <a:close/>
              </a:path>
            </a:pathLst>
          </a:cu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26549" y="-29067"/>
            <a:ext cx="9948084" cy="7281429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5940" h="5163075">
                <a:moveTo>
                  <a:pt x="0" y="2016765"/>
                </a:moveTo>
                <a:lnTo>
                  <a:pt x="7075940" y="0"/>
                </a:lnTo>
                <a:lnTo>
                  <a:pt x="4176869" y="5163075"/>
                </a:lnTo>
                <a:lnTo>
                  <a:pt x="0" y="5148605"/>
                </a:lnTo>
                <a:lnTo>
                  <a:pt x="0" y="2016765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89" y="1794075"/>
            <a:ext cx="5742660" cy="5429205"/>
          </a:xfrm>
          <a:custGeom>
            <a:avLst/>
            <a:gdLst>
              <a:gd name="connsiteX0" fmla="*/ 0 w 4139952"/>
              <a:gd name="connsiteY0" fmla="*/ 0 h 3141641"/>
              <a:gd name="connsiteX1" fmla="*/ 4139952 w 4139952"/>
              <a:gd name="connsiteY1" fmla="*/ 0 h 3141641"/>
              <a:gd name="connsiteX2" fmla="*/ 4139952 w 4139952"/>
              <a:gd name="connsiteY2" fmla="*/ 3141641 h 3141641"/>
              <a:gd name="connsiteX3" fmla="*/ 0 w 4139952"/>
              <a:gd name="connsiteY3" fmla="*/ 3141641 h 3141641"/>
              <a:gd name="connsiteX4" fmla="*/ 0 w 4139952"/>
              <a:gd name="connsiteY4" fmla="*/ 0 h 3141641"/>
              <a:gd name="connsiteX0" fmla="*/ 0 w 4546352"/>
              <a:gd name="connsiteY0" fmla="*/ 508000 h 3649641"/>
              <a:gd name="connsiteX1" fmla="*/ 4546352 w 4546352"/>
              <a:gd name="connsiteY1" fmla="*/ 0 h 3649641"/>
              <a:gd name="connsiteX2" fmla="*/ 4139952 w 4546352"/>
              <a:gd name="connsiteY2" fmla="*/ 3649641 h 3649641"/>
              <a:gd name="connsiteX3" fmla="*/ 0 w 4546352"/>
              <a:gd name="connsiteY3" fmla="*/ 3649641 h 3649641"/>
              <a:gd name="connsiteX4" fmla="*/ 0 w 4546352"/>
              <a:gd name="connsiteY4" fmla="*/ 508000 h 3649641"/>
              <a:gd name="connsiteX0" fmla="*/ 0 w 4641602"/>
              <a:gd name="connsiteY0" fmla="*/ 755650 h 3897291"/>
              <a:gd name="connsiteX1" fmla="*/ 4641602 w 4641602"/>
              <a:gd name="connsiteY1" fmla="*/ 0 h 3897291"/>
              <a:gd name="connsiteX2" fmla="*/ 4139952 w 4641602"/>
              <a:gd name="connsiteY2" fmla="*/ 3897291 h 3897291"/>
              <a:gd name="connsiteX3" fmla="*/ 0 w 4641602"/>
              <a:gd name="connsiteY3" fmla="*/ 3897291 h 3897291"/>
              <a:gd name="connsiteX4" fmla="*/ 0 w 4641602"/>
              <a:gd name="connsiteY4" fmla="*/ 755650 h 38972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641602" h="3897291">
                <a:moveTo>
                  <a:pt x="0" y="755650"/>
                </a:moveTo>
                <a:lnTo>
                  <a:pt x="4641602" y="0"/>
                </a:lnTo>
                <a:lnTo>
                  <a:pt x="4139952" y="3897291"/>
                </a:lnTo>
                <a:lnTo>
                  <a:pt x="0" y="3897291"/>
                </a:lnTo>
                <a:lnTo>
                  <a:pt x="0" y="755650"/>
                </a:ln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5725971" y="4398455"/>
            <a:ext cx="5235389" cy="1202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11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US" altLang="zh-CN" sz="111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 flipV="1">
            <a:off x="5814449" y="4365932"/>
            <a:ext cx="4938958" cy="4571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725971" y="3904322"/>
            <a:ext cx="4669799" cy="461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YOUR TITLE</a:t>
            </a:r>
            <a:endParaRPr lang="zh-CN" altLang="en-US" sz="24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91718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 animBg="1"/>
      <p:bldP spid="8" grpId="0" animBg="1"/>
      <p:bldP spid="12" grpId="0"/>
      <p:bldP spid="13" grpId="0" animBg="1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704" y="2642447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960" y="2642444"/>
            <a:ext cx="2381924" cy="706189"/>
            <a:chOff x="509993" y="4146958"/>
            <a:chExt cx="2041329" cy="669729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704" y="3827459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704" y="5012472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960" y="5012470"/>
            <a:ext cx="2381924" cy="706189"/>
            <a:chOff x="509993" y="4146958"/>
            <a:chExt cx="2041329" cy="669729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960" y="3827457"/>
            <a:ext cx="2381924" cy="706189"/>
            <a:chOff x="509993" y="4146958"/>
            <a:chExt cx="2041329" cy="669729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933" y="2290442"/>
            <a:ext cx="4201490" cy="4180924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2437032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3046291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2437032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72" y="5221893"/>
            <a:ext cx="788611" cy="460983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741" y="3597726"/>
            <a:ext cx="693597" cy="54366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18" tIns="48210" rIns="96418" bIns="48210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693" y="3459063"/>
            <a:ext cx="514128" cy="761132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336" y="2607773"/>
            <a:ext cx="3073325" cy="170258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rgbClr val="28C7D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09807" y="5468938"/>
            <a:ext cx="796846" cy="796846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899926" y="4526830"/>
            <a:ext cx="796846" cy="796846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7729" y="4672077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123" y="4934237"/>
            <a:ext cx="960400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5973" y="5614185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6838" y="5876346"/>
            <a:ext cx="1139915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265407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19"/>
          <p:cNvSpPr/>
          <p:nvPr/>
        </p:nvSpPr>
        <p:spPr>
          <a:xfrm>
            <a:off x="2384" y="1145"/>
            <a:ext cx="12859517" cy="3615185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2384" y="1145"/>
            <a:ext cx="4771013" cy="3615185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3533495" y="5292202"/>
            <a:ext cx="2466171" cy="1939309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127000" dist="12700" dir="135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5999667" y="4574771"/>
            <a:ext cx="2466171" cy="2656738"/>
          </a:xfrm>
          <a:prstGeom prst="rect">
            <a:avLst/>
          </a:pr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8465838" y="4574771"/>
            <a:ext cx="2467965" cy="2656738"/>
          </a:xfrm>
          <a:prstGeom prst="rect">
            <a:avLst/>
          </a:pr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393" tIns="48196" rIns="96393" bIns="48196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779675" y="5292201"/>
            <a:ext cx="1861717" cy="1393278"/>
            <a:chOff x="3779017" y="5292615"/>
            <a:chExt cx="1862177" cy="1393622"/>
          </a:xfrm>
        </p:grpSpPr>
        <p:sp>
          <p:nvSpPr>
            <p:cNvPr id="31" name="Rectangle 30"/>
            <p:cNvSpPr/>
            <p:nvPr/>
          </p:nvSpPr>
          <p:spPr>
            <a:xfrm>
              <a:off x="3873926" y="5292615"/>
              <a:ext cx="526993" cy="52699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bg1"/>
                  </a:solidFill>
                  <a:latin typeface="+mj-lt"/>
                </a:rPr>
                <a:t>01</a:t>
              </a:r>
              <a:endParaRPr lang="en-US" dirty="0">
                <a:solidFill>
                  <a:schemeClr val="bg1"/>
                </a:solidFill>
                <a:latin typeface="+mj-lt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624935" y="5434398"/>
              <a:ext cx="82586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id-ID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3779017" y="6109156"/>
              <a:ext cx="1862177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6392569" y="5028566"/>
            <a:ext cx="1972937" cy="2077766"/>
            <a:chOff x="6392557" y="5028914"/>
            <a:chExt cx="1973425" cy="2078280"/>
          </a:xfrm>
        </p:grpSpPr>
        <p:sp>
          <p:nvSpPr>
            <p:cNvPr id="40" name="Rectangle 39"/>
            <p:cNvSpPr/>
            <p:nvPr/>
          </p:nvSpPr>
          <p:spPr>
            <a:xfrm>
              <a:off x="6875920" y="5028914"/>
              <a:ext cx="898003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altLang="zh-CN" sz="20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42" name="Rectangle 41"/>
            <p:cNvSpPr/>
            <p:nvPr/>
          </p:nvSpPr>
          <p:spPr>
            <a:xfrm>
              <a:off x="6392557" y="5579416"/>
              <a:ext cx="1973425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7040294" y="6430367"/>
              <a:ext cx="678559" cy="676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02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713354" y="5028566"/>
            <a:ext cx="1972937" cy="2077766"/>
            <a:chOff x="8713914" y="5028914"/>
            <a:chExt cx="1973425" cy="2078280"/>
          </a:xfrm>
        </p:grpSpPr>
        <p:sp>
          <p:nvSpPr>
            <p:cNvPr id="44" name="Rectangle 43"/>
            <p:cNvSpPr/>
            <p:nvPr/>
          </p:nvSpPr>
          <p:spPr>
            <a:xfrm>
              <a:off x="9235640" y="5028914"/>
              <a:ext cx="82586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id-ID" altLang="zh-CN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TITLE</a:t>
              </a: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8713914" y="5579416"/>
              <a:ext cx="1973425" cy="577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点击添加相关标题文字，点击添加相关标题文字，点击添加相关标题文字，</a:t>
              </a:r>
              <a:endParaRPr lang="en-US" altLang="zh-CN" sz="105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9361651" y="6430367"/>
              <a:ext cx="678559" cy="67682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3797" dirty="0">
                  <a:solidFill>
                    <a:schemeClr val="bg1"/>
                  </a:solidFill>
                  <a:latin typeface="+mj-lt"/>
                </a:rPr>
                <a:t>03</a:t>
              </a:r>
            </a:p>
          </p:txBody>
        </p:sp>
      </p:grpSp>
      <p:sp>
        <p:nvSpPr>
          <p:cNvPr id="21" name="Rectangle 20"/>
          <p:cNvSpPr/>
          <p:nvPr/>
        </p:nvSpPr>
        <p:spPr>
          <a:xfrm>
            <a:off x="1048638" y="1431335"/>
            <a:ext cx="2484855" cy="1142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id-ID" altLang="zh-CN" sz="105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050995" y="779716"/>
            <a:ext cx="2011841" cy="5723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id-ID" altLang="zh-CN" sz="2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YOUR TITLE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501497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0" grpId="0" animBg="1"/>
      <p:bldP spid="25" grpId="0" animBg="1"/>
      <p:bldP spid="29" grpId="0" animBg="1"/>
      <p:bldP spid="30" grpId="0" animBg="1"/>
      <p:bldP spid="21" grpId="0"/>
      <p:bldP spid="2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04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757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46292" y="2313745"/>
            <a:ext cx="2059047" cy="235564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961578" y="3120278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4" name="Group 43"/>
          <p:cNvGrpSpPr/>
          <p:nvPr/>
        </p:nvGrpSpPr>
        <p:grpSpPr>
          <a:xfrm>
            <a:off x="1467166" y="3450562"/>
            <a:ext cx="2605160" cy="867232"/>
            <a:chOff x="676275" y="2281463"/>
            <a:chExt cx="2133600" cy="710255"/>
          </a:xfrm>
        </p:grpSpPr>
        <p:sp>
          <p:nvSpPr>
            <p:cNvPr id="40" name="Rectangle 39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</a:p>
          </p:txBody>
        </p:sp>
        <p:sp>
          <p:nvSpPr>
            <p:cNvPr id="41" name="Right Triangle 40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Right Triangle 41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Freeform 144"/>
          <p:cNvSpPr>
            <a:spLocks noEditPoints="1"/>
          </p:cNvSpPr>
          <p:nvPr/>
        </p:nvSpPr>
        <p:spPr bwMode="auto">
          <a:xfrm>
            <a:off x="2556258" y="2581907"/>
            <a:ext cx="451251" cy="391323"/>
          </a:xfrm>
          <a:custGeom>
            <a:avLst/>
            <a:gdLst/>
            <a:ahLst/>
            <a:cxnLst>
              <a:cxn ang="0">
                <a:pos x="59" y="26"/>
              </a:cxn>
              <a:cxn ang="0">
                <a:pos x="57" y="28"/>
              </a:cxn>
              <a:cxn ang="0">
                <a:pos x="20" y="32"/>
              </a:cxn>
              <a:cxn ang="0">
                <a:pos x="20" y="35"/>
              </a:cxn>
              <a:cxn ang="0">
                <a:pos x="19" y="37"/>
              </a:cxn>
              <a:cxn ang="0">
                <a:pos x="52" y="37"/>
              </a:cxn>
              <a:cxn ang="0">
                <a:pos x="55" y="39"/>
              </a:cxn>
              <a:cxn ang="0">
                <a:pos x="52" y="42"/>
              </a:cxn>
              <a:cxn ang="0">
                <a:pos x="16" y="42"/>
              </a:cxn>
              <a:cxn ang="0">
                <a:pos x="13" y="39"/>
              </a:cxn>
              <a:cxn ang="0">
                <a:pos x="16" y="34"/>
              </a:cxn>
              <a:cxn ang="0">
                <a:pos x="9" y="5"/>
              </a:cxn>
              <a:cxn ang="0">
                <a:pos x="2" y="5"/>
              </a:cxn>
              <a:cxn ang="0">
                <a:pos x="0" y="3"/>
              </a:cxn>
              <a:cxn ang="0">
                <a:pos x="2" y="0"/>
              </a:cxn>
              <a:cxn ang="0">
                <a:pos x="11" y="0"/>
              </a:cxn>
              <a:cxn ang="0">
                <a:pos x="14" y="5"/>
              </a:cxn>
              <a:cxn ang="0">
                <a:pos x="57" y="5"/>
              </a:cxn>
              <a:cxn ang="0">
                <a:pos x="59" y="7"/>
              </a:cxn>
              <a:cxn ang="0">
                <a:pos x="59" y="26"/>
              </a:cxn>
              <a:cxn ang="0">
                <a:pos x="18" y="51"/>
              </a:cxn>
              <a:cxn ang="0">
                <a:pos x="13" y="46"/>
              </a:cxn>
              <a:cxn ang="0">
                <a:pos x="18" y="42"/>
              </a:cxn>
              <a:cxn ang="0">
                <a:pos x="23" y="46"/>
              </a:cxn>
              <a:cxn ang="0">
                <a:pos x="18" y="51"/>
              </a:cxn>
              <a:cxn ang="0">
                <a:pos x="50" y="51"/>
              </a:cxn>
              <a:cxn ang="0">
                <a:pos x="45" y="46"/>
              </a:cxn>
              <a:cxn ang="0">
                <a:pos x="50" y="42"/>
              </a:cxn>
              <a:cxn ang="0">
                <a:pos x="55" y="46"/>
              </a:cxn>
              <a:cxn ang="0">
                <a:pos x="50" y="51"/>
              </a:cxn>
            </a:cxnLst>
            <a:rect l="0" t="0" r="r" b="b"/>
            <a:pathLst>
              <a:path w="59" h="51">
                <a:moveTo>
                  <a:pt x="59" y="26"/>
                </a:moveTo>
                <a:cubicBezTo>
                  <a:pt x="59" y="27"/>
                  <a:pt x="58" y="28"/>
                  <a:pt x="57" y="28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3"/>
                  <a:pt x="20" y="34"/>
                  <a:pt x="20" y="35"/>
                </a:cubicBezTo>
                <a:cubicBezTo>
                  <a:pt x="20" y="36"/>
                  <a:pt x="20" y="36"/>
                  <a:pt x="19" y="37"/>
                </a:cubicBezTo>
                <a:cubicBezTo>
                  <a:pt x="52" y="37"/>
                  <a:pt x="52" y="37"/>
                  <a:pt x="52" y="37"/>
                </a:cubicBezTo>
                <a:cubicBezTo>
                  <a:pt x="54" y="37"/>
                  <a:pt x="55" y="38"/>
                  <a:pt x="55" y="39"/>
                </a:cubicBezTo>
                <a:cubicBezTo>
                  <a:pt x="55" y="41"/>
                  <a:pt x="54" y="42"/>
                  <a:pt x="52" y="42"/>
                </a:cubicBezTo>
                <a:cubicBezTo>
                  <a:pt x="16" y="42"/>
                  <a:pt x="16" y="42"/>
                  <a:pt x="16" y="42"/>
                </a:cubicBezTo>
                <a:cubicBezTo>
                  <a:pt x="15" y="42"/>
                  <a:pt x="13" y="41"/>
                  <a:pt x="13" y="39"/>
                </a:cubicBezTo>
                <a:cubicBezTo>
                  <a:pt x="13" y="38"/>
                  <a:pt x="15" y="35"/>
                  <a:pt x="16" y="34"/>
                </a:cubicBezTo>
                <a:cubicBezTo>
                  <a:pt x="9" y="5"/>
                  <a:pt x="9" y="5"/>
                  <a:pt x="9" y="5"/>
                </a:cubicBezTo>
                <a:cubicBezTo>
                  <a:pt x="2" y="5"/>
                  <a:pt x="2" y="5"/>
                  <a:pt x="2" y="5"/>
                </a:cubicBezTo>
                <a:cubicBezTo>
                  <a:pt x="1" y="5"/>
                  <a:pt x="0" y="4"/>
                  <a:pt x="0" y="3"/>
                </a:cubicBezTo>
                <a:cubicBezTo>
                  <a:pt x="0" y="2"/>
                  <a:pt x="1" y="0"/>
                  <a:pt x="2" y="0"/>
                </a:cubicBezTo>
                <a:cubicBezTo>
                  <a:pt x="11" y="0"/>
                  <a:pt x="11" y="0"/>
                  <a:pt x="11" y="0"/>
                </a:cubicBezTo>
                <a:cubicBezTo>
                  <a:pt x="14" y="0"/>
                  <a:pt x="14" y="3"/>
                  <a:pt x="14" y="5"/>
                </a:cubicBezTo>
                <a:cubicBezTo>
                  <a:pt x="57" y="5"/>
                  <a:pt x="57" y="5"/>
                  <a:pt x="57" y="5"/>
                </a:cubicBezTo>
                <a:cubicBezTo>
                  <a:pt x="58" y="5"/>
                  <a:pt x="59" y="6"/>
                  <a:pt x="59" y="7"/>
                </a:cubicBezTo>
                <a:lnTo>
                  <a:pt x="59" y="26"/>
                </a:lnTo>
                <a:close/>
                <a:moveTo>
                  <a:pt x="18" y="51"/>
                </a:moveTo>
                <a:cubicBezTo>
                  <a:pt x="16" y="51"/>
                  <a:pt x="13" y="49"/>
                  <a:pt x="13" y="46"/>
                </a:cubicBezTo>
                <a:cubicBezTo>
                  <a:pt x="13" y="44"/>
                  <a:pt x="16" y="42"/>
                  <a:pt x="18" y="42"/>
                </a:cubicBezTo>
                <a:cubicBezTo>
                  <a:pt x="21" y="42"/>
                  <a:pt x="23" y="44"/>
                  <a:pt x="23" y="46"/>
                </a:cubicBezTo>
                <a:cubicBezTo>
                  <a:pt x="23" y="49"/>
                  <a:pt x="21" y="51"/>
                  <a:pt x="18" y="51"/>
                </a:cubicBezTo>
                <a:close/>
                <a:moveTo>
                  <a:pt x="50" y="51"/>
                </a:moveTo>
                <a:cubicBezTo>
                  <a:pt x="47" y="51"/>
                  <a:pt x="45" y="49"/>
                  <a:pt x="45" y="46"/>
                </a:cubicBezTo>
                <a:cubicBezTo>
                  <a:pt x="45" y="44"/>
                  <a:pt x="47" y="42"/>
                  <a:pt x="50" y="42"/>
                </a:cubicBezTo>
                <a:cubicBezTo>
                  <a:pt x="53" y="42"/>
                  <a:pt x="55" y="44"/>
                  <a:pt x="55" y="46"/>
                </a:cubicBezTo>
                <a:cubicBezTo>
                  <a:pt x="55" y="49"/>
                  <a:pt x="53" y="51"/>
                  <a:pt x="50" y="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4189134" y="3400892"/>
            <a:ext cx="2046911" cy="235564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4392285" y="4207424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8" name="Group 47"/>
          <p:cNvGrpSpPr/>
          <p:nvPr/>
        </p:nvGrpSpPr>
        <p:grpSpPr>
          <a:xfrm>
            <a:off x="3910008" y="4537707"/>
            <a:ext cx="2605160" cy="867232"/>
            <a:chOff x="676275" y="2281463"/>
            <a:chExt cx="2133600" cy="710255"/>
          </a:xfrm>
        </p:grpSpPr>
        <p:sp>
          <p:nvSpPr>
            <p:cNvPr id="49" name="Rectangle 48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80%</a:t>
              </a:r>
            </a:p>
          </p:txBody>
        </p:sp>
        <p:sp>
          <p:nvSpPr>
            <p:cNvPr id="50" name="Right Triangle 49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ight Triangle 50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3" name="Rectangle 52"/>
          <p:cNvSpPr/>
          <p:nvPr/>
        </p:nvSpPr>
        <p:spPr>
          <a:xfrm>
            <a:off x="6628439" y="2313745"/>
            <a:ext cx="2046911" cy="2355642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831589" y="3120278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5" name="Group 54"/>
          <p:cNvGrpSpPr/>
          <p:nvPr/>
        </p:nvGrpSpPr>
        <p:grpSpPr>
          <a:xfrm>
            <a:off x="6349313" y="3450562"/>
            <a:ext cx="2605160" cy="867232"/>
            <a:chOff x="676275" y="2281463"/>
            <a:chExt cx="2133600" cy="710255"/>
          </a:xfrm>
        </p:grpSpPr>
        <p:sp>
          <p:nvSpPr>
            <p:cNvPr id="56" name="Rectangle 55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70%</a:t>
              </a:r>
            </a:p>
          </p:txBody>
        </p:sp>
        <p:sp>
          <p:nvSpPr>
            <p:cNvPr id="57" name="Right Triangle 56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8" name="Right Triangle 57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0" name="Rectangle 59"/>
          <p:cNvSpPr/>
          <p:nvPr/>
        </p:nvSpPr>
        <p:spPr>
          <a:xfrm>
            <a:off x="9059145" y="3400892"/>
            <a:ext cx="2046911" cy="2355642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9262297" y="4207424"/>
            <a:ext cx="1628981" cy="4431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62" name="Group 61"/>
          <p:cNvGrpSpPr/>
          <p:nvPr/>
        </p:nvGrpSpPr>
        <p:grpSpPr>
          <a:xfrm>
            <a:off x="8780020" y="4537707"/>
            <a:ext cx="2605160" cy="867232"/>
            <a:chOff x="676275" y="2281463"/>
            <a:chExt cx="2133600" cy="710255"/>
          </a:xfrm>
        </p:grpSpPr>
        <p:sp>
          <p:nvSpPr>
            <p:cNvPr id="63" name="Rectangle 62"/>
            <p:cNvSpPr/>
            <p:nvPr/>
          </p:nvSpPr>
          <p:spPr>
            <a:xfrm>
              <a:off x="676275" y="2510271"/>
              <a:ext cx="2133600" cy="481447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60%</a:t>
              </a:r>
            </a:p>
          </p:txBody>
        </p:sp>
        <p:sp>
          <p:nvSpPr>
            <p:cNvPr id="64" name="Right Triangle 63"/>
            <p:cNvSpPr/>
            <p:nvPr/>
          </p:nvSpPr>
          <p:spPr>
            <a:xfrm flipH="1">
              <a:off x="676275" y="2281463"/>
              <a:ext cx="228600" cy="2286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5" name="Right Triangle 64"/>
            <p:cNvSpPr/>
            <p:nvPr/>
          </p:nvSpPr>
          <p:spPr>
            <a:xfrm>
              <a:off x="2581275" y="2281463"/>
              <a:ext cx="228600" cy="228600"/>
            </a:xfrm>
            <a:prstGeom prst="rtTriangle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67" name="Freeform 145"/>
          <p:cNvSpPr>
            <a:spLocks/>
          </p:cNvSpPr>
          <p:nvPr/>
        </p:nvSpPr>
        <p:spPr bwMode="auto">
          <a:xfrm>
            <a:off x="4997250" y="3684563"/>
            <a:ext cx="430679" cy="371383"/>
          </a:xfrm>
          <a:custGeom>
            <a:avLst/>
            <a:gdLst/>
            <a:ahLst/>
            <a:cxnLst>
              <a:cxn ang="0">
                <a:pos x="64" y="51"/>
              </a:cxn>
              <a:cxn ang="0">
                <a:pos x="60" y="55"/>
              </a:cxn>
              <a:cxn ang="0">
                <a:pos x="49" y="55"/>
              </a:cxn>
              <a:cxn ang="0">
                <a:pos x="45" y="51"/>
              </a:cxn>
              <a:cxn ang="0">
                <a:pos x="45" y="40"/>
              </a:cxn>
              <a:cxn ang="0">
                <a:pos x="49" y="36"/>
              </a:cxn>
              <a:cxn ang="0">
                <a:pos x="52" y="36"/>
              </a:cxn>
              <a:cxn ang="0">
                <a:pos x="52" y="30"/>
              </a:cxn>
              <a:cxn ang="0">
                <a:pos x="34" y="30"/>
              </a:cxn>
              <a:cxn ang="0">
                <a:pos x="34" y="36"/>
              </a:cxn>
              <a:cxn ang="0">
                <a:pos x="37" y="36"/>
              </a:cxn>
              <a:cxn ang="0">
                <a:pos x="41" y="40"/>
              </a:cxn>
              <a:cxn ang="0">
                <a:pos x="41" y="51"/>
              </a:cxn>
              <a:cxn ang="0">
                <a:pos x="37" y="55"/>
              </a:cxn>
              <a:cxn ang="0">
                <a:pos x="26" y="55"/>
              </a:cxn>
              <a:cxn ang="0">
                <a:pos x="23" y="51"/>
              </a:cxn>
              <a:cxn ang="0">
                <a:pos x="23" y="40"/>
              </a:cxn>
              <a:cxn ang="0">
                <a:pos x="26" y="36"/>
              </a:cxn>
              <a:cxn ang="0">
                <a:pos x="29" y="36"/>
              </a:cxn>
              <a:cxn ang="0">
                <a:pos x="29" y="30"/>
              </a:cxn>
              <a:cxn ang="0">
                <a:pos x="11" y="30"/>
              </a:cxn>
              <a:cxn ang="0">
                <a:pos x="11" y="36"/>
              </a:cxn>
              <a:cxn ang="0">
                <a:pos x="15" y="36"/>
              </a:cxn>
              <a:cxn ang="0">
                <a:pos x="18" y="40"/>
              </a:cxn>
              <a:cxn ang="0">
                <a:pos x="18" y="51"/>
              </a:cxn>
              <a:cxn ang="0">
                <a:pos x="15" y="55"/>
              </a:cxn>
              <a:cxn ang="0">
                <a:pos x="3" y="55"/>
              </a:cxn>
              <a:cxn ang="0">
                <a:pos x="0" y="51"/>
              </a:cxn>
              <a:cxn ang="0">
                <a:pos x="0" y="40"/>
              </a:cxn>
              <a:cxn ang="0">
                <a:pos x="3" y="36"/>
              </a:cxn>
              <a:cxn ang="0">
                <a:pos x="7" y="36"/>
              </a:cxn>
              <a:cxn ang="0">
                <a:pos x="7" y="30"/>
              </a:cxn>
              <a:cxn ang="0">
                <a:pos x="11" y="25"/>
              </a:cxn>
              <a:cxn ang="0">
                <a:pos x="29" y="25"/>
              </a:cxn>
              <a:cxn ang="0">
                <a:pos x="29" y="18"/>
              </a:cxn>
              <a:cxn ang="0">
                <a:pos x="26" y="18"/>
              </a:cxn>
              <a:cxn ang="0">
                <a:pos x="23" y="15"/>
              </a:cxn>
              <a:cxn ang="0">
                <a:pos x="23" y="3"/>
              </a:cxn>
              <a:cxn ang="0">
                <a:pos x="26" y="0"/>
              </a:cxn>
              <a:cxn ang="0">
                <a:pos x="37" y="0"/>
              </a:cxn>
              <a:cxn ang="0">
                <a:pos x="41" y="3"/>
              </a:cxn>
              <a:cxn ang="0">
                <a:pos x="41" y="15"/>
              </a:cxn>
              <a:cxn ang="0">
                <a:pos x="37" y="18"/>
              </a:cxn>
              <a:cxn ang="0">
                <a:pos x="34" y="18"/>
              </a:cxn>
              <a:cxn ang="0">
                <a:pos x="34" y="25"/>
              </a:cxn>
              <a:cxn ang="0">
                <a:pos x="52" y="25"/>
              </a:cxn>
              <a:cxn ang="0">
                <a:pos x="57" y="30"/>
              </a:cxn>
              <a:cxn ang="0">
                <a:pos x="57" y="36"/>
              </a:cxn>
              <a:cxn ang="0">
                <a:pos x="60" y="36"/>
              </a:cxn>
              <a:cxn ang="0">
                <a:pos x="64" y="40"/>
              </a:cxn>
              <a:cxn ang="0">
                <a:pos x="64" y="51"/>
              </a:cxn>
            </a:cxnLst>
            <a:rect l="0" t="0" r="r" b="b"/>
            <a:pathLst>
              <a:path w="64" h="55">
                <a:moveTo>
                  <a:pt x="64" y="51"/>
                </a:moveTo>
                <a:cubicBezTo>
                  <a:pt x="64" y="53"/>
                  <a:pt x="62" y="55"/>
                  <a:pt x="60" y="55"/>
                </a:cubicBezTo>
                <a:cubicBezTo>
                  <a:pt x="49" y="55"/>
                  <a:pt x="49" y="55"/>
                  <a:pt x="49" y="55"/>
                </a:cubicBezTo>
                <a:cubicBezTo>
                  <a:pt x="47" y="55"/>
                  <a:pt x="45" y="53"/>
                  <a:pt x="45" y="51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38"/>
                  <a:pt x="47" y="36"/>
                  <a:pt x="49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0"/>
                  <a:pt x="52" y="30"/>
                  <a:pt x="52" y="30"/>
                </a:cubicBezTo>
                <a:cubicBezTo>
                  <a:pt x="34" y="30"/>
                  <a:pt x="34" y="30"/>
                  <a:pt x="34" y="30"/>
                </a:cubicBezTo>
                <a:cubicBezTo>
                  <a:pt x="34" y="36"/>
                  <a:pt x="34" y="36"/>
                  <a:pt x="34" y="36"/>
                </a:cubicBezTo>
                <a:cubicBezTo>
                  <a:pt x="37" y="36"/>
                  <a:pt x="37" y="36"/>
                  <a:pt x="37" y="36"/>
                </a:cubicBezTo>
                <a:cubicBezTo>
                  <a:pt x="39" y="36"/>
                  <a:pt x="41" y="38"/>
                  <a:pt x="41" y="40"/>
                </a:cubicBezTo>
                <a:cubicBezTo>
                  <a:pt x="41" y="51"/>
                  <a:pt x="41" y="51"/>
                  <a:pt x="41" y="51"/>
                </a:cubicBezTo>
                <a:cubicBezTo>
                  <a:pt x="41" y="53"/>
                  <a:pt x="39" y="55"/>
                  <a:pt x="37" y="55"/>
                </a:cubicBezTo>
                <a:cubicBezTo>
                  <a:pt x="26" y="55"/>
                  <a:pt x="26" y="55"/>
                  <a:pt x="26" y="55"/>
                </a:cubicBezTo>
                <a:cubicBezTo>
                  <a:pt x="24" y="55"/>
                  <a:pt x="23" y="53"/>
                  <a:pt x="23" y="51"/>
                </a:cubicBezTo>
                <a:cubicBezTo>
                  <a:pt x="23" y="40"/>
                  <a:pt x="23" y="40"/>
                  <a:pt x="23" y="40"/>
                </a:cubicBezTo>
                <a:cubicBezTo>
                  <a:pt x="23" y="38"/>
                  <a:pt x="24" y="36"/>
                  <a:pt x="26" y="36"/>
                </a:cubicBezTo>
                <a:cubicBezTo>
                  <a:pt x="29" y="36"/>
                  <a:pt x="29" y="36"/>
                  <a:pt x="29" y="36"/>
                </a:cubicBezTo>
                <a:cubicBezTo>
                  <a:pt x="29" y="30"/>
                  <a:pt x="29" y="30"/>
                  <a:pt x="29" y="30"/>
                </a:cubicBezTo>
                <a:cubicBezTo>
                  <a:pt x="11" y="30"/>
                  <a:pt x="11" y="30"/>
                  <a:pt x="11" y="30"/>
                </a:cubicBezTo>
                <a:cubicBezTo>
                  <a:pt x="11" y="36"/>
                  <a:pt x="11" y="36"/>
                  <a:pt x="11" y="36"/>
                </a:cubicBezTo>
                <a:cubicBezTo>
                  <a:pt x="15" y="36"/>
                  <a:pt x="15" y="36"/>
                  <a:pt x="15" y="36"/>
                </a:cubicBezTo>
                <a:cubicBezTo>
                  <a:pt x="17" y="36"/>
                  <a:pt x="18" y="38"/>
                  <a:pt x="18" y="40"/>
                </a:cubicBezTo>
                <a:cubicBezTo>
                  <a:pt x="18" y="51"/>
                  <a:pt x="18" y="51"/>
                  <a:pt x="18" y="51"/>
                </a:cubicBezTo>
                <a:cubicBezTo>
                  <a:pt x="18" y="53"/>
                  <a:pt x="17" y="55"/>
                  <a:pt x="15" y="55"/>
                </a:cubicBezTo>
                <a:cubicBezTo>
                  <a:pt x="3" y="55"/>
                  <a:pt x="3" y="55"/>
                  <a:pt x="3" y="55"/>
                </a:cubicBezTo>
                <a:cubicBezTo>
                  <a:pt x="1" y="55"/>
                  <a:pt x="0" y="53"/>
                  <a:pt x="0" y="51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38"/>
                  <a:pt x="1" y="36"/>
                  <a:pt x="3" y="36"/>
                </a:cubicBezTo>
                <a:cubicBezTo>
                  <a:pt x="7" y="36"/>
                  <a:pt x="7" y="36"/>
                  <a:pt x="7" y="36"/>
                </a:cubicBezTo>
                <a:cubicBezTo>
                  <a:pt x="7" y="30"/>
                  <a:pt x="7" y="30"/>
                  <a:pt x="7" y="30"/>
                </a:cubicBezTo>
                <a:cubicBezTo>
                  <a:pt x="7" y="27"/>
                  <a:pt x="9" y="25"/>
                  <a:pt x="11" y="25"/>
                </a:cubicBezTo>
                <a:cubicBezTo>
                  <a:pt x="29" y="25"/>
                  <a:pt x="29" y="25"/>
                  <a:pt x="29" y="25"/>
                </a:cubicBezTo>
                <a:cubicBezTo>
                  <a:pt x="29" y="18"/>
                  <a:pt x="29" y="18"/>
                  <a:pt x="29" y="18"/>
                </a:cubicBezTo>
                <a:cubicBezTo>
                  <a:pt x="26" y="18"/>
                  <a:pt x="26" y="18"/>
                  <a:pt x="26" y="18"/>
                </a:cubicBezTo>
                <a:cubicBezTo>
                  <a:pt x="24" y="18"/>
                  <a:pt x="23" y="17"/>
                  <a:pt x="23" y="15"/>
                </a:cubicBezTo>
                <a:cubicBezTo>
                  <a:pt x="23" y="3"/>
                  <a:pt x="23" y="3"/>
                  <a:pt x="23" y="3"/>
                </a:cubicBezTo>
                <a:cubicBezTo>
                  <a:pt x="23" y="1"/>
                  <a:pt x="24" y="0"/>
                  <a:pt x="26" y="0"/>
                </a:cubicBezTo>
                <a:cubicBezTo>
                  <a:pt x="37" y="0"/>
                  <a:pt x="37" y="0"/>
                  <a:pt x="37" y="0"/>
                </a:cubicBezTo>
                <a:cubicBezTo>
                  <a:pt x="39" y="0"/>
                  <a:pt x="41" y="1"/>
                  <a:pt x="41" y="3"/>
                </a:cubicBezTo>
                <a:cubicBezTo>
                  <a:pt x="41" y="15"/>
                  <a:pt x="41" y="15"/>
                  <a:pt x="41" y="15"/>
                </a:cubicBezTo>
                <a:cubicBezTo>
                  <a:pt x="41" y="17"/>
                  <a:pt x="39" y="18"/>
                  <a:pt x="37" y="18"/>
                </a:cubicBezTo>
                <a:cubicBezTo>
                  <a:pt x="34" y="18"/>
                  <a:pt x="34" y="18"/>
                  <a:pt x="34" y="18"/>
                </a:cubicBezTo>
                <a:cubicBezTo>
                  <a:pt x="34" y="25"/>
                  <a:pt x="34" y="25"/>
                  <a:pt x="34" y="25"/>
                </a:cubicBezTo>
                <a:cubicBezTo>
                  <a:pt x="52" y="25"/>
                  <a:pt x="52" y="25"/>
                  <a:pt x="52" y="25"/>
                </a:cubicBezTo>
                <a:cubicBezTo>
                  <a:pt x="55" y="25"/>
                  <a:pt x="57" y="27"/>
                  <a:pt x="57" y="30"/>
                </a:cubicBezTo>
                <a:cubicBezTo>
                  <a:pt x="57" y="36"/>
                  <a:pt x="57" y="36"/>
                  <a:pt x="57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2" y="36"/>
                  <a:pt x="64" y="38"/>
                  <a:pt x="64" y="40"/>
                </a:cubicBezTo>
                <a:lnTo>
                  <a:pt x="64" y="51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8" name="Freeform 113"/>
          <p:cNvSpPr>
            <a:spLocks noEditPoints="1"/>
          </p:cNvSpPr>
          <p:nvPr/>
        </p:nvSpPr>
        <p:spPr bwMode="auto">
          <a:xfrm>
            <a:off x="7416383" y="2592886"/>
            <a:ext cx="471022" cy="369362"/>
          </a:xfrm>
          <a:custGeom>
            <a:avLst/>
            <a:gdLst/>
            <a:ahLst/>
            <a:cxnLst>
              <a:cxn ang="0">
                <a:pos x="63" y="20"/>
              </a:cxn>
              <a:cxn ang="0">
                <a:pos x="44" y="43"/>
              </a:cxn>
              <a:cxn ang="0">
                <a:pos x="28" y="47"/>
              </a:cxn>
              <a:cxn ang="0">
                <a:pos x="18" y="46"/>
              </a:cxn>
              <a:cxn ang="0">
                <a:pos x="11" y="43"/>
              </a:cxn>
              <a:cxn ang="0">
                <a:pos x="4" y="50"/>
              </a:cxn>
              <a:cxn ang="0">
                <a:pos x="0" y="47"/>
              </a:cxn>
              <a:cxn ang="0">
                <a:pos x="0" y="46"/>
              </a:cxn>
              <a:cxn ang="0">
                <a:pos x="7" y="37"/>
              </a:cxn>
              <a:cxn ang="0">
                <a:pos x="6" y="34"/>
              </a:cxn>
              <a:cxn ang="0">
                <a:pos x="5" y="30"/>
              </a:cxn>
              <a:cxn ang="0">
                <a:pos x="25" y="8"/>
              </a:cxn>
              <a:cxn ang="0">
                <a:pos x="52" y="3"/>
              </a:cxn>
              <a:cxn ang="0">
                <a:pos x="58" y="0"/>
              </a:cxn>
              <a:cxn ang="0">
                <a:pos x="64" y="13"/>
              </a:cxn>
              <a:cxn ang="0">
                <a:pos x="63" y="20"/>
              </a:cxn>
              <a:cxn ang="0">
                <a:pos x="43" y="18"/>
              </a:cxn>
              <a:cxn ang="0">
                <a:pos x="14" y="32"/>
              </a:cxn>
              <a:cxn ang="0">
                <a:pos x="13" y="34"/>
              </a:cxn>
              <a:cxn ang="0">
                <a:pos x="16" y="36"/>
              </a:cxn>
              <a:cxn ang="0">
                <a:pos x="17" y="36"/>
              </a:cxn>
              <a:cxn ang="0">
                <a:pos x="22" y="31"/>
              </a:cxn>
              <a:cxn ang="0">
                <a:pos x="43" y="23"/>
              </a:cxn>
              <a:cxn ang="0">
                <a:pos x="45" y="20"/>
              </a:cxn>
              <a:cxn ang="0">
                <a:pos x="43" y="18"/>
              </a:cxn>
            </a:cxnLst>
            <a:rect l="0" t="0" r="r" b="b"/>
            <a:pathLst>
              <a:path w="64" h="50">
                <a:moveTo>
                  <a:pt x="63" y="20"/>
                </a:moveTo>
                <a:cubicBezTo>
                  <a:pt x="61" y="31"/>
                  <a:pt x="54" y="38"/>
                  <a:pt x="44" y="43"/>
                </a:cubicBezTo>
                <a:cubicBezTo>
                  <a:pt x="39" y="46"/>
                  <a:pt x="33" y="47"/>
                  <a:pt x="28" y="47"/>
                </a:cubicBezTo>
                <a:cubicBezTo>
                  <a:pt x="25" y="47"/>
                  <a:pt x="21" y="47"/>
                  <a:pt x="18" y="46"/>
                </a:cubicBezTo>
                <a:cubicBezTo>
                  <a:pt x="16" y="45"/>
                  <a:pt x="13" y="43"/>
                  <a:pt x="11" y="43"/>
                </a:cubicBezTo>
                <a:cubicBezTo>
                  <a:pt x="9" y="43"/>
                  <a:pt x="7" y="50"/>
                  <a:pt x="4" y="50"/>
                </a:cubicBezTo>
                <a:cubicBezTo>
                  <a:pt x="2" y="50"/>
                  <a:pt x="1" y="49"/>
                  <a:pt x="0" y="47"/>
                </a:cubicBezTo>
                <a:cubicBezTo>
                  <a:pt x="0" y="47"/>
                  <a:pt x="0" y="46"/>
                  <a:pt x="0" y="46"/>
                </a:cubicBezTo>
                <a:cubicBezTo>
                  <a:pt x="0" y="42"/>
                  <a:pt x="7" y="39"/>
                  <a:pt x="7" y="37"/>
                </a:cubicBezTo>
                <a:cubicBezTo>
                  <a:pt x="7" y="37"/>
                  <a:pt x="6" y="35"/>
                  <a:pt x="6" y="34"/>
                </a:cubicBezTo>
                <a:cubicBezTo>
                  <a:pt x="6" y="33"/>
                  <a:pt x="5" y="32"/>
                  <a:pt x="5" y="30"/>
                </a:cubicBezTo>
                <a:cubicBezTo>
                  <a:pt x="5" y="19"/>
                  <a:pt x="14" y="11"/>
                  <a:pt x="25" y="8"/>
                </a:cubicBezTo>
                <a:cubicBezTo>
                  <a:pt x="32" y="5"/>
                  <a:pt x="47" y="8"/>
                  <a:pt x="52" y="3"/>
                </a:cubicBezTo>
                <a:cubicBezTo>
                  <a:pt x="54" y="1"/>
                  <a:pt x="55" y="0"/>
                  <a:pt x="58" y="0"/>
                </a:cubicBezTo>
                <a:cubicBezTo>
                  <a:pt x="62" y="0"/>
                  <a:pt x="64" y="10"/>
                  <a:pt x="64" y="13"/>
                </a:cubicBezTo>
                <a:cubicBezTo>
                  <a:pt x="64" y="16"/>
                  <a:pt x="63" y="18"/>
                  <a:pt x="63" y="20"/>
                </a:cubicBezTo>
                <a:close/>
                <a:moveTo>
                  <a:pt x="43" y="18"/>
                </a:moveTo>
                <a:cubicBezTo>
                  <a:pt x="31" y="18"/>
                  <a:pt x="22" y="23"/>
                  <a:pt x="14" y="32"/>
                </a:cubicBezTo>
                <a:cubicBezTo>
                  <a:pt x="14" y="33"/>
                  <a:pt x="13" y="33"/>
                  <a:pt x="13" y="34"/>
                </a:cubicBezTo>
                <a:cubicBezTo>
                  <a:pt x="13" y="35"/>
                  <a:pt x="15" y="36"/>
                  <a:pt x="16" y="36"/>
                </a:cubicBezTo>
                <a:cubicBezTo>
                  <a:pt x="16" y="36"/>
                  <a:pt x="17" y="36"/>
                  <a:pt x="17" y="36"/>
                </a:cubicBezTo>
                <a:cubicBezTo>
                  <a:pt x="19" y="34"/>
                  <a:pt x="21" y="32"/>
                  <a:pt x="22" y="31"/>
                </a:cubicBezTo>
                <a:cubicBezTo>
                  <a:pt x="29" y="25"/>
                  <a:pt x="34" y="23"/>
                  <a:pt x="43" y="23"/>
                </a:cubicBezTo>
                <a:cubicBezTo>
                  <a:pt x="44" y="23"/>
                  <a:pt x="45" y="22"/>
                  <a:pt x="45" y="20"/>
                </a:cubicBezTo>
                <a:cubicBezTo>
                  <a:pt x="45" y="19"/>
                  <a:pt x="44" y="18"/>
                  <a:pt x="43" y="18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Freeform 55"/>
          <p:cNvSpPr>
            <a:spLocks noEditPoints="1"/>
          </p:cNvSpPr>
          <p:nvPr/>
        </p:nvSpPr>
        <p:spPr bwMode="auto">
          <a:xfrm>
            <a:off x="9830614" y="3682151"/>
            <a:ext cx="503974" cy="376207"/>
          </a:xfrm>
          <a:custGeom>
            <a:avLst/>
            <a:gdLst/>
            <a:ahLst/>
            <a:cxnLst>
              <a:cxn ang="0">
                <a:pos x="19" y="42"/>
              </a:cxn>
              <a:cxn ang="0">
                <a:pos x="17" y="42"/>
              </a:cxn>
              <a:cxn ang="0">
                <a:pos x="1" y="25"/>
              </a:cxn>
              <a:cxn ang="0">
                <a:pos x="1" y="24"/>
              </a:cxn>
              <a:cxn ang="0">
                <a:pos x="17" y="7"/>
              </a:cxn>
              <a:cxn ang="0">
                <a:pos x="19" y="7"/>
              </a:cxn>
              <a:cxn ang="0">
                <a:pos x="21" y="9"/>
              </a:cxn>
              <a:cxn ang="0">
                <a:pos x="21" y="11"/>
              </a:cxn>
              <a:cxn ang="0">
                <a:pos x="7" y="25"/>
              </a:cxn>
              <a:cxn ang="0">
                <a:pos x="21" y="39"/>
              </a:cxn>
              <a:cxn ang="0">
                <a:pos x="21" y="40"/>
              </a:cxn>
              <a:cxn ang="0">
                <a:pos x="19" y="42"/>
              </a:cxn>
              <a:cxn ang="0">
                <a:pos x="29" y="48"/>
              </a:cxn>
              <a:cxn ang="0">
                <a:pos x="27" y="49"/>
              </a:cxn>
              <a:cxn ang="0">
                <a:pos x="25" y="48"/>
              </a:cxn>
              <a:cxn ang="0">
                <a:pos x="24" y="47"/>
              </a:cxn>
              <a:cxn ang="0">
                <a:pos x="38" y="1"/>
              </a:cxn>
              <a:cxn ang="0">
                <a:pos x="39" y="0"/>
              </a:cxn>
              <a:cxn ang="0">
                <a:pos x="41" y="1"/>
              </a:cxn>
              <a:cxn ang="0">
                <a:pos x="42" y="2"/>
              </a:cxn>
              <a:cxn ang="0">
                <a:pos x="29" y="48"/>
              </a:cxn>
              <a:cxn ang="0">
                <a:pos x="49" y="42"/>
              </a:cxn>
              <a:cxn ang="0">
                <a:pos x="47" y="42"/>
              </a:cxn>
              <a:cxn ang="0">
                <a:pos x="45" y="40"/>
              </a:cxn>
              <a:cxn ang="0">
                <a:pos x="45" y="39"/>
              </a:cxn>
              <a:cxn ang="0">
                <a:pos x="59" y="25"/>
              </a:cxn>
              <a:cxn ang="0">
                <a:pos x="45" y="11"/>
              </a:cxn>
              <a:cxn ang="0">
                <a:pos x="45" y="9"/>
              </a:cxn>
              <a:cxn ang="0">
                <a:pos x="47" y="7"/>
              </a:cxn>
              <a:cxn ang="0">
                <a:pos x="49" y="7"/>
              </a:cxn>
              <a:cxn ang="0">
                <a:pos x="65" y="24"/>
              </a:cxn>
              <a:cxn ang="0">
                <a:pos x="65" y="25"/>
              </a:cxn>
              <a:cxn ang="0">
                <a:pos x="49" y="42"/>
              </a:cxn>
            </a:cxnLst>
            <a:rect l="0" t="0" r="r" b="b"/>
            <a:pathLst>
              <a:path w="66" h="49">
                <a:moveTo>
                  <a:pt x="19" y="42"/>
                </a:moveTo>
                <a:cubicBezTo>
                  <a:pt x="19" y="43"/>
                  <a:pt x="18" y="43"/>
                  <a:pt x="17" y="42"/>
                </a:cubicBezTo>
                <a:cubicBezTo>
                  <a:pt x="1" y="25"/>
                  <a:pt x="1" y="25"/>
                  <a:pt x="1" y="25"/>
                </a:cubicBezTo>
                <a:cubicBezTo>
                  <a:pt x="0" y="25"/>
                  <a:pt x="0" y="24"/>
                  <a:pt x="1" y="24"/>
                </a:cubicBezTo>
                <a:cubicBezTo>
                  <a:pt x="17" y="7"/>
                  <a:pt x="17" y="7"/>
                  <a:pt x="17" y="7"/>
                </a:cubicBezTo>
                <a:cubicBezTo>
                  <a:pt x="18" y="7"/>
                  <a:pt x="19" y="7"/>
                  <a:pt x="19" y="7"/>
                </a:cubicBezTo>
                <a:cubicBezTo>
                  <a:pt x="21" y="9"/>
                  <a:pt x="21" y="9"/>
                  <a:pt x="21" y="9"/>
                </a:cubicBezTo>
                <a:cubicBezTo>
                  <a:pt x="21" y="9"/>
                  <a:pt x="21" y="10"/>
                  <a:pt x="21" y="11"/>
                </a:cubicBezTo>
                <a:cubicBezTo>
                  <a:pt x="7" y="25"/>
                  <a:pt x="7" y="25"/>
                  <a:pt x="7" y="25"/>
                </a:cubicBezTo>
                <a:cubicBezTo>
                  <a:pt x="21" y="39"/>
                  <a:pt x="21" y="39"/>
                  <a:pt x="21" y="39"/>
                </a:cubicBezTo>
                <a:cubicBezTo>
                  <a:pt x="21" y="39"/>
                  <a:pt x="21" y="40"/>
                  <a:pt x="21" y="40"/>
                </a:cubicBezTo>
                <a:lnTo>
                  <a:pt x="19" y="42"/>
                </a:lnTo>
                <a:close/>
                <a:moveTo>
                  <a:pt x="29" y="48"/>
                </a:moveTo>
                <a:cubicBezTo>
                  <a:pt x="28" y="49"/>
                  <a:pt x="28" y="49"/>
                  <a:pt x="27" y="49"/>
                </a:cubicBezTo>
                <a:cubicBezTo>
                  <a:pt x="25" y="48"/>
                  <a:pt x="25" y="48"/>
                  <a:pt x="25" y="48"/>
                </a:cubicBezTo>
                <a:cubicBezTo>
                  <a:pt x="24" y="48"/>
                  <a:pt x="24" y="48"/>
                  <a:pt x="24" y="47"/>
                </a:cubicBezTo>
                <a:cubicBezTo>
                  <a:pt x="38" y="1"/>
                  <a:pt x="38" y="1"/>
                  <a:pt x="38" y="1"/>
                </a:cubicBezTo>
                <a:cubicBezTo>
                  <a:pt x="38" y="0"/>
                  <a:pt x="38" y="0"/>
                  <a:pt x="39" y="0"/>
                </a:cubicBezTo>
                <a:cubicBezTo>
                  <a:pt x="41" y="1"/>
                  <a:pt x="41" y="1"/>
                  <a:pt x="41" y="1"/>
                </a:cubicBezTo>
                <a:cubicBezTo>
                  <a:pt x="42" y="1"/>
                  <a:pt x="42" y="2"/>
                  <a:pt x="42" y="2"/>
                </a:cubicBezTo>
                <a:lnTo>
                  <a:pt x="29" y="48"/>
                </a:lnTo>
                <a:close/>
                <a:moveTo>
                  <a:pt x="49" y="42"/>
                </a:moveTo>
                <a:cubicBezTo>
                  <a:pt x="48" y="43"/>
                  <a:pt x="48" y="43"/>
                  <a:pt x="47" y="42"/>
                </a:cubicBezTo>
                <a:cubicBezTo>
                  <a:pt x="45" y="40"/>
                  <a:pt x="45" y="40"/>
                  <a:pt x="45" y="40"/>
                </a:cubicBezTo>
                <a:cubicBezTo>
                  <a:pt x="45" y="40"/>
                  <a:pt x="45" y="39"/>
                  <a:pt x="45" y="39"/>
                </a:cubicBezTo>
                <a:cubicBezTo>
                  <a:pt x="59" y="25"/>
                  <a:pt x="59" y="25"/>
                  <a:pt x="59" y="25"/>
                </a:cubicBezTo>
                <a:cubicBezTo>
                  <a:pt x="45" y="11"/>
                  <a:pt x="45" y="11"/>
                  <a:pt x="45" y="11"/>
                </a:cubicBezTo>
                <a:cubicBezTo>
                  <a:pt x="45" y="10"/>
                  <a:pt x="45" y="9"/>
                  <a:pt x="45" y="9"/>
                </a:cubicBezTo>
                <a:cubicBezTo>
                  <a:pt x="47" y="7"/>
                  <a:pt x="47" y="7"/>
                  <a:pt x="47" y="7"/>
                </a:cubicBezTo>
                <a:cubicBezTo>
                  <a:pt x="48" y="7"/>
                  <a:pt x="48" y="7"/>
                  <a:pt x="49" y="7"/>
                </a:cubicBezTo>
                <a:cubicBezTo>
                  <a:pt x="65" y="24"/>
                  <a:pt x="65" y="24"/>
                  <a:pt x="65" y="24"/>
                </a:cubicBezTo>
                <a:cubicBezTo>
                  <a:pt x="66" y="24"/>
                  <a:pt x="66" y="25"/>
                  <a:pt x="65" y="25"/>
                </a:cubicBezTo>
                <a:lnTo>
                  <a:pt x="49" y="42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111650" tIns="55825" rIns="111650" bIns="5582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en-US" sz="8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318390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500"/>
                            </p:stCondLst>
                            <p:childTnLst>
                              <p:par>
                                <p:cTn id="5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500"/>
                            </p:stCondLst>
                            <p:childTnLst>
                              <p:par>
                                <p:cTn id="7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6" grpId="0"/>
      <p:bldP spid="43" grpId="0" animBg="1"/>
      <p:bldP spid="46" grpId="0" animBg="1"/>
      <p:bldP spid="47" grpId="0"/>
      <p:bldP spid="53" grpId="0" animBg="1"/>
      <p:bldP spid="54" grpId="0"/>
      <p:bldP spid="60" grpId="0" animBg="1"/>
      <p:bldP spid="61" grpId="0"/>
      <p:bldP spid="67" grpId="0" animBg="1"/>
      <p:bldP spid="68" grpId="0" animBg="1"/>
      <p:bldP spid="6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矩形 35"/>
          <p:cNvSpPr/>
          <p:nvPr/>
        </p:nvSpPr>
        <p:spPr>
          <a:xfrm>
            <a:off x="2370" y="694"/>
            <a:ext cx="12862730" cy="7251005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91" r="-9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Text Placeholder 4"/>
          <p:cNvSpPr txBox="1">
            <a:spLocks/>
          </p:cNvSpPr>
          <p:nvPr/>
        </p:nvSpPr>
        <p:spPr>
          <a:xfrm>
            <a:off x="861001" y="604280"/>
            <a:ext cx="3172335" cy="698478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  <a:r>
              <a:rPr lang="en-US" altLang="zh-CN" sz="4500" dirty="0">
                <a:solidFill>
                  <a:schemeClr val="bg1"/>
                </a:solidFill>
                <a:cs typeface="+mn-ea"/>
                <a:sym typeface="+mn-lt"/>
              </a:rPr>
              <a:t>/</a:t>
            </a:r>
            <a:r>
              <a:rPr lang="en-US" altLang="zh-CN" sz="2531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en-GB" sz="253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1039578" y="1490218"/>
            <a:ext cx="10755686" cy="0"/>
          </a:xfrm>
          <a:prstGeom prst="line">
            <a:avLst/>
          </a:prstGeom>
          <a:ln w="952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" name="组合 9"/>
          <p:cNvGrpSpPr/>
          <p:nvPr/>
        </p:nvGrpSpPr>
        <p:grpSpPr>
          <a:xfrm>
            <a:off x="3290838" y="2396435"/>
            <a:ext cx="1257328" cy="698118"/>
            <a:chOff x="2215144" y="927951"/>
            <a:chExt cx="1244730" cy="910317"/>
          </a:xfrm>
        </p:grpSpPr>
        <p:sp>
          <p:nvSpPr>
            <p:cNvPr id="11" name="平行四边形 10"/>
            <p:cNvSpPr/>
            <p:nvPr/>
          </p:nvSpPr>
          <p:spPr>
            <a:xfrm>
              <a:off x="2215144" y="982844"/>
              <a:ext cx="1120898" cy="842780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2" name="文本框 9"/>
            <p:cNvSpPr txBox="1"/>
            <p:nvPr/>
          </p:nvSpPr>
          <p:spPr>
            <a:xfrm>
              <a:off x="2393075" y="927951"/>
              <a:ext cx="1066799" cy="9103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290838" y="3351972"/>
            <a:ext cx="1257328" cy="708853"/>
            <a:chOff x="2215144" y="1952311"/>
            <a:chExt cx="1244730" cy="924318"/>
          </a:xfrm>
        </p:grpSpPr>
        <p:sp>
          <p:nvSpPr>
            <p:cNvPr id="16" name="平行四边形 15"/>
            <p:cNvSpPr/>
            <p:nvPr/>
          </p:nvSpPr>
          <p:spPr>
            <a:xfrm>
              <a:off x="2215144" y="203384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文本框 10"/>
            <p:cNvSpPr txBox="1"/>
            <p:nvPr/>
          </p:nvSpPr>
          <p:spPr>
            <a:xfrm>
              <a:off x="2393075" y="1952311"/>
              <a:ext cx="1066799" cy="910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90838" y="4338770"/>
            <a:ext cx="1257328" cy="698118"/>
            <a:chOff x="2215144" y="3018135"/>
            <a:chExt cx="1244730" cy="910318"/>
          </a:xfrm>
        </p:grpSpPr>
        <p:sp>
          <p:nvSpPr>
            <p:cNvPr id="19" name="平行四边形 18"/>
            <p:cNvSpPr/>
            <p:nvPr/>
          </p:nvSpPr>
          <p:spPr>
            <a:xfrm>
              <a:off x="2215144" y="3084852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文本框 11"/>
            <p:cNvSpPr txBox="1"/>
            <p:nvPr/>
          </p:nvSpPr>
          <p:spPr>
            <a:xfrm>
              <a:off x="2393075" y="3018135"/>
              <a:ext cx="1066799" cy="9103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90838" y="5298346"/>
            <a:ext cx="1257328" cy="714438"/>
            <a:chOff x="2215144" y="4047038"/>
            <a:chExt cx="1244730" cy="931601"/>
          </a:xfrm>
        </p:grpSpPr>
        <p:sp>
          <p:nvSpPr>
            <p:cNvPr id="22" name="平行四边形 21"/>
            <p:cNvSpPr/>
            <p:nvPr/>
          </p:nvSpPr>
          <p:spPr>
            <a:xfrm>
              <a:off x="2215144" y="4135858"/>
              <a:ext cx="1120898" cy="842781"/>
            </a:xfrm>
            <a:prstGeom prst="parallelogram">
              <a:avLst>
                <a:gd name="adj" fmla="val 4820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69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文本框 12"/>
            <p:cNvSpPr txBox="1"/>
            <p:nvPr/>
          </p:nvSpPr>
          <p:spPr>
            <a:xfrm>
              <a:off x="2393075" y="4047038"/>
              <a:ext cx="1066799" cy="9103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937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zh-CN" altLang="en-US" sz="3937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245867" y="2415149"/>
            <a:ext cx="5423290" cy="646324"/>
            <a:chOff x="4315150" y="953426"/>
            <a:chExt cx="3857250" cy="540057"/>
          </a:xfrm>
        </p:grpSpPr>
        <p:sp>
          <p:nvSpPr>
            <p:cNvPr id="25" name="矩形 24"/>
            <p:cNvSpPr/>
            <p:nvPr/>
          </p:nvSpPr>
          <p:spPr>
            <a:xfrm>
              <a:off x="4841196" y="1036090"/>
              <a:ext cx="2827147" cy="387661"/>
            </a:xfrm>
            <a:prstGeom prst="rect">
              <a:avLst/>
            </a:prstGeom>
            <a:ln w="15875">
              <a:noFill/>
            </a:ln>
          </p:spPr>
          <p:txBody>
            <a:bodyPr wrap="square" lIns="96423" tIns="48212" rIns="96423" bIns="482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平行四边形 25"/>
            <p:cNvSpPr/>
            <p:nvPr/>
          </p:nvSpPr>
          <p:spPr>
            <a:xfrm>
              <a:off x="4315150" y="953426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23" tIns="48212" rIns="96423" bIns="482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245867" y="3391128"/>
            <a:ext cx="5423290" cy="646324"/>
            <a:chOff x="4315150" y="1647579"/>
            <a:chExt cx="3857250" cy="540057"/>
          </a:xfrm>
        </p:grpSpPr>
        <p:sp>
          <p:nvSpPr>
            <p:cNvPr id="28" name="矩形 27"/>
            <p:cNvSpPr/>
            <p:nvPr/>
          </p:nvSpPr>
          <p:spPr>
            <a:xfrm>
              <a:off x="4841196" y="1730243"/>
              <a:ext cx="2827147" cy="387661"/>
            </a:xfrm>
            <a:prstGeom prst="rect">
              <a:avLst/>
            </a:prstGeom>
            <a:ln w="15875">
              <a:noFill/>
            </a:ln>
          </p:spPr>
          <p:txBody>
            <a:bodyPr wrap="square" lIns="96423" tIns="48212" rIns="96423" bIns="482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9" name="平行四边形 28"/>
            <p:cNvSpPr/>
            <p:nvPr/>
          </p:nvSpPr>
          <p:spPr>
            <a:xfrm>
              <a:off x="4315150" y="1647579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23" tIns="48212" rIns="96423" bIns="482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245867" y="4367105"/>
            <a:ext cx="5423290" cy="646324"/>
            <a:chOff x="4315150" y="2341731"/>
            <a:chExt cx="3857250" cy="540057"/>
          </a:xfrm>
        </p:grpSpPr>
        <p:sp>
          <p:nvSpPr>
            <p:cNvPr id="31" name="矩形 30"/>
            <p:cNvSpPr/>
            <p:nvPr/>
          </p:nvSpPr>
          <p:spPr>
            <a:xfrm>
              <a:off x="4841197" y="2424395"/>
              <a:ext cx="2827146" cy="387661"/>
            </a:xfrm>
            <a:prstGeom prst="rect">
              <a:avLst/>
            </a:prstGeom>
            <a:ln w="15875">
              <a:noFill/>
            </a:ln>
          </p:spPr>
          <p:txBody>
            <a:bodyPr wrap="square" lIns="96423" tIns="48212" rIns="96423" bIns="482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平行四边形 31"/>
            <p:cNvSpPr/>
            <p:nvPr/>
          </p:nvSpPr>
          <p:spPr>
            <a:xfrm>
              <a:off x="4315150" y="2341731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23" tIns="48212" rIns="96423" bIns="482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45867" y="5343084"/>
            <a:ext cx="5423290" cy="646324"/>
            <a:chOff x="4315150" y="3035884"/>
            <a:chExt cx="3857250" cy="540057"/>
          </a:xfrm>
        </p:grpSpPr>
        <p:sp>
          <p:nvSpPr>
            <p:cNvPr id="34" name="矩形 33"/>
            <p:cNvSpPr/>
            <p:nvPr/>
          </p:nvSpPr>
          <p:spPr>
            <a:xfrm>
              <a:off x="4841196" y="3118548"/>
              <a:ext cx="2827147" cy="387661"/>
            </a:xfrm>
            <a:prstGeom prst="rect">
              <a:avLst/>
            </a:prstGeom>
            <a:ln w="15875">
              <a:noFill/>
            </a:ln>
          </p:spPr>
          <p:txBody>
            <a:bodyPr wrap="square" lIns="96423" tIns="48212" rIns="96423" bIns="48212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点击添加相关标题文字</a:t>
              </a:r>
              <a:endParaRPr lang="en-GB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平行四边形 34"/>
            <p:cNvSpPr/>
            <p:nvPr/>
          </p:nvSpPr>
          <p:spPr>
            <a:xfrm>
              <a:off x="4315150" y="3035884"/>
              <a:ext cx="3857250" cy="540057"/>
            </a:xfrm>
            <a:prstGeom prst="parallelogram">
              <a:avLst>
                <a:gd name="adj" fmla="val 48207"/>
              </a:avLst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6423" tIns="48212" rIns="96423" bIns="48212" rtlCol="0" anchor="ctr"/>
            <a:lstStyle/>
            <a:p>
              <a:pPr algn="ctr">
                <a:lnSpc>
                  <a:spcPct val="150000"/>
                </a:lnSpc>
              </a:pPr>
              <a:endParaRPr lang="zh-CN" altLang="en-US" sz="2250" b="1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5218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6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83257" y="1902448"/>
            <a:ext cx="4623336" cy="4391810"/>
            <a:chOff x="-877094" y="-4168775"/>
            <a:chExt cx="4612482" cy="4381500"/>
          </a:xfrm>
        </p:grpSpPr>
        <p:sp>
          <p:nvSpPr>
            <p:cNvPr id="12" name="圆角矩形 11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00088" y="-3048000"/>
              <a:ext cx="3024187" cy="3260725"/>
              <a:chOff x="3940176" y="1559719"/>
              <a:chExt cx="3024187" cy="3260725"/>
            </a:xfrm>
            <a:solidFill>
              <a:srgbClr val="202A36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515769" y="3829844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2349450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 rot="2188039">
                <a:off x="4847484" y="3452363"/>
                <a:ext cx="1152426" cy="564051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" fmla="*/ 0 w 901862"/>
                  <a:gd name="connsiteY0" fmla="*/ 43539 h 260775"/>
                  <a:gd name="connsiteX1" fmla="*/ 43448 w 901862"/>
                  <a:gd name="connsiteY1" fmla="*/ 91 h 260775"/>
                  <a:gd name="connsiteX2" fmla="*/ 469179 w 901862"/>
                  <a:gd name="connsiteY2" fmla="*/ 0 h 260775"/>
                  <a:gd name="connsiteX3" fmla="*/ 858414 w 901862"/>
                  <a:gd name="connsiteY3" fmla="*/ 91 h 260775"/>
                  <a:gd name="connsiteX4" fmla="*/ 901862 w 901862"/>
                  <a:gd name="connsiteY4" fmla="*/ 43539 h 260775"/>
                  <a:gd name="connsiteX5" fmla="*/ 901862 w 901862"/>
                  <a:gd name="connsiteY5" fmla="*/ 217327 h 260775"/>
                  <a:gd name="connsiteX6" fmla="*/ 858414 w 901862"/>
                  <a:gd name="connsiteY6" fmla="*/ 260775 h 260775"/>
                  <a:gd name="connsiteX7" fmla="*/ 43448 w 901862"/>
                  <a:gd name="connsiteY7" fmla="*/ 260775 h 260775"/>
                  <a:gd name="connsiteX8" fmla="*/ 0 w 901862"/>
                  <a:gd name="connsiteY8" fmla="*/ 217327 h 260775"/>
                  <a:gd name="connsiteX9" fmla="*/ 0 w 901862"/>
                  <a:gd name="connsiteY9" fmla="*/ 43539 h 260775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1588 w 901862"/>
                  <a:gd name="connsiteY2" fmla="*/ 144593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446920 w 901862"/>
                  <a:gd name="connsiteY2" fmla="*/ 82317 h 260684"/>
                  <a:gd name="connsiteX3" fmla="*/ 858414 w 901862"/>
                  <a:gd name="connsiteY3" fmla="*/ 0 h 260684"/>
                  <a:gd name="connsiteX4" fmla="*/ 901862 w 901862"/>
                  <a:gd name="connsiteY4" fmla="*/ 43448 h 260684"/>
                  <a:gd name="connsiteX5" fmla="*/ 901862 w 901862"/>
                  <a:gd name="connsiteY5" fmla="*/ 217236 h 260684"/>
                  <a:gd name="connsiteX6" fmla="*/ 858414 w 901862"/>
                  <a:gd name="connsiteY6" fmla="*/ 260684 h 260684"/>
                  <a:gd name="connsiteX7" fmla="*/ 43448 w 901862"/>
                  <a:gd name="connsiteY7" fmla="*/ 260684 h 260684"/>
                  <a:gd name="connsiteX8" fmla="*/ 0 w 901862"/>
                  <a:gd name="connsiteY8" fmla="*/ 217236 h 260684"/>
                  <a:gd name="connsiteX9" fmla="*/ 0 w 901862"/>
                  <a:gd name="connsiteY9" fmla="*/ 43448 h 26068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90518 h 307754"/>
                  <a:gd name="connsiteX1" fmla="*/ 60498 w 901862"/>
                  <a:gd name="connsiteY1" fmla="*/ 0 h 307754"/>
                  <a:gd name="connsiteX2" fmla="*/ 446920 w 901862"/>
                  <a:gd name="connsiteY2" fmla="*/ 129387 h 307754"/>
                  <a:gd name="connsiteX3" fmla="*/ 858414 w 901862"/>
                  <a:gd name="connsiteY3" fmla="*/ 47070 h 307754"/>
                  <a:gd name="connsiteX4" fmla="*/ 901862 w 901862"/>
                  <a:gd name="connsiteY4" fmla="*/ 90518 h 307754"/>
                  <a:gd name="connsiteX5" fmla="*/ 901862 w 901862"/>
                  <a:gd name="connsiteY5" fmla="*/ 264306 h 307754"/>
                  <a:gd name="connsiteX6" fmla="*/ 858414 w 901862"/>
                  <a:gd name="connsiteY6" fmla="*/ 307754 h 307754"/>
                  <a:gd name="connsiteX7" fmla="*/ 43448 w 901862"/>
                  <a:gd name="connsiteY7" fmla="*/ 307754 h 307754"/>
                  <a:gd name="connsiteX8" fmla="*/ 0 w 901862"/>
                  <a:gd name="connsiteY8" fmla="*/ 264306 h 307754"/>
                  <a:gd name="connsiteX9" fmla="*/ 0 w 901862"/>
                  <a:gd name="connsiteY9" fmla="*/ 90518 h 307754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46920 w 901862"/>
                  <a:gd name="connsiteY2" fmla="*/ 147932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8414 w 901862"/>
                  <a:gd name="connsiteY3" fmla="*/ 65615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56799 w 901862"/>
                  <a:gd name="connsiteY3" fmla="*/ 5045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3023 w 901862"/>
                  <a:gd name="connsiteY3" fmla="*/ 26637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809712 w 901862"/>
                  <a:gd name="connsiteY3" fmla="*/ 36769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09063 h 326299"/>
                  <a:gd name="connsiteX1" fmla="*/ 55530 w 901862"/>
                  <a:gd name="connsiteY1" fmla="*/ 0 h 326299"/>
                  <a:gd name="connsiteX2" fmla="*/ 408216 w 901862"/>
                  <a:gd name="connsiteY2" fmla="*/ 142707 h 326299"/>
                  <a:gd name="connsiteX3" fmla="*/ 792935 w 901862"/>
                  <a:gd name="connsiteY3" fmla="*/ 23223 h 326299"/>
                  <a:gd name="connsiteX4" fmla="*/ 901862 w 901862"/>
                  <a:gd name="connsiteY4" fmla="*/ 109063 h 326299"/>
                  <a:gd name="connsiteX5" fmla="*/ 901862 w 901862"/>
                  <a:gd name="connsiteY5" fmla="*/ 282851 h 326299"/>
                  <a:gd name="connsiteX6" fmla="*/ 858414 w 901862"/>
                  <a:gd name="connsiteY6" fmla="*/ 326299 h 326299"/>
                  <a:gd name="connsiteX7" fmla="*/ 43448 w 901862"/>
                  <a:gd name="connsiteY7" fmla="*/ 326299 h 326299"/>
                  <a:gd name="connsiteX8" fmla="*/ 0 w 901862"/>
                  <a:gd name="connsiteY8" fmla="*/ 282851 h 326299"/>
                  <a:gd name="connsiteX9" fmla="*/ 0 w 901862"/>
                  <a:gd name="connsiteY9" fmla="*/ 109063 h 326299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3448 w 901862"/>
                  <a:gd name="connsiteY7" fmla="*/ 373490 h 373490"/>
                  <a:gd name="connsiteX8" fmla="*/ 0 w 901862"/>
                  <a:gd name="connsiteY8" fmla="*/ 330042 h 373490"/>
                  <a:gd name="connsiteX9" fmla="*/ 0 w 901862"/>
                  <a:gd name="connsiteY9" fmla="*/ 156254 h 373490"/>
                  <a:gd name="connsiteX0" fmla="*/ 0 w 901862"/>
                  <a:gd name="connsiteY0" fmla="*/ 156254 h 373784"/>
                  <a:gd name="connsiteX1" fmla="*/ 45639 w 901862"/>
                  <a:gd name="connsiteY1" fmla="*/ 0 h 373784"/>
                  <a:gd name="connsiteX2" fmla="*/ 408216 w 901862"/>
                  <a:gd name="connsiteY2" fmla="*/ 189898 h 373784"/>
                  <a:gd name="connsiteX3" fmla="*/ 792935 w 901862"/>
                  <a:gd name="connsiteY3" fmla="*/ 70414 h 373784"/>
                  <a:gd name="connsiteX4" fmla="*/ 901862 w 901862"/>
                  <a:gd name="connsiteY4" fmla="*/ 156254 h 373784"/>
                  <a:gd name="connsiteX5" fmla="*/ 901862 w 901862"/>
                  <a:gd name="connsiteY5" fmla="*/ 330042 h 373784"/>
                  <a:gd name="connsiteX6" fmla="*/ 858414 w 901862"/>
                  <a:gd name="connsiteY6" fmla="*/ 373490 h 373784"/>
                  <a:gd name="connsiteX7" fmla="*/ 486526 w 901862"/>
                  <a:gd name="connsiteY7" fmla="*/ 373784 h 373784"/>
                  <a:gd name="connsiteX8" fmla="*/ 43448 w 901862"/>
                  <a:gd name="connsiteY8" fmla="*/ 373490 h 373784"/>
                  <a:gd name="connsiteX9" fmla="*/ 0 w 901862"/>
                  <a:gd name="connsiteY9" fmla="*/ 330042 h 373784"/>
                  <a:gd name="connsiteX10" fmla="*/ 0 w 901862"/>
                  <a:gd name="connsiteY10" fmla="*/ 156254 h 373784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71864 w 901862"/>
                  <a:gd name="connsiteY7" fmla="*/ 26426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490"/>
                  <a:gd name="connsiteX1" fmla="*/ 45639 w 901862"/>
                  <a:gd name="connsiteY1" fmla="*/ 0 h 373490"/>
                  <a:gd name="connsiteX2" fmla="*/ 408216 w 901862"/>
                  <a:gd name="connsiteY2" fmla="*/ 189898 h 373490"/>
                  <a:gd name="connsiteX3" fmla="*/ 792935 w 901862"/>
                  <a:gd name="connsiteY3" fmla="*/ 70414 h 373490"/>
                  <a:gd name="connsiteX4" fmla="*/ 901862 w 901862"/>
                  <a:gd name="connsiteY4" fmla="*/ 156254 h 373490"/>
                  <a:gd name="connsiteX5" fmla="*/ 901862 w 901862"/>
                  <a:gd name="connsiteY5" fmla="*/ 330042 h 373490"/>
                  <a:gd name="connsiteX6" fmla="*/ 858414 w 901862"/>
                  <a:gd name="connsiteY6" fmla="*/ 373490 h 373490"/>
                  <a:gd name="connsiteX7" fmla="*/ 459752 w 901862"/>
                  <a:gd name="connsiteY7" fmla="*/ 336619 h 373490"/>
                  <a:gd name="connsiteX8" fmla="*/ 43448 w 901862"/>
                  <a:gd name="connsiteY8" fmla="*/ 373490 h 373490"/>
                  <a:gd name="connsiteX9" fmla="*/ 0 w 901862"/>
                  <a:gd name="connsiteY9" fmla="*/ 330042 h 373490"/>
                  <a:gd name="connsiteX10" fmla="*/ 0 w 901862"/>
                  <a:gd name="connsiteY10" fmla="*/ 156254 h 373490"/>
                  <a:gd name="connsiteX0" fmla="*/ 0 w 901862"/>
                  <a:gd name="connsiteY0" fmla="*/ 156254 h 373507"/>
                  <a:gd name="connsiteX1" fmla="*/ 45639 w 901862"/>
                  <a:gd name="connsiteY1" fmla="*/ 0 h 373507"/>
                  <a:gd name="connsiteX2" fmla="*/ 408216 w 901862"/>
                  <a:gd name="connsiteY2" fmla="*/ 189898 h 373507"/>
                  <a:gd name="connsiteX3" fmla="*/ 792935 w 901862"/>
                  <a:gd name="connsiteY3" fmla="*/ 70414 h 373507"/>
                  <a:gd name="connsiteX4" fmla="*/ 901862 w 901862"/>
                  <a:gd name="connsiteY4" fmla="*/ 156254 h 373507"/>
                  <a:gd name="connsiteX5" fmla="*/ 901862 w 901862"/>
                  <a:gd name="connsiteY5" fmla="*/ 330042 h 373507"/>
                  <a:gd name="connsiteX6" fmla="*/ 858414 w 901862"/>
                  <a:gd name="connsiteY6" fmla="*/ 373490 h 373507"/>
                  <a:gd name="connsiteX7" fmla="*/ 459752 w 901862"/>
                  <a:gd name="connsiteY7" fmla="*/ 336619 h 373507"/>
                  <a:gd name="connsiteX8" fmla="*/ 43448 w 901862"/>
                  <a:gd name="connsiteY8" fmla="*/ 373490 h 373507"/>
                  <a:gd name="connsiteX9" fmla="*/ 0 w 901862"/>
                  <a:gd name="connsiteY9" fmla="*/ 330042 h 373507"/>
                  <a:gd name="connsiteX10" fmla="*/ 0 w 901862"/>
                  <a:gd name="connsiteY10" fmla="*/ 156254 h 373507"/>
                  <a:gd name="connsiteX0" fmla="*/ 0 w 901862"/>
                  <a:gd name="connsiteY0" fmla="*/ 156254 h 420677"/>
                  <a:gd name="connsiteX1" fmla="*/ 45639 w 901862"/>
                  <a:gd name="connsiteY1" fmla="*/ 0 h 420677"/>
                  <a:gd name="connsiteX2" fmla="*/ 408216 w 901862"/>
                  <a:gd name="connsiteY2" fmla="*/ 189898 h 420677"/>
                  <a:gd name="connsiteX3" fmla="*/ 792935 w 901862"/>
                  <a:gd name="connsiteY3" fmla="*/ 70414 h 420677"/>
                  <a:gd name="connsiteX4" fmla="*/ 901862 w 901862"/>
                  <a:gd name="connsiteY4" fmla="*/ 156254 h 420677"/>
                  <a:gd name="connsiteX5" fmla="*/ 901862 w 901862"/>
                  <a:gd name="connsiteY5" fmla="*/ 330042 h 420677"/>
                  <a:gd name="connsiteX6" fmla="*/ 858414 w 901862"/>
                  <a:gd name="connsiteY6" fmla="*/ 373490 h 420677"/>
                  <a:gd name="connsiteX7" fmla="*/ 459752 w 901862"/>
                  <a:gd name="connsiteY7" fmla="*/ 336619 h 420677"/>
                  <a:gd name="connsiteX8" fmla="*/ 49971 w 901862"/>
                  <a:gd name="connsiteY8" fmla="*/ 420666 h 420677"/>
                  <a:gd name="connsiteX9" fmla="*/ 0 w 901862"/>
                  <a:gd name="connsiteY9" fmla="*/ 330042 h 420677"/>
                  <a:gd name="connsiteX10" fmla="*/ 0 w 901862"/>
                  <a:gd name="connsiteY10" fmla="*/ 156254 h 420677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460941"/>
                  <a:gd name="connsiteX1" fmla="*/ 45639 w 901862"/>
                  <a:gd name="connsiteY1" fmla="*/ 0 h 460941"/>
                  <a:gd name="connsiteX2" fmla="*/ 408216 w 901862"/>
                  <a:gd name="connsiteY2" fmla="*/ 189898 h 460941"/>
                  <a:gd name="connsiteX3" fmla="*/ 792935 w 901862"/>
                  <a:gd name="connsiteY3" fmla="*/ 70414 h 460941"/>
                  <a:gd name="connsiteX4" fmla="*/ 901862 w 901862"/>
                  <a:gd name="connsiteY4" fmla="*/ 156254 h 460941"/>
                  <a:gd name="connsiteX5" fmla="*/ 901862 w 901862"/>
                  <a:gd name="connsiteY5" fmla="*/ 330042 h 460941"/>
                  <a:gd name="connsiteX6" fmla="*/ 834446 w 901862"/>
                  <a:gd name="connsiteY6" fmla="*/ 460941 h 460941"/>
                  <a:gd name="connsiteX7" fmla="*/ 459752 w 901862"/>
                  <a:gd name="connsiteY7" fmla="*/ 336619 h 460941"/>
                  <a:gd name="connsiteX8" fmla="*/ 49971 w 901862"/>
                  <a:gd name="connsiteY8" fmla="*/ 420666 h 460941"/>
                  <a:gd name="connsiteX9" fmla="*/ 0 w 901862"/>
                  <a:gd name="connsiteY9" fmla="*/ 330042 h 460941"/>
                  <a:gd name="connsiteX10" fmla="*/ 0 w 901862"/>
                  <a:gd name="connsiteY10" fmla="*/ 156254 h 460941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59752 w 901862"/>
                  <a:gd name="connsiteY7" fmla="*/ 33661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49971 w 901862"/>
                  <a:gd name="connsiteY8" fmla="*/ 420666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56254 h 518129"/>
                  <a:gd name="connsiteX1" fmla="*/ 45639 w 901862"/>
                  <a:gd name="connsiteY1" fmla="*/ 0 h 518129"/>
                  <a:gd name="connsiteX2" fmla="*/ 408216 w 901862"/>
                  <a:gd name="connsiteY2" fmla="*/ 189898 h 518129"/>
                  <a:gd name="connsiteX3" fmla="*/ 792935 w 901862"/>
                  <a:gd name="connsiteY3" fmla="*/ 70414 h 518129"/>
                  <a:gd name="connsiteX4" fmla="*/ 901862 w 901862"/>
                  <a:gd name="connsiteY4" fmla="*/ 156254 h 518129"/>
                  <a:gd name="connsiteX5" fmla="*/ 901862 w 901862"/>
                  <a:gd name="connsiteY5" fmla="*/ 330042 h 518129"/>
                  <a:gd name="connsiteX6" fmla="*/ 820718 w 901862"/>
                  <a:gd name="connsiteY6" fmla="*/ 518129 h 518129"/>
                  <a:gd name="connsiteX7" fmla="*/ 449618 w 901862"/>
                  <a:gd name="connsiteY7" fmla="*/ 343309 h 518129"/>
                  <a:gd name="connsiteX8" fmla="*/ 53233 w 901862"/>
                  <a:gd name="connsiteY8" fmla="*/ 444254 h 518129"/>
                  <a:gd name="connsiteX9" fmla="*/ 0 w 901862"/>
                  <a:gd name="connsiteY9" fmla="*/ 330042 h 518129"/>
                  <a:gd name="connsiteX10" fmla="*/ 0 w 901862"/>
                  <a:gd name="connsiteY10" fmla="*/ 156254 h 518129"/>
                  <a:gd name="connsiteX0" fmla="*/ 0 w 901862"/>
                  <a:gd name="connsiteY0" fmla="*/ 171490 h 533365"/>
                  <a:gd name="connsiteX1" fmla="*/ 27185 w 901862"/>
                  <a:gd name="connsiteY1" fmla="*/ 0 h 533365"/>
                  <a:gd name="connsiteX2" fmla="*/ 408216 w 901862"/>
                  <a:gd name="connsiteY2" fmla="*/ 205134 h 533365"/>
                  <a:gd name="connsiteX3" fmla="*/ 792935 w 901862"/>
                  <a:gd name="connsiteY3" fmla="*/ 85650 h 533365"/>
                  <a:gd name="connsiteX4" fmla="*/ 901862 w 901862"/>
                  <a:gd name="connsiteY4" fmla="*/ 171490 h 533365"/>
                  <a:gd name="connsiteX5" fmla="*/ 901862 w 901862"/>
                  <a:gd name="connsiteY5" fmla="*/ 345278 h 533365"/>
                  <a:gd name="connsiteX6" fmla="*/ 820718 w 901862"/>
                  <a:gd name="connsiteY6" fmla="*/ 533365 h 533365"/>
                  <a:gd name="connsiteX7" fmla="*/ 449618 w 901862"/>
                  <a:gd name="connsiteY7" fmla="*/ 358545 h 533365"/>
                  <a:gd name="connsiteX8" fmla="*/ 53233 w 901862"/>
                  <a:gd name="connsiteY8" fmla="*/ 459490 h 533365"/>
                  <a:gd name="connsiteX9" fmla="*/ 0 w 901862"/>
                  <a:gd name="connsiteY9" fmla="*/ 345278 h 533365"/>
                  <a:gd name="connsiteX10" fmla="*/ 0 w 901862"/>
                  <a:gd name="connsiteY10" fmla="*/ 171490 h 53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946289" y="5533423"/>
            <a:ext cx="6005876" cy="10130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946289" y="3865387"/>
            <a:ext cx="6005878" cy="10363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46290" y="1875614"/>
            <a:ext cx="6005876" cy="13122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393" tIns="48196" rIns="96393" bIns="48196" numCol="1" anchor="t" anchorCtr="0" compatLnSpc="1">
            <a:prstTxWarp prst="textNoShape">
              <a:avLst/>
            </a:prstTxWarp>
          </a:bodyPr>
          <a:lstStyle/>
          <a:p>
            <a:pPr defTabSz="1285372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2157" y="193092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2157" y="387647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92157" y="5572913"/>
            <a:ext cx="1451423" cy="333552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/>
                <a:ea typeface="微软雅黑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92157" y="2415107"/>
            <a:ext cx="5067833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2157" y="4215985"/>
            <a:ext cx="5147287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92157" y="5848051"/>
            <a:ext cx="5042291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44482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6"/>
          <p:cNvSpPr>
            <a:spLocks/>
          </p:cNvSpPr>
          <p:nvPr/>
        </p:nvSpPr>
        <p:spPr bwMode="auto">
          <a:xfrm rot="11258092">
            <a:off x="10312249" y="2470183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5" name="Freeform 16"/>
          <p:cNvSpPr>
            <a:spLocks/>
          </p:cNvSpPr>
          <p:nvPr/>
        </p:nvSpPr>
        <p:spPr bwMode="auto">
          <a:xfrm rot="11258092">
            <a:off x="6532101" y="5086468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29" name="Freeform 6"/>
          <p:cNvSpPr>
            <a:spLocks/>
          </p:cNvSpPr>
          <p:nvPr/>
        </p:nvSpPr>
        <p:spPr bwMode="auto">
          <a:xfrm>
            <a:off x="6625118" y="2972841"/>
            <a:ext cx="6225456" cy="4252447"/>
          </a:xfrm>
          <a:custGeom>
            <a:avLst/>
            <a:gdLst>
              <a:gd name="T0" fmla="*/ 0 w 1768"/>
              <a:gd name="T1" fmla="*/ 1568 h 1568"/>
              <a:gd name="T2" fmla="*/ 1768 w 1768"/>
              <a:gd name="T3" fmla="*/ 1568 h 1568"/>
              <a:gd name="T4" fmla="*/ 1768 w 1768"/>
              <a:gd name="T5" fmla="*/ 0 h 1568"/>
              <a:gd name="T6" fmla="*/ 0 w 1768"/>
              <a:gd name="T7" fmla="*/ 15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8" h="1568">
                <a:moveTo>
                  <a:pt x="0" y="1568"/>
                </a:moveTo>
                <a:lnTo>
                  <a:pt x="1768" y="1568"/>
                </a:lnTo>
                <a:lnTo>
                  <a:pt x="1768" y="0"/>
                </a:lnTo>
                <a:lnTo>
                  <a:pt x="0" y="15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3" name="Freeform 16"/>
          <p:cNvSpPr>
            <a:spLocks/>
          </p:cNvSpPr>
          <p:nvPr/>
        </p:nvSpPr>
        <p:spPr bwMode="auto">
          <a:xfrm rot="458092">
            <a:off x="9090578" y="4488104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6480446" y="1528306"/>
            <a:ext cx="495536" cy="433036"/>
          </a:xfrm>
          <a:custGeom>
            <a:avLst/>
            <a:gdLst>
              <a:gd name="T0" fmla="*/ 0 w 222"/>
              <a:gd name="T1" fmla="*/ 194 h 194"/>
              <a:gd name="T2" fmla="*/ 222 w 222"/>
              <a:gd name="T3" fmla="*/ 194 h 194"/>
              <a:gd name="T4" fmla="*/ 140 w 222"/>
              <a:gd name="T5" fmla="*/ 62 h 194"/>
              <a:gd name="T6" fmla="*/ 142 w 222"/>
              <a:gd name="T7" fmla="*/ 62 h 194"/>
              <a:gd name="T8" fmla="*/ 142 w 222"/>
              <a:gd name="T9" fmla="*/ 26 h 194"/>
              <a:gd name="T10" fmla="*/ 154 w 222"/>
              <a:gd name="T11" fmla="*/ 26 h 194"/>
              <a:gd name="T12" fmla="*/ 154 w 222"/>
              <a:gd name="T13" fmla="*/ 0 h 194"/>
              <a:gd name="T14" fmla="*/ 69 w 222"/>
              <a:gd name="T15" fmla="*/ 0 h 194"/>
              <a:gd name="T16" fmla="*/ 69 w 222"/>
              <a:gd name="T17" fmla="*/ 26 h 194"/>
              <a:gd name="T18" fmla="*/ 80 w 222"/>
              <a:gd name="T19" fmla="*/ 26 h 194"/>
              <a:gd name="T20" fmla="*/ 80 w 222"/>
              <a:gd name="T21" fmla="*/ 62 h 194"/>
              <a:gd name="T22" fmla="*/ 0 w 222"/>
              <a:gd name="T23" fmla="*/ 194 h 194"/>
              <a:gd name="T24" fmla="*/ 102 w 222"/>
              <a:gd name="T25" fmla="*/ 64 h 194"/>
              <a:gd name="T26" fmla="*/ 116 w 222"/>
              <a:gd name="T27" fmla="*/ 64 h 194"/>
              <a:gd name="T28" fmla="*/ 140 w 222"/>
              <a:gd name="T29" fmla="*/ 106 h 194"/>
              <a:gd name="T30" fmla="*/ 78 w 222"/>
              <a:gd name="T31" fmla="*/ 106 h 194"/>
              <a:gd name="T32" fmla="*/ 102 w 222"/>
              <a:gd name="T3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194">
                <a:moveTo>
                  <a:pt x="0" y="194"/>
                </a:moveTo>
                <a:lnTo>
                  <a:pt x="222" y="194"/>
                </a:lnTo>
                <a:lnTo>
                  <a:pt x="140" y="62"/>
                </a:lnTo>
                <a:lnTo>
                  <a:pt x="142" y="62"/>
                </a:lnTo>
                <a:lnTo>
                  <a:pt x="142" y="26"/>
                </a:lnTo>
                <a:lnTo>
                  <a:pt x="154" y="26"/>
                </a:lnTo>
                <a:lnTo>
                  <a:pt x="154" y="0"/>
                </a:lnTo>
                <a:lnTo>
                  <a:pt x="69" y="0"/>
                </a:lnTo>
                <a:lnTo>
                  <a:pt x="69" y="26"/>
                </a:lnTo>
                <a:lnTo>
                  <a:pt x="80" y="26"/>
                </a:lnTo>
                <a:lnTo>
                  <a:pt x="80" y="62"/>
                </a:lnTo>
                <a:lnTo>
                  <a:pt x="0" y="194"/>
                </a:lnTo>
                <a:close/>
                <a:moveTo>
                  <a:pt x="102" y="64"/>
                </a:moveTo>
                <a:lnTo>
                  <a:pt x="116" y="64"/>
                </a:lnTo>
                <a:lnTo>
                  <a:pt x="140" y="106"/>
                </a:lnTo>
                <a:lnTo>
                  <a:pt x="78" y="106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0" name="Freeform 11"/>
          <p:cNvSpPr>
            <a:spLocks/>
          </p:cNvSpPr>
          <p:nvPr/>
        </p:nvSpPr>
        <p:spPr bwMode="auto">
          <a:xfrm>
            <a:off x="4246418" y="3098512"/>
            <a:ext cx="578126" cy="546875"/>
          </a:xfrm>
          <a:custGeom>
            <a:avLst/>
            <a:gdLst>
              <a:gd name="T0" fmla="*/ 210 w 259"/>
              <a:gd name="T1" fmla="*/ 245 h 245"/>
              <a:gd name="T2" fmla="*/ 129 w 259"/>
              <a:gd name="T3" fmla="*/ 203 h 245"/>
              <a:gd name="T4" fmla="*/ 49 w 259"/>
              <a:gd name="T5" fmla="*/ 245 h 245"/>
              <a:gd name="T6" fmla="*/ 66 w 259"/>
              <a:gd name="T7" fmla="*/ 158 h 245"/>
              <a:gd name="T8" fmla="*/ 0 w 259"/>
              <a:gd name="T9" fmla="*/ 94 h 245"/>
              <a:gd name="T10" fmla="*/ 89 w 259"/>
              <a:gd name="T11" fmla="*/ 80 h 245"/>
              <a:gd name="T12" fmla="*/ 129 w 259"/>
              <a:gd name="T13" fmla="*/ 0 h 245"/>
              <a:gd name="T14" fmla="*/ 170 w 259"/>
              <a:gd name="T15" fmla="*/ 80 h 245"/>
              <a:gd name="T16" fmla="*/ 259 w 259"/>
              <a:gd name="T17" fmla="*/ 94 h 245"/>
              <a:gd name="T18" fmla="*/ 193 w 259"/>
              <a:gd name="T19" fmla="*/ 158 h 245"/>
              <a:gd name="T20" fmla="*/ 210 w 259"/>
              <a:gd name="T2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245">
                <a:moveTo>
                  <a:pt x="210" y="245"/>
                </a:moveTo>
                <a:lnTo>
                  <a:pt x="129" y="203"/>
                </a:lnTo>
                <a:lnTo>
                  <a:pt x="49" y="245"/>
                </a:lnTo>
                <a:lnTo>
                  <a:pt x="66" y="158"/>
                </a:lnTo>
                <a:lnTo>
                  <a:pt x="0" y="94"/>
                </a:lnTo>
                <a:lnTo>
                  <a:pt x="89" y="80"/>
                </a:lnTo>
                <a:lnTo>
                  <a:pt x="129" y="0"/>
                </a:lnTo>
                <a:lnTo>
                  <a:pt x="170" y="80"/>
                </a:lnTo>
                <a:lnTo>
                  <a:pt x="259" y="94"/>
                </a:lnTo>
                <a:lnTo>
                  <a:pt x="193" y="158"/>
                </a:lnTo>
                <a:lnTo>
                  <a:pt x="210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2036895" y="4728273"/>
            <a:ext cx="522322" cy="522322"/>
          </a:xfrm>
          <a:custGeom>
            <a:avLst/>
            <a:gdLst>
              <a:gd name="T0" fmla="*/ 91 w 99"/>
              <a:gd name="T1" fmla="*/ 41 h 99"/>
              <a:gd name="T2" fmla="*/ 85 w 99"/>
              <a:gd name="T3" fmla="*/ 26 h 99"/>
              <a:gd name="T4" fmla="*/ 85 w 99"/>
              <a:gd name="T5" fmla="*/ 15 h 99"/>
              <a:gd name="T6" fmla="*/ 74 w 99"/>
              <a:gd name="T7" fmla="*/ 14 h 99"/>
              <a:gd name="T8" fmla="*/ 58 w 99"/>
              <a:gd name="T9" fmla="*/ 8 h 99"/>
              <a:gd name="T10" fmla="*/ 50 w 99"/>
              <a:gd name="T11" fmla="*/ 0 h 99"/>
              <a:gd name="T12" fmla="*/ 41 w 99"/>
              <a:gd name="T13" fmla="*/ 8 h 99"/>
              <a:gd name="T14" fmla="*/ 27 w 99"/>
              <a:gd name="T15" fmla="*/ 14 h 99"/>
              <a:gd name="T16" fmla="*/ 21 w 99"/>
              <a:gd name="T17" fmla="*/ 12 h 99"/>
              <a:gd name="T18" fmla="*/ 15 w 99"/>
              <a:gd name="T19" fmla="*/ 14 h 99"/>
              <a:gd name="T20" fmla="*/ 15 w 99"/>
              <a:gd name="T21" fmla="*/ 25 h 99"/>
              <a:gd name="T22" fmla="*/ 9 w 99"/>
              <a:gd name="T23" fmla="*/ 41 h 99"/>
              <a:gd name="T24" fmla="*/ 0 w 99"/>
              <a:gd name="T25" fmla="*/ 49 h 99"/>
              <a:gd name="T26" fmla="*/ 9 w 99"/>
              <a:gd name="T27" fmla="*/ 57 h 99"/>
              <a:gd name="T28" fmla="*/ 15 w 99"/>
              <a:gd name="T29" fmla="*/ 72 h 99"/>
              <a:gd name="T30" fmla="*/ 15 w 99"/>
              <a:gd name="T31" fmla="*/ 84 h 99"/>
              <a:gd name="T32" fmla="*/ 26 w 99"/>
              <a:gd name="T33" fmla="*/ 84 h 99"/>
              <a:gd name="T34" fmla="*/ 41 w 99"/>
              <a:gd name="T35" fmla="*/ 90 h 99"/>
              <a:gd name="T36" fmla="*/ 50 w 99"/>
              <a:gd name="T37" fmla="*/ 99 h 99"/>
              <a:gd name="T38" fmla="*/ 58 w 99"/>
              <a:gd name="T39" fmla="*/ 90 h 99"/>
              <a:gd name="T40" fmla="*/ 63 w 99"/>
              <a:gd name="T41" fmla="*/ 89 h 99"/>
              <a:gd name="T42" fmla="*/ 73 w 99"/>
              <a:gd name="T43" fmla="*/ 84 h 99"/>
              <a:gd name="T44" fmla="*/ 84 w 99"/>
              <a:gd name="T45" fmla="*/ 84 h 99"/>
              <a:gd name="T46" fmla="*/ 84 w 99"/>
              <a:gd name="T47" fmla="*/ 73 h 99"/>
              <a:gd name="T48" fmla="*/ 91 w 99"/>
              <a:gd name="T49" fmla="*/ 58 h 99"/>
              <a:gd name="T50" fmla="*/ 99 w 99"/>
              <a:gd name="T51" fmla="*/ 49 h 99"/>
              <a:gd name="T52" fmla="*/ 91 w 99"/>
              <a:gd name="T53" fmla="*/ 41 h 99"/>
              <a:gd name="T54" fmla="*/ 50 w 99"/>
              <a:gd name="T55" fmla="*/ 68 h 99"/>
              <a:gd name="T56" fmla="*/ 31 w 99"/>
              <a:gd name="T57" fmla="*/ 49 h 99"/>
              <a:gd name="T58" fmla="*/ 50 w 99"/>
              <a:gd name="T59" fmla="*/ 30 h 99"/>
              <a:gd name="T60" fmla="*/ 69 w 99"/>
              <a:gd name="T61" fmla="*/ 49 h 99"/>
              <a:gd name="T62" fmla="*/ 50 w 99"/>
              <a:gd name="T63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99">
                <a:moveTo>
                  <a:pt x="91" y="41"/>
                </a:moveTo>
                <a:cubicBezTo>
                  <a:pt x="90" y="36"/>
                  <a:pt x="88" y="30"/>
                  <a:pt x="85" y="26"/>
                </a:cubicBezTo>
                <a:cubicBezTo>
                  <a:pt x="88" y="23"/>
                  <a:pt x="88" y="18"/>
                  <a:pt x="85" y="15"/>
                </a:cubicBezTo>
                <a:cubicBezTo>
                  <a:pt x="82" y="11"/>
                  <a:pt x="77" y="11"/>
                  <a:pt x="74" y="14"/>
                </a:cubicBezTo>
                <a:cubicBezTo>
                  <a:pt x="69" y="11"/>
                  <a:pt x="64" y="9"/>
                  <a:pt x="58" y="8"/>
                </a:cubicBezTo>
                <a:cubicBezTo>
                  <a:pt x="58" y="3"/>
                  <a:pt x="54" y="0"/>
                  <a:pt x="50" y="0"/>
                </a:cubicBezTo>
                <a:cubicBezTo>
                  <a:pt x="45" y="0"/>
                  <a:pt x="41" y="3"/>
                  <a:pt x="41" y="8"/>
                </a:cubicBezTo>
                <a:cubicBezTo>
                  <a:pt x="36" y="9"/>
                  <a:pt x="31" y="11"/>
                  <a:pt x="27" y="14"/>
                </a:cubicBezTo>
                <a:cubicBezTo>
                  <a:pt x="25" y="12"/>
                  <a:pt x="23" y="12"/>
                  <a:pt x="21" y="12"/>
                </a:cubicBezTo>
                <a:cubicBezTo>
                  <a:pt x="19" y="12"/>
                  <a:pt x="17" y="12"/>
                  <a:pt x="15" y="14"/>
                </a:cubicBezTo>
                <a:cubicBezTo>
                  <a:pt x="12" y="17"/>
                  <a:pt x="12" y="22"/>
                  <a:pt x="15" y="25"/>
                </a:cubicBezTo>
                <a:cubicBezTo>
                  <a:pt x="12" y="30"/>
                  <a:pt x="10" y="35"/>
                  <a:pt x="9" y="41"/>
                </a:cubicBezTo>
                <a:cubicBezTo>
                  <a:pt x="4" y="41"/>
                  <a:pt x="0" y="44"/>
                  <a:pt x="0" y="49"/>
                </a:cubicBezTo>
                <a:cubicBezTo>
                  <a:pt x="0" y="54"/>
                  <a:pt x="4" y="57"/>
                  <a:pt x="9" y="57"/>
                </a:cubicBezTo>
                <a:cubicBezTo>
                  <a:pt x="10" y="63"/>
                  <a:pt x="12" y="68"/>
                  <a:pt x="15" y="72"/>
                </a:cubicBezTo>
                <a:cubicBezTo>
                  <a:pt x="11" y="75"/>
                  <a:pt x="11" y="80"/>
                  <a:pt x="15" y="84"/>
                </a:cubicBezTo>
                <a:cubicBezTo>
                  <a:pt x="18" y="87"/>
                  <a:pt x="23" y="87"/>
                  <a:pt x="26" y="84"/>
                </a:cubicBezTo>
                <a:cubicBezTo>
                  <a:pt x="30" y="87"/>
                  <a:pt x="36" y="89"/>
                  <a:pt x="41" y="90"/>
                </a:cubicBezTo>
                <a:cubicBezTo>
                  <a:pt x="41" y="95"/>
                  <a:pt x="45" y="99"/>
                  <a:pt x="50" y="99"/>
                </a:cubicBezTo>
                <a:cubicBezTo>
                  <a:pt x="54" y="99"/>
                  <a:pt x="58" y="95"/>
                  <a:pt x="58" y="90"/>
                </a:cubicBezTo>
                <a:cubicBezTo>
                  <a:pt x="60" y="90"/>
                  <a:pt x="62" y="89"/>
                  <a:pt x="63" y="89"/>
                </a:cubicBezTo>
                <a:cubicBezTo>
                  <a:pt x="67" y="88"/>
                  <a:pt x="70" y="86"/>
                  <a:pt x="73" y="84"/>
                </a:cubicBezTo>
                <a:cubicBezTo>
                  <a:pt x="76" y="87"/>
                  <a:pt x="81" y="87"/>
                  <a:pt x="84" y="84"/>
                </a:cubicBezTo>
                <a:cubicBezTo>
                  <a:pt x="87" y="81"/>
                  <a:pt x="87" y="76"/>
                  <a:pt x="84" y="73"/>
                </a:cubicBezTo>
                <a:cubicBezTo>
                  <a:pt x="87" y="68"/>
                  <a:pt x="90" y="63"/>
                  <a:pt x="91" y="58"/>
                </a:cubicBezTo>
                <a:cubicBezTo>
                  <a:pt x="95" y="58"/>
                  <a:pt x="99" y="54"/>
                  <a:pt x="99" y="49"/>
                </a:cubicBezTo>
                <a:cubicBezTo>
                  <a:pt x="99" y="45"/>
                  <a:pt x="95" y="41"/>
                  <a:pt x="91" y="41"/>
                </a:cubicBezTo>
                <a:close/>
                <a:moveTo>
                  <a:pt x="50" y="68"/>
                </a:moveTo>
                <a:cubicBezTo>
                  <a:pt x="39" y="68"/>
                  <a:pt x="31" y="60"/>
                  <a:pt x="31" y="49"/>
                </a:cubicBezTo>
                <a:cubicBezTo>
                  <a:pt x="31" y="39"/>
                  <a:pt x="39" y="30"/>
                  <a:pt x="50" y="30"/>
                </a:cubicBezTo>
                <a:cubicBezTo>
                  <a:pt x="60" y="30"/>
                  <a:pt x="69" y="39"/>
                  <a:pt x="69" y="49"/>
                </a:cubicBezTo>
                <a:cubicBezTo>
                  <a:pt x="69" y="60"/>
                  <a:pt x="60" y="68"/>
                  <a:pt x="5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128572" tIns="64286" rIns="128572" bIns="64286" numCol="1" anchor="t" anchorCtr="0" compatLnSpc="1">
            <a:prstTxWarp prst="textNoShape">
              <a:avLst/>
            </a:prstTxWarp>
          </a:bodyPr>
          <a:lstStyle/>
          <a:p>
            <a:endParaRPr lang="zh-CN" altLang="en-US" sz="2531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6659" y="192318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7196660" y="160346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4979447" y="364538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4979448" y="332566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667404" y="518766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2667405" y="486793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70"/>
          <p:cNvSpPr txBox="1"/>
          <p:nvPr/>
        </p:nvSpPr>
        <p:spPr>
          <a:xfrm>
            <a:off x="10922494" y="2932462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TextBox 170"/>
          <p:cNvSpPr txBox="1"/>
          <p:nvPr/>
        </p:nvSpPr>
        <p:spPr>
          <a:xfrm>
            <a:off x="9750919" y="5189887"/>
            <a:ext cx="858602" cy="712925"/>
          </a:xfrm>
          <a:prstGeom prst="rect">
            <a:avLst/>
          </a:prstGeom>
          <a:solidFill>
            <a:schemeClr val="bg1"/>
          </a:solidFill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2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02</a:t>
            </a:r>
            <a:endParaRPr lang="zh-CN" altLang="en-US" sz="4000" b="1" dirty="0">
              <a:solidFill>
                <a:schemeClr val="accent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0"/>
          <p:cNvSpPr txBox="1"/>
          <p:nvPr/>
        </p:nvSpPr>
        <p:spPr>
          <a:xfrm>
            <a:off x="7150594" y="5661374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703859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29" grpId="0" animBg="1"/>
      <p:bldP spid="33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-2739" y="-1"/>
            <a:ext cx="12861489" cy="7251699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0" y="3976365"/>
            <a:ext cx="12856380" cy="3275334"/>
          </a:xfrm>
          <a:prstGeom prst="rect">
            <a:avLst/>
          </a:prstGeom>
          <a:solidFill>
            <a:schemeClr val="accent1">
              <a:alpha val="9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2901419" y="4336405"/>
            <a:ext cx="7488396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6600" cap="all" dirty="0" smtClean="0">
                <a:solidFill>
                  <a:schemeClr val="bg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Arial" panose="020B0604020202020204" pitchFamily="34" charset="0"/>
              </a:rPr>
              <a:t>感谢聆听 批评指导</a:t>
            </a:r>
            <a:endParaRPr lang="zh-CN" altLang="en-US" sz="6600" cap="all" dirty="0">
              <a:solidFill>
                <a:schemeClr val="bg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51" name="矩形 259"/>
          <p:cNvSpPr>
            <a:spLocks noChangeArrowheads="1"/>
          </p:cNvSpPr>
          <p:nvPr/>
        </p:nvSpPr>
        <p:spPr bwMode="auto">
          <a:xfrm>
            <a:off x="3837305" y="5461144"/>
            <a:ext cx="561662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24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CONSTRUCTION SAFETY PPT</a:t>
            </a:r>
            <a:endParaRPr lang="zh-CN" altLang="en-US" sz="2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3990067" y="5920873"/>
            <a:ext cx="5311100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适用于项目汇报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工作汇报</a:t>
            </a:r>
            <a:r>
              <a:rPr lang="en-US" altLang="zh-CN" sz="1600" cap="all" dirty="0" smtClean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工作总结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r>
              <a:rPr lang="zh-CN" altLang="en-US" sz="1600" cap="all" dirty="0">
                <a:solidFill>
                  <a:schemeClr val="bg1"/>
                </a:solidFill>
                <a:cs typeface="Arial" panose="020B0604020202020204" pitchFamily="34" charset="0"/>
              </a:rPr>
              <a:t>会议报告等</a:t>
            </a:r>
            <a:r>
              <a:rPr lang="en-US" altLang="zh-CN" sz="1600" cap="all" dirty="0">
                <a:solidFill>
                  <a:schemeClr val="bg1"/>
                </a:solidFill>
                <a:cs typeface="Arial" panose="020B0604020202020204" pitchFamily="34" charset="0"/>
              </a:rPr>
              <a:t>|</a:t>
            </a:r>
            <a:endParaRPr lang="zh-CN" altLang="en-US" sz="1600" cap="all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2486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50"/>
                            </p:stCondLst>
                            <p:childTnLst>
                              <p:par>
                                <p:cTn id="1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350"/>
                            </p:stCondLst>
                            <p:childTnLst>
                              <p:par>
                                <p:cTn id="1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850"/>
                            </p:stCondLst>
                            <p:childTnLst>
                              <p:par>
                                <p:cTn id="2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50"/>
                            </p:stCondLst>
                            <p:childTnLst>
                              <p:par>
                                <p:cTn id="3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5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48" grpId="1"/>
      <p:bldP spid="51" grpId="0"/>
      <p:bldP spid="51" grpId="1"/>
      <p:bldP spid="55" grpId="0"/>
      <p:bldP spid="5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621063" y="6352629"/>
            <a:ext cx="4861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695702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01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914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4"/>
          <p:cNvSpPr/>
          <p:nvPr/>
        </p:nvSpPr>
        <p:spPr>
          <a:xfrm>
            <a:off x="1183396" y="-34108"/>
            <a:ext cx="11650643" cy="7247630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43 w 14041100"/>
              <a:gd name="connsiteY0" fmla="*/ 1912316 h 4284526"/>
              <a:gd name="connsiteX1" fmla="*/ 4509920 w 14041100"/>
              <a:gd name="connsiteY1" fmla="*/ 0 h 4284526"/>
              <a:gd name="connsiteX2" fmla="*/ 14041100 w 14041100"/>
              <a:gd name="connsiteY2" fmla="*/ 1678274 h 4284526"/>
              <a:gd name="connsiteX3" fmla="*/ 371235 w 14041100"/>
              <a:gd name="connsiteY3" fmla="*/ 4284526 h 4284526"/>
              <a:gd name="connsiteX4" fmla="*/ 43 w 14041100"/>
              <a:gd name="connsiteY4" fmla="*/ 1912316 h 4284526"/>
              <a:gd name="connsiteX0" fmla="*/ 4 w 14041061"/>
              <a:gd name="connsiteY0" fmla="*/ 1912316 h 5139110"/>
              <a:gd name="connsiteX1" fmla="*/ 4509881 w 14041061"/>
              <a:gd name="connsiteY1" fmla="*/ 0 h 5139110"/>
              <a:gd name="connsiteX2" fmla="*/ 14041061 w 14041061"/>
              <a:gd name="connsiteY2" fmla="*/ 1678274 h 5139110"/>
              <a:gd name="connsiteX3" fmla="*/ 6100458 w 14041061"/>
              <a:gd name="connsiteY3" fmla="*/ 5139110 h 5139110"/>
              <a:gd name="connsiteX4" fmla="*/ 4 w 14041061"/>
              <a:gd name="connsiteY4" fmla="*/ 1912316 h 5139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4041061" h="5139110">
                <a:moveTo>
                  <a:pt x="4" y="1912316"/>
                </a:moveTo>
                <a:lnTo>
                  <a:pt x="4509881" y="0"/>
                </a:lnTo>
                <a:lnTo>
                  <a:pt x="14041061" y="1678274"/>
                </a:lnTo>
                <a:lnTo>
                  <a:pt x="6100458" y="5139110"/>
                </a:lnTo>
                <a:cubicBezTo>
                  <a:pt x="6218809" y="4544612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2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0</a:t>
            </a:r>
            <a:endParaRPr lang="zh-CN" altLang="en-US" dirty="0"/>
          </a:p>
        </p:txBody>
      </p:sp>
      <p:sp>
        <p:nvSpPr>
          <p:cNvPr id="13" name="矩形 4"/>
          <p:cNvSpPr/>
          <p:nvPr/>
        </p:nvSpPr>
        <p:spPr>
          <a:xfrm>
            <a:off x="1172063" y="-24218"/>
            <a:ext cx="10780212" cy="7261021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  <a:gd name="connsiteX0" fmla="*/ 16139 w 12959758"/>
              <a:gd name="connsiteY0" fmla="*/ 1447042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6139 w 12959758"/>
              <a:gd name="connsiteY4" fmla="*/ 1447042 h 5139110"/>
              <a:gd name="connsiteX0" fmla="*/ 1420211 w 12959758"/>
              <a:gd name="connsiteY0" fmla="*/ 1912316 h 5139110"/>
              <a:gd name="connsiteX1" fmla="*/ 5930088 w 12959758"/>
              <a:gd name="connsiteY1" fmla="*/ 0 h 5139110"/>
              <a:gd name="connsiteX2" fmla="*/ 12959758 w 12959758"/>
              <a:gd name="connsiteY2" fmla="*/ 2665793 h 5139110"/>
              <a:gd name="connsiteX3" fmla="*/ 0 w 12959758"/>
              <a:gd name="connsiteY3" fmla="*/ 5139110 h 5139110"/>
              <a:gd name="connsiteX4" fmla="*/ 1420211 w 12959758"/>
              <a:gd name="connsiteY4" fmla="*/ 1912316 h 5139110"/>
              <a:gd name="connsiteX0" fmla="*/ 57 w 11539604"/>
              <a:gd name="connsiteY0" fmla="*/ 1912316 h 4284526"/>
              <a:gd name="connsiteX1" fmla="*/ 4509934 w 11539604"/>
              <a:gd name="connsiteY1" fmla="*/ 0 h 4284526"/>
              <a:gd name="connsiteX2" fmla="*/ 11539604 w 11539604"/>
              <a:gd name="connsiteY2" fmla="*/ 2665793 h 4284526"/>
              <a:gd name="connsiteX3" fmla="*/ 371249 w 11539604"/>
              <a:gd name="connsiteY3" fmla="*/ 4284526 h 4284526"/>
              <a:gd name="connsiteX4" fmla="*/ 57 w 11539604"/>
              <a:gd name="connsiteY4" fmla="*/ 1912316 h 4284526"/>
              <a:gd name="connsiteX0" fmla="*/ 43 w 11539590"/>
              <a:gd name="connsiteY0" fmla="*/ 1912316 h 4284526"/>
              <a:gd name="connsiteX1" fmla="*/ 4509920 w 11539590"/>
              <a:gd name="connsiteY1" fmla="*/ 0 h 4284526"/>
              <a:gd name="connsiteX2" fmla="*/ 11539590 w 11539590"/>
              <a:gd name="connsiteY2" fmla="*/ 2665793 h 4284526"/>
              <a:gd name="connsiteX3" fmla="*/ 371235 w 11539590"/>
              <a:gd name="connsiteY3" fmla="*/ 4284526 h 4284526"/>
              <a:gd name="connsiteX4" fmla="*/ 43 w 11539590"/>
              <a:gd name="connsiteY4" fmla="*/ 1912316 h 4284526"/>
              <a:gd name="connsiteX0" fmla="*/ 2 w 11539549"/>
              <a:gd name="connsiteY0" fmla="*/ 1912316 h 5148605"/>
              <a:gd name="connsiteX1" fmla="*/ 4509879 w 11539549"/>
              <a:gd name="connsiteY1" fmla="*/ 0 h 5148605"/>
              <a:gd name="connsiteX2" fmla="*/ 11539549 w 11539549"/>
              <a:gd name="connsiteY2" fmla="*/ 2665793 h 5148605"/>
              <a:gd name="connsiteX3" fmla="*/ 9166822 w 11539549"/>
              <a:gd name="connsiteY3" fmla="*/ 5148605 h 5148605"/>
              <a:gd name="connsiteX4" fmla="*/ 2 w 11539549"/>
              <a:gd name="connsiteY4" fmla="*/ 1912316 h 5148605"/>
              <a:gd name="connsiteX0" fmla="*/ 4 w 11539551"/>
              <a:gd name="connsiteY0" fmla="*/ 1912316 h 5148605"/>
              <a:gd name="connsiteX1" fmla="*/ 4509881 w 11539551"/>
              <a:gd name="connsiteY1" fmla="*/ 0 h 5148605"/>
              <a:gd name="connsiteX2" fmla="*/ 11539551 w 11539551"/>
              <a:gd name="connsiteY2" fmla="*/ 2665793 h 5148605"/>
              <a:gd name="connsiteX3" fmla="*/ 9166824 w 11539551"/>
              <a:gd name="connsiteY3" fmla="*/ 5148605 h 5148605"/>
              <a:gd name="connsiteX4" fmla="*/ 4 w 11539551"/>
              <a:gd name="connsiteY4" fmla="*/ 1912316 h 5148605"/>
              <a:gd name="connsiteX0" fmla="*/ 4 w 12992040"/>
              <a:gd name="connsiteY0" fmla="*/ 1912316 h 5148605"/>
              <a:gd name="connsiteX1" fmla="*/ 4509881 w 12992040"/>
              <a:gd name="connsiteY1" fmla="*/ 0 h 5148605"/>
              <a:gd name="connsiteX2" fmla="*/ 12992040 w 12992040"/>
              <a:gd name="connsiteY2" fmla="*/ 2475886 h 5148605"/>
              <a:gd name="connsiteX3" fmla="*/ 9166824 w 12992040"/>
              <a:gd name="connsiteY3" fmla="*/ 5148605 h 5148605"/>
              <a:gd name="connsiteX4" fmla="*/ 4 w 12992040"/>
              <a:gd name="connsiteY4" fmla="*/ 1912316 h 51486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92040" h="5148605">
                <a:moveTo>
                  <a:pt x="4" y="1912316"/>
                </a:moveTo>
                <a:lnTo>
                  <a:pt x="4509881" y="0"/>
                </a:lnTo>
                <a:lnTo>
                  <a:pt x="12992040" y="2475886"/>
                </a:lnTo>
                <a:lnTo>
                  <a:pt x="9166824" y="5148605"/>
                </a:lnTo>
                <a:cubicBezTo>
                  <a:pt x="6590001" y="4639565"/>
                  <a:pt x="-5376" y="3143005"/>
                  <a:pt x="4" y="191231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-26547" y="-15676"/>
            <a:ext cx="7727009" cy="7254647"/>
          </a:xfrm>
          <a:custGeom>
            <a:avLst/>
            <a:gdLst>
              <a:gd name="connsiteX0" fmla="*/ 0 w 3131840"/>
              <a:gd name="connsiteY0" fmla="*/ 0 h 3131840"/>
              <a:gd name="connsiteX1" fmla="*/ 3131840 w 3131840"/>
              <a:gd name="connsiteY1" fmla="*/ 0 h 3131840"/>
              <a:gd name="connsiteX2" fmla="*/ 3131840 w 3131840"/>
              <a:gd name="connsiteY2" fmla="*/ 3131840 h 3131840"/>
              <a:gd name="connsiteX3" fmla="*/ 0 w 3131840"/>
              <a:gd name="connsiteY3" fmla="*/ 3131840 h 3131840"/>
              <a:gd name="connsiteX4" fmla="*/ 0 w 3131840"/>
              <a:gd name="connsiteY4" fmla="*/ 0 h 3131840"/>
              <a:gd name="connsiteX0" fmla="*/ 0 w 8048397"/>
              <a:gd name="connsiteY0" fmla="*/ 1987826 h 5119666"/>
              <a:gd name="connsiteX1" fmla="*/ 8048397 w 8048397"/>
              <a:gd name="connsiteY1" fmla="*/ 0 h 5119666"/>
              <a:gd name="connsiteX2" fmla="*/ 3131840 w 8048397"/>
              <a:gd name="connsiteY2" fmla="*/ 5119666 h 5119666"/>
              <a:gd name="connsiteX3" fmla="*/ 0 w 8048397"/>
              <a:gd name="connsiteY3" fmla="*/ 5119666 h 5119666"/>
              <a:gd name="connsiteX4" fmla="*/ 0 w 8048397"/>
              <a:gd name="connsiteY4" fmla="*/ 1987826 h 5119666"/>
              <a:gd name="connsiteX0" fmla="*/ 0 w 8048397"/>
              <a:gd name="connsiteY0" fmla="*/ 1987826 h 5134136"/>
              <a:gd name="connsiteX1" fmla="*/ 8048397 w 8048397"/>
              <a:gd name="connsiteY1" fmla="*/ 0 h 5134136"/>
              <a:gd name="connsiteX2" fmla="*/ 4176869 w 8048397"/>
              <a:gd name="connsiteY2" fmla="*/ 5134136 h 5134136"/>
              <a:gd name="connsiteX3" fmla="*/ 0 w 8048397"/>
              <a:gd name="connsiteY3" fmla="*/ 5119666 h 5134136"/>
              <a:gd name="connsiteX4" fmla="*/ 0 w 8048397"/>
              <a:gd name="connsiteY4" fmla="*/ 1987826 h 5134136"/>
              <a:gd name="connsiteX0" fmla="*/ 0 w 7075940"/>
              <a:gd name="connsiteY0" fmla="*/ 2016765 h 5163075"/>
              <a:gd name="connsiteX1" fmla="*/ 7075940 w 7075940"/>
              <a:gd name="connsiteY1" fmla="*/ 0 h 5163075"/>
              <a:gd name="connsiteX2" fmla="*/ 4176869 w 7075940"/>
              <a:gd name="connsiteY2" fmla="*/ 5163075 h 5163075"/>
              <a:gd name="connsiteX3" fmla="*/ 0 w 7075940"/>
              <a:gd name="connsiteY3" fmla="*/ 5148605 h 5163075"/>
              <a:gd name="connsiteX4" fmla="*/ 0 w 7075940"/>
              <a:gd name="connsiteY4" fmla="*/ 2016765 h 5163075"/>
              <a:gd name="connsiteX0" fmla="*/ 0 w 8634569"/>
              <a:gd name="connsiteY0" fmla="*/ 2016765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0 w 8634569"/>
              <a:gd name="connsiteY4" fmla="*/ 2016765 h 5153580"/>
              <a:gd name="connsiteX0" fmla="*/ 48416 w 8634569"/>
              <a:gd name="connsiteY0" fmla="*/ 1466033 h 5153580"/>
              <a:gd name="connsiteX1" fmla="*/ 7075940 w 8634569"/>
              <a:gd name="connsiteY1" fmla="*/ 0 h 5153580"/>
              <a:gd name="connsiteX2" fmla="*/ 8634569 w 8634569"/>
              <a:gd name="connsiteY2" fmla="*/ 5153580 h 5153580"/>
              <a:gd name="connsiteX3" fmla="*/ 0 w 8634569"/>
              <a:gd name="connsiteY3" fmla="*/ 5148605 h 5153580"/>
              <a:gd name="connsiteX4" fmla="*/ 48416 w 8634569"/>
              <a:gd name="connsiteY4" fmla="*/ 1466033 h 5153580"/>
              <a:gd name="connsiteX0" fmla="*/ 48416 w 9312397"/>
              <a:gd name="connsiteY0" fmla="*/ 1466033 h 5153580"/>
              <a:gd name="connsiteX1" fmla="*/ 7075940 w 9312397"/>
              <a:gd name="connsiteY1" fmla="*/ 0 h 5153580"/>
              <a:gd name="connsiteX2" fmla="*/ 9312397 w 9312397"/>
              <a:gd name="connsiteY2" fmla="*/ 5153580 h 5153580"/>
              <a:gd name="connsiteX3" fmla="*/ 0 w 9312397"/>
              <a:gd name="connsiteY3" fmla="*/ 5148605 h 5153580"/>
              <a:gd name="connsiteX4" fmla="*/ 48416 w 9312397"/>
              <a:gd name="connsiteY4" fmla="*/ 1466033 h 5153580"/>
              <a:gd name="connsiteX0" fmla="*/ 48416 w 9312397"/>
              <a:gd name="connsiteY0" fmla="*/ 1456538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48416 w 9312397"/>
              <a:gd name="connsiteY4" fmla="*/ 1456538 h 5144085"/>
              <a:gd name="connsiteX0" fmla="*/ 16139 w 9312397"/>
              <a:gd name="connsiteY0" fmla="*/ 1447042 h 5144085"/>
              <a:gd name="connsiteX1" fmla="*/ 5930088 w 9312397"/>
              <a:gd name="connsiteY1" fmla="*/ 0 h 5144085"/>
              <a:gd name="connsiteX2" fmla="*/ 9312397 w 9312397"/>
              <a:gd name="connsiteY2" fmla="*/ 5144085 h 5144085"/>
              <a:gd name="connsiteX3" fmla="*/ 0 w 9312397"/>
              <a:gd name="connsiteY3" fmla="*/ 5139110 h 5144085"/>
              <a:gd name="connsiteX4" fmla="*/ 16139 w 9312397"/>
              <a:gd name="connsiteY4" fmla="*/ 1447042 h 51440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312397" h="5144085">
                <a:moveTo>
                  <a:pt x="16139" y="1447042"/>
                </a:moveTo>
                <a:lnTo>
                  <a:pt x="5930088" y="0"/>
                </a:lnTo>
                <a:lnTo>
                  <a:pt x="9312397" y="5144085"/>
                </a:lnTo>
                <a:lnTo>
                  <a:pt x="0" y="5139110"/>
                </a:lnTo>
                <a:cubicBezTo>
                  <a:pt x="5380" y="3908421"/>
                  <a:pt x="10759" y="2677731"/>
                  <a:pt x="16139" y="1447042"/>
                </a:cubicBezTo>
                <a:close/>
              </a:path>
            </a:pathLst>
          </a:cu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90299" y="5437685"/>
            <a:ext cx="2095186" cy="1107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599" cap="all" dirty="0">
                <a:solidFill>
                  <a:schemeClr val="bg1"/>
                </a:solidFill>
                <a:latin typeface="Franklin Gothic Book" panose="020B0503020102020204" pitchFamily="34" charset="0"/>
              </a:rPr>
              <a:t>title</a:t>
            </a:r>
            <a:endParaRPr lang="zh-CN" altLang="en-US" sz="7999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034435" y="2536338"/>
            <a:ext cx="3095580" cy="923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400" cap="all" dirty="0">
                <a:solidFill>
                  <a:schemeClr val="bg1"/>
                </a:solidFill>
              </a:rPr>
              <a:t>Add related</a:t>
            </a:r>
          </a:p>
          <a:p>
            <a:pPr>
              <a:lnSpc>
                <a:spcPct val="90000"/>
              </a:lnSpc>
            </a:pPr>
            <a:r>
              <a:rPr lang="en-US" altLang="zh-CN" sz="3600" b="1" cap="all" dirty="0">
                <a:solidFill>
                  <a:schemeClr val="bg1"/>
                </a:solidFill>
              </a:rPr>
              <a:t>title words</a:t>
            </a:r>
            <a:endParaRPr lang="zh-CN" altLang="en-US" sz="3600" b="1" cap="all" dirty="0">
              <a:solidFill>
                <a:schemeClr val="bg1"/>
              </a:solidFill>
              <a:latin typeface="Impact" panose="020B0806030902050204" pitchFamily="34" charset="0"/>
              <a:ea typeface="DFMincho-SU" panose="02010609010101010101" pitchFamily="1" charset="-128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034437" y="3340114"/>
            <a:ext cx="3872637" cy="153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11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23728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5" grpId="0" animBg="1"/>
      <p:bldP spid="2" grpId="0"/>
      <p:bldP spid="1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>
                <a:spLocks/>
              </p:cNvSpPr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>
                <a:spLocks/>
              </p:cNvSpPr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>
                <a:spLocks/>
              </p:cNvSpPr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>
                <a:spLocks/>
              </p:cNvSpPr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>
                <a:prstTxWarp prst="textNoShape">
                  <a:avLst/>
                </a:prstTxWarp>
              </a:bodyPr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>
                <a:spLocks/>
              </p:cNvSpPr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>
                <a:spLocks/>
              </p:cNvSpPr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>
                <a:spLocks/>
              </p:cNvSpPr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>
                <a:spLocks/>
              </p:cNvSpPr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>
                <a:spLocks/>
              </p:cNvSpPr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>
                <a:spLocks/>
              </p:cNvSpPr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>
                <a:spLocks/>
              </p:cNvSpPr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>
                <a:spLocks/>
              </p:cNvSpPr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>
                <a:spLocks/>
              </p:cNvSpPr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>
                <a:spLocks/>
              </p:cNvSpPr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1082" hangingPunct="0"/>
                <a:endParaRPr lang="en-US" sz="1582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16606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7"/>
            <a:ext cx="2771272" cy="3015517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1293465" y="1259325"/>
            <a:ext cx="3000215" cy="438488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1421329" y="4536750"/>
            <a:ext cx="2771272" cy="965876"/>
            <a:chOff x="578159" y="1949614"/>
            <a:chExt cx="1971069" cy="687382"/>
          </a:xfrm>
        </p:grpSpPr>
        <p:sp>
          <p:nvSpPr>
            <p:cNvPr id="2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7"/>
            <a:ext cx="2771272" cy="301551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4922490" y="1259325"/>
            <a:ext cx="3000215" cy="438488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>
            <a:grpSpLocks/>
          </p:cNvGrpSpPr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7"/>
            <a:ext cx="2771272" cy="30155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589615" y="1259325"/>
            <a:ext cx="3000215" cy="438488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>
            <a:grpSpLocks/>
          </p:cNvGrpSpPr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>
              <a:spLocks/>
            </p:cNvSpPr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871613" y="462355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4326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/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25466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rgbClr val="E7E6E6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rgbClr val="E7E6E6">
                    <a:lumMod val="25000"/>
                  </a:srgbClr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rgbClr val="E7E6E6">
                  <a:lumMod val="25000"/>
                </a:srgbClr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3343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70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70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70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40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40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40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13719" y="-18253"/>
            <a:ext cx="12871675" cy="725980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29" tIns="45714" rIns="91429" bIns="45714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1149" y="-18253"/>
            <a:ext cx="5852235" cy="7259807"/>
          </a:xfrm>
          <a:custGeom>
            <a:avLst/>
            <a:gdLst/>
            <a:ahLst/>
            <a:cxnLst/>
            <a:rect l="l" t="t" r="r" b="b"/>
            <a:pathLst>
              <a:path w="4958866" h="5163450">
                <a:moveTo>
                  <a:pt x="0" y="0"/>
                </a:moveTo>
                <a:lnTo>
                  <a:pt x="755577" y="0"/>
                </a:lnTo>
                <a:lnTo>
                  <a:pt x="899592" y="0"/>
                </a:lnTo>
                <a:lnTo>
                  <a:pt x="1508303" y="0"/>
                </a:lnTo>
                <a:lnTo>
                  <a:pt x="3955209" y="0"/>
                </a:lnTo>
                <a:lnTo>
                  <a:pt x="4206139" y="0"/>
                </a:lnTo>
                <a:cubicBezTo>
                  <a:pt x="4666577" y="617385"/>
                  <a:pt x="4958866" y="1544845"/>
                  <a:pt x="4958866" y="2581725"/>
                </a:cubicBezTo>
                <a:cubicBezTo>
                  <a:pt x="4958866" y="3614989"/>
                  <a:pt x="4668612" y="4539595"/>
                  <a:pt x="4210704" y="5156800"/>
                </a:cubicBezTo>
                <a:lnTo>
                  <a:pt x="3955209" y="5156800"/>
                </a:lnTo>
                <a:lnTo>
                  <a:pt x="3955209" y="5163450"/>
                </a:lnTo>
                <a:lnTo>
                  <a:pt x="755577" y="5163450"/>
                </a:lnTo>
                <a:lnTo>
                  <a:pt x="755577" y="5156800"/>
                </a:lnTo>
                <a:lnTo>
                  <a:pt x="0" y="51568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606610" y="3532783"/>
            <a:ext cx="4293787" cy="36928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2000" cap="all" dirty="0">
                <a:solidFill>
                  <a:schemeClr val="bg1"/>
                </a:solidFill>
                <a:cs typeface="+mn-ea"/>
                <a:sym typeface="+mn-lt"/>
              </a:rPr>
              <a:t>Please replace the written content</a:t>
            </a:r>
            <a:endParaRPr lang="zh-CN" altLang="en-US" sz="2000" b="1" cap="all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" name="TextBox 148"/>
          <p:cNvSpPr txBox="1"/>
          <p:nvPr/>
        </p:nvSpPr>
        <p:spPr>
          <a:xfrm>
            <a:off x="1438242" y="2896335"/>
            <a:ext cx="2630522" cy="5354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latinLnBrk="1">
              <a:lnSpc>
                <a:spcPct val="120000"/>
              </a:lnSpc>
              <a:defRPr/>
            </a:pPr>
            <a:r>
              <a:rPr kumimoji="1" lang="zh-CN" altLang="en-US" sz="2400" dirty="0">
                <a:solidFill>
                  <a:schemeClr val="bg1"/>
                </a:solidFill>
                <a:latin typeface="方正正中黑简体" panose="02000000000000000000" pitchFamily="2" charset="-122"/>
                <a:ea typeface="方正正中黑简体" panose="02000000000000000000" pitchFamily="2" charset="-122"/>
                <a:cs typeface="+mn-ea"/>
                <a:sym typeface="Arial" panose="020B0604020202020204" pitchFamily="34" charset="0"/>
              </a:rPr>
              <a:t>请替换文字内容</a:t>
            </a:r>
            <a:endParaRPr kumimoji="1" lang="en-US" altLang="ko-KR" sz="2400" dirty="0">
              <a:solidFill>
                <a:schemeClr val="bg1"/>
              </a:solidFill>
              <a:latin typeface="方正正中黑简体" panose="02000000000000000000" pitchFamily="2" charset="-122"/>
              <a:ea typeface="方正正中黑简体" panose="02000000000000000000" pitchFamily="2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1438242" y="3413335"/>
            <a:ext cx="2630522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13"/>
          <p:cNvSpPr txBox="1"/>
          <p:nvPr/>
        </p:nvSpPr>
        <p:spPr>
          <a:xfrm>
            <a:off x="2292566" y="1873856"/>
            <a:ext cx="1269401" cy="108182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7030" b="1" dirty="0" smtClean="0">
                <a:solidFill>
                  <a:schemeClr val="bg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02</a:t>
            </a:r>
            <a:endParaRPr lang="zh-CN" altLang="en-US" sz="7030" b="1" dirty="0">
              <a:solidFill>
                <a:schemeClr val="bg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1119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6000">
        <p14:switch dir="r"/>
      </p:transition>
    </mc:Choice>
    <mc:Fallback xmlns="">
      <p:transition spd="slow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1429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657"/>
                            </p:stCondLst>
                            <p:childTnLst>
                              <p:par>
                                <p:cTn id="36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2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7" dur="3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1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1" grpId="0" animBg="1"/>
      <p:bldP spid="29" grpId="0"/>
      <p:bldP spid="29" grpId="1"/>
      <p:bldP spid="8" grpId="0"/>
      <p:bldP spid="8" grpId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>
            <a:spLocks/>
          </p:cNvSpPr>
          <p:nvPr/>
        </p:nvSpPr>
        <p:spPr bwMode="auto">
          <a:xfrm>
            <a:off x="100150" y="2472407"/>
            <a:ext cx="12752618" cy="4759598"/>
          </a:xfrm>
          <a:custGeom>
            <a:avLst/>
            <a:gdLst>
              <a:gd name="T0" fmla="*/ 3815 w 5688"/>
              <a:gd name="T1" fmla="*/ 0 h 2122"/>
              <a:gd name="T2" fmla="*/ 5688 w 5688"/>
              <a:gd name="T3" fmla="*/ 2122 h 2122"/>
              <a:gd name="T4" fmla="*/ 0 w 5688"/>
              <a:gd name="T5" fmla="*/ 2122 h 2122"/>
              <a:gd name="T6" fmla="*/ 3815 w 5688"/>
              <a:gd name="T7" fmla="*/ 0 h 21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5688" h="2122">
                <a:moveTo>
                  <a:pt x="3815" y="0"/>
                </a:moveTo>
                <a:lnTo>
                  <a:pt x="5688" y="2122"/>
                </a:lnTo>
                <a:lnTo>
                  <a:pt x="0" y="2122"/>
                </a:lnTo>
                <a:lnTo>
                  <a:pt x="3815" y="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11" name="Freeform 7"/>
          <p:cNvSpPr>
            <a:spLocks/>
          </p:cNvSpPr>
          <p:nvPr/>
        </p:nvSpPr>
        <p:spPr bwMode="auto">
          <a:xfrm>
            <a:off x="1501" y="649"/>
            <a:ext cx="8566764" cy="7141639"/>
          </a:xfrm>
          <a:custGeom>
            <a:avLst/>
            <a:gdLst>
              <a:gd name="T0" fmla="*/ 0 w 3821"/>
              <a:gd name="T1" fmla="*/ 0 h 3184"/>
              <a:gd name="T2" fmla="*/ 2886 w 3821"/>
              <a:gd name="T3" fmla="*/ 0 h 3184"/>
              <a:gd name="T4" fmla="*/ 2903 w 3821"/>
              <a:gd name="T5" fmla="*/ 17 h 3184"/>
              <a:gd name="T6" fmla="*/ 3821 w 3821"/>
              <a:gd name="T7" fmla="*/ 1059 h 3184"/>
              <a:gd name="T8" fmla="*/ 0 w 3821"/>
              <a:gd name="T9" fmla="*/ 3184 h 3184"/>
              <a:gd name="T10" fmla="*/ 0 w 3821"/>
              <a:gd name="T11" fmla="*/ 0 h 3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3821" h="3184">
                <a:moveTo>
                  <a:pt x="0" y="0"/>
                </a:moveTo>
                <a:lnTo>
                  <a:pt x="2886" y="0"/>
                </a:lnTo>
                <a:lnTo>
                  <a:pt x="2903" y="17"/>
                </a:lnTo>
                <a:lnTo>
                  <a:pt x="3821" y="1059"/>
                </a:lnTo>
                <a:lnTo>
                  <a:pt x="0" y="318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128557" tIns="64278" rIns="128557" bIns="64278" numCol="1" anchor="t" anchorCtr="0" compatLnSpc="1">
            <a:prstTxWarp prst="textNoShape">
              <a:avLst/>
            </a:prstTxWarp>
          </a:bodyPr>
          <a:lstStyle/>
          <a:p>
            <a:endParaRPr lang="zh-CN" altLang="en-US" sz="2000"/>
          </a:p>
        </p:txBody>
      </p:sp>
      <p:sp>
        <p:nvSpPr>
          <p:cNvPr id="6" name="TextBox 32"/>
          <p:cNvSpPr txBox="1"/>
          <p:nvPr/>
        </p:nvSpPr>
        <p:spPr>
          <a:xfrm>
            <a:off x="759591" y="1021912"/>
            <a:ext cx="2879807" cy="10769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ea typeface="微软雅黑" panose="020B0503020204020204" pitchFamily="34" charset="-122"/>
              </a:rPr>
              <a:t>ADD RELATED</a:t>
            </a:r>
          </a:p>
          <a:p>
            <a:r>
              <a:rPr lang="en-US" altLang="zh-CN" sz="39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TITLE WORDS</a:t>
            </a:r>
            <a:endParaRPr lang="zh-CN" altLang="en-US" sz="47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7" name="TextBox 32"/>
          <p:cNvSpPr txBox="1"/>
          <p:nvPr/>
        </p:nvSpPr>
        <p:spPr>
          <a:xfrm>
            <a:off x="759591" y="2205608"/>
            <a:ext cx="3872637" cy="15313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199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点击添加相关标题文字，点击添加相关标题文字，点击添加相关标题文字，点击添加相关标题文字。</a:t>
            </a:r>
            <a:endParaRPr lang="en-US" sz="1199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72973" y="266550"/>
            <a:ext cx="3272517" cy="466708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72973" y="654957"/>
            <a:ext cx="2809570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4278"/>
            <a:r>
              <a:rPr lang="en-US" altLang="zh-CN" dirty="0">
                <a:solidFill>
                  <a:schemeClr val="bg1"/>
                </a:solidFill>
                <a:cs typeface="+mn-ea"/>
                <a:sym typeface="+mn-lt"/>
              </a:rPr>
              <a:t>ADD RELATED TITLE WORDS</a:t>
            </a:r>
            <a:endParaRPr lang="zh-CN" alt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46647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25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6" grpId="0"/>
      <p:bldP spid="7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bt040.pptx"/>
</p:tagLst>
</file>

<file path=ppt/theme/theme1.xml><?xml version="1.0" encoding="utf-8"?>
<a:theme xmlns:a="http://schemas.openxmlformats.org/drawingml/2006/main" name="1_自定义设计方案">
  <a:themeElements>
    <a:clrScheme name="自定义 19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1A556"/>
      </a:accent1>
      <a:accent2>
        <a:srgbClr val="413B41"/>
      </a:accent2>
      <a:accent3>
        <a:srgbClr val="11A556"/>
      </a:accent3>
      <a:accent4>
        <a:srgbClr val="413B41"/>
      </a:accent4>
      <a:accent5>
        <a:srgbClr val="11A556"/>
      </a:accent5>
      <a:accent6>
        <a:srgbClr val="413B41"/>
      </a:accent6>
      <a:hlink>
        <a:srgbClr val="11A556"/>
      </a:hlink>
      <a:folHlink>
        <a:srgbClr val="413B41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4544</Words>
  <Application>Microsoft Office PowerPoint</Application>
  <PresentationFormat>自定义</PresentationFormat>
  <Paragraphs>215</Paragraphs>
  <Slides>23</Slides>
  <Notes>17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DFMincho-SU</vt:lpstr>
      <vt:lpstr>Gill Sans</vt:lpstr>
      <vt:lpstr>맑은 고딕</vt:lpstr>
      <vt:lpstr>方正正中黑简体</vt:lpstr>
      <vt:lpstr>方正正准黑简体</vt:lpstr>
      <vt:lpstr>宋体</vt:lpstr>
      <vt:lpstr>微软雅黑</vt:lpstr>
      <vt:lpstr>Arial</vt:lpstr>
      <vt:lpstr>Calibri</vt:lpstr>
      <vt:lpstr>Calibri Light</vt:lpstr>
      <vt:lpstr>Franklin Gothic Book</vt:lpstr>
      <vt:lpstr>Franklin Gothic Medium</vt:lpstr>
      <vt:lpstr>Impact</vt:lpstr>
      <vt:lpstr>Roboto</vt:lpstr>
      <vt:lpstr>Segoe UI Emoji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2016-10-17T14:00:15Z</dcterms:created>
  <dcterms:modified xsi:type="dcterms:W3CDTF">2018-01-29T15:46:42Z</dcterms:modified>
</cp:coreProperties>
</file>