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9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0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1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261" r:id="rId3"/>
    <p:sldId id="272" r:id="rId4"/>
    <p:sldId id="274" r:id="rId5"/>
    <p:sldId id="256" r:id="rId6"/>
    <p:sldId id="275" r:id="rId7"/>
    <p:sldId id="270" r:id="rId8"/>
    <p:sldId id="278" r:id="rId9"/>
    <p:sldId id="264" r:id="rId10"/>
    <p:sldId id="273" r:id="rId11"/>
    <p:sldId id="276" r:id="rId12"/>
    <p:sldId id="265" r:id="rId13"/>
    <p:sldId id="277" r:id="rId14"/>
    <p:sldId id="279" r:id="rId15"/>
    <p:sldId id="280" r:id="rId16"/>
    <p:sldId id="28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ACE7AA6-7B2F-4E3C-BA54-409017FBC3FB}">
          <p14:sldIdLst>
            <p14:sldId id="258"/>
            <p14:sldId id="261"/>
          </p14:sldIdLst>
        </p14:section>
        <p14:section name="工作总结" id="{B307C8A5-A736-4CB3-965D-FCB945FB70D0}">
          <p14:sldIdLst>
            <p14:sldId id="272"/>
            <p14:sldId id="274"/>
            <p14:sldId id="256"/>
            <p14:sldId id="275"/>
            <p14:sldId id="270"/>
            <p14:sldId id="278"/>
            <p14:sldId id="264"/>
          </p14:sldIdLst>
        </p14:section>
        <p14:section name="无标题节" id="{F29E027D-268A-4099-AD52-65F9DC77D83F}">
          <p14:sldIdLst>
            <p14:sldId id="273"/>
            <p14:sldId id="276"/>
          </p14:sldIdLst>
        </p14:section>
        <p14:section name="无标题节" id="{A9C8D24C-AB9B-47FC-A893-FA15AC7E188C}">
          <p14:sldIdLst>
            <p14:sldId id="265"/>
            <p14:sldId id="277"/>
            <p14:sldId id="279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D5FC"/>
    <a:srgbClr val="46A8F9"/>
    <a:srgbClr val="A88000"/>
    <a:srgbClr val="FFC000"/>
    <a:srgbClr val="FFFFFF"/>
    <a:srgbClr val="262626"/>
    <a:srgbClr val="606060"/>
    <a:srgbClr val="7BC1FB"/>
    <a:srgbClr val="F44610"/>
    <a:srgbClr val="0589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2" autoAdjust="0"/>
    <p:restoredTop sz="90482" autoAdjust="0"/>
  </p:normalViewPr>
  <p:slideViewPr>
    <p:cSldViewPr snapToGrid="0">
      <p:cViewPr varScale="1">
        <p:scale>
          <a:sx n="67" d="100"/>
          <a:sy n="67" d="100"/>
        </p:scale>
        <p:origin x="792" y="66"/>
      </p:cViewPr>
      <p:guideLst>
        <p:guide orient="horz" pos="8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58A9FC-3B70-41D4-9257-ED008545FD90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FBE20-8FDF-49F1-92B6-C7ED14C468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29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r>
              <a:rPr lang="zh-CN" altLang="en-US"/>
              <a:t>，等线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FBE20-8FDF-49F1-92B6-C7ED14C4680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570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FBE20-8FDF-49F1-92B6-C7ED14C4680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6172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FBE20-8FDF-49F1-92B6-C7ED14C4680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0838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FBE20-8FDF-49F1-92B6-C7ED14C4680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743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FBE20-8FDF-49F1-92B6-C7ED14C4680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851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FBE20-8FDF-49F1-92B6-C7ED14C4680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691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FBE20-8FDF-49F1-92B6-C7ED14C4680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009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FBE20-8FDF-49F1-92B6-C7ED14C4680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921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FBE20-8FDF-49F1-92B6-C7ED14C4680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651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FBE20-8FDF-49F1-92B6-C7ED14C4680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669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FBE20-8FDF-49F1-92B6-C7ED14C4680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593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特殊字体：文悦新青年体 </a:t>
            </a:r>
            <a:r>
              <a:rPr lang="en-US" altLang="zh-CN"/>
              <a:t>(</a:t>
            </a:r>
            <a:r>
              <a:rPr lang="zh-CN" altLang="en-US"/>
              <a:t>非商业使用</a:t>
            </a:r>
            <a:r>
              <a:rPr lang="en-US" altLang="zh-CN"/>
              <a:t>) W8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FBE20-8FDF-49F1-92B6-C7ED14C4680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099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21F290-FD79-42AE-ABC9-916D1E6A36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EAC632F-F56B-43EF-825B-5CE8E98526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B4FDCAB-07A7-4495-B8F6-C22175356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C7CD-FCCA-4695-BFAC-B2171F0B61D4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4129047-9FB8-4DD7-9AB8-56E580A2A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ED8CEA4-7263-484F-AF19-FADEF6B71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D98AD-2CB0-4922-828D-11017BC269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187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1E5EEB-2463-4FF9-B7E1-212ACD283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0307701-B5A7-436D-A811-C6C345F4A9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F7AC8F-20EC-4C25-BFF8-1127E5E92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C7CD-FCCA-4695-BFAC-B2171F0B61D4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9C46B61-D74A-4954-931F-AF89E92B0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E33ACF7-B9E5-4E86-AA77-359911150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D98AD-2CB0-4922-828D-11017BC269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435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1692CAE-8D9F-4004-A9E5-5EEF12A900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04B6746-3544-4F24-A7EC-4446825C48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A06FBC7-85B6-4A01-8ED2-C076FD5DD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C7CD-FCCA-4695-BFAC-B2171F0B61D4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ED9B7DE-1ED9-4A90-8F88-BFC5324C9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B1F4A61-6F24-4654-991E-88A05C8EC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D98AD-2CB0-4922-828D-11017BC269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447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26746C-E291-4799-B25C-4B0724994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F25E340-2BD0-4D40-B8AF-D73125E429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3FCAAFE-3536-4D59-9C57-A103A3C4C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C7CD-FCCA-4695-BFAC-B2171F0B61D4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E9287A0-DC46-4902-A131-05636C032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34EAE1E-56CC-4185-83C9-8C5B4B971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D98AD-2CB0-4922-828D-11017BC269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667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9FDFCB-C41B-47FE-9E0B-8D8F7A473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A11428C-C3F9-490A-A278-AB17A6089C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92E2812-DC84-40F6-9DA6-E0A9568D2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C7CD-FCCA-4695-BFAC-B2171F0B61D4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5D5C68A-524F-49C6-8AD6-FDD140859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2B91959-B159-4926-9C17-8E10268F8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D98AD-2CB0-4922-828D-11017BC269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195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95E109-E3A0-4181-AF9E-9D3478D02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4B5FF2C-42D3-4B36-84D9-01D607CD9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0274022-D481-4EA4-9D71-039F420E1D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A3DBCF8-2934-4551-BAA6-A1CE2DA13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C7CD-FCCA-4695-BFAC-B2171F0B61D4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D5652C9-A9A7-40FD-A3FD-19B64E8B0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68598C6-5B90-41A3-8A48-888F20F3A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D98AD-2CB0-4922-828D-11017BC269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275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D91854-EFF9-41E5-B4EC-0D9717361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B33269E-859B-402D-BA4C-9794650368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CC7A31B-AD52-4FF2-85CB-DCA6BC2A7C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DE6E1DB-C9E2-4FB9-BAAD-981ACA18D5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82EB9E4-D3A2-49B5-A993-F41283345A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B6ECF06-4FCD-4DA8-A2F0-464BB45F6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C7CD-FCCA-4695-BFAC-B2171F0B61D4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0450A32-66EC-474B-81B4-8969EFEE6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E68BC58-730A-4B72-BA87-54418CBB6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D98AD-2CB0-4922-828D-11017BC269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70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8C96A5-2D3A-4142-8346-BB024C62A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18DEBB4-1A0E-4259-8F46-054A52A05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C7CD-FCCA-4695-BFAC-B2171F0B61D4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06A7A4E-3F30-4A27-9388-1E220EF10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020CE4C-F62F-4A09-9E4F-E3C41CEE3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D98AD-2CB0-4922-828D-11017BC269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785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9CF980B-CEB6-439D-89E8-187F1F6B4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C7CD-FCCA-4695-BFAC-B2171F0B61D4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3B2EA2-31F9-4FED-9E4D-94902C751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5427F3D-EB61-4F41-9DB1-FEF91224C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D98AD-2CB0-4922-828D-11017BC269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207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40E098-26A8-46A0-BC75-2527CC1E3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510F86-9F52-4FA4-98F6-14B8BFF8A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42B46ED-097D-44C0-997B-DE7FDD679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ACA0B28-DFEA-47C3-9926-4BBCD69C4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C7CD-FCCA-4695-BFAC-B2171F0B61D4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2A22A1D-E93A-4918-AC8B-7E91CDE14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C63EAB1-D4E8-4E11-84D6-073E6F243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D98AD-2CB0-4922-828D-11017BC269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84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1F2603-9DBE-41DE-9466-607E48BA9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74B4205-3F44-4A97-8962-A4512DBB3E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2502994-A472-4708-83B4-5F03C44D38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A4E9F23-67DB-41A5-8FFC-6B1DCB37C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3C7CD-FCCA-4695-BFAC-B2171F0B61D4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4D87024-7BD0-4089-9EFA-673FDAB27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75DC063-745A-4AC0-81E4-60EE0ED34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D98AD-2CB0-4922-828D-11017BC269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333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4B22CC8-5D13-4340-A604-9D8ADD788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83FD502-BF0A-44EB-8CD4-8DD597CB8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AB8DD57-E274-4916-802A-F825075333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3C7CD-FCCA-4695-BFAC-B2171F0B61D4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EF03D33-2D4D-4137-B8E0-4E8010A556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833467B-590E-4002-BC5A-A62F8365A5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D98AD-2CB0-4922-828D-11017BC269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99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notesSlide" Target="../notesSlides/notesSlide10.xml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tags" Target="../tags/tag48.xml"/><Relationship Id="rId18" Type="http://schemas.openxmlformats.org/officeDocument/2006/relationships/notesSlide" Target="../notesSlides/notesSlide12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6" Type="http://schemas.openxmlformats.org/officeDocument/2006/relationships/tags" Target="../tags/tag51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5" Type="http://schemas.openxmlformats.org/officeDocument/2006/relationships/tags" Target="../tags/tag50.xml"/><Relationship Id="rId10" Type="http://schemas.openxmlformats.org/officeDocument/2006/relationships/tags" Target="../tags/tag45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tags" Target="../tags/tag4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0.png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11" Type="http://schemas.openxmlformats.org/officeDocument/2006/relationships/slide" Target="slide12.xml"/><Relationship Id="rId5" Type="http://schemas.openxmlformats.org/officeDocument/2006/relationships/slide" Target="slide3.xml"/><Relationship Id="rId10" Type="http://schemas.openxmlformats.org/officeDocument/2006/relationships/image" Target="../media/image30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16.png"/><Relationship Id="rId5" Type="http://schemas.openxmlformats.org/officeDocument/2006/relationships/tags" Target="../tags/tag9.xml"/><Relationship Id="rId10" Type="http://schemas.openxmlformats.org/officeDocument/2006/relationships/image" Target="../media/image15.png"/><Relationship Id="rId4" Type="http://schemas.openxmlformats.org/officeDocument/2006/relationships/tags" Target="../tags/tag8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21.jpeg"/><Relationship Id="rId11" Type="http://schemas.openxmlformats.org/officeDocument/2006/relationships/image" Target="../media/image26.pn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tags" Target="../tags/tag15.xml"/><Relationship Id="rId7" Type="http://schemas.openxmlformats.org/officeDocument/2006/relationships/notesSlide" Target="../notesSlides/notesSlide8.xml"/><Relationship Id="rId12" Type="http://schemas.openxmlformats.org/officeDocument/2006/relationships/image" Target="../media/image23.jpe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2.jpeg"/><Relationship Id="rId5" Type="http://schemas.openxmlformats.org/officeDocument/2006/relationships/tags" Target="../tags/tag17.xml"/><Relationship Id="rId15" Type="http://schemas.openxmlformats.org/officeDocument/2006/relationships/image" Target="../media/image26.png"/><Relationship Id="rId10" Type="http://schemas.openxmlformats.org/officeDocument/2006/relationships/image" Target="../media/image21.jpeg"/><Relationship Id="rId4" Type="http://schemas.openxmlformats.org/officeDocument/2006/relationships/tags" Target="../tags/tag16.xml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89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C13700A3-10B0-4E38-9445-E93D08588D54}"/>
              </a:ext>
            </a:extLst>
          </p:cNvPr>
          <p:cNvGrpSpPr/>
          <p:nvPr/>
        </p:nvGrpSpPr>
        <p:grpSpPr>
          <a:xfrm>
            <a:off x="8193639" y="6090753"/>
            <a:ext cx="1409666" cy="594503"/>
            <a:chOff x="7659461" y="5630284"/>
            <a:chExt cx="2100953" cy="886042"/>
          </a:xfrm>
          <a:solidFill>
            <a:srgbClr val="7BC1FB"/>
          </a:solidFill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76568C9E-E6F8-483F-AED2-03DAE93FC811}"/>
                </a:ext>
              </a:extLst>
            </p:cNvPr>
            <p:cNvSpPr/>
            <p:nvPr/>
          </p:nvSpPr>
          <p:spPr>
            <a:xfrm>
              <a:off x="7941595" y="5630284"/>
              <a:ext cx="1818819" cy="886042"/>
            </a:xfrm>
            <a:custGeom>
              <a:avLst/>
              <a:gdLst>
                <a:gd name="connsiteX0" fmla="*/ 181429 w 3724276"/>
                <a:gd name="connsiteY0" fmla="*/ 0 h 1814290"/>
                <a:gd name="connsiteX1" fmla="*/ 3077560 w 3724276"/>
                <a:gd name="connsiteY1" fmla="*/ 0 h 1814290"/>
                <a:gd name="connsiteX2" fmla="*/ 3258989 w 3724276"/>
                <a:gd name="connsiteY2" fmla="*/ 181429 h 1814290"/>
                <a:gd name="connsiteX3" fmla="*/ 3077560 w 3724276"/>
                <a:gd name="connsiteY3" fmla="*/ 362858 h 1814290"/>
                <a:gd name="connsiteX4" fmla="*/ 2692213 w 3724276"/>
                <a:gd name="connsiteY4" fmla="*/ 362858 h 1814290"/>
                <a:gd name="connsiteX5" fmla="*/ 1919329 w 3724276"/>
                <a:gd name="connsiteY5" fmla="*/ 362858 h 1814290"/>
                <a:gd name="connsiteX6" fmla="*/ 1737900 w 3724276"/>
                <a:gd name="connsiteY6" fmla="*/ 544287 h 1814290"/>
                <a:gd name="connsiteX7" fmla="*/ 1919329 w 3724276"/>
                <a:gd name="connsiteY7" fmla="*/ 725716 h 1814290"/>
                <a:gd name="connsiteX8" fmla="*/ 2692214 w 3724276"/>
                <a:gd name="connsiteY8" fmla="*/ 725716 h 1814290"/>
                <a:gd name="connsiteX9" fmla="*/ 2692213 w 3724276"/>
                <a:gd name="connsiteY9" fmla="*/ 725716 h 1814290"/>
                <a:gd name="connsiteX10" fmla="*/ 2873642 w 3724276"/>
                <a:gd name="connsiteY10" fmla="*/ 907145 h 1814290"/>
                <a:gd name="connsiteX11" fmla="*/ 2692213 w 3724276"/>
                <a:gd name="connsiteY11" fmla="*/ 1088574 h 1814290"/>
                <a:gd name="connsiteX12" fmla="*/ 2538454 w 3724276"/>
                <a:gd name="connsiteY12" fmla="*/ 1088574 h 1814290"/>
                <a:gd name="connsiteX13" fmla="*/ 2357025 w 3724276"/>
                <a:gd name="connsiteY13" fmla="*/ 1270003 h 1814290"/>
                <a:gd name="connsiteX14" fmla="*/ 2538454 w 3724276"/>
                <a:gd name="connsiteY14" fmla="*/ 1451432 h 1814290"/>
                <a:gd name="connsiteX15" fmla="*/ 2692213 w 3724276"/>
                <a:gd name="connsiteY15" fmla="*/ 1451432 h 1814290"/>
                <a:gd name="connsiteX16" fmla="*/ 3542847 w 3724276"/>
                <a:gd name="connsiteY16" fmla="*/ 1451432 h 1814290"/>
                <a:gd name="connsiteX17" fmla="*/ 3724276 w 3724276"/>
                <a:gd name="connsiteY17" fmla="*/ 1632861 h 1814290"/>
                <a:gd name="connsiteX18" fmla="*/ 3542847 w 3724276"/>
                <a:gd name="connsiteY18" fmla="*/ 1814290 h 1814290"/>
                <a:gd name="connsiteX19" fmla="*/ 471528 w 3724276"/>
                <a:gd name="connsiteY19" fmla="*/ 1814290 h 1814290"/>
                <a:gd name="connsiteX20" fmla="*/ 290099 w 3724276"/>
                <a:gd name="connsiteY20" fmla="*/ 1632861 h 1814290"/>
                <a:gd name="connsiteX21" fmla="*/ 471528 w 3724276"/>
                <a:gd name="connsiteY21" fmla="*/ 1451432 h 1814290"/>
                <a:gd name="connsiteX22" fmla="*/ 1451696 w 3724276"/>
                <a:gd name="connsiteY22" fmla="*/ 1451432 h 1814290"/>
                <a:gd name="connsiteX23" fmla="*/ 1633125 w 3724276"/>
                <a:gd name="connsiteY23" fmla="*/ 1270003 h 1814290"/>
                <a:gd name="connsiteX24" fmla="*/ 1451696 w 3724276"/>
                <a:gd name="connsiteY24" fmla="*/ 1088574 h 1814290"/>
                <a:gd name="connsiteX25" fmla="*/ 705305 w 3724276"/>
                <a:gd name="connsiteY25" fmla="*/ 1088574 h 1814290"/>
                <a:gd name="connsiteX26" fmla="*/ 523876 w 3724276"/>
                <a:gd name="connsiteY26" fmla="*/ 907145 h 1814290"/>
                <a:gd name="connsiteX27" fmla="*/ 705305 w 3724276"/>
                <a:gd name="connsiteY27" fmla="*/ 725716 h 1814290"/>
                <a:gd name="connsiteX28" fmla="*/ 832571 w 3724276"/>
                <a:gd name="connsiteY28" fmla="*/ 725716 h 1814290"/>
                <a:gd name="connsiteX29" fmla="*/ 1014000 w 3724276"/>
                <a:gd name="connsiteY29" fmla="*/ 544287 h 1814290"/>
                <a:gd name="connsiteX30" fmla="*/ 832571 w 3724276"/>
                <a:gd name="connsiteY30" fmla="*/ 362858 h 1814290"/>
                <a:gd name="connsiteX31" fmla="*/ 471528 w 3724276"/>
                <a:gd name="connsiteY31" fmla="*/ 362858 h 1814290"/>
                <a:gd name="connsiteX32" fmla="*/ 181429 w 3724276"/>
                <a:gd name="connsiteY32" fmla="*/ 362858 h 1814290"/>
                <a:gd name="connsiteX33" fmla="*/ 0 w 3724276"/>
                <a:gd name="connsiteY33" fmla="*/ 181429 h 1814290"/>
                <a:gd name="connsiteX34" fmla="*/ 181429 w 3724276"/>
                <a:gd name="connsiteY34" fmla="*/ 0 h 181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724276" h="1814290">
                  <a:moveTo>
                    <a:pt x="181429" y="0"/>
                  </a:moveTo>
                  <a:lnTo>
                    <a:pt x="3077560" y="0"/>
                  </a:lnTo>
                  <a:cubicBezTo>
                    <a:pt x="3177760" y="0"/>
                    <a:pt x="3258989" y="81229"/>
                    <a:pt x="3258989" y="181429"/>
                  </a:cubicBezTo>
                  <a:cubicBezTo>
                    <a:pt x="3258989" y="281629"/>
                    <a:pt x="3177760" y="362858"/>
                    <a:pt x="3077560" y="362858"/>
                  </a:cubicBezTo>
                  <a:lnTo>
                    <a:pt x="2692213" y="362858"/>
                  </a:lnTo>
                  <a:lnTo>
                    <a:pt x="1919329" y="362858"/>
                  </a:lnTo>
                  <a:cubicBezTo>
                    <a:pt x="1819129" y="362858"/>
                    <a:pt x="1737900" y="444087"/>
                    <a:pt x="1737900" y="544287"/>
                  </a:cubicBezTo>
                  <a:cubicBezTo>
                    <a:pt x="1737900" y="644487"/>
                    <a:pt x="1819129" y="725716"/>
                    <a:pt x="1919329" y="725716"/>
                  </a:cubicBezTo>
                  <a:lnTo>
                    <a:pt x="2692214" y="725716"/>
                  </a:lnTo>
                  <a:lnTo>
                    <a:pt x="2692213" y="725716"/>
                  </a:lnTo>
                  <a:cubicBezTo>
                    <a:pt x="2792413" y="725716"/>
                    <a:pt x="2873642" y="806945"/>
                    <a:pt x="2873642" y="907145"/>
                  </a:cubicBezTo>
                  <a:cubicBezTo>
                    <a:pt x="2873642" y="1007345"/>
                    <a:pt x="2792413" y="1088574"/>
                    <a:pt x="2692213" y="1088574"/>
                  </a:cubicBezTo>
                  <a:lnTo>
                    <a:pt x="2538454" y="1088574"/>
                  </a:lnTo>
                  <a:cubicBezTo>
                    <a:pt x="2438254" y="1088574"/>
                    <a:pt x="2357025" y="1169803"/>
                    <a:pt x="2357025" y="1270003"/>
                  </a:cubicBezTo>
                  <a:cubicBezTo>
                    <a:pt x="2357025" y="1370203"/>
                    <a:pt x="2438254" y="1451432"/>
                    <a:pt x="2538454" y="1451432"/>
                  </a:cubicBezTo>
                  <a:lnTo>
                    <a:pt x="2692213" y="1451432"/>
                  </a:lnTo>
                  <a:lnTo>
                    <a:pt x="3542847" y="1451432"/>
                  </a:lnTo>
                  <a:cubicBezTo>
                    <a:pt x="3643047" y="1451432"/>
                    <a:pt x="3724276" y="1532661"/>
                    <a:pt x="3724276" y="1632861"/>
                  </a:cubicBezTo>
                  <a:cubicBezTo>
                    <a:pt x="3724276" y="1733061"/>
                    <a:pt x="3643047" y="1814290"/>
                    <a:pt x="3542847" y="1814290"/>
                  </a:cubicBezTo>
                  <a:lnTo>
                    <a:pt x="471528" y="1814290"/>
                  </a:lnTo>
                  <a:cubicBezTo>
                    <a:pt x="371328" y="1814290"/>
                    <a:pt x="290099" y="1733061"/>
                    <a:pt x="290099" y="1632861"/>
                  </a:cubicBezTo>
                  <a:cubicBezTo>
                    <a:pt x="290099" y="1532661"/>
                    <a:pt x="371328" y="1451432"/>
                    <a:pt x="471528" y="1451432"/>
                  </a:cubicBezTo>
                  <a:lnTo>
                    <a:pt x="1451696" y="1451432"/>
                  </a:lnTo>
                  <a:cubicBezTo>
                    <a:pt x="1551896" y="1451432"/>
                    <a:pt x="1633125" y="1370203"/>
                    <a:pt x="1633125" y="1270003"/>
                  </a:cubicBezTo>
                  <a:cubicBezTo>
                    <a:pt x="1633125" y="1169803"/>
                    <a:pt x="1551896" y="1088574"/>
                    <a:pt x="1451696" y="1088574"/>
                  </a:cubicBezTo>
                  <a:lnTo>
                    <a:pt x="705305" y="1088574"/>
                  </a:lnTo>
                  <a:cubicBezTo>
                    <a:pt x="605105" y="1088574"/>
                    <a:pt x="523876" y="1007345"/>
                    <a:pt x="523876" y="907145"/>
                  </a:cubicBezTo>
                  <a:cubicBezTo>
                    <a:pt x="523876" y="806945"/>
                    <a:pt x="605105" y="725716"/>
                    <a:pt x="705305" y="725716"/>
                  </a:cubicBezTo>
                  <a:lnTo>
                    <a:pt x="832571" y="725716"/>
                  </a:lnTo>
                  <a:cubicBezTo>
                    <a:pt x="932771" y="725716"/>
                    <a:pt x="1014000" y="644487"/>
                    <a:pt x="1014000" y="544287"/>
                  </a:cubicBezTo>
                  <a:cubicBezTo>
                    <a:pt x="1014000" y="444087"/>
                    <a:pt x="932771" y="362858"/>
                    <a:pt x="832571" y="362858"/>
                  </a:cubicBezTo>
                  <a:lnTo>
                    <a:pt x="471528" y="362858"/>
                  </a:lnTo>
                  <a:lnTo>
                    <a:pt x="181429" y="362858"/>
                  </a:lnTo>
                  <a:cubicBezTo>
                    <a:pt x="81229" y="362858"/>
                    <a:pt x="0" y="281629"/>
                    <a:pt x="0" y="181429"/>
                  </a:cubicBezTo>
                  <a:cubicBezTo>
                    <a:pt x="0" y="81229"/>
                    <a:pt x="81229" y="0"/>
                    <a:pt x="18142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3042FDE5-37DC-49E6-A94B-39CA4507F97B}"/>
                </a:ext>
              </a:extLst>
            </p:cNvPr>
            <p:cNvSpPr/>
            <p:nvPr/>
          </p:nvSpPr>
          <p:spPr>
            <a:xfrm>
              <a:off x="7659461" y="5646159"/>
              <a:ext cx="166796" cy="1667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2FA50542-D204-47F1-8E4F-A882739D163A}"/>
                </a:ext>
              </a:extLst>
            </p:cNvPr>
            <p:cNvSpPr/>
            <p:nvPr/>
          </p:nvSpPr>
          <p:spPr>
            <a:xfrm>
              <a:off x="9388547" y="6005782"/>
              <a:ext cx="166796" cy="1667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0A2B7EBD-B879-4903-BF15-1FE6A7C56DD6}"/>
              </a:ext>
            </a:extLst>
          </p:cNvPr>
          <p:cNvGrpSpPr/>
          <p:nvPr/>
        </p:nvGrpSpPr>
        <p:grpSpPr>
          <a:xfrm>
            <a:off x="2543689" y="513947"/>
            <a:ext cx="1497204" cy="631421"/>
            <a:chOff x="2491190" y="469278"/>
            <a:chExt cx="1223624" cy="516043"/>
          </a:xfrm>
          <a:solidFill>
            <a:srgbClr val="7BC1FB"/>
          </a:solidFill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68C00043-1DEA-4C30-95A9-2F975E5DA358}"/>
                </a:ext>
              </a:extLst>
            </p:cNvPr>
            <p:cNvSpPr/>
            <p:nvPr/>
          </p:nvSpPr>
          <p:spPr>
            <a:xfrm>
              <a:off x="2655509" y="469278"/>
              <a:ext cx="1059305" cy="516043"/>
            </a:xfrm>
            <a:custGeom>
              <a:avLst/>
              <a:gdLst>
                <a:gd name="connsiteX0" fmla="*/ 181429 w 3724276"/>
                <a:gd name="connsiteY0" fmla="*/ 0 h 1814290"/>
                <a:gd name="connsiteX1" fmla="*/ 3077560 w 3724276"/>
                <a:gd name="connsiteY1" fmla="*/ 0 h 1814290"/>
                <a:gd name="connsiteX2" fmla="*/ 3258989 w 3724276"/>
                <a:gd name="connsiteY2" fmla="*/ 181429 h 1814290"/>
                <a:gd name="connsiteX3" fmla="*/ 3077560 w 3724276"/>
                <a:gd name="connsiteY3" fmla="*/ 362858 h 1814290"/>
                <a:gd name="connsiteX4" fmla="*/ 2692213 w 3724276"/>
                <a:gd name="connsiteY4" fmla="*/ 362858 h 1814290"/>
                <a:gd name="connsiteX5" fmla="*/ 1919329 w 3724276"/>
                <a:gd name="connsiteY5" fmla="*/ 362858 h 1814290"/>
                <a:gd name="connsiteX6" fmla="*/ 1737900 w 3724276"/>
                <a:gd name="connsiteY6" fmla="*/ 544287 h 1814290"/>
                <a:gd name="connsiteX7" fmla="*/ 1919329 w 3724276"/>
                <a:gd name="connsiteY7" fmla="*/ 725716 h 1814290"/>
                <a:gd name="connsiteX8" fmla="*/ 2692214 w 3724276"/>
                <a:gd name="connsiteY8" fmla="*/ 725716 h 1814290"/>
                <a:gd name="connsiteX9" fmla="*/ 2692213 w 3724276"/>
                <a:gd name="connsiteY9" fmla="*/ 725716 h 1814290"/>
                <a:gd name="connsiteX10" fmla="*/ 2873642 w 3724276"/>
                <a:gd name="connsiteY10" fmla="*/ 907145 h 1814290"/>
                <a:gd name="connsiteX11" fmla="*/ 2692213 w 3724276"/>
                <a:gd name="connsiteY11" fmla="*/ 1088574 h 1814290"/>
                <a:gd name="connsiteX12" fmla="*/ 2538454 w 3724276"/>
                <a:gd name="connsiteY12" fmla="*/ 1088574 h 1814290"/>
                <a:gd name="connsiteX13" fmla="*/ 2357025 w 3724276"/>
                <a:gd name="connsiteY13" fmla="*/ 1270003 h 1814290"/>
                <a:gd name="connsiteX14" fmla="*/ 2538454 w 3724276"/>
                <a:gd name="connsiteY14" fmla="*/ 1451432 h 1814290"/>
                <a:gd name="connsiteX15" fmla="*/ 2692213 w 3724276"/>
                <a:gd name="connsiteY15" fmla="*/ 1451432 h 1814290"/>
                <a:gd name="connsiteX16" fmla="*/ 3542847 w 3724276"/>
                <a:gd name="connsiteY16" fmla="*/ 1451432 h 1814290"/>
                <a:gd name="connsiteX17" fmla="*/ 3724276 w 3724276"/>
                <a:gd name="connsiteY17" fmla="*/ 1632861 h 1814290"/>
                <a:gd name="connsiteX18" fmla="*/ 3542847 w 3724276"/>
                <a:gd name="connsiteY18" fmla="*/ 1814290 h 1814290"/>
                <a:gd name="connsiteX19" fmla="*/ 471528 w 3724276"/>
                <a:gd name="connsiteY19" fmla="*/ 1814290 h 1814290"/>
                <a:gd name="connsiteX20" fmla="*/ 290099 w 3724276"/>
                <a:gd name="connsiteY20" fmla="*/ 1632861 h 1814290"/>
                <a:gd name="connsiteX21" fmla="*/ 471528 w 3724276"/>
                <a:gd name="connsiteY21" fmla="*/ 1451432 h 1814290"/>
                <a:gd name="connsiteX22" fmla="*/ 1451696 w 3724276"/>
                <a:gd name="connsiteY22" fmla="*/ 1451432 h 1814290"/>
                <a:gd name="connsiteX23" fmla="*/ 1633125 w 3724276"/>
                <a:gd name="connsiteY23" fmla="*/ 1270003 h 1814290"/>
                <a:gd name="connsiteX24" fmla="*/ 1451696 w 3724276"/>
                <a:gd name="connsiteY24" fmla="*/ 1088574 h 1814290"/>
                <a:gd name="connsiteX25" fmla="*/ 705305 w 3724276"/>
                <a:gd name="connsiteY25" fmla="*/ 1088574 h 1814290"/>
                <a:gd name="connsiteX26" fmla="*/ 523876 w 3724276"/>
                <a:gd name="connsiteY26" fmla="*/ 907145 h 1814290"/>
                <a:gd name="connsiteX27" fmla="*/ 705305 w 3724276"/>
                <a:gd name="connsiteY27" fmla="*/ 725716 h 1814290"/>
                <a:gd name="connsiteX28" fmla="*/ 832571 w 3724276"/>
                <a:gd name="connsiteY28" fmla="*/ 725716 h 1814290"/>
                <a:gd name="connsiteX29" fmla="*/ 1014000 w 3724276"/>
                <a:gd name="connsiteY29" fmla="*/ 544287 h 1814290"/>
                <a:gd name="connsiteX30" fmla="*/ 832571 w 3724276"/>
                <a:gd name="connsiteY30" fmla="*/ 362858 h 1814290"/>
                <a:gd name="connsiteX31" fmla="*/ 471528 w 3724276"/>
                <a:gd name="connsiteY31" fmla="*/ 362858 h 1814290"/>
                <a:gd name="connsiteX32" fmla="*/ 181429 w 3724276"/>
                <a:gd name="connsiteY32" fmla="*/ 362858 h 1814290"/>
                <a:gd name="connsiteX33" fmla="*/ 0 w 3724276"/>
                <a:gd name="connsiteY33" fmla="*/ 181429 h 1814290"/>
                <a:gd name="connsiteX34" fmla="*/ 181429 w 3724276"/>
                <a:gd name="connsiteY34" fmla="*/ 0 h 181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724276" h="1814290">
                  <a:moveTo>
                    <a:pt x="181429" y="0"/>
                  </a:moveTo>
                  <a:lnTo>
                    <a:pt x="3077560" y="0"/>
                  </a:lnTo>
                  <a:cubicBezTo>
                    <a:pt x="3177760" y="0"/>
                    <a:pt x="3258989" y="81229"/>
                    <a:pt x="3258989" y="181429"/>
                  </a:cubicBezTo>
                  <a:cubicBezTo>
                    <a:pt x="3258989" y="281629"/>
                    <a:pt x="3177760" y="362858"/>
                    <a:pt x="3077560" y="362858"/>
                  </a:cubicBezTo>
                  <a:lnTo>
                    <a:pt x="2692213" y="362858"/>
                  </a:lnTo>
                  <a:lnTo>
                    <a:pt x="1919329" y="362858"/>
                  </a:lnTo>
                  <a:cubicBezTo>
                    <a:pt x="1819129" y="362858"/>
                    <a:pt x="1737900" y="444087"/>
                    <a:pt x="1737900" y="544287"/>
                  </a:cubicBezTo>
                  <a:cubicBezTo>
                    <a:pt x="1737900" y="644487"/>
                    <a:pt x="1819129" y="725716"/>
                    <a:pt x="1919329" y="725716"/>
                  </a:cubicBezTo>
                  <a:lnTo>
                    <a:pt x="2692214" y="725716"/>
                  </a:lnTo>
                  <a:lnTo>
                    <a:pt x="2692213" y="725716"/>
                  </a:lnTo>
                  <a:cubicBezTo>
                    <a:pt x="2792413" y="725716"/>
                    <a:pt x="2873642" y="806945"/>
                    <a:pt x="2873642" y="907145"/>
                  </a:cubicBezTo>
                  <a:cubicBezTo>
                    <a:pt x="2873642" y="1007345"/>
                    <a:pt x="2792413" y="1088574"/>
                    <a:pt x="2692213" y="1088574"/>
                  </a:cubicBezTo>
                  <a:lnTo>
                    <a:pt x="2538454" y="1088574"/>
                  </a:lnTo>
                  <a:cubicBezTo>
                    <a:pt x="2438254" y="1088574"/>
                    <a:pt x="2357025" y="1169803"/>
                    <a:pt x="2357025" y="1270003"/>
                  </a:cubicBezTo>
                  <a:cubicBezTo>
                    <a:pt x="2357025" y="1370203"/>
                    <a:pt x="2438254" y="1451432"/>
                    <a:pt x="2538454" y="1451432"/>
                  </a:cubicBezTo>
                  <a:lnTo>
                    <a:pt x="2692213" y="1451432"/>
                  </a:lnTo>
                  <a:lnTo>
                    <a:pt x="3542847" y="1451432"/>
                  </a:lnTo>
                  <a:cubicBezTo>
                    <a:pt x="3643047" y="1451432"/>
                    <a:pt x="3724276" y="1532661"/>
                    <a:pt x="3724276" y="1632861"/>
                  </a:cubicBezTo>
                  <a:cubicBezTo>
                    <a:pt x="3724276" y="1733061"/>
                    <a:pt x="3643047" y="1814290"/>
                    <a:pt x="3542847" y="1814290"/>
                  </a:cubicBezTo>
                  <a:lnTo>
                    <a:pt x="471528" y="1814290"/>
                  </a:lnTo>
                  <a:cubicBezTo>
                    <a:pt x="371328" y="1814290"/>
                    <a:pt x="290099" y="1733061"/>
                    <a:pt x="290099" y="1632861"/>
                  </a:cubicBezTo>
                  <a:cubicBezTo>
                    <a:pt x="290099" y="1532661"/>
                    <a:pt x="371328" y="1451432"/>
                    <a:pt x="471528" y="1451432"/>
                  </a:cubicBezTo>
                  <a:lnTo>
                    <a:pt x="1451696" y="1451432"/>
                  </a:lnTo>
                  <a:cubicBezTo>
                    <a:pt x="1551896" y="1451432"/>
                    <a:pt x="1633125" y="1370203"/>
                    <a:pt x="1633125" y="1270003"/>
                  </a:cubicBezTo>
                  <a:cubicBezTo>
                    <a:pt x="1633125" y="1169803"/>
                    <a:pt x="1551896" y="1088574"/>
                    <a:pt x="1451696" y="1088574"/>
                  </a:cubicBezTo>
                  <a:lnTo>
                    <a:pt x="705305" y="1088574"/>
                  </a:lnTo>
                  <a:cubicBezTo>
                    <a:pt x="605105" y="1088574"/>
                    <a:pt x="523876" y="1007345"/>
                    <a:pt x="523876" y="907145"/>
                  </a:cubicBezTo>
                  <a:cubicBezTo>
                    <a:pt x="523876" y="806945"/>
                    <a:pt x="605105" y="725716"/>
                    <a:pt x="705305" y="725716"/>
                  </a:cubicBezTo>
                  <a:lnTo>
                    <a:pt x="832571" y="725716"/>
                  </a:lnTo>
                  <a:cubicBezTo>
                    <a:pt x="932771" y="725716"/>
                    <a:pt x="1014000" y="644487"/>
                    <a:pt x="1014000" y="544287"/>
                  </a:cubicBezTo>
                  <a:cubicBezTo>
                    <a:pt x="1014000" y="444087"/>
                    <a:pt x="932771" y="362858"/>
                    <a:pt x="832571" y="362858"/>
                  </a:cubicBezTo>
                  <a:lnTo>
                    <a:pt x="471528" y="362858"/>
                  </a:lnTo>
                  <a:lnTo>
                    <a:pt x="181429" y="362858"/>
                  </a:lnTo>
                  <a:cubicBezTo>
                    <a:pt x="81229" y="362858"/>
                    <a:pt x="0" y="281629"/>
                    <a:pt x="0" y="181429"/>
                  </a:cubicBezTo>
                  <a:cubicBezTo>
                    <a:pt x="0" y="81229"/>
                    <a:pt x="81229" y="0"/>
                    <a:pt x="18142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00D65E99-3A2F-49DF-ABE9-FB2507693B2F}"/>
                </a:ext>
              </a:extLst>
            </p:cNvPr>
            <p:cNvSpPr/>
            <p:nvPr/>
          </p:nvSpPr>
          <p:spPr>
            <a:xfrm>
              <a:off x="2491190" y="478524"/>
              <a:ext cx="97144" cy="971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8254D1B0-B275-4082-B746-038A5BC46C5A}"/>
                </a:ext>
              </a:extLst>
            </p:cNvPr>
            <p:cNvSpPr/>
            <p:nvPr/>
          </p:nvSpPr>
          <p:spPr>
            <a:xfrm>
              <a:off x="3580840" y="672358"/>
              <a:ext cx="97144" cy="971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03FB7CC3-0A0D-44FB-A260-6EA925A692F7}"/>
              </a:ext>
            </a:extLst>
          </p:cNvPr>
          <p:cNvSpPr/>
          <p:nvPr/>
        </p:nvSpPr>
        <p:spPr>
          <a:xfrm>
            <a:off x="1091295" y="1391103"/>
            <a:ext cx="10251881" cy="3936369"/>
          </a:xfrm>
          <a:custGeom>
            <a:avLst/>
            <a:gdLst>
              <a:gd name="connsiteX0" fmla="*/ 576018 w 10251881"/>
              <a:gd name="connsiteY0" fmla="*/ 0 h 3936369"/>
              <a:gd name="connsiteX1" fmla="*/ 9354142 w 10251881"/>
              <a:gd name="connsiteY1" fmla="*/ 0 h 3936369"/>
              <a:gd name="connsiteX2" fmla="*/ 9467273 w 10251881"/>
              <a:gd name="connsiteY2" fmla="*/ 113131 h 3936369"/>
              <a:gd name="connsiteX3" fmla="*/ 9467273 w 10251881"/>
              <a:gd name="connsiteY3" fmla="*/ 194516 h 3936369"/>
              <a:gd name="connsiteX4" fmla="*/ 10056302 w 10251881"/>
              <a:gd name="connsiteY4" fmla="*/ 194516 h 3936369"/>
              <a:gd name="connsiteX5" fmla="*/ 10251881 w 10251881"/>
              <a:gd name="connsiteY5" fmla="*/ 390095 h 3936369"/>
              <a:gd name="connsiteX6" fmla="*/ 10056302 w 10251881"/>
              <a:gd name="connsiteY6" fmla="*/ 585674 h 3936369"/>
              <a:gd name="connsiteX7" fmla="*/ 9910419 w 10251881"/>
              <a:gd name="connsiteY7" fmla="*/ 585674 h 3936369"/>
              <a:gd name="connsiteX8" fmla="*/ 9893298 w 10251881"/>
              <a:gd name="connsiteY8" fmla="*/ 583948 h 3936369"/>
              <a:gd name="connsiteX9" fmla="*/ 9244327 w 10251881"/>
              <a:gd name="connsiteY9" fmla="*/ 583948 h 3936369"/>
              <a:gd name="connsiteX10" fmla="*/ 9048748 w 10251881"/>
              <a:gd name="connsiteY10" fmla="*/ 779527 h 3936369"/>
              <a:gd name="connsiteX11" fmla="*/ 9244327 w 10251881"/>
              <a:gd name="connsiteY11" fmla="*/ 975106 h 3936369"/>
              <a:gd name="connsiteX12" fmla="*/ 9842166 w 10251881"/>
              <a:gd name="connsiteY12" fmla="*/ 975106 h 3936369"/>
              <a:gd name="connsiteX13" fmla="*/ 9864460 w 10251881"/>
              <a:gd name="connsiteY13" fmla="*/ 977354 h 3936369"/>
              <a:gd name="connsiteX14" fmla="*/ 10020623 w 10251881"/>
              <a:gd name="connsiteY14" fmla="*/ 1168959 h 3936369"/>
              <a:gd name="connsiteX15" fmla="*/ 9825044 w 10251881"/>
              <a:gd name="connsiteY15" fmla="*/ 1364538 h 3936369"/>
              <a:gd name="connsiteX16" fmla="*/ 9467273 w 10251881"/>
              <a:gd name="connsiteY16" fmla="*/ 1364538 h 3936369"/>
              <a:gd name="connsiteX17" fmla="*/ 9467273 w 10251881"/>
              <a:gd name="connsiteY17" fmla="*/ 3823238 h 3936369"/>
              <a:gd name="connsiteX18" fmla="*/ 9354142 w 10251881"/>
              <a:gd name="connsiteY18" fmla="*/ 3936369 h 3936369"/>
              <a:gd name="connsiteX19" fmla="*/ 576018 w 10251881"/>
              <a:gd name="connsiteY19" fmla="*/ 3936369 h 3936369"/>
              <a:gd name="connsiteX20" fmla="*/ 462886 w 10251881"/>
              <a:gd name="connsiteY20" fmla="*/ 3823238 h 3936369"/>
              <a:gd name="connsiteX21" fmla="*/ 462886 w 10251881"/>
              <a:gd name="connsiteY21" fmla="*/ 3783505 h 3936369"/>
              <a:gd name="connsiteX22" fmla="*/ 353603 w 10251881"/>
              <a:gd name="connsiteY22" fmla="*/ 3783505 h 3936369"/>
              <a:gd name="connsiteX23" fmla="*/ 158024 w 10251881"/>
              <a:gd name="connsiteY23" fmla="*/ 3587926 h 3936369"/>
              <a:gd name="connsiteX24" fmla="*/ 314187 w 10251881"/>
              <a:gd name="connsiteY24" fmla="*/ 3396321 h 3936369"/>
              <a:gd name="connsiteX25" fmla="*/ 336482 w 10251881"/>
              <a:gd name="connsiteY25" fmla="*/ 3394073 h 3936369"/>
              <a:gd name="connsiteX26" fmla="*/ 542469 w 10251881"/>
              <a:gd name="connsiteY26" fmla="*/ 3394073 h 3936369"/>
              <a:gd name="connsiteX27" fmla="*/ 738048 w 10251881"/>
              <a:gd name="connsiteY27" fmla="*/ 3198494 h 3936369"/>
              <a:gd name="connsiteX28" fmla="*/ 542469 w 10251881"/>
              <a:gd name="connsiteY28" fmla="*/ 3002915 h 3936369"/>
              <a:gd name="connsiteX29" fmla="*/ 178458 w 10251881"/>
              <a:gd name="connsiteY29" fmla="*/ 3002915 h 3936369"/>
              <a:gd name="connsiteX30" fmla="*/ 156164 w 10251881"/>
              <a:gd name="connsiteY30" fmla="*/ 3000668 h 3936369"/>
              <a:gd name="connsiteX31" fmla="*/ 0 w 10251881"/>
              <a:gd name="connsiteY31" fmla="*/ 2809062 h 3936369"/>
              <a:gd name="connsiteX32" fmla="*/ 195579 w 10251881"/>
              <a:gd name="connsiteY32" fmla="*/ 2613483 h 3936369"/>
              <a:gd name="connsiteX33" fmla="*/ 462886 w 10251881"/>
              <a:gd name="connsiteY33" fmla="*/ 2613483 h 3936369"/>
              <a:gd name="connsiteX34" fmla="*/ 462886 w 10251881"/>
              <a:gd name="connsiteY34" fmla="*/ 113131 h 3936369"/>
              <a:gd name="connsiteX35" fmla="*/ 576018 w 10251881"/>
              <a:gd name="connsiteY35" fmla="*/ 0 h 393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251881" h="3936369">
                <a:moveTo>
                  <a:pt x="576018" y="0"/>
                </a:moveTo>
                <a:lnTo>
                  <a:pt x="9354142" y="0"/>
                </a:lnTo>
                <a:cubicBezTo>
                  <a:pt x="9416623" y="0"/>
                  <a:pt x="9467273" y="50650"/>
                  <a:pt x="9467273" y="113131"/>
                </a:cubicBezTo>
                <a:lnTo>
                  <a:pt x="9467273" y="194516"/>
                </a:lnTo>
                <a:lnTo>
                  <a:pt x="10056302" y="194516"/>
                </a:lnTo>
                <a:cubicBezTo>
                  <a:pt x="10164317" y="194516"/>
                  <a:pt x="10251881" y="282080"/>
                  <a:pt x="10251881" y="390095"/>
                </a:cubicBezTo>
                <a:cubicBezTo>
                  <a:pt x="10251881" y="498110"/>
                  <a:pt x="10164317" y="585674"/>
                  <a:pt x="10056302" y="585674"/>
                </a:cubicBezTo>
                <a:lnTo>
                  <a:pt x="9910419" y="585674"/>
                </a:lnTo>
                <a:lnTo>
                  <a:pt x="9893298" y="583948"/>
                </a:lnTo>
                <a:lnTo>
                  <a:pt x="9244327" y="583948"/>
                </a:lnTo>
                <a:cubicBezTo>
                  <a:pt x="9136312" y="583948"/>
                  <a:pt x="9048748" y="671512"/>
                  <a:pt x="9048748" y="779527"/>
                </a:cubicBezTo>
                <a:cubicBezTo>
                  <a:pt x="9048748" y="887542"/>
                  <a:pt x="9136312" y="975106"/>
                  <a:pt x="9244327" y="975106"/>
                </a:cubicBezTo>
                <a:lnTo>
                  <a:pt x="9842166" y="975106"/>
                </a:lnTo>
                <a:lnTo>
                  <a:pt x="9864460" y="977354"/>
                </a:lnTo>
                <a:cubicBezTo>
                  <a:pt x="9953582" y="995591"/>
                  <a:pt x="10020623" y="1074446"/>
                  <a:pt x="10020623" y="1168959"/>
                </a:cubicBezTo>
                <a:cubicBezTo>
                  <a:pt x="10020623" y="1276974"/>
                  <a:pt x="9933059" y="1364538"/>
                  <a:pt x="9825044" y="1364538"/>
                </a:cubicBezTo>
                <a:lnTo>
                  <a:pt x="9467273" y="1364538"/>
                </a:lnTo>
                <a:lnTo>
                  <a:pt x="9467273" y="3823238"/>
                </a:lnTo>
                <a:cubicBezTo>
                  <a:pt x="9467273" y="3885719"/>
                  <a:pt x="9416623" y="3936369"/>
                  <a:pt x="9354142" y="3936369"/>
                </a:cubicBezTo>
                <a:lnTo>
                  <a:pt x="576018" y="3936369"/>
                </a:lnTo>
                <a:cubicBezTo>
                  <a:pt x="513536" y="3936369"/>
                  <a:pt x="462886" y="3885719"/>
                  <a:pt x="462886" y="3823238"/>
                </a:cubicBezTo>
                <a:lnTo>
                  <a:pt x="462886" y="3783505"/>
                </a:lnTo>
                <a:lnTo>
                  <a:pt x="353603" y="3783505"/>
                </a:lnTo>
                <a:cubicBezTo>
                  <a:pt x="245587" y="3783505"/>
                  <a:pt x="158024" y="3695941"/>
                  <a:pt x="158024" y="3587926"/>
                </a:cubicBezTo>
                <a:cubicBezTo>
                  <a:pt x="158024" y="3493413"/>
                  <a:pt x="225065" y="3414558"/>
                  <a:pt x="314187" y="3396321"/>
                </a:cubicBezTo>
                <a:lnTo>
                  <a:pt x="336482" y="3394073"/>
                </a:lnTo>
                <a:lnTo>
                  <a:pt x="542469" y="3394073"/>
                </a:lnTo>
                <a:cubicBezTo>
                  <a:pt x="650484" y="3394073"/>
                  <a:pt x="738048" y="3306509"/>
                  <a:pt x="738048" y="3198494"/>
                </a:cubicBezTo>
                <a:cubicBezTo>
                  <a:pt x="738048" y="3090479"/>
                  <a:pt x="650484" y="3002915"/>
                  <a:pt x="542469" y="3002915"/>
                </a:cubicBezTo>
                <a:lnTo>
                  <a:pt x="178458" y="3002915"/>
                </a:lnTo>
                <a:lnTo>
                  <a:pt x="156164" y="3000668"/>
                </a:lnTo>
                <a:cubicBezTo>
                  <a:pt x="67042" y="2982431"/>
                  <a:pt x="0" y="2903575"/>
                  <a:pt x="0" y="2809062"/>
                </a:cubicBezTo>
                <a:cubicBezTo>
                  <a:pt x="0" y="2701047"/>
                  <a:pt x="87565" y="2613483"/>
                  <a:pt x="195579" y="2613483"/>
                </a:cubicBezTo>
                <a:lnTo>
                  <a:pt x="462886" y="2613483"/>
                </a:lnTo>
                <a:lnTo>
                  <a:pt x="462886" y="113131"/>
                </a:lnTo>
                <a:cubicBezTo>
                  <a:pt x="462886" y="50650"/>
                  <a:pt x="513536" y="0"/>
                  <a:pt x="576018" y="0"/>
                </a:cubicBezTo>
                <a:close/>
              </a:path>
            </a:pathLst>
          </a:custGeom>
          <a:solidFill>
            <a:srgbClr val="D7E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401A6976-297E-4312-9C6B-D37AA784D1A1}"/>
              </a:ext>
            </a:extLst>
          </p:cNvPr>
          <p:cNvGrpSpPr/>
          <p:nvPr/>
        </p:nvGrpSpPr>
        <p:grpSpPr>
          <a:xfrm rot="9000000">
            <a:off x="9666873" y="5015190"/>
            <a:ext cx="386240" cy="702007"/>
            <a:chOff x="7671211" y="5424025"/>
            <a:chExt cx="386240" cy="702007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8EA343AB-7F6B-434A-9F75-1F0AEF7A624A}"/>
                </a:ext>
              </a:extLst>
            </p:cNvPr>
            <p:cNvSpPr/>
            <p:nvPr/>
          </p:nvSpPr>
          <p:spPr>
            <a:xfrm>
              <a:off x="7671211" y="5739792"/>
              <a:ext cx="386240" cy="3862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067C5D56-110B-42B5-A3E6-8BE19A0487A1}"/>
                </a:ext>
              </a:extLst>
            </p:cNvPr>
            <p:cNvSpPr/>
            <p:nvPr/>
          </p:nvSpPr>
          <p:spPr>
            <a:xfrm>
              <a:off x="7726781" y="5424025"/>
              <a:ext cx="122700" cy="12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836D917F-80DD-47A8-B860-0748A5964EE8}"/>
              </a:ext>
            </a:extLst>
          </p:cNvPr>
          <p:cNvSpPr/>
          <p:nvPr/>
        </p:nvSpPr>
        <p:spPr>
          <a:xfrm>
            <a:off x="1047751" y="1323975"/>
            <a:ext cx="10251881" cy="3936369"/>
          </a:xfrm>
          <a:custGeom>
            <a:avLst/>
            <a:gdLst>
              <a:gd name="connsiteX0" fmla="*/ 576018 w 10251881"/>
              <a:gd name="connsiteY0" fmla="*/ 0 h 3936369"/>
              <a:gd name="connsiteX1" fmla="*/ 9354142 w 10251881"/>
              <a:gd name="connsiteY1" fmla="*/ 0 h 3936369"/>
              <a:gd name="connsiteX2" fmla="*/ 9467273 w 10251881"/>
              <a:gd name="connsiteY2" fmla="*/ 113131 h 3936369"/>
              <a:gd name="connsiteX3" fmla="*/ 9467273 w 10251881"/>
              <a:gd name="connsiteY3" fmla="*/ 194516 h 3936369"/>
              <a:gd name="connsiteX4" fmla="*/ 10056302 w 10251881"/>
              <a:gd name="connsiteY4" fmla="*/ 194516 h 3936369"/>
              <a:gd name="connsiteX5" fmla="*/ 10251881 w 10251881"/>
              <a:gd name="connsiteY5" fmla="*/ 390095 h 3936369"/>
              <a:gd name="connsiteX6" fmla="*/ 10056302 w 10251881"/>
              <a:gd name="connsiteY6" fmla="*/ 585674 h 3936369"/>
              <a:gd name="connsiteX7" fmla="*/ 9910419 w 10251881"/>
              <a:gd name="connsiteY7" fmla="*/ 585674 h 3936369"/>
              <a:gd name="connsiteX8" fmla="*/ 9893298 w 10251881"/>
              <a:gd name="connsiteY8" fmla="*/ 583948 h 3936369"/>
              <a:gd name="connsiteX9" fmla="*/ 9244327 w 10251881"/>
              <a:gd name="connsiteY9" fmla="*/ 583948 h 3936369"/>
              <a:gd name="connsiteX10" fmla="*/ 9048748 w 10251881"/>
              <a:gd name="connsiteY10" fmla="*/ 779527 h 3936369"/>
              <a:gd name="connsiteX11" fmla="*/ 9244327 w 10251881"/>
              <a:gd name="connsiteY11" fmla="*/ 975106 h 3936369"/>
              <a:gd name="connsiteX12" fmla="*/ 9842166 w 10251881"/>
              <a:gd name="connsiteY12" fmla="*/ 975106 h 3936369"/>
              <a:gd name="connsiteX13" fmla="*/ 9864460 w 10251881"/>
              <a:gd name="connsiteY13" fmla="*/ 977354 h 3936369"/>
              <a:gd name="connsiteX14" fmla="*/ 10020623 w 10251881"/>
              <a:gd name="connsiteY14" fmla="*/ 1168959 h 3936369"/>
              <a:gd name="connsiteX15" fmla="*/ 9825044 w 10251881"/>
              <a:gd name="connsiteY15" fmla="*/ 1364538 h 3936369"/>
              <a:gd name="connsiteX16" fmla="*/ 9467273 w 10251881"/>
              <a:gd name="connsiteY16" fmla="*/ 1364538 h 3936369"/>
              <a:gd name="connsiteX17" fmla="*/ 9467273 w 10251881"/>
              <a:gd name="connsiteY17" fmla="*/ 3823238 h 3936369"/>
              <a:gd name="connsiteX18" fmla="*/ 9354142 w 10251881"/>
              <a:gd name="connsiteY18" fmla="*/ 3936369 h 3936369"/>
              <a:gd name="connsiteX19" fmla="*/ 576018 w 10251881"/>
              <a:gd name="connsiteY19" fmla="*/ 3936369 h 3936369"/>
              <a:gd name="connsiteX20" fmla="*/ 462886 w 10251881"/>
              <a:gd name="connsiteY20" fmla="*/ 3823238 h 3936369"/>
              <a:gd name="connsiteX21" fmla="*/ 462886 w 10251881"/>
              <a:gd name="connsiteY21" fmla="*/ 3783505 h 3936369"/>
              <a:gd name="connsiteX22" fmla="*/ 353603 w 10251881"/>
              <a:gd name="connsiteY22" fmla="*/ 3783505 h 3936369"/>
              <a:gd name="connsiteX23" fmla="*/ 158024 w 10251881"/>
              <a:gd name="connsiteY23" fmla="*/ 3587926 h 3936369"/>
              <a:gd name="connsiteX24" fmla="*/ 314187 w 10251881"/>
              <a:gd name="connsiteY24" fmla="*/ 3396321 h 3936369"/>
              <a:gd name="connsiteX25" fmla="*/ 336482 w 10251881"/>
              <a:gd name="connsiteY25" fmla="*/ 3394073 h 3936369"/>
              <a:gd name="connsiteX26" fmla="*/ 542469 w 10251881"/>
              <a:gd name="connsiteY26" fmla="*/ 3394073 h 3936369"/>
              <a:gd name="connsiteX27" fmla="*/ 738048 w 10251881"/>
              <a:gd name="connsiteY27" fmla="*/ 3198494 h 3936369"/>
              <a:gd name="connsiteX28" fmla="*/ 542469 w 10251881"/>
              <a:gd name="connsiteY28" fmla="*/ 3002915 h 3936369"/>
              <a:gd name="connsiteX29" fmla="*/ 178458 w 10251881"/>
              <a:gd name="connsiteY29" fmla="*/ 3002915 h 3936369"/>
              <a:gd name="connsiteX30" fmla="*/ 156164 w 10251881"/>
              <a:gd name="connsiteY30" fmla="*/ 3000668 h 3936369"/>
              <a:gd name="connsiteX31" fmla="*/ 0 w 10251881"/>
              <a:gd name="connsiteY31" fmla="*/ 2809062 h 3936369"/>
              <a:gd name="connsiteX32" fmla="*/ 195579 w 10251881"/>
              <a:gd name="connsiteY32" fmla="*/ 2613483 h 3936369"/>
              <a:gd name="connsiteX33" fmla="*/ 462886 w 10251881"/>
              <a:gd name="connsiteY33" fmla="*/ 2613483 h 3936369"/>
              <a:gd name="connsiteX34" fmla="*/ 462886 w 10251881"/>
              <a:gd name="connsiteY34" fmla="*/ 113131 h 3936369"/>
              <a:gd name="connsiteX35" fmla="*/ 576018 w 10251881"/>
              <a:gd name="connsiteY35" fmla="*/ 0 h 393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251881" h="3936369">
                <a:moveTo>
                  <a:pt x="576018" y="0"/>
                </a:moveTo>
                <a:lnTo>
                  <a:pt x="9354142" y="0"/>
                </a:lnTo>
                <a:cubicBezTo>
                  <a:pt x="9416623" y="0"/>
                  <a:pt x="9467273" y="50650"/>
                  <a:pt x="9467273" y="113131"/>
                </a:cubicBezTo>
                <a:lnTo>
                  <a:pt x="9467273" y="194516"/>
                </a:lnTo>
                <a:lnTo>
                  <a:pt x="10056302" y="194516"/>
                </a:lnTo>
                <a:cubicBezTo>
                  <a:pt x="10164317" y="194516"/>
                  <a:pt x="10251881" y="282080"/>
                  <a:pt x="10251881" y="390095"/>
                </a:cubicBezTo>
                <a:cubicBezTo>
                  <a:pt x="10251881" y="498110"/>
                  <a:pt x="10164317" y="585674"/>
                  <a:pt x="10056302" y="585674"/>
                </a:cubicBezTo>
                <a:lnTo>
                  <a:pt x="9910419" y="585674"/>
                </a:lnTo>
                <a:lnTo>
                  <a:pt x="9893298" y="583948"/>
                </a:lnTo>
                <a:lnTo>
                  <a:pt x="9244327" y="583948"/>
                </a:lnTo>
                <a:cubicBezTo>
                  <a:pt x="9136312" y="583948"/>
                  <a:pt x="9048748" y="671512"/>
                  <a:pt x="9048748" y="779527"/>
                </a:cubicBezTo>
                <a:cubicBezTo>
                  <a:pt x="9048748" y="887542"/>
                  <a:pt x="9136312" y="975106"/>
                  <a:pt x="9244327" y="975106"/>
                </a:cubicBezTo>
                <a:lnTo>
                  <a:pt x="9842166" y="975106"/>
                </a:lnTo>
                <a:lnTo>
                  <a:pt x="9864460" y="977354"/>
                </a:lnTo>
                <a:cubicBezTo>
                  <a:pt x="9953582" y="995591"/>
                  <a:pt x="10020623" y="1074446"/>
                  <a:pt x="10020623" y="1168959"/>
                </a:cubicBezTo>
                <a:cubicBezTo>
                  <a:pt x="10020623" y="1276974"/>
                  <a:pt x="9933059" y="1364538"/>
                  <a:pt x="9825044" y="1364538"/>
                </a:cubicBezTo>
                <a:lnTo>
                  <a:pt x="9467273" y="1364538"/>
                </a:lnTo>
                <a:lnTo>
                  <a:pt x="9467273" y="3823238"/>
                </a:lnTo>
                <a:cubicBezTo>
                  <a:pt x="9467273" y="3885719"/>
                  <a:pt x="9416623" y="3936369"/>
                  <a:pt x="9354142" y="3936369"/>
                </a:cubicBezTo>
                <a:lnTo>
                  <a:pt x="576018" y="3936369"/>
                </a:lnTo>
                <a:cubicBezTo>
                  <a:pt x="513536" y="3936369"/>
                  <a:pt x="462886" y="3885719"/>
                  <a:pt x="462886" y="3823238"/>
                </a:cubicBezTo>
                <a:lnTo>
                  <a:pt x="462886" y="3783505"/>
                </a:lnTo>
                <a:lnTo>
                  <a:pt x="353603" y="3783505"/>
                </a:lnTo>
                <a:cubicBezTo>
                  <a:pt x="245587" y="3783505"/>
                  <a:pt x="158024" y="3695941"/>
                  <a:pt x="158024" y="3587926"/>
                </a:cubicBezTo>
                <a:cubicBezTo>
                  <a:pt x="158024" y="3493413"/>
                  <a:pt x="225065" y="3414558"/>
                  <a:pt x="314187" y="3396321"/>
                </a:cubicBezTo>
                <a:lnTo>
                  <a:pt x="336482" y="3394073"/>
                </a:lnTo>
                <a:lnTo>
                  <a:pt x="542469" y="3394073"/>
                </a:lnTo>
                <a:cubicBezTo>
                  <a:pt x="650484" y="3394073"/>
                  <a:pt x="738048" y="3306509"/>
                  <a:pt x="738048" y="3198494"/>
                </a:cubicBezTo>
                <a:cubicBezTo>
                  <a:pt x="738048" y="3090479"/>
                  <a:pt x="650484" y="3002915"/>
                  <a:pt x="542469" y="3002915"/>
                </a:cubicBezTo>
                <a:lnTo>
                  <a:pt x="178458" y="3002915"/>
                </a:lnTo>
                <a:lnTo>
                  <a:pt x="156164" y="3000668"/>
                </a:lnTo>
                <a:cubicBezTo>
                  <a:pt x="67042" y="2982431"/>
                  <a:pt x="0" y="2903575"/>
                  <a:pt x="0" y="2809062"/>
                </a:cubicBezTo>
                <a:cubicBezTo>
                  <a:pt x="0" y="2701047"/>
                  <a:pt x="87565" y="2613483"/>
                  <a:pt x="195579" y="2613483"/>
                </a:cubicBezTo>
                <a:lnTo>
                  <a:pt x="462886" y="2613483"/>
                </a:lnTo>
                <a:lnTo>
                  <a:pt x="462886" y="113131"/>
                </a:lnTo>
                <a:cubicBezTo>
                  <a:pt x="462886" y="50650"/>
                  <a:pt x="513536" y="0"/>
                  <a:pt x="57601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659087A5-7F96-44EE-A069-28D6DABA0006}"/>
              </a:ext>
            </a:extLst>
          </p:cNvPr>
          <p:cNvSpPr txBox="1"/>
          <p:nvPr/>
        </p:nvSpPr>
        <p:spPr>
          <a:xfrm>
            <a:off x="2589440" y="3989519"/>
            <a:ext cx="6997079" cy="161850"/>
          </a:xfrm>
          <a:custGeom>
            <a:avLst/>
            <a:gdLst/>
            <a:ahLst/>
            <a:cxnLst/>
            <a:rect l="l" t="t" r="r" b="b"/>
            <a:pathLst>
              <a:path w="6997079" h="161850">
                <a:moveTo>
                  <a:pt x="6871841" y="2344"/>
                </a:moveTo>
                <a:lnTo>
                  <a:pt x="6889365" y="2344"/>
                </a:lnTo>
                <a:lnTo>
                  <a:pt x="6984020" y="143098"/>
                </a:lnTo>
                <a:cubicBezTo>
                  <a:pt x="6983201" y="132606"/>
                  <a:pt x="6982792" y="122150"/>
                  <a:pt x="6982792" y="111732"/>
                </a:cubicBezTo>
                <a:lnTo>
                  <a:pt x="6982792" y="2344"/>
                </a:lnTo>
                <a:lnTo>
                  <a:pt x="6997079" y="2344"/>
                </a:lnTo>
                <a:lnTo>
                  <a:pt x="6997079" y="159618"/>
                </a:lnTo>
                <a:lnTo>
                  <a:pt x="6978773" y="159618"/>
                </a:lnTo>
                <a:lnTo>
                  <a:pt x="6884901" y="19868"/>
                </a:lnTo>
                <a:cubicBezTo>
                  <a:pt x="6885570" y="31923"/>
                  <a:pt x="6885905" y="41597"/>
                  <a:pt x="6885905" y="48890"/>
                </a:cubicBezTo>
                <a:lnTo>
                  <a:pt x="6885905" y="159618"/>
                </a:lnTo>
                <a:lnTo>
                  <a:pt x="6871841" y="159618"/>
                </a:lnTo>
                <a:close/>
                <a:moveTo>
                  <a:pt x="6614665" y="2344"/>
                </a:moveTo>
                <a:lnTo>
                  <a:pt x="6696484" y="2344"/>
                </a:lnTo>
                <a:lnTo>
                  <a:pt x="6696484" y="14845"/>
                </a:lnTo>
                <a:lnTo>
                  <a:pt x="6629623" y="14845"/>
                </a:lnTo>
                <a:lnTo>
                  <a:pt x="6629623" y="72553"/>
                </a:lnTo>
                <a:lnTo>
                  <a:pt x="6689675" y="72553"/>
                </a:lnTo>
                <a:lnTo>
                  <a:pt x="6689675" y="84943"/>
                </a:lnTo>
                <a:lnTo>
                  <a:pt x="6629623" y="84943"/>
                </a:lnTo>
                <a:lnTo>
                  <a:pt x="6629623" y="147116"/>
                </a:lnTo>
                <a:lnTo>
                  <a:pt x="6701061" y="147116"/>
                </a:lnTo>
                <a:lnTo>
                  <a:pt x="6701061" y="159618"/>
                </a:lnTo>
                <a:lnTo>
                  <a:pt x="6614665" y="159618"/>
                </a:lnTo>
                <a:close/>
                <a:moveTo>
                  <a:pt x="6367015" y="2344"/>
                </a:moveTo>
                <a:lnTo>
                  <a:pt x="6448834" y="2344"/>
                </a:lnTo>
                <a:lnTo>
                  <a:pt x="6448834" y="14845"/>
                </a:lnTo>
                <a:lnTo>
                  <a:pt x="6381973" y="14845"/>
                </a:lnTo>
                <a:lnTo>
                  <a:pt x="6381973" y="72553"/>
                </a:lnTo>
                <a:lnTo>
                  <a:pt x="6442025" y="72553"/>
                </a:lnTo>
                <a:lnTo>
                  <a:pt x="6442025" y="84943"/>
                </a:lnTo>
                <a:lnTo>
                  <a:pt x="6381973" y="84943"/>
                </a:lnTo>
                <a:lnTo>
                  <a:pt x="6381973" y="147116"/>
                </a:lnTo>
                <a:lnTo>
                  <a:pt x="6453411" y="147116"/>
                </a:lnTo>
                <a:lnTo>
                  <a:pt x="6453411" y="159618"/>
                </a:lnTo>
                <a:lnTo>
                  <a:pt x="6367015" y="159618"/>
                </a:lnTo>
                <a:close/>
                <a:moveTo>
                  <a:pt x="6100948" y="2344"/>
                </a:moveTo>
                <a:lnTo>
                  <a:pt x="6214801" y="2344"/>
                </a:lnTo>
                <a:lnTo>
                  <a:pt x="6214801" y="15180"/>
                </a:lnTo>
                <a:lnTo>
                  <a:pt x="6164795" y="15180"/>
                </a:lnTo>
                <a:lnTo>
                  <a:pt x="6164795" y="159618"/>
                </a:lnTo>
                <a:lnTo>
                  <a:pt x="6149950" y="159618"/>
                </a:lnTo>
                <a:lnTo>
                  <a:pt x="6149950" y="15180"/>
                </a:lnTo>
                <a:lnTo>
                  <a:pt x="6100948" y="15180"/>
                </a:lnTo>
                <a:close/>
                <a:moveTo>
                  <a:pt x="5824091" y="2344"/>
                </a:moveTo>
                <a:lnTo>
                  <a:pt x="5841615" y="2344"/>
                </a:lnTo>
                <a:lnTo>
                  <a:pt x="5936270" y="143098"/>
                </a:lnTo>
                <a:cubicBezTo>
                  <a:pt x="5935451" y="132606"/>
                  <a:pt x="5935042" y="122150"/>
                  <a:pt x="5935042" y="111732"/>
                </a:cubicBezTo>
                <a:lnTo>
                  <a:pt x="5935042" y="2344"/>
                </a:lnTo>
                <a:lnTo>
                  <a:pt x="5949329" y="2344"/>
                </a:lnTo>
                <a:lnTo>
                  <a:pt x="5949329" y="159618"/>
                </a:lnTo>
                <a:lnTo>
                  <a:pt x="5931023" y="159618"/>
                </a:lnTo>
                <a:lnTo>
                  <a:pt x="5837151" y="19868"/>
                </a:lnTo>
                <a:cubicBezTo>
                  <a:pt x="5837820" y="31923"/>
                  <a:pt x="5838155" y="41597"/>
                  <a:pt x="5838155" y="48890"/>
                </a:cubicBezTo>
                <a:lnTo>
                  <a:pt x="5838155" y="159618"/>
                </a:lnTo>
                <a:lnTo>
                  <a:pt x="5824091" y="159618"/>
                </a:lnTo>
                <a:close/>
                <a:moveTo>
                  <a:pt x="5576442" y="2344"/>
                </a:moveTo>
                <a:lnTo>
                  <a:pt x="5658259" y="2344"/>
                </a:lnTo>
                <a:lnTo>
                  <a:pt x="5658259" y="14845"/>
                </a:lnTo>
                <a:lnTo>
                  <a:pt x="5591398" y="14845"/>
                </a:lnTo>
                <a:lnTo>
                  <a:pt x="5591398" y="72553"/>
                </a:lnTo>
                <a:lnTo>
                  <a:pt x="5651451" y="72553"/>
                </a:lnTo>
                <a:lnTo>
                  <a:pt x="5651451" y="84943"/>
                </a:lnTo>
                <a:lnTo>
                  <a:pt x="5591398" y="84943"/>
                </a:lnTo>
                <a:lnTo>
                  <a:pt x="5591398" y="147116"/>
                </a:lnTo>
                <a:lnTo>
                  <a:pt x="5662836" y="147116"/>
                </a:lnTo>
                <a:lnTo>
                  <a:pt x="5662836" y="159618"/>
                </a:lnTo>
                <a:lnTo>
                  <a:pt x="5576442" y="159618"/>
                </a:lnTo>
                <a:close/>
                <a:moveTo>
                  <a:pt x="5281910" y="2344"/>
                </a:moveTo>
                <a:lnTo>
                  <a:pt x="5298095" y="2344"/>
                </a:lnTo>
                <a:lnTo>
                  <a:pt x="5341404" y="121667"/>
                </a:lnTo>
                <a:cubicBezTo>
                  <a:pt x="5345422" y="133126"/>
                  <a:pt x="5348176" y="141684"/>
                  <a:pt x="5349664" y="147339"/>
                </a:cubicBezTo>
                <a:cubicBezTo>
                  <a:pt x="5350929" y="143098"/>
                  <a:pt x="5352213" y="138856"/>
                  <a:pt x="5353515" y="134615"/>
                </a:cubicBezTo>
                <a:cubicBezTo>
                  <a:pt x="5354817" y="130373"/>
                  <a:pt x="5356213" y="126131"/>
                  <a:pt x="5357701" y="121890"/>
                </a:cubicBezTo>
                <a:lnTo>
                  <a:pt x="5401010" y="2344"/>
                </a:lnTo>
                <a:lnTo>
                  <a:pt x="5417083" y="2344"/>
                </a:lnTo>
                <a:lnTo>
                  <a:pt x="5358147" y="159618"/>
                </a:lnTo>
                <a:lnTo>
                  <a:pt x="5340958" y="159618"/>
                </a:lnTo>
                <a:close/>
                <a:moveTo>
                  <a:pt x="5052566" y="2344"/>
                </a:moveTo>
                <a:lnTo>
                  <a:pt x="5134384" y="2344"/>
                </a:lnTo>
                <a:lnTo>
                  <a:pt x="5134384" y="14845"/>
                </a:lnTo>
                <a:lnTo>
                  <a:pt x="5067523" y="14845"/>
                </a:lnTo>
                <a:lnTo>
                  <a:pt x="5067523" y="72553"/>
                </a:lnTo>
                <a:lnTo>
                  <a:pt x="5127575" y="72553"/>
                </a:lnTo>
                <a:lnTo>
                  <a:pt x="5127575" y="84943"/>
                </a:lnTo>
                <a:lnTo>
                  <a:pt x="5067523" y="84943"/>
                </a:lnTo>
                <a:lnTo>
                  <a:pt x="5067523" y="147116"/>
                </a:lnTo>
                <a:lnTo>
                  <a:pt x="5138961" y="147116"/>
                </a:lnTo>
                <a:lnTo>
                  <a:pt x="5138961" y="159618"/>
                </a:lnTo>
                <a:lnTo>
                  <a:pt x="5052566" y="159618"/>
                </a:lnTo>
                <a:close/>
                <a:moveTo>
                  <a:pt x="4271144" y="2344"/>
                </a:moveTo>
                <a:lnTo>
                  <a:pt x="4287664" y="2344"/>
                </a:lnTo>
                <a:lnTo>
                  <a:pt x="4332201" y="80032"/>
                </a:lnTo>
                <a:lnTo>
                  <a:pt x="4377073" y="2344"/>
                </a:lnTo>
                <a:lnTo>
                  <a:pt x="4393704" y="2344"/>
                </a:lnTo>
                <a:lnTo>
                  <a:pt x="4339791" y="92757"/>
                </a:lnTo>
                <a:lnTo>
                  <a:pt x="4339791" y="159618"/>
                </a:lnTo>
                <a:lnTo>
                  <a:pt x="4325057" y="159618"/>
                </a:lnTo>
                <a:lnTo>
                  <a:pt x="4325057" y="92757"/>
                </a:lnTo>
                <a:close/>
                <a:moveTo>
                  <a:pt x="4024499" y="2344"/>
                </a:moveTo>
                <a:lnTo>
                  <a:pt x="4138352" y="2344"/>
                </a:lnTo>
                <a:lnTo>
                  <a:pt x="4138352" y="15180"/>
                </a:lnTo>
                <a:lnTo>
                  <a:pt x="4088346" y="15180"/>
                </a:lnTo>
                <a:lnTo>
                  <a:pt x="4088346" y="159618"/>
                </a:lnTo>
                <a:lnTo>
                  <a:pt x="4073500" y="159618"/>
                </a:lnTo>
                <a:lnTo>
                  <a:pt x="4073500" y="15180"/>
                </a:lnTo>
                <a:lnTo>
                  <a:pt x="4024499" y="15180"/>
                </a:lnTo>
                <a:close/>
                <a:moveTo>
                  <a:pt x="3747641" y="2344"/>
                </a:moveTo>
                <a:lnTo>
                  <a:pt x="3765166" y="2344"/>
                </a:lnTo>
                <a:lnTo>
                  <a:pt x="3859820" y="143098"/>
                </a:lnTo>
                <a:cubicBezTo>
                  <a:pt x="3859002" y="132606"/>
                  <a:pt x="3858592" y="122150"/>
                  <a:pt x="3858592" y="111732"/>
                </a:cubicBezTo>
                <a:lnTo>
                  <a:pt x="3858592" y="2344"/>
                </a:lnTo>
                <a:lnTo>
                  <a:pt x="3872880" y="2344"/>
                </a:lnTo>
                <a:lnTo>
                  <a:pt x="3872880" y="159618"/>
                </a:lnTo>
                <a:lnTo>
                  <a:pt x="3854574" y="159618"/>
                </a:lnTo>
                <a:lnTo>
                  <a:pt x="3760701" y="19868"/>
                </a:lnTo>
                <a:cubicBezTo>
                  <a:pt x="3761370" y="31923"/>
                  <a:pt x="3761705" y="41597"/>
                  <a:pt x="3761705" y="48890"/>
                </a:cubicBezTo>
                <a:lnTo>
                  <a:pt x="3761705" y="159618"/>
                </a:lnTo>
                <a:lnTo>
                  <a:pt x="3747641" y="159618"/>
                </a:lnTo>
                <a:close/>
                <a:moveTo>
                  <a:pt x="3499991" y="2344"/>
                </a:moveTo>
                <a:lnTo>
                  <a:pt x="3581809" y="2344"/>
                </a:lnTo>
                <a:lnTo>
                  <a:pt x="3581809" y="14845"/>
                </a:lnTo>
                <a:lnTo>
                  <a:pt x="3514948" y="14845"/>
                </a:lnTo>
                <a:lnTo>
                  <a:pt x="3514948" y="72553"/>
                </a:lnTo>
                <a:lnTo>
                  <a:pt x="3575000" y="72553"/>
                </a:lnTo>
                <a:lnTo>
                  <a:pt x="3575000" y="84943"/>
                </a:lnTo>
                <a:lnTo>
                  <a:pt x="3514948" y="84943"/>
                </a:lnTo>
                <a:lnTo>
                  <a:pt x="3514948" y="147116"/>
                </a:lnTo>
                <a:lnTo>
                  <a:pt x="3586386" y="147116"/>
                </a:lnTo>
                <a:lnTo>
                  <a:pt x="3586386" y="159618"/>
                </a:lnTo>
                <a:lnTo>
                  <a:pt x="3499991" y="159618"/>
                </a:lnTo>
                <a:close/>
                <a:moveTo>
                  <a:pt x="3140125" y="2344"/>
                </a:moveTo>
                <a:lnTo>
                  <a:pt x="3155863" y="2344"/>
                </a:lnTo>
                <a:lnTo>
                  <a:pt x="3182652" y="101240"/>
                </a:lnTo>
                <a:cubicBezTo>
                  <a:pt x="3187043" y="117537"/>
                  <a:pt x="3190503" y="131489"/>
                  <a:pt x="3193033" y="143098"/>
                </a:cubicBezTo>
                <a:cubicBezTo>
                  <a:pt x="3195042" y="133573"/>
                  <a:pt x="3198949" y="119062"/>
                  <a:pt x="3204753" y="99566"/>
                </a:cubicBezTo>
                <a:lnTo>
                  <a:pt x="3234221" y="2344"/>
                </a:lnTo>
                <a:lnTo>
                  <a:pt x="3247727" y="2344"/>
                </a:lnTo>
                <a:lnTo>
                  <a:pt x="3276414" y="99454"/>
                </a:lnTo>
                <a:cubicBezTo>
                  <a:pt x="3281325" y="115974"/>
                  <a:pt x="3285083" y="130522"/>
                  <a:pt x="3287688" y="143098"/>
                </a:cubicBezTo>
                <a:cubicBezTo>
                  <a:pt x="3290515" y="129852"/>
                  <a:pt x="3293976" y="115900"/>
                  <a:pt x="3298069" y="101240"/>
                </a:cubicBezTo>
                <a:lnTo>
                  <a:pt x="3326085" y="2344"/>
                </a:lnTo>
                <a:lnTo>
                  <a:pt x="3341712" y="2344"/>
                </a:lnTo>
                <a:lnTo>
                  <a:pt x="3295613" y="159618"/>
                </a:lnTo>
                <a:lnTo>
                  <a:pt x="3280209" y="159618"/>
                </a:lnTo>
                <a:lnTo>
                  <a:pt x="3249513" y="55699"/>
                </a:lnTo>
                <a:cubicBezTo>
                  <a:pt x="3245793" y="42825"/>
                  <a:pt x="3242853" y="30695"/>
                  <a:pt x="3240695" y="19310"/>
                </a:cubicBezTo>
                <a:cubicBezTo>
                  <a:pt x="3238909" y="28835"/>
                  <a:pt x="3235896" y="40927"/>
                  <a:pt x="3231654" y="55587"/>
                </a:cubicBezTo>
                <a:lnTo>
                  <a:pt x="3200288" y="159618"/>
                </a:lnTo>
                <a:lnTo>
                  <a:pt x="3184327" y="159618"/>
                </a:lnTo>
                <a:close/>
                <a:moveTo>
                  <a:pt x="2891024" y="2344"/>
                </a:moveTo>
                <a:lnTo>
                  <a:pt x="3004877" y="2344"/>
                </a:lnTo>
                <a:lnTo>
                  <a:pt x="3004877" y="15180"/>
                </a:lnTo>
                <a:lnTo>
                  <a:pt x="2954871" y="15180"/>
                </a:lnTo>
                <a:lnTo>
                  <a:pt x="2954871" y="159618"/>
                </a:lnTo>
                <a:lnTo>
                  <a:pt x="2940025" y="159618"/>
                </a:lnTo>
                <a:lnTo>
                  <a:pt x="2940025" y="15180"/>
                </a:lnTo>
                <a:lnTo>
                  <a:pt x="2891024" y="15180"/>
                </a:lnTo>
                <a:close/>
                <a:moveTo>
                  <a:pt x="2220627" y="2344"/>
                </a:moveTo>
                <a:lnTo>
                  <a:pt x="2236701" y="2344"/>
                </a:lnTo>
                <a:lnTo>
                  <a:pt x="2236701" y="15627"/>
                </a:lnTo>
                <a:cubicBezTo>
                  <a:pt x="2236701" y="22175"/>
                  <a:pt x="2236161" y="27775"/>
                  <a:pt x="2235082" y="32426"/>
                </a:cubicBezTo>
                <a:cubicBezTo>
                  <a:pt x="2234003" y="37076"/>
                  <a:pt x="2232236" y="41672"/>
                  <a:pt x="2229780" y="46211"/>
                </a:cubicBezTo>
                <a:lnTo>
                  <a:pt x="2219846" y="46211"/>
                </a:lnTo>
                <a:cubicBezTo>
                  <a:pt x="2225278" y="37207"/>
                  <a:pt x="2227994" y="28612"/>
                  <a:pt x="2227994" y="20426"/>
                </a:cubicBezTo>
                <a:lnTo>
                  <a:pt x="2220627" y="20426"/>
                </a:lnTo>
                <a:close/>
                <a:moveTo>
                  <a:pt x="1928366" y="2344"/>
                </a:moveTo>
                <a:lnTo>
                  <a:pt x="1945891" y="2344"/>
                </a:lnTo>
                <a:lnTo>
                  <a:pt x="2040545" y="143098"/>
                </a:lnTo>
                <a:cubicBezTo>
                  <a:pt x="2039727" y="132606"/>
                  <a:pt x="2039317" y="122150"/>
                  <a:pt x="2039317" y="111732"/>
                </a:cubicBezTo>
                <a:lnTo>
                  <a:pt x="2039317" y="2344"/>
                </a:lnTo>
                <a:lnTo>
                  <a:pt x="2053605" y="2344"/>
                </a:lnTo>
                <a:lnTo>
                  <a:pt x="2053605" y="159618"/>
                </a:lnTo>
                <a:lnTo>
                  <a:pt x="2035299" y="159618"/>
                </a:lnTo>
                <a:lnTo>
                  <a:pt x="1941426" y="19868"/>
                </a:lnTo>
                <a:cubicBezTo>
                  <a:pt x="1942096" y="31923"/>
                  <a:pt x="1942430" y="41597"/>
                  <a:pt x="1942430" y="48890"/>
                </a:cubicBezTo>
                <a:lnTo>
                  <a:pt x="1942430" y="159618"/>
                </a:lnTo>
                <a:lnTo>
                  <a:pt x="1928366" y="159618"/>
                </a:lnTo>
                <a:close/>
                <a:moveTo>
                  <a:pt x="1680716" y="2344"/>
                </a:moveTo>
                <a:lnTo>
                  <a:pt x="1762534" y="2344"/>
                </a:lnTo>
                <a:lnTo>
                  <a:pt x="1762534" y="14845"/>
                </a:lnTo>
                <a:lnTo>
                  <a:pt x="1695673" y="14845"/>
                </a:lnTo>
                <a:lnTo>
                  <a:pt x="1695673" y="72553"/>
                </a:lnTo>
                <a:lnTo>
                  <a:pt x="1755726" y="72553"/>
                </a:lnTo>
                <a:lnTo>
                  <a:pt x="1755726" y="84943"/>
                </a:lnTo>
                <a:lnTo>
                  <a:pt x="1695673" y="84943"/>
                </a:lnTo>
                <a:lnTo>
                  <a:pt x="1695673" y="147116"/>
                </a:lnTo>
                <a:lnTo>
                  <a:pt x="1767111" y="147116"/>
                </a:lnTo>
                <a:lnTo>
                  <a:pt x="1767111" y="159618"/>
                </a:lnTo>
                <a:lnTo>
                  <a:pt x="1680716" y="159618"/>
                </a:lnTo>
                <a:close/>
                <a:moveTo>
                  <a:pt x="1385441" y="2344"/>
                </a:moveTo>
                <a:lnTo>
                  <a:pt x="1400398" y="2344"/>
                </a:lnTo>
                <a:lnTo>
                  <a:pt x="1400398" y="70879"/>
                </a:lnTo>
                <a:lnTo>
                  <a:pt x="1487909" y="70879"/>
                </a:lnTo>
                <a:lnTo>
                  <a:pt x="1487909" y="2344"/>
                </a:lnTo>
                <a:lnTo>
                  <a:pt x="1502643" y="2344"/>
                </a:lnTo>
                <a:lnTo>
                  <a:pt x="1502643" y="159618"/>
                </a:lnTo>
                <a:lnTo>
                  <a:pt x="1487909" y="159618"/>
                </a:lnTo>
                <a:lnTo>
                  <a:pt x="1487909" y="83827"/>
                </a:lnTo>
                <a:lnTo>
                  <a:pt x="1400398" y="83827"/>
                </a:lnTo>
                <a:lnTo>
                  <a:pt x="1400398" y="159618"/>
                </a:lnTo>
                <a:lnTo>
                  <a:pt x="1385441" y="159618"/>
                </a:lnTo>
                <a:close/>
                <a:moveTo>
                  <a:pt x="1112156" y="2344"/>
                </a:moveTo>
                <a:lnTo>
                  <a:pt x="1218642" y="2344"/>
                </a:lnTo>
                <a:lnTo>
                  <a:pt x="1218642" y="13617"/>
                </a:lnTo>
                <a:lnTo>
                  <a:pt x="1122536" y="147005"/>
                </a:lnTo>
                <a:lnTo>
                  <a:pt x="1223219" y="147005"/>
                </a:lnTo>
                <a:lnTo>
                  <a:pt x="1223219" y="159618"/>
                </a:lnTo>
                <a:lnTo>
                  <a:pt x="1104900" y="159618"/>
                </a:lnTo>
                <a:lnTo>
                  <a:pt x="1104900" y="148009"/>
                </a:lnTo>
                <a:lnTo>
                  <a:pt x="1201006" y="15180"/>
                </a:lnTo>
                <a:lnTo>
                  <a:pt x="1112156" y="15180"/>
                </a:lnTo>
                <a:close/>
                <a:moveTo>
                  <a:pt x="823466" y="2344"/>
                </a:moveTo>
                <a:lnTo>
                  <a:pt x="840991" y="2344"/>
                </a:lnTo>
                <a:lnTo>
                  <a:pt x="935645" y="143098"/>
                </a:lnTo>
                <a:cubicBezTo>
                  <a:pt x="934827" y="132606"/>
                  <a:pt x="934418" y="122150"/>
                  <a:pt x="934418" y="111732"/>
                </a:cubicBezTo>
                <a:lnTo>
                  <a:pt x="934418" y="2344"/>
                </a:lnTo>
                <a:lnTo>
                  <a:pt x="948705" y="2344"/>
                </a:lnTo>
                <a:lnTo>
                  <a:pt x="948705" y="159618"/>
                </a:lnTo>
                <a:lnTo>
                  <a:pt x="930399" y="159618"/>
                </a:lnTo>
                <a:lnTo>
                  <a:pt x="836526" y="19868"/>
                </a:lnTo>
                <a:cubicBezTo>
                  <a:pt x="837195" y="31923"/>
                  <a:pt x="837530" y="41597"/>
                  <a:pt x="837530" y="48890"/>
                </a:cubicBezTo>
                <a:lnTo>
                  <a:pt x="837530" y="159618"/>
                </a:lnTo>
                <a:lnTo>
                  <a:pt x="823466" y="159618"/>
                </a:lnTo>
                <a:close/>
                <a:moveTo>
                  <a:pt x="575816" y="2344"/>
                </a:moveTo>
                <a:lnTo>
                  <a:pt x="657634" y="2344"/>
                </a:lnTo>
                <a:lnTo>
                  <a:pt x="657634" y="14845"/>
                </a:lnTo>
                <a:lnTo>
                  <a:pt x="590773" y="14845"/>
                </a:lnTo>
                <a:lnTo>
                  <a:pt x="590773" y="72553"/>
                </a:lnTo>
                <a:lnTo>
                  <a:pt x="650826" y="72553"/>
                </a:lnTo>
                <a:lnTo>
                  <a:pt x="650826" y="84943"/>
                </a:lnTo>
                <a:lnTo>
                  <a:pt x="590773" y="84943"/>
                </a:lnTo>
                <a:lnTo>
                  <a:pt x="590773" y="147116"/>
                </a:lnTo>
                <a:lnTo>
                  <a:pt x="662211" y="147116"/>
                </a:lnTo>
                <a:lnTo>
                  <a:pt x="662211" y="159618"/>
                </a:lnTo>
                <a:lnTo>
                  <a:pt x="575816" y="159618"/>
                </a:lnTo>
                <a:close/>
                <a:moveTo>
                  <a:pt x="280541" y="2344"/>
                </a:moveTo>
                <a:lnTo>
                  <a:pt x="295498" y="2344"/>
                </a:lnTo>
                <a:lnTo>
                  <a:pt x="295498" y="70879"/>
                </a:lnTo>
                <a:lnTo>
                  <a:pt x="383009" y="70879"/>
                </a:lnTo>
                <a:lnTo>
                  <a:pt x="383009" y="2344"/>
                </a:lnTo>
                <a:lnTo>
                  <a:pt x="397743" y="2344"/>
                </a:lnTo>
                <a:lnTo>
                  <a:pt x="397743" y="159618"/>
                </a:lnTo>
                <a:lnTo>
                  <a:pt x="383009" y="159618"/>
                </a:lnTo>
                <a:lnTo>
                  <a:pt x="383009" y="83827"/>
                </a:lnTo>
                <a:lnTo>
                  <a:pt x="295498" y="83827"/>
                </a:lnTo>
                <a:lnTo>
                  <a:pt x="295498" y="159618"/>
                </a:lnTo>
                <a:lnTo>
                  <a:pt x="280541" y="159618"/>
                </a:lnTo>
                <a:close/>
                <a:moveTo>
                  <a:pt x="7256" y="2344"/>
                </a:moveTo>
                <a:lnTo>
                  <a:pt x="113742" y="2344"/>
                </a:lnTo>
                <a:lnTo>
                  <a:pt x="113742" y="13617"/>
                </a:lnTo>
                <a:lnTo>
                  <a:pt x="17636" y="147005"/>
                </a:lnTo>
                <a:lnTo>
                  <a:pt x="118318" y="147005"/>
                </a:lnTo>
                <a:lnTo>
                  <a:pt x="118318" y="159618"/>
                </a:lnTo>
                <a:lnTo>
                  <a:pt x="0" y="159618"/>
                </a:lnTo>
                <a:lnTo>
                  <a:pt x="0" y="148009"/>
                </a:lnTo>
                <a:lnTo>
                  <a:pt x="96106" y="15180"/>
                </a:lnTo>
                <a:lnTo>
                  <a:pt x="7256" y="15180"/>
                </a:lnTo>
                <a:close/>
                <a:moveTo>
                  <a:pt x="4841863" y="0"/>
                </a:moveTo>
                <a:cubicBezTo>
                  <a:pt x="4855034" y="0"/>
                  <a:pt x="4865470" y="2734"/>
                  <a:pt x="4873172" y="8204"/>
                </a:cubicBezTo>
                <a:cubicBezTo>
                  <a:pt x="4880874" y="13673"/>
                  <a:pt x="4886176" y="22175"/>
                  <a:pt x="4889078" y="33709"/>
                </a:cubicBezTo>
                <a:lnTo>
                  <a:pt x="4875126" y="37169"/>
                </a:lnTo>
                <a:cubicBezTo>
                  <a:pt x="4873042" y="28537"/>
                  <a:pt x="4869265" y="22194"/>
                  <a:pt x="4863796" y="18138"/>
                </a:cubicBezTo>
                <a:cubicBezTo>
                  <a:pt x="4858327" y="14083"/>
                  <a:pt x="4850978" y="12055"/>
                  <a:pt x="4841751" y="12055"/>
                </a:cubicBezTo>
                <a:cubicBezTo>
                  <a:pt x="4832226" y="12055"/>
                  <a:pt x="4824877" y="14399"/>
                  <a:pt x="4819706" y="19087"/>
                </a:cubicBezTo>
                <a:cubicBezTo>
                  <a:pt x="4814534" y="23775"/>
                  <a:pt x="4811948" y="30584"/>
                  <a:pt x="4811948" y="39514"/>
                </a:cubicBezTo>
                <a:cubicBezTo>
                  <a:pt x="4811948" y="45095"/>
                  <a:pt x="4812953" y="49727"/>
                  <a:pt x="4814962" y="53410"/>
                </a:cubicBezTo>
                <a:cubicBezTo>
                  <a:pt x="4816971" y="57094"/>
                  <a:pt x="4820041" y="60238"/>
                  <a:pt x="4824171" y="62842"/>
                </a:cubicBezTo>
                <a:cubicBezTo>
                  <a:pt x="4828301" y="65447"/>
                  <a:pt x="4835723" y="68423"/>
                  <a:pt x="4846439" y="71772"/>
                </a:cubicBezTo>
                <a:cubicBezTo>
                  <a:pt x="4858792" y="75716"/>
                  <a:pt x="4867368" y="79046"/>
                  <a:pt x="4872168" y="81762"/>
                </a:cubicBezTo>
                <a:cubicBezTo>
                  <a:pt x="4876967" y="84478"/>
                  <a:pt x="4880781" y="87492"/>
                  <a:pt x="4883609" y="90803"/>
                </a:cubicBezTo>
                <a:cubicBezTo>
                  <a:pt x="4886437" y="94115"/>
                  <a:pt x="4888576" y="97929"/>
                  <a:pt x="4890027" y="102245"/>
                </a:cubicBezTo>
                <a:cubicBezTo>
                  <a:pt x="4891478" y="106561"/>
                  <a:pt x="4892204" y="111546"/>
                  <a:pt x="4892204" y="117202"/>
                </a:cubicBezTo>
                <a:cubicBezTo>
                  <a:pt x="4892204" y="131415"/>
                  <a:pt x="4887925" y="142410"/>
                  <a:pt x="4879367" y="150186"/>
                </a:cubicBezTo>
                <a:cubicBezTo>
                  <a:pt x="4870810" y="157962"/>
                  <a:pt x="4858717" y="161850"/>
                  <a:pt x="4843090" y="161850"/>
                </a:cubicBezTo>
                <a:cubicBezTo>
                  <a:pt x="4814739" y="161850"/>
                  <a:pt x="4798070" y="148939"/>
                  <a:pt x="4793084" y="123118"/>
                </a:cubicBezTo>
                <a:lnTo>
                  <a:pt x="4807037" y="120216"/>
                </a:lnTo>
                <a:cubicBezTo>
                  <a:pt x="4809195" y="130559"/>
                  <a:pt x="4813250" y="138038"/>
                  <a:pt x="4819203" y="142651"/>
                </a:cubicBezTo>
                <a:cubicBezTo>
                  <a:pt x="4825157" y="147265"/>
                  <a:pt x="4833119" y="149572"/>
                  <a:pt x="4843090" y="149572"/>
                </a:cubicBezTo>
                <a:cubicBezTo>
                  <a:pt x="4854327" y="149572"/>
                  <a:pt x="4862903" y="146856"/>
                  <a:pt x="4868819" y="141424"/>
                </a:cubicBezTo>
                <a:cubicBezTo>
                  <a:pt x="4874735" y="135991"/>
                  <a:pt x="4877693" y="128215"/>
                  <a:pt x="4877693" y="118095"/>
                </a:cubicBezTo>
                <a:cubicBezTo>
                  <a:pt x="4877693" y="112290"/>
                  <a:pt x="4876670" y="107547"/>
                  <a:pt x="4874623" y="103863"/>
                </a:cubicBezTo>
                <a:cubicBezTo>
                  <a:pt x="4872577" y="100180"/>
                  <a:pt x="4869805" y="97129"/>
                  <a:pt x="4866308" y="94710"/>
                </a:cubicBezTo>
                <a:cubicBezTo>
                  <a:pt x="4862810" y="92292"/>
                  <a:pt x="4858699" y="90301"/>
                  <a:pt x="4853973" y="88738"/>
                </a:cubicBezTo>
                <a:cubicBezTo>
                  <a:pt x="4849248" y="87176"/>
                  <a:pt x="4844169" y="85539"/>
                  <a:pt x="4838737" y="83827"/>
                </a:cubicBezTo>
                <a:cubicBezTo>
                  <a:pt x="4827277" y="80330"/>
                  <a:pt x="4818962" y="76776"/>
                  <a:pt x="4813790" y="73167"/>
                </a:cubicBezTo>
                <a:cubicBezTo>
                  <a:pt x="4808618" y="69558"/>
                  <a:pt x="4804618" y="65093"/>
                  <a:pt x="4801791" y="59773"/>
                </a:cubicBezTo>
                <a:cubicBezTo>
                  <a:pt x="4798963" y="54452"/>
                  <a:pt x="4797549" y="47885"/>
                  <a:pt x="4797549" y="40072"/>
                </a:cubicBezTo>
                <a:cubicBezTo>
                  <a:pt x="4797549" y="27347"/>
                  <a:pt x="4801456" y="17487"/>
                  <a:pt x="4809269" y="10492"/>
                </a:cubicBezTo>
                <a:cubicBezTo>
                  <a:pt x="4817083" y="3497"/>
                  <a:pt x="4827947" y="0"/>
                  <a:pt x="4841863" y="0"/>
                </a:cubicBezTo>
                <a:close/>
                <a:moveTo>
                  <a:pt x="2441563" y="0"/>
                </a:moveTo>
                <a:cubicBezTo>
                  <a:pt x="2454734" y="0"/>
                  <a:pt x="2465171" y="2734"/>
                  <a:pt x="2472872" y="8204"/>
                </a:cubicBezTo>
                <a:cubicBezTo>
                  <a:pt x="2480574" y="13673"/>
                  <a:pt x="2485876" y="22175"/>
                  <a:pt x="2488778" y="33709"/>
                </a:cubicBezTo>
                <a:lnTo>
                  <a:pt x="2474826" y="37169"/>
                </a:lnTo>
                <a:cubicBezTo>
                  <a:pt x="2472742" y="28537"/>
                  <a:pt x="2468966" y="22194"/>
                  <a:pt x="2463496" y="18138"/>
                </a:cubicBezTo>
                <a:cubicBezTo>
                  <a:pt x="2458027" y="14083"/>
                  <a:pt x="2450678" y="12055"/>
                  <a:pt x="2441451" y="12055"/>
                </a:cubicBezTo>
                <a:cubicBezTo>
                  <a:pt x="2431926" y="12055"/>
                  <a:pt x="2424578" y="14399"/>
                  <a:pt x="2419406" y="19087"/>
                </a:cubicBezTo>
                <a:cubicBezTo>
                  <a:pt x="2414234" y="23775"/>
                  <a:pt x="2411648" y="30584"/>
                  <a:pt x="2411648" y="39514"/>
                </a:cubicBezTo>
                <a:cubicBezTo>
                  <a:pt x="2411648" y="45095"/>
                  <a:pt x="2412653" y="49727"/>
                  <a:pt x="2414662" y="53410"/>
                </a:cubicBezTo>
                <a:cubicBezTo>
                  <a:pt x="2416671" y="57094"/>
                  <a:pt x="2419741" y="60238"/>
                  <a:pt x="2423871" y="62842"/>
                </a:cubicBezTo>
                <a:cubicBezTo>
                  <a:pt x="2428001" y="65447"/>
                  <a:pt x="2435424" y="68423"/>
                  <a:pt x="2446139" y="71772"/>
                </a:cubicBezTo>
                <a:cubicBezTo>
                  <a:pt x="2458492" y="75716"/>
                  <a:pt x="2467068" y="79046"/>
                  <a:pt x="2471868" y="81762"/>
                </a:cubicBezTo>
                <a:cubicBezTo>
                  <a:pt x="2476668" y="84478"/>
                  <a:pt x="2480481" y="87492"/>
                  <a:pt x="2483309" y="90803"/>
                </a:cubicBezTo>
                <a:cubicBezTo>
                  <a:pt x="2486137" y="94115"/>
                  <a:pt x="2488276" y="97929"/>
                  <a:pt x="2489727" y="102245"/>
                </a:cubicBezTo>
                <a:cubicBezTo>
                  <a:pt x="2491178" y="106561"/>
                  <a:pt x="2491904" y="111546"/>
                  <a:pt x="2491904" y="117202"/>
                </a:cubicBezTo>
                <a:cubicBezTo>
                  <a:pt x="2491904" y="131415"/>
                  <a:pt x="2487625" y="142410"/>
                  <a:pt x="2479067" y="150186"/>
                </a:cubicBezTo>
                <a:cubicBezTo>
                  <a:pt x="2470510" y="157962"/>
                  <a:pt x="2458417" y="161850"/>
                  <a:pt x="2442790" y="161850"/>
                </a:cubicBezTo>
                <a:cubicBezTo>
                  <a:pt x="2414439" y="161850"/>
                  <a:pt x="2397770" y="148939"/>
                  <a:pt x="2392784" y="123118"/>
                </a:cubicBezTo>
                <a:lnTo>
                  <a:pt x="2406737" y="120216"/>
                </a:lnTo>
                <a:cubicBezTo>
                  <a:pt x="2408895" y="130559"/>
                  <a:pt x="2412950" y="138038"/>
                  <a:pt x="2418904" y="142651"/>
                </a:cubicBezTo>
                <a:cubicBezTo>
                  <a:pt x="2424857" y="147265"/>
                  <a:pt x="2432819" y="149572"/>
                  <a:pt x="2442790" y="149572"/>
                </a:cubicBezTo>
                <a:cubicBezTo>
                  <a:pt x="2454027" y="149572"/>
                  <a:pt x="2462603" y="146856"/>
                  <a:pt x="2468519" y="141424"/>
                </a:cubicBezTo>
                <a:cubicBezTo>
                  <a:pt x="2474435" y="135991"/>
                  <a:pt x="2477393" y="128215"/>
                  <a:pt x="2477393" y="118095"/>
                </a:cubicBezTo>
                <a:cubicBezTo>
                  <a:pt x="2477393" y="112290"/>
                  <a:pt x="2476370" y="107547"/>
                  <a:pt x="2474323" y="103863"/>
                </a:cubicBezTo>
                <a:cubicBezTo>
                  <a:pt x="2472277" y="100180"/>
                  <a:pt x="2469505" y="97129"/>
                  <a:pt x="2466008" y="94710"/>
                </a:cubicBezTo>
                <a:cubicBezTo>
                  <a:pt x="2462510" y="92292"/>
                  <a:pt x="2458399" y="90301"/>
                  <a:pt x="2453674" y="88738"/>
                </a:cubicBezTo>
                <a:cubicBezTo>
                  <a:pt x="2448948" y="87176"/>
                  <a:pt x="2443870" y="85539"/>
                  <a:pt x="2438437" y="83827"/>
                </a:cubicBezTo>
                <a:cubicBezTo>
                  <a:pt x="2426978" y="80330"/>
                  <a:pt x="2418662" y="76776"/>
                  <a:pt x="2413490" y="73167"/>
                </a:cubicBezTo>
                <a:cubicBezTo>
                  <a:pt x="2408318" y="69558"/>
                  <a:pt x="2404318" y="65093"/>
                  <a:pt x="2401491" y="59773"/>
                </a:cubicBezTo>
                <a:cubicBezTo>
                  <a:pt x="2398663" y="54452"/>
                  <a:pt x="2397249" y="47885"/>
                  <a:pt x="2397249" y="40072"/>
                </a:cubicBezTo>
                <a:cubicBezTo>
                  <a:pt x="2397249" y="27347"/>
                  <a:pt x="2401156" y="17487"/>
                  <a:pt x="2408969" y="10492"/>
                </a:cubicBezTo>
                <a:cubicBezTo>
                  <a:pt x="2416783" y="3497"/>
                  <a:pt x="2427647" y="0"/>
                  <a:pt x="2441563" y="0"/>
                </a:cubicBezTo>
                <a:close/>
              </a:path>
            </a:pathLst>
          </a:custGeom>
          <a:solidFill>
            <a:srgbClr val="0589F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rgbClr val="0589F7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ADE0AA9-2655-4CC6-BC53-B764F9130DCE}"/>
              </a:ext>
            </a:extLst>
          </p:cNvPr>
          <p:cNvGrpSpPr/>
          <p:nvPr/>
        </p:nvGrpSpPr>
        <p:grpSpPr>
          <a:xfrm>
            <a:off x="8107578" y="6037890"/>
            <a:ext cx="1409666" cy="594503"/>
            <a:chOff x="7659461" y="5630284"/>
            <a:chExt cx="2100953" cy="886042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E6C08AE9-9AFF-4C4D-9232-31840E03C230}"/>
                </a:ext>
              </a:extLst>
            </p:cNvPr>
            <p:cNvSpPr/>
            <p:nvPr/>
          </p:nvSpPr>
          <p:spPr>
            <a:xfrm>
              <a:off x="7941595" y="5630284"/>
              <a:ext cx="1818819" cy="886042"/>
            </a:xfrm>
            <a:custGeom>
              <a:avLst/>
              <a:gdLst>
                <a:gd name="connsiteX0" fmla="*/ 181429 w 3724276"/>
                <a:gd name="connsiteY0" fmla="*/ 0 h 1814290"/>
                <a:gd name="connsiteX1" fmla="*/ 3077560 w 3724276"/>
                <a:gd name="connsiteY1" fmla="*/ 0 h 1814290"/>
                <a:gd name="connsiteX2" fmla="*/ 3258989 w 3724276"/>
                <a:gd name="connsiteY2" fmla="*/ 181429 h 1814290"/>
                <a:gd name="connsiteX3" fmla="*/ 3077560 w 3724276"/>
                <a:gd name="connsiteY3" fmla="*/ 362858 h 1814290"/>
                <a:gd name="connsiteX4" fmla="*/ 2692213 w 3724276"/>
                <a:gd name="connsiteY4" fmla="*/ 362858 h 1814290"/>
                <a:gd name="connsiteX5" fmla="*/ 1919329 w 3724276"/>
                <a:gd name="connsiteY5" fmla="*/ 362858 h 1814290"/>
                <a:gd name="connsiteX6" fmla="*/ 1737900 w 3724276"/>
                <a:gd name="connsiteY6" fmla="*/ 544287 h 1814290"/>
                <a:gd name="connsiteX7" fmla="*/ 1919329 w 3724276"/>
                <a:gd name="connsiteY7" fmla="*/ 725716 h 1814290"/>
                <a:gd name="connsiteX8" fmla="*/ 2692214 w 3724276"/>
                <a:gd name="connsiteY8" fmla="*/ 725716 h 1814290"/>
                <a:gd name="connsiteX9" fmla="*/ 2692213 w 3724276"/>
                <a:gd name="connsiteY9" fmla="*/ 725716 h 1814290"/>
                <a:gd name="connsiteX10" fmla="*/ 2873642 w 3724276"/>
                <a:gd name="connsiteY10" fmla="*/ 907145 h 1814290"/>
                <a:gd name="connsiteX11" fmla="*/ 2692213 w 3724276"/>
                <a:gd name="connsiteY11" fmla="*/ 1088574 h 1814290"/>
                <a:gd name="connsiteX12" fmla="*/ 2538454 w 3724276"/>
                <a:gd name="connsiteY12" fmla="*/ 1088574 h 1814290"/>
                <a:gd name="connsiteX13" fmla="*/ 2357025 w 3724276"/>
                <a:gd name="connsiteY13" fmla="*/ 1270003 h 1814290"/>
                <a:gd name="connsiteX14" fmla="*/ 2538454 w 3724276"/>
                <a:gd name="connsiteY14" fmla="*/ 1451432 h 1814290"/>
                <a:gd name="connsiteX15" fmla="*/ 2692213 w 3724276"/>
                <a:gd name="connsiteY15" fmla="*/ 1451432 h 1814290"/>
                <a:gd name="connsiteX16" fmla="*/ 3542847 w 3724276"/>
                <a:gd name="connsiteY16" fmla="*/ 1451432 h 1814290"/>
                <a:gd name="connsiteX17" fmla="*/ 3724276 w 3724276"/>
                <a:gd name="connsiteY17" fmla="*/ 1632861 h 1814290"/>
                <a:gd name="connsiteX18" fmla="*/ 3542847 w 3724276"/>
                <a:gd name="connsiteY18" fmla="*/ 1814290 h 1814290"/>
                <a:gd name="connsiteX19" fmla="*/ 471528 w 3724276"/>
                <a:gd name="connsiteY19" fmla="*/ 1814290 h 1814290"/>
                <a:gd name="connsiteX20" fmla="*/ 290099 w 3724276"/>
                <a:gd name="connsiteY20" fmla="*/ 1632861 h 1814290"/>
                <a:gd name="connsiteX21" fmla="*/ 471528 w 3724276"/>
                <a:gd name="connsiteY21" fmla="*/ 1451432 h 1814290"/>
                <a:gd name="connsiteX22" fmla="*/ 1451696 w 3724276"/>
                <a:gd name="connsiteY22" fmla="*/ 1451432 h 1814290"/>
                <a:gd name="connsiteX23" fmla="*/ 1633125 w 3724276"/>
                <a:gd name="connsiteY23" fmla="*/ 1270003 h 1814290"/>
                <a:gd name="connsiteX24" fmla="*/ 1451696 w 3724276"/>
                <a:gd name="connsiteY24" fmla="*/ 1088574 h 1814290"/>
                <a:gd name="connsiteX25" fmla="*/ 705305 w 3724276"/>
                <a:gd name="connsiteY25" fmla="*/ 1088574 h 1814290"/>
                <a:gd name="connsiteX26" fmla="*/ 523876 w 3724276"/>
                <a:gd name="connsiteY26" fmla="*/ 907145 h 1814290"/>
                <a:gd name="connsiteX27" fmla="*/ 705305 w 3724276"/>
                <a:gd name="connsiteY27" fmla="*/ 725716 h 1814290"/>
                <a:gd name="connsiteX28" fmla="*/ 832571 w 3724276"/>
                <a:gd name="connsiteY28" fmla="*/ 725716 h 1814290"/>
                <a:gd name="connsiteX29" fmla="*/ 1014000 w 3724276"/>
                <a:gd name="connsiteY29" fmla="*/ 544287 h 1814290"/>
                <a:gd name="connsiteX30" fmla="*/ 832571 w 3724276"/>
                <a:gd name="connsiteY30" fmla="*/ 362858 h 1814290"/>
                <a:gd name="connsiteX31" fmla="*/ 471528 w 3724276"/>
                <a:gd name="connsiteY31" fmla="*/ 362858 h 1814290"/>
                <a:gd name="connsiteX32" fmla="*/ 181429 w 3724276"/>
                <a:gd name="connsiteY32" fmla="*/ 362858 h 1814290"/>
                <a:gd name="connsiteX33" fmla="*/ 0 w 3724276"/>
                <a:gd name="connsiteY33" fmla="*/ 181429 h 1814290"/>
                <a:gd name="connsiteX34" fmla="*/ 181429 w 3724276"/>
                <a:gd name="connsiteY34" fmla="*/ 0 h 181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724276" h="1814290">
                  <a:moveTo>
                    <a:pt x="181429" y="0"/>
                  </a:moveTo>
                  <a:lnTo>
                    <a:pt x="3077560" y="0"/>
                  </a:lnTo>
                  <a:cubicBezTo>
                    <a:pt x="3177760" y="0"/>
                    <a:pt x="3258989" y="81229"/>
                    <a:pt x="3258989" y="181429"/>
                  </a:cubicBezTo>
                  <a:cubicBezTo>
                    <a:pt x="3258989" y="281629"/>
                    <a:pt x="3177760" y="362858"/>
                    <a:pt x="3077560" y="362858"/>
                  </a:cubicBezTo>
                  <a:lnTo>
                    <a:pt x="2692213" y="362858"/>
                  </a:lnTo>
                  <a:lnTo>
                    <a:pt x="1919329" y="362858"/>
                  </a:lnTo>
                  <a:cubicBezTo>
                    <a:pt x="1819129" y="362858"/>
                    <a:pt x="1737900" y="444087"/>
                    <a:pt x="1737900" y="544287"/>
                  </a:cubicBezTo>
                  <a:cubicBezTo>
                    <a:pt x="1737900" y="644487"/>
                    <a:pt x="1819129" y="725716"/>
                    <a:pt x="1919329" y="725716"/>
                  </a:cubicBezTo>
                  <a:lnTo>
                    <a:pt x="2692214" y="725716"/>
                  </a:lnTo>
                  <a:lnTo>
                    <a:pt x="2692213" y="725716"/>
                  </a:lnTo>
                  <a:cubicBezTo>
                    <a:pt x="2792413" y="725716"/>
                    <a:pt x="2873642" y="806945"/>
                    <a:pt x="2873642" y="907145"/>
                  </a:cubicBezTo>
                  <a:cubicBezTo>
                    <a:pt x="2873642" y="1007345"/>
                    <a:pt x="2792413" y="1088574"/>
                    <a:pt x="2692213" y="1088574"/>
                  </a:cubicBezTo>
                  <a:lnTo>
                    <a:pt x="2538454" y="1088574"/>
                  </a:lnTo>
                  <a:cubicBezTo>
                    <a:pt x="2438254" y="1088574"/>
                    <a:pt x="2357025" y="1169803"/>
                    <a:pt x="2357025" y="1270003"/>
                  </a:cubicBezTo>
                  <a:cubicBezTo>
                    <a:pt x="2357025" y="1370203"/>
                    <a:pt x="2438254" y="1451432"/>
                    <a:pt x="2538454" y="1451432"/>
                  </a:cubicBezTo>
                  <a:lnTo>
                    <a:pt x="2692213" y="1451432"/>
                  </a:lnTo>
                  <a:lnTo>
                    <a:pt x="3542847" y="1451432"/>
                  </a:lnTo>
                  <a:cubicBezTo>
                    <a:pt x="3643047" y="1451432"/>
                    <a:pt x="3724276" y="1532661"/>
                    <a:pt x="3724276" y="1632861"/>
                  </a:cubicBezTo>
                  <a:cubicBezTo>
                    <a:pt x="3724276" y="1733061"/>
                    <a:pt x="3643047" y="1814290"/>
                    <a:pt x="3542847" y="1814290"/>
                  </a:cubicBezTo>
                  <a:lnTo>
                    <a:pt x="471528" y="1814290"/>
                  </a:lnTo>
                  <a:cubicBezTo>
                    <a:pt x="371328" y="1814290"/>
                    <a:pt x="290099" y="1733061"/>
                    <a:pt x="290099" y="1632861"/>
                  </a:cubicBezTo>
                  <a:cubicBezTo>
                    <a:pt x="290099" y="1532661"/>
                    <a:pt x="371328" y="1451432"/>
                    <a:pt x="471528" y="1451432"/>
                  </a:cubicBezTo>
                  <a:lnTo>
                    <a:pt x="1451696" y="1451432"/>
                  </a:lnTo>
                  <a:cubicBezTo>
                    <a:pt x="1551896" y="1451432"/>
                    <a:pt x="1633125" y="1370203"/>
                    <a:pt x="1633125" y="1270003"/>
                  </a:cubicBezTo>
                  <a:cubicBezTo>
                    <a:pt x="1633125" y="1169803"/>
                    <a:pt x="1551896" y="1088574"/>
                    <a:pt x="1451696" y="1088574"/>
                  </a:cubicBezTo>
                  <a:lnTo>
                    <a:pt x="705305" y="1088574"/>
                  </a:lnTo>
                  <a:cubicBezTo>
                    <a:pt x="605105" y="1088574"/>
                    <a:pt x="523876" y="1007345"/>
                    <a:pt x="523876" y="907145"/>
                  </a:cubicBezTo>
                  <a:cubicBezTo>
                    <a:pt x="523876" y="806945"/>
                    <a:pt x="605105" y="725716"/>
                    <a:pt x="705305" y="725716"/>
                  </a:cubicBezTo>
                  <a:lnTo>
                    <a:pt x="832571" y="725716"/>
                  </a:lnTo>
                  <a:cubicBezTo>
                    <a:pt x="932771" y="725716"/>
                    <a:pt x="1014000" y="644487"/>
                    <a:pt x="1014000" y="544287"/>
                  </a:cubicBezTo>
                  <a:cubicBezTo>
                    <a:pt x="1014000" y="444087"/>
                    <a:pt x="932771" y="362858"/>
                    <a:pt x="832571" y="362858"/>
                  </a:cubicBezTo>
                  <a:lnTo>
                    <a:pt x="471528" y="362858"/>
                  </a:lnTo>
                  <a:lnTo>
                    <a:pt x="181429" y="362858"/>
                  </a:lnTo>
                  <a:cubicBezTo>
                    <a:pt x="81229" y="362858"/>
                    <a:pt x="0" y="281629"/>
                    <a:pt x="0" y="181429"/>
                  </a:cubicBezTo>
                  <a:cubicBezTo>
                    <a:pt x="0" y="81229"/>
                    <a:pt x="81229" y="0"/>
                    <a:pt x="18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F5C99CAD-1FB8-4A86-A280-070258E4A6D1}"/>
                </a:ext>
              </a:extLst>
            </p:cNvPr>
            <p:cNvSpPr/>
            <p:nvPr/>
          </p:nvSpPr>
          <p:spPr>
            <a:xfrm>
              <a:off x="7659461" y="5646159"/>
              <a:ext cx="166796" cy="1667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32B13955-999D-4CCC-87C8-6A48BD9E67A0}"/>
                </a:ext>
              </a:extLst>
            </p:cNvPr>
            <p:cNvSpPr/>
            <p:nvPr/>
          </p:nvSpPr>
          <p:spPr>
            <a:xfrm>
              <a:off x="9388547" y="6005782"/>
              <a:ext cx="166796" cy="16679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053C5514-6EF3-4454-A73B-03A1F4C69EA1}"/>
              </a:ext>
            </a:extLst>
          </p:cNvPr>
          <p:cNvSpPr/>
          <p:nvPr/>
        </p:nvSpPr>
        <p:spPr>
          <a:xfrm>
            <a:off x="9226549" y="4488613"/>
            <a:ext cx="1739900" cy="495300"/>
          </a:xfrm>
          <a:prstGeom prst="roundRect">
            <a:avLst/>
          </a:prstGeom>
          <a:solidFill>
            <a:srgbClr val="0589F7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403F7E8A-2C73-4204-802C-66498CE4C77D}"/>
              </a:ext>
            </a:extLst>
          </p:cNvPr>
          <p:cNvSpPr txBox="1"/>
          <p:nvPr/>
        </p:nvSpPr>
        <p:spPr>
          <a:xfrm>
            <a:off x="9534984" y="4648068"/>
            <a:ext cx="1112639" cy="172454"/>
          </a:xfrm>
          <a:custGeom>
            <a:avLst/>
            <a:gdLst/>
            <a:ahLst/>
            <a:cxnLst/>
            <a:rect l="l" t="t" r="r" b="b"/>
            <a:pathLst>
              <a:path w="1112639" h="172454">
                <a:moveTo>
                  <a:pt x="837419" y="143768"/>
                </a:moveTo>
                <a:cubicBezTo>
                  <a:pt x="841214" y="143768"/>
                  <a:pt x="844451" y="145107"/>
                  <a:pt x="847130" y="147786"/>
                </a:cubicBezTo>
                <a:cubicBezTo>
                  <a:pt x="849809" y="150465"/>
                  <a:pt x="851148" y="153739"/>
                  <a:pt x="851148" y="157609"/>
                </a:cubicBezTo>
                <a:cubicBezTo>
                  <a:pt x="851148" y="161404"/>
                  <a:pt x="849809" y="164659"/>
                  <a:pt x="847130" y="167375"/>
                </a:cubicBezTo>
                <a:cubicBezTo>
                  <a:pt x="844451" y="170092"/>
                  <a:pt x="841214" y="171450"/>
                  <a:pt x="837419" y="171450"/>
                </a:cubicBezTo>
                <a:cubicBezTo>
                  <a:pt x="833623" y="171450"/>
                  <a:pt x="830386" y="170092"/>
                  <a:pt x="827707" y="167375"/>
                </a:cubicBezTo>
                <a:cubicBezTo>
                  <a:pt x="825029" y="164659"/>
                  <a:pt x="823689" y="161404"/>
                  <a:pt x="823689" y="157609"/>
                </a:cubicBezTo>
                <a:cubicBezTo>
                  <a:pt x="823689" y="153739"/>
                  <a:pt x="825029" y="150465"/>
                  <a:pt x="827707" y="147786"/>
                </a:cubicBezTo>
                <a:cubicBezTo>
                  <a:pt x="830386" y="145107"/>
                  <a:pt x="833623" y="143768"/>
                  <a:pt x="837419" y="143768"/>
                </a:cubicBezTo>
                <a:close/>
                <a:moveTo>
                  <a:pt x="523093" y="143768"/>
                </a:moveTo>
                <a:cubicBezTo>
                  <a:pt x="526889" y="143768"/>
                  <a:pt x="530126" y="145107"/>
                  <a:pt x="532805" y="147786"/>
                </a:cubicBezTo>
                <a:cubicBezTo>
                  <a:pt x="535483" y="150465"/>
                  <a:pt x="536823" y="153739"/>
                  <a:pt x="536823" y="157609"/>
                </a:cubicBezTo>
                <a:cubicBezTo>
                  <a:pt x="536823" y="161404"/>
                  <a:pt x="535483" y="164659"/>
                  <a:pt x="532805" y="167375"/>
                </a:cubicBezTo>
                <a:cubicBezTo>
                  <a:pt x="530126" y="170092"/>
                  <a:pt x="526889" y="171450"/>
                  <a:pt x="523093" y="171450"/>
                </a:cubicBezTo>
                <a:cubicBezTo>
                  <a:pt x="519299" y="171450"/>
                  <a:pt x="516061" y="170092"/>
                  <a:pt x="513383" y="167375"/>
                </a:cubicBezTo>
                <a:cubicBezTo>
                  <a:pt x="510704" y="164659"/>
                  <a:pt x="509364" y="161404"/>
                  <a:pt x="509364" y="157609"/>
                </a:cubicBezTo>
                <a:cubicBezTo>
                  <a:pt x="509364" y="153739"/>
                  <a:pt x="510704" y="150465"/>
                  <a:pt x="513383" y="147786"/>
                </a:cubicBezTo>
                <a:cubicBezTo>
                  <a:pt x="516061" y="145107"/>
                  <a:pt x="519299" y="143768"/>
                  <a:pt x="523093" y="143768"/>
                </a:cubicBezTo>
                <a:close/>
                <a:moveTo>
                  <a:pt x="1056270" y="15515"/>
                </a:moveTo>
                <a:cubicBezTo>
                  <a:pt x="1048978" y="15515"/>
                  <a:pt x="1042132" y="17954"/>
                  <a:pt x="1035732" y="22832"/>
                </a:cubicBezTo>
                <a:cubicBezTo>
                  <a:pt x="1029333" y="27710"/>
                  <a:pt x="1024458" y="34897"/>
                  <a:pt x="1021110" y="44392"/>
                </a:cubicBezTo>
                <a:cubicBezTo>
                  <a:pt x="1017761" y="53886"/>
                  <a:pt x="1016087" y="67943"/>
                  <a:pt x="1016087" y="86562"/>
                </a:cubicBezTo>
                <a:cubicBezTo>
                  <a:pt x="1016087" y="105106"/>
                  <a:pt x="1017743" y="119125"/>
                  <a:pt x="1021054" y="128620"/>
                </a:cubicBezTo>
                <a:cubicBezTo>
                  <a:pt x="1024365" y="138115"/>
                  <a:pt x="1029258" y="145320"/>
                  <a:pt x="1035732" y="150236"/>
                </a:cubicBezTo>
                <a:cubicBezTo>
                  <a:pt x="1042206" y="155151"/>
                  <a:pt x="1049052" y="157609"/>
                  <a:pt x="1056270" y="157609"/>
                </a:cubicBezTo>
                <a:cubicBezTo>
                  <a:pt x="1063563" y="157609"/>
                  <a:pt x="1070372" y="155207"/>
                  <a:pt x="1076697" y="150404"/>
                </a:cubicBezTo>
                <a:cubicBezTo>
                  <a:pt x="1083022" y="145601"/>
                  <a:pt x="1087822" y="138395"/>
                  <a:pt x="1091096" y="128788"/>
                </a:cubicBezTo>
                <a:cubicBezTo>
                  <a:pt x="1095189" y="117095"/>
                  <a:pt x="1097235" y="103020"/>
                  <a:pt x="1097235" y="86562"/>
                </a:cubicBezTo>
                <a:cubicBezTo>
                  <a:pt x="1097235" y="70029"/>
                  <a:pt x="1095412" y="56494"/>
                  <a:pt x="1091766" y="45956"/>
                </a:cubicBezTo>
                <a:cubicBezTo>
                  <a:pt x="1088120" y="35418"/>
                  <a:pt x="1083078" y="27710"/>
                  <a:pt x="1076641" y="22832"/>
                </a:cubicBezTo>
                <a:cubicBezTo>
                  <a:pt x="1070204" y="17954"/>
                  <a:pt x="1063414" y="15515"/>
                  <a:pt x="1056270" y="15515"/>
                </a:cubicBezTo>
                <a:close/>
                <a:moveTo>
                  <a:pt x="179970" y="15515"/>
                </a:moveTo>
                <a:cubicBezTo>
                  <a:pt x="172678" y="15515"/>
                  <a:pt x="165832" y="17954"/>
                  <a:pt x="159432" y="22832"/>
                </a:cubicBezTo>
                <a:cubicBezTo>
                  <a:pt x="153032" y="27710"/>
                  <a:pt x="148158" y="34897"/>
                  <a:pt x="144810" y="44392"/>
                </a:cubicBezTo>
                <a:cubicBezTo>
                  <a:pt x="141461" y="53886"/>
                  <a:pt x="139787" y="67943"/>
                  <a:pt x="139787" y="86562"/>
                </a:cubicBezTo>
                <a:cubicBezTo>
                  <a:pt x="139787" y="105106"/>
                  <a:pt x="141442" y="119125"/>
                  <a:pt x="144754" y="128620"/>
                </a:cubicBezTo>
                <a:cubicBezTo>
                  <a:pt x="148065" y="138115"/>
                  <a:pt x="152958" y="145320"/>
                  <a:pt x="159432" y="150236"/>
                </a:cubicBezTo>
                <a:cubicBezTo>
                  <a:pt x="165906" y="155151"/>
                  <a:pt x="172752" y="157609"/>
                  <a:pt x="179970" y="157609"/>
                </a:cubicBezTo>
                <a:cubicBezTo>
                  <a:pt x="187263" y="157609"/>
                  <a:pt x="194072" y="155207"/>
                  <a:pt x="200397" y="150404"/>
                </a:cubicBezTo>
                <a:cubicBezTo>
                  <a:pt x="206722" y="145601"/>
                  <a:pt x="211522" y="138395"/>
                  <a:pt x="214796" y="128788"/>
                </a:cubicBezTo>
                <a:cubicBezTo>
                  <a:pt x="218889" y="117095"/>
                  <a:pt x="220935" y="103020"/>
                  <a:pt x="220935" y="86562"/>
                </a:cubicBezTo>
                <a:cubicBezTo>
                  <a:pt x="220935" y="70029"/>
                  <a:pt x="219112" y="56494"/>
                  <a:pt x="215466" y="45956"/>
                </a:cubicBezTo>
                <a:cubicBezTo>
                  <a:pt x="211819" y="35418"/>
                  <a:pt x="206778" y="27710"/>
                  <a:pt x="200341" y="22832"/>
                </a:cubicBezTo>
                <a:cubicBezTo>
                  <a:pt x="193904" y="17954"/>
                  <a:pt x="187114" y="15515"/>
                  <a:pt x="179970" y="15515"/>
                </a:cubicBezTo>
                <a:close/>
                <a:moveTo>
                  <a:pt x="597470" y="4130"/>
                </a:moveTo>
                <a:lnTo>
                  <a:pt x="629729" y="4130"/>
                </a:lnTo>
                <a:lnTo>
                  <a:pt x="629729" y="168324"/>
                </a:lnTo>
                <a:lnTo>
                  <a:pt x="613432" y="168324"/>
                </a:lnTo>
                <a:lnTo>
                  <a:pt x="613432" y="20203"/>
                </a:lnTo>
                <a:lnTo>
                  <a:pt x="587648" y="20203"/>
                </a:lnTo>
                <a:close/>
                <a:moveTo>
                  <a:pt x="381074" y="4130"/>
                </a:moveTo>
                <a:lnTo>
                  <a:pt x="485217" y="4130"/>
                </a:lnTo>
                <a:lnTo>
                  <a:pt x="397371" y="172454"/>
                </a:lnTo>
                <a:lnTo>
                  <a:pt x="383776" y="165488"/>
                </a:lnTo>
                <a:lnTo>
                  <a:pt x="459577" y="19757"/>
                </a:lnTo>
                <a:lnTo>
                  <a:pt x="381074" y="19757"/>
                </a:lnTo>
                <a:close/>
                <a:moveTo>
                  <a:pt x="283145" y="4130"/>
                </a:moveTo>
                <a:lnTo>
                  <a:pt x="315404" y="4130"/>
                </a:lnTo>
                <a:lnTo>
                  <a:pt x="315404" y="168324"/>
                </a:lnTo>
                <a:lnTo>
                  <a:pt x="299107" y="168324"/>
                </a:lnTo>
                <a:lnTo>
                  <a:pt x="299107" y="20203"/>
                </a:lnTo>
                <a:lnTo>
                  <a:pt x="273323" y="20203"/>
                </a:lnTo>
                <a:close/>
                <a:moveTo>
                  <a:pt x="1055712" y="0"/>
                </a:moveTo>
                <a:cubicBezTo>
                  <a:pt x="1066353" y="0"/>
                  <a:pt x="1075990" y="3069"/>
                  <a:pt x="1084622" y="9208"/>
                </a:cubicBezTo>
                <a:cubicBezTo>
                  <a:pt x="1093254" y="15348"/>
                  <a:pt x="1100082" y="24556"/>
                  <a:pt x="1105105" y="36835"/>
                </a:cubicBezTo>
                <a:cubicBezTo>
                  <a:pt x="1110127" y="49113"/>
                  <a:pt x="1112639" y="65596"/>
                  <a:pt x="1112639" y="86283"/>
                </a:cubicBezTo>
                <a:cubicBezTo>
                  <a:pt x="1112639" y="106895"/>
                  <a:pt x="1110165" y="123304"/>
                  <a:pt x="1105216" y="135508"/>
                </a:cubicBezTo>
                <a:cubicBezTo>
                  <a:pt x="1100268" y="147712"/>
                  <a:pt x="1093440" y="156920"/>
                  <a:pt x="1084734" y="163134"/>
                </a:cubicBezTo>
                <a:cubicBezTo>
                  <a:pt x="1076027" y="169347"/>
                  <a:pt x="1066353" y="172454"/>
                  <a:pt x="1055712" y="172454"/>
                </a:cubicBezTo>
                <a:cubicBezTo>
                  <a:pt x="1045220" y="172454"/>
                  <a:pt x="1035769" y="169440"/>
                  <a:pt x="1027361" y="163413"/>
                </a:cubicBezTo>
                <a:cubicBezTo>
                  <a:pt x="1018952" y="157385"/>
                  <a:pt x="1012385" y="148400"/>
                  <a:pt x="1007659" y="136456"/>
                </a:cubicBezTo>
                <a:cubicBezTo>
                  <a:pt x="1002934" y="124513"/>
                  <a:pt x="1000571" y="107788"/>
                  <a:pt x="1000571" y="86283"/>
                </a:cubicBezTo>
                <a:cubicBezTo>
                  <a:pt x="1000571" y="64628"/>
                  <a:pt x="1002897" y="47885"/>
                  <a:pt x="1007548" y="36053"/>
                </a:cubicBezTo>
                <a:cubicBezTo>
                  <a:pt x="1012199" y="24221"/>
                  <a:pt x="1018766" y="15255"/>
                  <a:pt x="1027249" y="9153"/>
                </a:cubicBezTo>
                <a:cubicBezTo>
                  <a:pt x="1035732" y="3051"/>
                  <a:pt x="1045220" y="0"/>
                  <a:pt x="1055712" y="0"/>
                </a:cubicBezTo>
                <a:close/>
                <a:moveTo>
                  <a:pt x="931106" y="0"/>
                </a:moveTo>
                <a:cubicBezTo>
                  <a:pt x="939663" y="0"/>
                  <a:pt x="947644" y="1953"/>
                  <a:pt x="955049" y="5860"/>
                </a:cubicBezTo>
                <a:cubicBezTo>
                  <a:pt x="962453" y="9766"/>
                  <a:pt x="968183" y="15031"/>
                  <a:pt x="972238" y="21654"/>
                </a:cubicBezTo>
                <a:cubicBezTo>
                  <a:pt x="976294" y="28277"/>
                  <a:pt x="978322" y="35197"/>
                  <a:pt x="978322" y="42416"/>
                </a:cubicBezTo>
                <a:cubicBezTo>
                  <a:pt x="978322" y="56554"/>
                  <a:pt x="971289" y="67754"/>
                  <a:pt x="957225" y="76014"/>
                </a:cubicBezTo>
                <a:cubicBezTo>
                  <a:pt x="965113" y="79213"/>
                  <a:pt x="971587" y="83901"/>
                  <a:pt x="976647" y="90078"/>
                </a:cubicBezTo>
                <a:cubicBezTo>
                  <a:pt x="983791" y="98784"/>
                  <a:pt x="987363" y="108533"/>
                  <a:pt x="987363" y="119323"/>
                </a:cubicBezTo>
                <a:cubicBezTo>
                  <a:pt x="987363" y="128624"/>
                  <a:pt x="984907" y="137498"/>
                  <a:pt x="979996" y="145944"/>
                </a:cubicBezTo>
                <a:cubicBezTo>
                  <a:pt x="975085" y="154390"/>
                  <a:pt x="968387" y="160920"/>
                  <a:pt x="959904" y="165534"/>
                </a:cubicBezTo>
                <a:cubicBezTo>
                  <a:pt x="951421" y="170147"/>
                  <a:pt x="941933" y="172454"/>
                  <a:pt x="931441" y="172454"/>
                </a:cubicBezTo>
                <a:cubicBezTo>
                  <a:pt x="917302" y="172454"/>
                  <a:pt x="905507" y="168380"/>
                  <a:pt x="896057" y="160232"/>
                </a:cubicBezTo>
                <a:cubicBezTo>
                  <a:pt x="886606" y="152083"/>
                  <a:pt x="880430" y="140121"/>
                  <a:pt x="877528" y="124346"/>
                </a:cubicBezTo>
                <a:lnTo>
                  <a:pt x="893601" y="124346"/>
                </a:lnTo>
                <a:cubicBezTo>
                  <a:pt x="896429" y="134987"/>
                  <a:pt x="900485" y="142689"/>
                  <a:pt x="905768" y="147451"/>
                </a:cubicBezTo>
                <a:cubicBezTo>
                  <a:pt x="912540" y="153479"/>
                  <a:pt x="921172" y="156492"/>
                  <a:pt x="931664" y="156492"/>
                </a:cubicBezTo>
                <a:cubicBezTo>
                  <a:pt x="943570" y="156492"/>
                  <a:pt x="953133" y="152921"/>
                  <a:pt x="960351" y="145777"/>
                </a:cubicBezTo>
                <a:cubicBezTo>
                  <a:pt x="967569" y="138633"/>
                  <a:pt x="971178" y="130261"/>
                  <a:pt x="971178" y="120662"/>
                </a:cubicBezTo>
                <a:cubicBezTo>
                  <a:pt x="971178" y="114262"/>
                  <a:pt x="969373" y="108272"/>
                  <a:pt x="965764" y="102691"/>
                </a:cubicBezTo>
                <a:cubicBezTo>
                  <a:pt x="962155" y="97110"/>
                  <a:pt x="957318" y="92906"/>
                  <a:pt x="951253" y="90078"/>
                </a:cubicBezTo>
                <a:cubicBezTo>
                  <a:pt x="945189" y="87250"/>
                  <a:pt x="935794" y="85501"/>
                  <a:pt x="923069" y="84832"/>
                </a:cubicBezTo>
                <a:lnTo>
                  <a:pt x="923069" y="69763"/>
                </a:lnTo>
                <a:cubicBezTo>
                  <a:pt x="930585" y="69763"/>
                  <a:pt x="937431" y="68442"/>
                  <a:pt x="943607" y="65800"/>
                </a:cubicBezTo>
                <a:cubicBezTo>
                  <a:pt x="949784" y="63159"/>
                  <a:pt x="954267" y="59791"/>
                  <a:pt x="957058" y="55699"/>
                </a:cubicBezTo>
                <a:cubicBezTo>
                  <a:pt x="959848" y="51606"/>
                  <a:pt x="961244" y="47141"/>
                  <a:pt x="961244" y="42304"/>
                </a:cubicBezTo>
                <a:cubicBezTo>
                  <a:pt x="961244" y="35160"/>
                  <a:pt x="958397" y="28984"/>
                  <a:pt x="952705" y="23775"/>
                </a:cubicBezTo>
                <a:cubicBezTo>
                  <a:pt x="947012" y="18566"/>
                  <a:pt x="939812" y="15961"/>
                  <a:pt x="931106" y="15961"/>
                </a:cubicBezTo>
                <a:cubicBezTo>
                  <a:pt x="924037" y="15961"/>
                  <a:pt x="917935" y="17952"/>
                  <a:pt x="912800" y="21933"/>
                </a:cubicBezTo>
                <a:cubicBezTo>
                  <a:pt x="907665" y="25914"/>
                  <a:pt x="903312" y="32667"/>
                  <a:pt x="899740" y="42192"/>
                </a:cubicBezTo>
                <a:lnTo>
                  <a:pt x="882997" y="42192"/>
                </a:lnTo>
                <a:cubicBezTo>
                  <a:pt x="886048" y="28649"/>
                  <a:pt x="891890" y="18231"/>
                  <a:pt x="900522" y="10939"/>
                </a:cubicBezTo>
                <a:cubicBezTo>
                  <a:pt x="909154" y="3646"/>
                  <a:pt x="919349" y="0"/>
                  <a:pt x="931106" y="0"/>
                </a:cubicBezTo>
                <a:close/>
                <a:moveTo>
                  <a:pt x="744401" y="0"/>
                </a:moveTo>
                <a:cubicBezTo>
                  <a:pt x="759507" y="0"/>
                  <a:pt x="771729" y="4876"/>
                  <a:pt x="781069" y="14628"/>
                </a:cubicBezTo>
                <a:cubicBezTo>
                  <a:pt x="790407" y="24380"/>
                  <a:pt x="795077" y="35882"/>
                  <a:pt x="795077" y="49134"/>
                </a:cubicBezTo>
                <a:cubicBezTo>
                  <a:pt x="795077" y="58440"/>
                  <a:pt x="792851" y="67169"/>
                  <a:pt x="788398" y="75321"/>
                </a:cubicBezTo>
                <a:cubicBezTo>
                  <a:pt x="783945" y="83473"/>
                  <a:pt x="775300" y="94510"/>
                  <a:pt x="762461" y="108431"/>
                </a:cubicBezTo>
                <a:lnTo>
                  <a:pt x="721559" y="152474"/>
                </a:lnTo>
                <a:lnTo>
                  <a:pt x="797309" y="152474"/>
                </a:lnTo>
                <a:lnTo>
                  <a:pt x="797309" y="168324"/>
                </a:lnTo>
                <a:lnTo>
                  <a:pt x="685800" y="168324"/>
                </a:lnTo>
                <a:lnTo>
                  <a:pt x="748531" y="100528"/>
                </a:lnTo>
                <a:cubicBezTo>
                  <a:pt x="761256" y="86899"/>
                  <a:pt x="769534" y="76789"/>
                  <a:pt x="773367" y="70198"/>
                </a:cubicBezTo>
                <a:cubicBezTo>
                  <a:pt x="777199" y="63607"/>
                  <a:pt x="779115" y="56662"/>
                  <a:pt x="779115" y="49364"/>
                </a:cubicBezTo>
                <a:cubicBezTo>
                  <a:pt x="779115" y="40129"/>
                  <a:pt x="775673" y="32178"/>
                  <a:pt x="768790" y="25513"/>
                </a:cubicBezTo>
                <a:cubicBezTo>
                  <a:pt x="761907" y="18848"/>
                  <a:pt x="753479" y="15515"/>
                  <a:pt x="743508" y="15515"/>
                </a:cubicBezTo>
                <a:cubicBezTo>
                  <a:pt x="733016" y="15515"/>
                  <a:pt x="724291" y="19012"/>
                  <a:pt x="717333" y="26007"/>
                </a:cubicBezTo>
                <a:cubicBezTo>
                  <a:pt x="710375" y="33002"/>
                  <a:pt x="706413" y="42825"/>
                  <a:pt x="705445" y="55475"/>
                </a:cubicBezTo>
                <a:lnTo>
                  <a:pt x="689707" y="55475"/>
                </a:lnTo>
                <a:cubicBezTo>
                  <a:pt x="690153" y="39286"/>
                  <a:pt x="695567" y="25992"/>
                  <a:pt x="705947" y="15595"/>
                </a:cubicBezTo>
                <a:cubicBezTo>
                  <a:pt x="716328" y="5198"/>
                  <a:pt x="729146" y="0"/>
                  <a:pt x="744401" y="0"/>
                </a:cubicBezTo>
                <a:close/>
                <a:moveTo>
                  <a:pt x="179412" y="0"/>
                </a:moveTo>
                <a:cubicBezTo>
                  <a:pt x="190053" y="0"/>
                  <a:pt x="199690" y="3069"/>
                  <a:pt x="208322" y="9208"/>
                </a:cubicBezTo>
                <a:cubicBezTo>
                  <a:pt x="216954" y="15348"/>
                  <a:pt x="223782" y="24556"/>
                  <a:pt x="228805" y="36835"/>
                </a:cubicBezTo>
                <a:cubicBezTo>
                  <a:pt x="233827" y="49113"/>
                  <a:pt x="236339" y="65596"/>
                  <a:pt x="236339" y="86283"/>
                </a:cubicBezTo>
                <a:cubicBezTo>
                  <a:pt x="236339" y="106895"/>
                  <a:pt x="233865" y="123304"/>
                  <a:pt x="228916" y="135508"/>
                </a:cubicBezTo>
                <a:cubicBezTo>
                  <a:pt x="223968" y="147712"/>
                  <a:pt x="217140" y="156920"/>
                  <a:pt x="208434" y="163134"/>
                </a:cubicBezTo>
                <a:cubicBezTo>
                  <a:pt x="199727" y="169347"/>
                  <a:pt x="190053" y="172454"/>
                  <a:pt x="179412" y="172454"/>
                </a:cubicBezTo>
                <a:cubicBezTo>
                  <a:pt x="168920" y="172454"/>
                  <a:pt x="159469" y="169440"/>
                  <a:pt x="151060" y="163413"/>
                </a:cubicBezTo>
                <a:cubicBezTo>
                  <a:pt x="142652" y="157385"/>
                  <a:pt x="136085" y="148400"/>
                  <a:pt x="131359" y="136456"/>
                </a:cubicBezTo>
                <a:cubicBezTo>
                  <a:pt x="126634" y="124513"/>
                  <a:pt x="124271" y="107788"/>
                  <a:pt x="124271" y="86283"/>
                </a:cubicBezTo>
                <a:cubicBezTo>
                  <a:pt x="124271" y="64628"/>
                  <a:pt x="126597" y="47885"/>
                  <a:pt x="131248" y="36053"/>
                </a:cubicBezTo>
                <a:cubicBezTo>
                  <a:pt x="135899" y="24221"/>
                  <a:pt x="142466" y="15255"/>
                  <a:pt x="150949" y="9153"/>
                </a:cubicBezTo>
                <a:cubicBezTo>
                  <a:pt x="159432" y="3051"/>
                  <a:pt x="168920" y="0"/>
                  <a:pt x="179412" y="0"/>
                </a:cubicBezTo>
                <a:close/>
                <a:moveTo>
                  <a:pt x="58601" y="0"/>
                </a:moveTo>
                <a:cubicBezTo>
                  <a:pt x="73707" y="0"/>
                  <a:pt x="85930" y="4876"/>
                  <a:pt x="95269" y="14628"/>
                </a:cubicBezTo>
                <a:cubicBezTo>
                  <a:pt x="104607" y="24380"/>
                  <a:pt x="109277" y="35882"/>
                  <a:pt x="109277" y="49134"/>
                </a:cubicBezTo>
                <a:cubicBezTo>
                  <a:pt x="109277" y="58440"/>
                  <a:pt x="107051" y="67169"/>
                  <a:pt x="102598" y="75321"/>
                </a:cubicBezTo>
                <a:cubicBezTo>
                  <a:pt x="98145" y="83473"/>
                  <a:pt x="89500" y="94510"/>
                  <a:pt x="76661" y="108431"/>
                </a:cubicBezTo>
                <a:lnTo>
                  <a:pt x="35759" y="152474"/>
                </a:lnTo>
                <a:lnTo>
                  <a:pt x="111509" y="152474"/>
                </a:lnTo>
                <a:lnTo>
                  <a:pt x="111509" y="168324"/>
                </a:lnTo>
                <a:lnTo>
                  <a:pt x="0" y="168324"/>
                </a:lnTo>
                <a:lnTo>
                  <a:pt x="62731" y="100528"/>
                </a:lnTo>
                <a:cubicBezTo>
                  <a:pt x="75456" y="86899"/>
                  <a:pt x="83734" y="76789"/>
                  <a:pt x="87567" y="70198"/>
                </a:cubicBezTo>
                <a:cubicBezTo>
                  <a:pt x="91399" y="63607"/>
                  <a:pt x="93315" y="56662"/>
                  <a:pt x="93315" y="49364"/>
                </a:cubicBezTo>
                <a:cubicBezTo>
                  <a:pt x="93315" y="40129"/>
                  <a:pt x="89873" y="32178"/>
                  <a:pt x="82990" y="25513"/>
                </a:cubicBezTo>
                <a:cubicBezTo>
                  <a:pt x="76107" y="18848"/>
                  <a:pt x="67679" y="15515"/>
                  <a:pt x="57708" y="15515"/>
                </a:cubicBezTo>
                <a:cubicBezTo>
                  <a:pt x="47216" y="15515"/>
                  <a:pt x="38491" y="19012"/>
                  <a:pt x="31533" y="26007"/>
                </a:cubicBezTo>
                <a:cubicBezTo>
                  <a:pt x="24575" y="33002"/>
                  <a:pt x="20613" y="42825"/>
                  <a:pt x="19645" y="55475"/>
                </a:cubicBezTo>
                <a:lnTo>
                  <a:pt x="3907" y="55475"/>
                </a:lnTo>
                <a:cubicBezTo>
                  <a:pt x="4353" y="39286"/>
                  <a:pt x="9767" y="25992"/>
                  <a:pt x="20147" y="15595"/>
                </a:cubicBezTo>
                <a:cubicBezTo>
                  <a:pt x="30528" y="5198"/>
                  <a:pt x="43346" y="0"/>
                  <a:pt x="5860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7FFBD5BC-C0C2-4EA7-93F7-A8B7F8916DBE}"/>
              </a:ext>
            </a:extLst>
          </p:cNvPr>
          <p:cNvSpPr/>
          <p:nvPr/>
        </p:nvSpPr>
        <p:spPr>
          <a:xfrm>
            <a:off x="1902381" y="1178388"/>
            <a:ext cx="386240" cy="38624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D3EE4A6B-EFB1-473C-AE50-6B90CB1C23F2}"/>
              </a:ext>
            </a:extLst>
          </p:cNvPr>
          <p:cNvGrpSpPr/>
          <p:nvPr/>
        </p:nvGrpSpPr>
        <p:grpSpPr>
          <a:xfrm>
            <a:off x="1925719" y="1323975"/>
            <a:ext cx="8061286" cy="3936367"/>
            <a:chOff x="1925719" y="-292100"/>
            <a:chExt cx="8061286" cy="7493000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0464F437-9F01-4113-918A-14DC8348A546}"/>
                </a:ext>
              </a:extLst>
            </p:cNvPr>
            <p:cNvCxnSpPr>
              <a:cxnSpLocks/>
            </p:cNvCxnSpPr>
            <p:nvPr/>
          </p:nvCxnSpPr>
          <p:spPr>
            <a:xfrm>
              <a:off x="2731848" y="-292100"/>
              <a:ext cx="0" cy="7493000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D530049A-6761-4280-841D-2E5DC222165B}"/>
                </a:ext>
              </a:extLst>
            </p:cNvPr>
            <p:cNvCxnSpPr>
              <a:cxnSpLocks/>
            </p:cNvCxnSpPr>
            <p:nvPr/>
          </p:nvCxnSpPr>
          <p:spPr>
            <a:xfrm>
              <a:off x="3537977" y="-292100"/>
              <a:ext cx="0" cy="7493000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0E510919-08E8-4617-B196-1EE358731659}"/>
                </a:ext>
              </a:extLst>
            </p:cNvPr>
            <p:cNvCxnSpPr>
              <a:cxnSpLocks/>
            </p:cNvCxnSpPr>
            <p:nvPr/>
          </p:nvCxnSpPr>
          <p:spPr>
            <a:xfrm>
              <a:off x="4344106" y="-292100"/>
              <a:ext cx="0" cy="7493000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B3791881-4AEF-457A-84AE-255FDD2B2FDB}"/>
                </a:ext>
              </a:extLst>
            </p:cNvPr>
            <p:cNvCxnSpPr>
              <a:cxnSpLocks/>
            </p:cNvCxnSpPr>
            <p:nvPr/>
          </p:nvCxnSpPr>
          <p:spPr>
            <a:xfrm>
              <a:off x="5150235" y="-292100"/>
              <a:ext cx="0" cy="7493000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1A89057A-CF8E-47B9-B230-1CA3A5A45A57}"/>
                </a:ext>
              </a:extLst>
            </p:cNvPr>
            <p:cNvCxnSpPr>
              <a:cxnSpLocks/>
            </p:cNvCxnSpPr>
            <p:nvPr/>
          </p:nvCxnSpPr>
          <p:spPr>
            <a:xfrm>
              <a:off x="5956364" y="-292100"/>
              <a:ext cx="0" cy="7493000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5E8B1342-16E3-4166-A9F7-B678D1F0CD67}"/>
                </a:ext>
              </a:extLst>
            </p:cNvPr>
            <p:cNvCxnSpPr>
              <a:cxnSpLocks/>
            </p:cNvCxnSpPr>
            <p:nvPr/>
          </p:nvCxnSpPr>
          <p:spPr>
            <a:xfrm>
              <a:off x="6762493" y="-292100"/>
              <a:ext cx="0" cy="7493000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75D7F422-10C5-4BFB-8C26-B38A795AB726}"/>
                </a:ext>
              </a:extLst>
            </p:cNvPr>
            <p:cNvCxnSpPr>
              <a:cxnSpLocks/>
            </p:cNvCxnSpPr>
            <p:nvPr/>
          </p:nvCxnSpPr>
          <p:spPr>
            <a:xfrm>
              <a:off x="7568622" y="-292100"/>
              <a:ext cx="0" cy="7493000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F56D3623-7598-49A1-A753-429A277AD763}"/>
                </a:ext>
              </a:extLst>
            </p:cNvPr>
            <p:cNvCxnSpPr>
              <a:cxnSpLocks/>
            </p:cNvCxnSpPr>
            <p:nvPr/>
          </p:nvCxnSpPr>
          <p:spPr>
            <a:xfrm>
              <a:off x="8374751" y="-292100"/>
              <a:ext cx="0" cy="7493000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6BB7396B-9A19-4464-9310-8ABCB39411DA}"/>
                </a:ext>
              </a:extLst>
            </p:cNvPr>
            <p:cNvCxnSpPr>
              <a:cxnSpLocks/>
            </p:cNvCxnSpPr>
            <p:nvPr/>
          </p:nvCxnSpPr>
          <p:spPr>
            <a:xfrm>
              <a:off x="9180880" y="-292100"/>
              <a:ext cx="0" cy="7493000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1F1849D3-D670-4309-842B-364BF4DEAC95}"/>
                </a:ext>
              </a:extLst>
            </p:cNvPr>
            <p:cNvCxnSpPr>
              <a:cxnSpLocks/>
            </p:cNvCxnSpPr>
            <p:nvPr/>
          </p:nvCxnSpPr>
          <p:spPr>
            <a:xfrm>
              <a:off x="9987005" y="-292100"/>
              <a:ext cx="0" cy="7493000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D2A4FA28-BA0E-4998-B5B6-ECCC7CEDA1E5}"/>
                </a:ext>
              </a:extLst>
            </p:cNvPr>
            <p:cNvCxnSpPr>
              <a:cxnSpLocks/>
            </p:cNvCxnSpPr>
            <p:nvPr/>
          </p:nvCxnSpPr>
          <p:spPr>
            <a:xfrm>
              <a:off x="1925719" y="-292100"/>
              <a:ext cx="0" cy="7493000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F6ACA05F-359A-4D68-B1F0-7E0D7B655D84}"/>
              </a:ext>
            </a:extLst>
          </p:cNvPr>
          <p:cNvGrpSpPr/>
          <p:nvPr/>
        </p:nvGrpSpPr>
        <p:grpSpPr>
          <a:xfrm>
            <a:off x="1510638" y="2126288"/>
            <a:ext cx="8973207" cy="2418386"/>
            <a:chOff x="1311267" y="2126288"/>
            <a:chExt cx="9832981" cy="2418386"/>
          </a:xfrm>
        </p:grpSpPr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3D80AE45-DC18-4230-8D77-1F8634C16226}"/>
                </a:ext>
              </a:extLst>
            </p:cNvPr>
            <p:cNvCxnSpPr>
              <a:cxnSpLocks/>
              <a:stCxn id="53" idx="10"/>
            </p:cNvCxnSpPr>
            <p:nvPr/>
          </p:nvCxnSpPr>
          <p:spPr>
            <a:xfrm flipH="1" flipV="1">
              <a:off x="1311268" y="2126288"/>
              <a:ext cx="9456236" cy="44342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FD7D1D49-A40B-45D2-B63B-7960D25FA60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227758" y="-1984075"/>
              <a:ext cx="0" cy="9832981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561E512E-D19F-40C5-84B7-A4419080250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227758" y="-1177946"/>
              <a:ext cx="0" cy="9832981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70DF1A6C-DDE0-4A7D-9E50-2EF09EDFD02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227758" y="-371817"/>
              <a:ext cx="0" cy="9832981"/>
            </a:xfrm>
            <a:prstGeom prst="line">
              <a:avLst/>
            </a:prstGeom>
            <a:ln w="12700">
              <a:solidFill>
                <a:srgbClr val="0589F7">
                  <a:alpha val="6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657CC94B-589C-47EC-B157-F99D84D7AF2A}"/>
              </a:ext>
            </a:extLst>
          </p:cNvPr>
          <p:cNvSpPr/>
          <p:nvPr/>
        </p:nvSpPr>
        <p:spPr>
          <a:xfrm>
            <a:off x="1957951" y="862621"/>
            <a:ext cx="122700" cy="1227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xmlns="" id="{ECD0757E-BE65-4632-89DB-A208809916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7358" y="2250381"/>
            <a:ext cx="7189489" cy="1422063"/>
          </a:xfrm>
          <a:custGeom>
            <a:avLst/>
            <a:gdLst/>
            <a:ahLst/>
            <a:cxnLst/>
            <a:rect l="l" t="t" r="r" b="b"/>
            <a:pathLst>
              <a:path w="7189489" h="1422063">
                <a:moveTo>
                  <a:pt x="2983392" y="898731"/>
                </a:moveTo>
                <a:lnTo>
                  <a:pt x="2983392" y="1178690"/>
                </a:lnTo>
                <a:lnTo>
                  <a:pt x="3058153" y="1178690"/>
                </a:lnTo>
                <a:lnTo>
                  <a:pt x="3058153" y="898731"/>
                </a:lnTo>
                <a:close/>
                <a:moveTo>
                  <a:pt x="2265559" y="765114"/>
                </a:moveTo>
                <a:lnTo>
                  <a:pt x="2265559" y="1110291"/>
                </a:lnTo>
                <a:lnTo>
                  <a:pt x="2348274" y="1076887"/>
                </a:lnTo>
                <a:cubicBezTo>
                  <a:pt x="2334687" y="1021644"/>
                  <a:pt x="2322492" y="967495"/>
                  <a:pt x="2311689" y="914439"/>
                </a:cubicBezTo>
                <a:cubicBezTo>
                  <a:pt x="2300885" y="861383"/>
                  <a:pt x="2291872" y="811608"/>
                  <a:pt x="2284647" y="765114"/>
                </a:cubicBezTo>
                <a:close/>
                <a:moveTo>
                  <a:pt x="893959" y="765114"/>
                </a:moveTo>
                <a:lnTo>
                  <a:pt x="893959" y="1110291"/>
                </a:lnTo>
                <a:lnTo>
                  <a:pt x="976675" y="1076887"/>
                </a:lnTo>
                <a:cubicBezTo>
                  <a:pt x="963087" y="1021644"/>
                  <a:pt x="950892" y="967495"/>
                  <a:pt x="940089" y="914439"/>
                </a:cubicBezTo>
                <a:cubicBezTo>
                  <a:pt x="929286" y="861383"/>
                  <a:pt x="920272" y="811608"/>
                  <a:pt x="913047" y="765114"/>
                </a:cubicBezTo>
                <a:close/>
                <a:moveTo>
                  <a:pt x="3360381" y="693534"/>
                </a:moveTo>
                <a:lnTo>
                  <a:pt x="3649884" y="693534"/>
                </a:lnTo>
                <a:lnTo>
                  <a:pt x="3649884" y="917819"/>
                </a:lnTo>
                <a:lnTo>
                  <a:pt x="3360381" y="917819"/>
                </a:lnTo>
                <a:close/>
                <a:moveTo>
                  <a:pt x="2983392" y="424710"/>
                </a:moveTo>
                <a:lnTo>
                  <a:pt x="2983392" y="669674"/>
                </a:lnTo>
                <a:lnTo>
                  <a:pt x="3058153" y="669674"/>
                </a:lnTo>
                <a:lnTo>
                  <a:pt x="3058153" y="424710"/>
                </a:lnTo>
                <a:close/>
                <a:moveTo>
                  <a:pt x="5342772" y="349948"/>
                </a:moveTo>
                <a:cubicBezTo>
                  <a:pt x="5285342" y="348755"/>
                  <a:pt x="5244316" y="378183"/>
                  <a:pt x="5219694" y="438231"/>
                </a:cubicBezTo>
                <a:cubicBezTo>
                  <a:pt x="5195072" y="498279"/>
                  <a:pt x="5183075" y="596105"/>
                  <a:pt x="5183705" y="731710"/>
                </a:cubicBezTo>
                <a:cubicBezTo>
                  <a:pt x="5183075" y="866487"/>
                  <a:pt x="5195072" y="963584"/>
                  <a:pt x="5219694" y="1023002"/>
                </a:cubicBezTo>
                <a:cubicBezTo>
                  <a:pt x="5244316" y="1082421"/>
                  <a:pt x="5285342" y="1111517"/>
                  <a:pt x="5342772" y="1110291"/>
                </a:cubicBezTo>
                <a:cubicBezTo>
                  <a:pt x="5400203" y="1111716"/>
                  <a:pt x="5441229" y="1083017"/>
                  <a:pt x="5465851" y="1024195"/>
                </a:cubicBezTo>
                <a:cubicBezTo>
                  <a:pt x="5490473" y="965374"/>
                  <a:pt x="5502470" y="867879"/>
                  <a:pt x="5501840" y="731710"/>
                </a:cubicBezTo>
                <a:cubicBezTo>
                  <a:pt x="5502470" y="594713"/>
                  <a:pt x="5490473" y="496489"/>
                  <a:pt x="5465851" y="437038"/>
                </a:cubicBezTo>
                <a:cubicBezTo>
                  <a:pt x="5441229" y="377586"/>
                  <a:pt x="5400203" y="348556"/>
                  <a:pt x="5342772" y="349948"/>
                </a:cubicBezTo>
                <a:close/>
                <a:moveTo>
                  <a:pt x="6538902" y="141570"/>
                </a:moveTo>
                <a:lnTo>
                  <a:pt x="7157676" y="141570"/>
                </a:lnTo>
                <a:lnTo>
                  <a:pt x="7189489" y="297456"/>
                </a:lnTo>
                <a:lnTo>
                  <a:pt x="7189489" y="340404"/>
                </a:lnTo>
                <a:lnTo>
                  <a:pt x="6872944" y="1315488"/>
                </a:lnTo>
                <a:lnTo>
                  <a:pt x="6825224" y="1350483"/>
                </a:lnTo>
                <a:lnTo>
                  <a:pt x="6600939" y="1318669"/>
                </a:lnTo>
                <a:lnTo>
                  <a:pt x="6600939" y="1288446"/>
                </a:lnTo>
                <a:lnTo>
                  <a:pt x="6919074" y="367446"/>
                </a:lnTo>
                <a:lnTo>
                  <a:pt x="6502317" y="367446"/>
                </a:lnTo>
                <a:cubicBezTo>
                  <a:pt x="6502251" y="334903"/>
                  <a:pt x="6501986" y="302559"/>
                  <a:pt x="6501522" y="270414"/>
                </a:cubicBezTo>
                <a:cubicBezTo>
                  <a:pt x="6501058" y="238269"/>
                  <a:pt x="6500792" y="205926"/>
                  <a:pt x="6500726" y="173383"/>
                </a:cubicBezTo>
                <a:close/>
                <a:moveTo>
                  <a:pt x="6167980" y="141570"/>
                </a:moveTo>
                <a:lnTo>
                  <a:pt x="6373178" y="141570"/>
                </a:lnTo>
                <a:lnTo>
                  <a:pt x="6373178" y="1318669"/>
                </a:lnTo>
                <a:lnTo>
                  <a:pt x="6099581" y="1318669"/>
                </a:lnTo>
                <a:lnTo>
                  <a:pt x="6099581" y="434254"/>
                </a:lnTo>
                <a:lnTo>
                  <a:pt x="6093218" y="434254"/>
                </a:lnTo>
                <a:lnTo>
                  <a:pt x="5910291" y="510606"/>
                </a:lnTo>
                <a:lnTo>
                  <a:pt x="5875296" y="510606"/>
                </a:lnTo>
                <a:lnTo>
                  <a:pt x="5835530" y="388124"/>
                </a:lnTo>
                <a:lnTo>
                  <a:pt x="5841892" y="351539"/>
                </a:lnTo>
                <a:close/>
                <a:moveTo>
                  <a:pt x="5342772" y="125663"/>
                </a:moveTo>
                <a:cubicBezTo>
                  <a:pt x="5483911" y="126259"/>
                  <a:pt x="5590951" y="177956"/>
                  <a:pt x="5663890" y="280754"/>
                </a:cubicBezTo>
                <a:cubicBezTo>
                  <a:pt x="5736829" y="383551"/>
                  <a:pt x="5773481" y="533870"/>
                  <a:pt x="5773845" y="731710"/>
                </a:cubicBezTo>
                <a:cubicBezTo>
                  <a:pt x="5773481" y="928722"/>
                  <a:pt x="5736829" y="1078312"/>
                  <a:pt x="5663890" y="1180479"/>
                </a:cubicBezTo>
                <a:cubicBezTo>
                  <a:pt x="5590951" y="1282647"/>
                  <a:pt x="5483911" y="1334013"/>
                  <a:pt x="5342772" y="1334576"/>
                </a:cubicBezTo>
                <a:cubicBezTo>
                  <a:pt x="5201567" y="1334013"/>
                  <a:pt x="5094263" y="1282647"/>
                  <a:pt x="5020859" y="1180479"/>
                </a:cubicBezTo>
                <a:cubicBezTo>
                  <a:pt x="4947456" y="1078312"/>
                  <a:pt x="4910539" y="928722"/>
                  <a:pt x="4910109" y="731710"/>
                </a:cubicBezTo>
                <a:cubicBezTo>
                  <a:pt x="4910539" y="533870"/>
                  <a:pt x="4947456" y="383551"/>
                  <a:pt x="5020859" y="280754"/>
                </a:cubicBezTo>
                <a:cubicBezTo>
                  <a:pt x="5094263" y="177956"/>
                  <a:pt x="5201567" y="126259"/>
                  <a:pt x="5342772" y="125663"/>
                </a:cubicBezTo>
                <a:close/>
                <a:moveTo>
                  <a:pt x="4439298" y="125663"/>
                </a:moveTo>
                <a:cubicBezTo>
                  <a:pt x="4561083" y="125762"/>
                  <a:pt x="4652746" y="153003"/>
                  <a:pt x="4714286" y="207384"/>
                </a:cubicBezTo>
                <a:cubicBezTo>
                  <a:pt x="4775825" y="261765"/>
                  <a:pt x="4806644" y="342691"/>
                  <a:pt x="4806743" y="450161"/>
                </a:cubicBezTo>
                <a:cubicBezTo>
                  <a:pt x="4807241" y="530589"/>
                  <a:pt x="4787556" y="602368"/>
                  <a:pt x="4747690" y="665498"/>
                </a:cubicBezTo>
                <a:cubicBezTo>
                  <a:pt x="4707823" y="728628"/>
                  <a:pt x="4644793" y="787284"/>
                  <a:pt x="4558598" y="841467"/>
                </a:cubicBezTo>
                <a:cubicBezTo>
                  <a:pt x="4477441" y="893926"/>
                  <a:pt x="4424219" y="933361"/>
                  <a:pt x="4398934" y="959773"/>
                </a:cubicBezTo>
                <a:cubicBezTo>
                  <a:pt x="4373649" y="986185"/>
                  <a:pt x="4362183" y="1014088"/>
                  <a:pt x="4364536" y="1043482"/>
                </a:cubicBezTo>
                <a:lnTo>
                  <a:pt x="4364536" y="1091203"/>
                </a:lnTo>
                <a:lnTo>
                  <a:pt x="4797199" y="1091203"/>
                </a:lnTo>
                <a:lnTo>
                  <a:pt x="4797199" y="1318669"/>
                </a:lnTo>
                <a:lnTo>
                  <a:pt x="4095712" y="1318669"/>
                </a:lnTo>
                <a:lnTo>
                  <a:pt x="4095712" y="1110291"/>
                </a:lnTo>
                <a:cubicBezTo>
                  <a:pt x="4094453" y="1019092"/>
                  <a:pt x="4114469" y="942209"/>
                  <a:pt x="4155760" y="879643"/>
                </a:cubicBezTo>
                <a:cubicBezTo>
                  <a:pt x="4197051" y="817076"/>
                  <a:pt x="4267174" y="757691"/>
                  <a:pt x="4366127" y="701487"/>
                </a:cubicBezTo>
                <a:cubicBezTo>
                  <a:pt x="4427368" y="665929"/>
                  <a:pt x="4470713" y="631663"/>
                  <a:pt x="4496164" y="598690"/>
                </a:cubicBezTo>
                <a:cubicBezTo>
                  <a:pt x="4521615" y="565717"/>
                  <a:pt x="4533943" y="527872"/>
                  <a:pt x="4533147" y="485155"/>
                </a:cubicBezTo>
                <a:cubicBezTo>
                  <a:pt x="4533644" y="437767"/>
                  <a:pt x="4519527" y="403302"/>
                  <a:pt x="4490796" y="381762"/>
                </a:cubicBezTo>
                <a:cubicBezTo>
                  <a:pt x="4462064" y="360221"/>
                  <a:pt x="4415736" y="349617"/>
                  <a:pt x="4351811" y="349948"/>
                </a:cubicBezTo>
                <a:cubicBezTo>
                  <a:pt x="4319633" y="350047"/>
                  <a:pt x="4285367" y="353030"/>
                  <a:pt x="4249013" y="358896"/>
                </a:cubicBezTo>
                <a:cubicBezTo>
                  <a:pt x="4212659" y="364761"/>
                  <a:pt x="4176405" y="372913"/>
                  <a:pt x="4140251" y="383352"/>
                </a:cubicBezTo>
                <a:lnTo>
                  <a:pt x="4119572" y="168611"/>
                </a:lnTo>
                <a:cubicBezTo>
                  <a:pt x="4178030" y="154295"/>
                  <a:pt x="4234498" y="143558"/>
                  <a:pt x="4288979" y="136400"/>
                </a:cubicBezTo>
                <a:cubicBezTo>
                  <a:pt x="4343460" y="129242"/>
                  <a:pt x="4393566" y="125663"/>
                  <a:pt x="4439298" y="125663"/>
                </a:cubicBezTo>
                <a:close/>
                <a:moveTo>
                  <a:pt x="1826533" y="52492"/>
                </a:moveTo>
                <a:lnTo>
                  <a:pt x="2602782" y="52492"/>
                </a:lnTo>
                <a:lnTo>
                  <a:pt x="2602782" y="251326"/>
                </a:lnTo>
                <a:lnTo>
                  <a:pt x="2039683" y="251326"/>
                </a:lnTo>
                <a:lnTo>
                  <a:pt x="2039683" y="313363"/>
                </a:lnTo>
                <a:lnTo>
                  <a:pt x="2590057" y="313363"/>
                </a:lnTo>
                <a:lnTo>
                  <a:pt x="2590057" y="505834"/>
                </a:lnTo>
                <a:lnTo>
                  <a:pt x="2039683" y="505834"/>
                </a:lnTo>
                <a:lnTo>
                  <a:pt x="2039683" y="567871"/>
                </a:lnTo>
                <a:lnTo>
                  <a:pt x="2599601" y="567871"/>
                </a:lnTo>
                <a:lnTo>
                  <a:pt x="2599601" y="765114"/>
                </a:lnTo>
                <a:lnTo>
                  <a:pt x="2478709" y="765114"/>
                </a:lnTo>
                <a:cubicBezTo>
                  <a:pt x="2483581" y="795337"/>
                  <a:pt x="2489347" y="825958"/>
                  <a:pt x="2496008" y="856976"/>
                </a:cubicBezTo>
                <a:cubicBezTo>
                  <a:pt x="2502669" y="887994"/>
                  <a:pt x="2509628" y="919410"/>
                  <a:pt x="2516885" y="951223"/>
                </a:cubicBezTo>
                <a:lnTo>
                  <a:pt x="2604373" y="901912"/>
                </a:lnTo>
                <a:lnTo>
                  <a:pt x="2687088" y="1100747"/>
                </a:lnTo>
                <a:lnTo>
                  <a:pt x="2577331" y="1162783"/>
                </a:lnTo>
                <a:cubicBezTo>
                  <a:pt x="2590223" y="1202848"/>
                  <a:pt x="2602617" y="1238439"/>
                  <a:pt x="2614513" y="1269557"/>
                </a:cubicBezTo>
                <a:cubicBezTo>
                  <a:pt x="2626410" y="1300675"/>
                  <a:pt x="2636816" y="1325529"/>
                  <a:pt x="2645730" y="1344120"/>
                </a:cubicBezTo>
                <a:lnTo>
                  <a:pt x="2458031" y="1422063"/>
                </a:lnTo>
                <a:cubicBezTo>
                  <a:pt x="2441163" y="1381136"/>
                  <a:pt x="2424395" y="1335338"/>
                  <a:pt x="2407726" y="1284669"/>
                </a:cubicBezTo>
                <a:cubicBezTo>
                  <a:pt x="2391056" y="1233999"/>
                  <a:pt x="2375481" y="1180645"/>
                  <a:pt x="2361000" y="1124607"/>
                </a:cubicBezTo>
                <a:lnTo>
                  <a:pt x="2361000" y="1313897"/>
                </a:lnTo>
                <a:lnTo>
                  <a:pt x="2082631" y="1404566"/>
                </a:lnTo>
                <a:lnTo>
                  <a:pt x="2082631" y="765114"/>
                </a:lnTo>
                <a:lnTo>
                  <a:pt x="2039683" y="765114"/>
                </a:lnTo>
                <a:lnTo>
                  <a:pt x="2039683" y="1415700"/>
                </a:lnTo>
                <a:lnTo>
                  <a:pt x="1826533" y="1415700"/>
                </a:lnTo>
                <a:close/>
                <a:moveTo>
                  <a:pt x="454933" y="52492"/>
                </a:moveTo>
                <a:lnTo>
                  <a:pt x="1231182" y="52492"/>
                </a:lnTo>
                <a:lnTo>
                  <a:pt x="1231182" y="251326"/>
                </a:lnTo>
                <a:lnTo>
                  <a:pt x="668084" y="251326"/>
                </a:lnTo>
                <a:lnTo>
                  <a:pt x="668084" y="313363"/>
                </a:lnTo>
                <a:lnTo>
                  <a:pt x="1218457" y="313363"/>
                </a:lnTo>
                <a:lnTo>
                  <a:pt x="1218457" y="505834"/>
                </a:lnTo>
                <a:lnTo>
                  <a:pt x="668084" y="505834"/>
                </a:lnTo>
                <a:lnTo>
                  <a:pt x="668084" y="567871"/>
                </a:lnTo>
                <a:lnTo>
                  <a:pt x="1228001" y="567871"/>
                </a:lnTo>
                <a:lnTo>
                  <a:pt x="1228001" y="765114"/>
                </a:lnTo>
                <a:lnTo>
                  <a:pt x="1107110" y="765114"/>
                </a:lnTo>
                <a:cubicBezTo>
                  <a:pt x="1111981" y="795337"/>
                  <a:pt x="1117747" y="825958"/>
                  <a:pt x="1124408" y="856976"/>
                </a:cubicBezTo>
                <a:cubicBezTo>
                  <a:pt x="1131069" y="887994"/>
                  <a:pt x="1138028" y="919410"/>
                  <a:pt x="1145286" y="951223"/>
                </a:cubicBezTo>
                <a:lnTo>
                  <a:pt x="1232773" y="901912"/>
                </a:lnTo>
                <a:lnTo>
                  <a:pt x="1315488" y="1100747"/>
                </a:lnTo>
                <a:lnTo>
                  <a:pt x="1205732" y="1162783"/>
                </a:lnTo>
                <a:cubicBezTo>
                  <a:pt x="1218623" y="1202848"/>
                  <a:pt x="1231017" y="1238439"/>
                  <a:pt x="1242914" y="1269557"/>
                </a:cubicBezTo>
                <a:cubicBezTo>
                  <a:pt x="1254811" y="1300675"/>
                  <a:pt x="1265216" y="1325529"/>
                  <a:pt x="1274131" y="1344120"/>
                </a:cubicBezTo>
                <a:lnTo>
                  <a:pt x="1086431" y="1422063"/>
                </a:lnTo>
                <a:cubicBezTo>
                  <a:pt x="1069563" y="1381136"/>
                  <a:pt x="1052795" y="1335338"/>
                  <a:pt x="1036126" y="1284669"/>
                </a:cubicBezTo>
                <a:cubicBezTo>
                  <a:pt x="1019457" y="1233999"/>
                  <a:pt x="1003882" y="1180645"/>
                  <a:pt x="989400" y="1124607"/>
                </a:cubicBezTo>
                <a:lnTo>
                  <a:pt x="989400" y="1313897"/>
                </a:lnTo>
                <a:lnTo>
                  <a:pt x="711032" y="1404566"/>
                </a:lnTo>
                <a:lnTo>
                  <a:pt x="711032" y="765114"/>
                </a:lnTo>
                <a:lnTo>
                  <a:pt x="668084" y="765114"/>
                </a:lnTo>
                <a:lnTo>
                  <a:pt x="668084" y="1415700"/>
                </a:lnTo>
                <a:lnTo>
                  <a:pt x="454933" y="1415700"/>
                </a:lnTo>
                <a:close/>
                <a:moveTo>
                  <a:pt x="1479766" y="31813"/>
                </a:moveTo>
                <a:lnTo>
                  <a:pt x="1721548" y="31813"/>
                </a:lnTo>
                <a:lnTo>
                  <a:pt x="1721548" y="273596"/>
                </a:lnTo>
                <a:lnTo>
                  <a:pt x="1789947" y="273596"/>
                </a:lnTo>
                <a:lnTo>
                  <a:pt x="1789947" y="483565"/>
                </a:lnTo>
                <a:lnTo>
                  <a:pt x="1721548" y="483565"/>
                </a:lnTo>
                <a:lnTo>
                  <a:pt x="1721548" y="687171"/>
                </a:lnTo>
                <a:lnTo>
                  <a:pt x="1797901" y="666492"/>
                </a:lnTo>
                <a:lnTo>
                  <a:pt x="1797901" y="905094"/>
                </a:lnTo>
                <a:lnTo>
                  <a:pt x="1721548" y="925772"/>
                </a:lnTo>
                <a:lnTo>
                  <a:pt x="1721548" y="1415700"/>
                </a:lnTo>
                <a:lnTo>
                  <a:pt x="1428864" y="1415700"/>
                </a:lnTo>
                <a:lnTo>
                  <a:pt x="1479766" y="1344120"/>
                </a:lnTo>
                <a:lnTo>
                  <a:pt x="1479766" y="992581"/>
                </a:lnTo>
                <a:lnTo>
                  <a:pt x="1371600" y="1021213"/>
                </a:lnTo>
                <a:lnTo>
                  <a:pt x="1371600" y="782612"/>
                </a:lnTo>
                <a:lnTo>
                  <a:pt x="1479766" y="753979"/>
                </a:lnTo>
                <a:lnTo>
                  <a:pt x="1479766" y="483565"/>
                </a:lnTo>
                <a:lnTo>
                  <a:pt x="1384326" y="483565"/>
                </a:lnTo>
                <a:lnTo>
                  <a:pt x="1384326" y="273596"/>
                </a:lnTo>
                <a:lnTo>
                  <a:pt x="1479766" y="273596"/>
                </a:lnTo>
                <a:close/>
                <a:moveTo>
                  <a:pt x="108166" y="31813"/>
                </a:moveTo>
                <a:lnTo>
                  <a:pt x="349949" y="31813"/>
                </a:lnTo>
                <a:lnTo>
                  <a:pt x="349949" y="273596"/>
                </a:lnTo>
                <a:lnTo>
                  <a:pt x="418348" y="273596"/>
                </a:lnTo>
                <a:lnTo>
                  <a:pt x="418348" y="483565"/>
                </a:lnTo>
                <a:lnTo>
                  <a:pt x="349949" y="483565"/>
                </a:lnTo>
                <a:lnTo>
                  <a:pt x="349949" y="687171"/>
                </a:lnTo>
                <a:lnTo>
                  <a:pt x="426301" y="666492"/>
                </a:lnTo>
                <a:lnTo>
                  <a:pt x="426301" y="905094"/>
                </a:lnTo>
                <a:lnTo>
                  <a:pt x="349949" y="925772"/>
                </a:lnTo>
                <a:lnTo>
                  <a:pt x="349949" y="1415700"/>
                </a:lnTo>
                <a:lnTo>
                  <a:pt x="57264" y="1415700"/>
                </a:lnTo>
                <a:lnTo>
                  <a:pt x="108166" y="1344120"/>
                </a:lnTo>
                <a:lnTo>
                  <a:pt x="108166" y="992581"/>
                </a:lnTo>
                <a:lnTo>
                  <a:pt x="0" y="1021213"/>
                </a:lnTo>
                <a:lnTo>
                  <a:pt x="0" y="782612"/>
                </a:lnTo>
                <a:lnTo>
                  <a:pt x="108166" y="753979"/>
                </a:lnTo>
                <a:lnTo>
                  <a:pt x="108166" y="483565"/>
                </a:lnTo>
                <a:lnTo>
                  <a:pt x="12725" y="483565"/>
                </a:lnTo>
                <a:lnTo>
                  <a:pt x="12725" y="273596"/>
                </a:lnTo>
                <a:lnTo>
                  <a:pt x="108166" y="273596"/>
                </a:lnTo>
                <a:close/>
                <a:moveTo>
                  <a:pt x="2937262" y="0"/>
                </a:moveTo>
                <a:lnTo>
                  <a:pt x="3166319" y="0"/>
                </a:lnTo>
                <a:lnTo>
                  <a:pt x="3132915" y="189290"/>
                </a:lnTo>
                <a:lnTo>
                  <a:pt x="3269713" y="189290"/>
                </a:lnTo>
                <a:lnTo>
                  <a:pt x="3269713" y="362674"/>
                </a:lnTo>
                <a:lnTo>
                  <a:pt x="3452641" y="14316"/>
                </a:lnTo>
                <a:lnTo>
                  <a:pt x="3656247" y="65217"/>
                </a:lnTo>
                <a:lnTo>
                  <a:pt x="3595801" y="181337"/>
                </a:lnTo>
                <a:lnTo>
                  <a:pt x="3945750" y="181337"/>
                </a:lnTo>
                <a:lnTo>
                  <a:pt x="3945750" y="1412519"/>
                </a:lnTo>
                <a:lnTo>
                  <a:pt x="3643522" y="1412519"/>
                </a:lnTo>
                <a:lnTo>
                  <a:pt x="3700786" y="1328213"/>
                </a:lnTo>
                <a:lnTo>
                  <a:pt x="3700786" y="405622"/>
                </a:lnTo>
                <a:lnTo>
                  <a:pt x="3481273" y="405622"/>
                </a:lnTo>
                <a:lnTo>
                  <a:pt x="3381060" y="599684"/>
                </a:lnTo>
                <a:lnTo>
                  <a:pt x="3269713" y="515378"/>
                </a:lnTo>
                <a:lnTo>
                  <a:pt x="3269713" y="1412519"/>
                </a:lnTo>
                <a:lnTo>
                  <a:pt x="2771832" y="1412519"/>
                </a:lnTo>
                <a:lnTo>
                  <a:pt x="2771832" y="189290"/>
                </a:lnTo>
                <a:lnTo>
                  <a:pt x="2902267" y="189290"/>
                </a:lnTo>
                <a:close/>
              </a:path>
            </a:pathLst>
          </a:custGeom>
          <a:noFill/>
          <a:ln>
            <a:solidFill>
              <a:srgbClr val="0589F7">
                <a:alpha val="53000"/>
              </a:srgb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000" b="0" i="0" u="none" strike="noStrike" cap="none" normalizeH="0" baseline="0" dirty="0">
              <a:ln>
                <a:solidFill>
                  <a:srgbClr val="0589F7">
                    <a:alpha val="53000"/>
                  </a:srgbClr>
                </a:solidFill>
              </a:ln>
              <a:noFill/>
              <a:effectLst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7B041D2-30AC-4803-B6CB-FB60B8B879F9}"/>
              </a:ext>
            </a:extLst>
          </p:cNvPr>
          <p:cNvGrpSpPr/>
          <p:nvPr/>
        </p:nvGrpSpPr>
        <p:grpSpPr>
          <a:xfrm>
            <a:off x="2491190" y="469278"/>
            <a:ext cx="1497204" cy="631421"/>
            <a:chOff x="2491190" y="469278"/>
            <a:chExt cx="1223624" cy="516043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7A8670BD-800B-41C1-ACE7-AC06744A1284}"/>
                </a:ext>
              </a:extLst>
            </p:cNvPr>
            <p:cNvSpPr/>
            <p:nvPr/>
          </p:nvSpPr>
          <p:spPr>
            <a:xfrm>
              <a:off x="2655509" y="469278"/>
              <a:ext cx="1059305" cy="516043"/>
            </a:xfrm>
            <a:custGeom>
              <a:avLst/>
              <a:gdLst>
                <a:gd name="connsiteX0" fmla="*/ 181429 w 3724276"/>
                <a:gd name="connsiteY0" fmla="*/ 0 h 1814290"/>
                <a:gd name="connsiteX1" fmla="*/ 3077560 w 3724276"/>
                <a:gd name="connsiteY1" fmla="*/ 0 h 1814290"/>
                <a:gd name="connsiteX2" fmla="*/ 3258989 w 3724276"/>
                <a:gd name="connsiteY2" fmla="*/ 181429 h 1814290"/>
                <a:gd name="connsiteX3" fmla="*/ 3077560 w 3724276"/>
                <a:gd name="connsiteY3" fmla="*/ 362858 h 1814290"/>
                <a:gd name="connsiteX4" fmla="*/ 2692213 w 3724276"/>
                <a:gd name="connsiteY4" fmla="*/ 362858 h 1814290"/>
                <a:gd name="connsiteX5" fmla="*/ 1919329 w 3724276"/>
                <a:gd name="connsiteY5" fmla="*/ 362858 h 1814290"/>
                <a:gd name="connsiteX6" fmla="*/ 1737900 w 3724276"/>
                <a:gd name="connsiteY6" fmla="*/ 544287 h 1814290"/>
                <a:gd name="connsiteX7" fmla="*/ 1919329 w 3724276"/>
                <a:gd name="connsiteY7" fmla="*/ 725716 h 1814290"/>
                <a:gd name="connsiteX8" fmla="*/ 2692214 w 3724276"/>
                <a:gd name="connsiteY8" fmla="*/ 725716 h 1814290"/>
                <a:gd name="connsiteX9" fmla="*/ 2692213 w 3724276"/>
                <a:gd name="connsiteY9" fmla="*/ 725716 h 1814290"/>
                <a:gd name="connsiteX10" fmla="*/ 2873642 w 3724276"/>
                <a:gd name="connsiteY10" fmla="*/ 907145 h 1814290"/>
                <a:gd name="connsiteX11" fmla="*/ 2692213 w 3724276"/>
                <a:gd name="connsiteY11" fmla="*/ 1088574 h 1814290"/>
                <a:gd name="connsiteX12" fmla="*/ 2538454 w 3724276"/>
                <a:gd name="connsiteY12" fmla="*/ 1088574 h 1814290"/>
                <a:gd name="connsiteX13" fmla="*/ 2357025 w 3724276"/>
                <a:gd name="connsiteY13" fmla="*/ 1270003 h 1814290"/>
                <a:gd name="connsiteX14" fmla="*/ 2538454 w 3724276"/>
                <a:gd name="connsiteY14" fmla="*/ 1451432 h 1814290"/>
                <a:gd name="connsiteX15" fmla="*/ 2692213 w 3724276"/>
                <a:gd name="connsiteY15" fmla="*/ 1451432 h 1814290"/>
                <a:gd name="connsiteX16" fmla="*/ 3542847 w 3724276"/>
                <a:gd name="connsiteY16" fmla="*/ 1451432 h 1814290"/>
                <a:gd name="connsiteX17" fmla="*/ 3724276 w 3724276"/>
                <a:gd name="connsiteY17" fmla="*/ 1632861 h 1814290"/>
                <a:gd name="connsiteX18" fmla="*/ 3542847 w 3724276"/>
                <a:gd name="connsiteY18" fmla="*/ 1814290 h 1814290"/>
                <a:gd name="connsiteX19" fmla="*/ 471528 w 3724276"/>
                <a:gd name="connsiteY19" fmla="*/ 1814290 h 1814290"/>
                <a:gd name="connsiteX20" fmla="*/ 290099 w 3724276"/>
                <a:gd name="connsiteY20" fmla="*/ 1632861 h 1814290"/>
                <a:gd name="connsiteX21" fmla="*/ 471528 w 3724276"/>
                <a:gd name="connsiteY21" fmla="*/ 1451432 h 1814290"/>
                <a:gd name="connsiteX22" fmla="*/ 1451696 w 3724276"/>
                <a:gd name="connsiteY22" fmla="*/ 1451432 h 1814290"/>
                <a:gd name="connsiteX23" fmla="*/ 1633125 w 3724276"/>
                <a:gd name="connsiteY23" fmla="*/ 1270003 h 1814290"/>
                <a:gd name="connsiteX24" fmla="*/ 1451696 w 3724276"/>
                <a:gd name="connsiteY24" fmla="*/ 1088574 h 1814290"/>
                <a:gd name="connsiteX25" fmla="*/ 705305 w 3724276"/>
                <a:gd name="connsiteY25" fmla="*/ 1088574 h 1814290"/>
                <a:gd name="connsiteX26" fmla="*/ 523876 w 3724276"/>
                <a:gd name="connsiteY26" fmla="*/ 907145 h 1814290"/>
                <a:gd name="connsiteX27" fmla="*/ 705305 w 3724276"/>
                <a:gd name="connsiteY27" fmla="*/ 725716 h 1814290"/>
                <a:gd name="connsiteX28" fmla="*/ 832571 w 3724276"/>
                <a:gd name="connsiteY28" fmla="*/ 725716 h 1814290"/>
                <a:gd name="connsiteX29" fmla="*/ 1014000 w 3724276"/>
                <a:gd name="connsiteY29" fmla="*/ 544287 h 1814290"/>
                <a:gd name="connsiteX30" fmla="*/ 832571 w 3724276"/>
                <a:gd name="connsiteY30" fmla="*/ 362858 h 1814290"/>
                <a:gd name="connsiteX31" fmla="*/ 471528 w 3724276"/>
                <a:gd name="connsiteY31" fmla="*/ 362858 h 1814290"/>
                <a:gd name="connsiteX32" fmla="*/ 181429 w 3724276"/>
                <a:gd name="connsiteY32" fmla="*/ 362858 h 1814290"/>
                <a:gd name="connsiteX33" fmla="*/ 0 w 3724276"/>
                <a:gd name="connsiteY33" fmla="*/ 181429 h 1814290"/>
                <a:gd name="connsiteX34" fmla="*/ 181429 w 3724276"/>
                <a:gd name="connsiteY34" fmla="*/ 0 h 181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724276" h="1814290">
                  <a:moveTo>
                    <a:pt x="181429" y="0"/>
                  </a:moveTo>
                  <a:lnTo>
                    <a:pt x="3077560" y="0"/>
                  </a:lnTo>
                  <a:cubicBezTo>
                    <a:pt x="3177760" y="0"/>
                    <a:pt x="3258989" y="81229"/>
                    <a:pt x="3258989" y="181429"/>
                  </a:cubicBezTo>
                  <a:cubicBezTo>
                    <a:pt x="3258989" y="281629"/>
                    <a:pt x="3177760" y="362858"/>
                    <a:pt x="3077560" y="362858"/>
                  </a:cubicBezTo>
                  <a:lnTo>
                    <a:pt x="2692213" y="362858"/>
                  </a:lnTo>
                  <a:lnTo>
                    <a:pt x="1919329" y="362858"/>
                  </a:lnTo>
                  <a:cubicBezTo>
                    <a:pt x="1819129" y="362858"/>
                    <a:pt x="1737900" y="444087"/>
                    <a:pt x="1737900" y="544287"/>
                  </a:cubicBezTo>
                  <a:cubicBezTo>
                    <a:pt x="1737900" y="644487"/>
                    <a:pt x="1819129" y="725716"/>
                    <a:pt x="1919329" y="725716"/>
                  </a:cubicBezTo>
                  <a:lnTo>
                    <a:pt x="2692214" y="725716"/>
                  </a:lnTo>
                  <a:lnTo>
                    <a:pt x="2692213" y="725716"/>
                  </a:lnTo>
                  <a:cubicBezTo>
                    <a:pt x="2792413" y="725716"/>
                    <a:pt x="2873642" y="806945"/>
                    <a:pt x="2873642" y="907145"/>
                  </a:cubicBezTo>
                  <a:cubicBezTo>
                    <a:pt x="2873642" y="1007345"/>
                    <a:pt x="2792413" y="1088574"/>
                    <a:pt x="2692213" y="1088574"/>
                  </a:cubicBezTo>
                  <a:lnTo>
                    <a:pt x="2538454" y="1088574"/>
                  </a:lnTo>
                  <a:cubicBezTo>
                    <a:pt x="2438254" y="1088574"/>
                    <a:pt x="2357025" y="1169803"/>
                    <a:pt x="2357025" y="1270003"/>
                  </a:cubicBezTo>
                  <a:cubicBezTo>
                    <a:pt x="2357025" y="1370203"/>
                    <a:pt x="2438254" y="1451432"/>
                    <a:pt x="2538454" y="1451432"/>
                  </a:cubicBezTo>
                  <a:lnTo>
                    <a:pt x="2692213" y="1451432"/>
                  </a:lnTo>
                  <a:lnTo>
                    <a:pt x="3542847" y="1451432"/>
                  </a:lnTo>
                  <a:cubicBezTo>
                    <a:pt x="3643047" y="1451432"/>
                    <a:pt x="3724276" y="1532661"/>
                    <a:pt x="3724276" y="1632861"/>
                  </a:cubicBezTo>
                  <a:cubicBezTo>
                    <a:pt x="3724276" y="1733061"/>
                    <a:pt x="3643047" y="1814290"/>
                    <a:pt x="3542847" y="1814290"/>
                  </a:cubicBezTo>
                  <a:lnTo>
                    <a:pt x="471528" y="1814290"/>
                  </a:lnTo>
                  <a:cubicBezTo>
                    <a:pt x="371328" y="1814290"/>
                    <a:pt x="290099" y="1733061"/>
                    <a:pt x="290099" y="1632861"/>
                  </a:cubicBezTo>
                  <a:cubicBezTo>
                    <a:pt x="290099" y="1532661"/>
                    <a:pt x="371328" y="1451432"/>
                    <a:pt x="471528" y="1451432"/>
                  </a:cubicBezTo>
                  <a:lnTo>
                    <a:pt x="1451696" y="1451432"/>
                  </a:lnTo>
                  <a:cubicBezTo>
                    <a:pt x="1551896" y="1451432"/>
                    <a:pt x="1633125" y="1370203"/>
                    <a:pt x="1633125" y="1270003"/>
                  </a:cubicBezTo>
                  <a:cubicBezTo>
                    <a:pt x="1633125" y="1169803"/>
                    <a:pt x="1551896" y="1088574"/>
                    <a:pt x="1451696" y="1088574"/>
                  </a:cubicBezTo>
                  <a:lnTo>
                    <a:pt x="705305" y="1088574"/>
                  </a:lnTo>
                  <a:cubicBezTo>
                    <a:pt x="605105" y="1088574"/>
                    <a:pt x="523876" y="1007345"/>
                    <a:pt x="523876" y="907145"/>
                  </a:cubicBezTo>
                  <a:cubicBezTo>
                    <a:pt x="523876" y="806945"/>
                    <a:pt x="605105" y="725716"/>
                    <a:pt x="705305" y="725716"/>
                  </a:cubicBezTo>
                  <a:lnTo>
                    <a:pt x="832571" y="725716"/>
                  </a:lnTo>
                  <a:cubicBezTo>
                    <a:pt x="932771" y="725716"/>
                    <a:pt x="1014000" y="644487"/>
                    <a:pt x="1014000" y="544287"/>
                  </a:cubicBezTo>
                  <a:cubicBezTo>
                    <a:pt x="1014000" y="444087"/>
                    <a:pt x="932771" y="362858"/>
                    <a:pt x="832571" y="362858"/>
                  </a:cubicBezTo>
                  <a:lnTo>
                    <a:pt x="471528" y="362858"/>
                  </a:lnTo>
                  <a:lnTo>
                    <a:pt x="181429" y="362858"/>
                  </a:lnTo>
                  <a:cubicBezTo>
                    <a:pt x="81229" y="362858"/>
                    <a:pt x="0" y="281629"/>
                    <a:pt x="0" y="181429"/>
                  </a:cubicBezTo>
                  <a:cubicBezTo>
                    <a:pt x="0" y="81229"/>
                    <a:pt x="81229" y="0"/>
                    <a:pt x="18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5F33997E-6239-4A7A-AFF3-0CFC233C594C}"/>
                </a:ext>
              </a:extLst>
            </p:cNvPr>
            <p:cNvSpPr/>
            <p:nvPr/>
          </p:nvSpPr>
          <p:spPr>
            <a:xfrm>
              <a:off x="2491190" y="478524"/>
              <a:ext cx="97144" cy="971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6F6AAC09-53EB-45D2-8C16-677F5C5011E2}"/>
                </a:ext>
              </a:extLst>
            </p:cNvPr>
            <p:cNvSpPr/>
            <p:nvPr/>
          </p:nvSpPr>
          <p:spPr>
            <a:xfrm>
              <a:off x="3580840" y="672358"/>
              <a:ext cx="97144" cy="971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C894803D-A606-40EA-B4A1-104E54FAE8E9}"/>
              </a:ext>
            </a:extLst>
          </p:cNvPr>
          <p:cNvSpPr/>
          <p:nvPr/>
        </p:nvSpPr>
        <p:spPr>
          <a:xfrm>
            <a:off x="-95569" y="5728877"/>
            <a:ext cx="1186864" cy="578184"/>
          </a:xfrm>
          <a:custGeom>
            <a:avLst/>
            <a:gdLst>
              <a:gd name="connsiteX0" fmla="*/ 181429 w 3724276"/>
              <a:gd name="connsiteY0" fmla="*/ 0 h 1814290"/>
              <a:gd name="connsiteX1" fmla="*/ 3077560 w 3724276"/>
              <a:gd name="connsiteY1" fmla="*/ 0 h 1814290"/>
              <a:gd name="connsiteX2" fmla="*/ 3258989 w 3724276"/>
              <a:gd name="connsiteY2" fmla="*/ 181429 h 1814290"/>
              <a:gd name="connsiteX3" fmla="*/ 3077560 w 3724276"/>
              <a:gd name="connsiteY3" fmla="*/ 362858 h 1814290"/>
              <a:gd name="connsiteX4" fmla="*/ 2692213 w 3724276"/>
              <a:gd name="connsiteY4" fmla="*/ 362858 h 1814290"/>
              <a:gd name="connsiteX5" fmla="*/ 1919329 w 3724276"/>
              <a:gd name="connsiteY5" fmla="*/ 362858 h 1814290"/>
              <a:gd name="connsiteX6" fmla="*/ 1737900 w 3724276"/>
              <a:gd name="connsiteY6" fmla="*/ 544287 h 1814290"/>
              <a:gd name="connsiteX7" fmla="*/ 1919329 w 3724276"/>
              <a:gd name="connsiteY7" fmla="*/ 725716 h 1814290"/>
              <a:gd name="connsiteX8" fmla="*/ 2692214 w 3724276"/>
              <a:gd name="connsiteY8" fmla="*/ 725716 h 1814290"/>
              <a:gd name="connsiteX9" fmla="*/ 2692213 w 3724276"/>
              <a:gd name="connsiteY9" fmla="*/ 725716 h 1814290"/>
              <a:gd name="connsiteX10" fmla="*/ 2873642 w 3724276"/>
              <a:gd name="connsiteY10" fmla="*/ 907145 h 1814290"/>
              <a:gd name="connsiteX11" fmla="*/ 2692213 w 3724276"/>
              <a:gd name="connsiteY11" fmla="*/ 1088574 h 1814290"/>
              <a:gd name="connsiteX12" fmla="*/ 2538454 w 3724276"/>
              <a:gd name="connsiteY12" fmla="*/ 1088574 h 1814290"/>
              <a:gd name="connsiteX13" fmla="*/ 2357025 w 3724276"/>
              <a:gd name="connsiteY13" fmla="*/ 1270003 h 1814290"/>
              <a:gd name="connsiteX14" fmla="*/ 2538454 w 3724276"/>
              <a:gd name="connsiteY14" fmla="*/ 1451432 h 1814290"/>
              <a:gd name="connsiteX15" fmla="*/ 2692213 w 3724276"/>
              <a:gd name="connsiteY15" fmla="*/ 1451432 h 1814290"/>
              <a:gd name="connsiteX16" fmla="*/ 3542847 w 3724276"/>
              <a:gd name="connsiteY16" fmla="*/ 1451432 h 1814290"/>
              <a:gd name="connsiteX17" fmla="*/ 3724276 w 3724276"/>
              <a:gd name="connsiteY17" fmla="*/ 1632861 h 1814290"/>
              <a:gd name="connsiteX18" fmla="*/ 3542847 w 3724276"/>
              <a:gd name="connsiteY18" fmla="*/ 1814290 h 1814290"/>
              <a:gd name="connsiteX19" fmla="*/ 471528 w 3724276"/>
              <a:gd name="connsiteY19" fmla="*/ 1814290 h 1814290"/>
              <a:gd name="connsiteX20" fmla="*/ 290099 w 3724276"/>
              <a:gd name="connsiteY20" fmla="*/ 1632861 h 1814290"/>
              <a:gd name="connsiteX21" fmla="*/ 471528 w 3724276"/>
              <a:gd name="connsiteY21" fmla="*/ 1451432 h 1814290"/>
              <a:gd name="connsiteX22" fmla="*/ 1451696 w 3724276"/>
              <a:gd name="connsiteY22" fmla="*/ 1451432 h 1814290"/>
              <a:gd name="connsiteX23" fmla="*/ 1633125 w 3724276"/>
              <a:gd name="connsiteY23" fmla="*/ 1270003 h 1814290"/>
              <a:gd name="connsiteX24" fmla="*/ 1451696 w 3724276"/>
              <a:gd name="connsiteY24" fmla="*/ 1088574 h 1814290"/>
              <a:gd name="connsiteX25" fmla="*/ 705305 w 3724276"/>
              <a:gd name="connsiteY25" fmla="*/ 1088574 h 1814290"/>
              <a:gd name="connsiteX26" fmla="*/ 523876 w 3724276"/>
              <a:gd name="connsiteY26" fmla="*/ 907145 h 1814290"/>
              <a:gd name="connsiteX27" fmla="*/ 705305 w 3724276"/>
              <a:gd name="connsiteY27" fmla="*/ 725716 h 1814290"/>
              <a:gd name="connsiteX28" fmla="*/ 832571 w 3724276"/>
              <a:gd name="connsiteY28" fmla="*/ 725716 h 1814290"/>
              <a:gd name="connsiteX29" fmla="*/ 1014000 w 3724276"/>
              <a:gd name="connsiteY29" fmla="*/ 544287 h 1814290"/>
              <a:gd name="connsiteX30" fmla="*/ 832571 w 3724276"/>
              <a:gd name="connsiteY30" fmla="*/ 362858 h 1814290"/>
              <a:gd name="connsiteX31" fmla="*/ 471528 w 3724276"/>
              <a:gd name="connsiteY31" fmla="*/ 362858 h 1814290"/>
              <a:gd name="connsiteX32" fmla="*/ 181429 w 3724276"/>
              <a:gd name="connsiteY32" fmla="*/ 362858 h 1814290"/>
              <a:gd name="connsiteX33" fmla="*/ 0 w 3724276"/>
              <a:gd name="connsiteY33" fmla="*/ 181429 h 1814290"/>
              <a:gd name="connsiteX34" fmla="*/ 181429 w 3724276"/>
              <a:gd name="connsiteY34" fmla="*/ 0 h 181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724276" h="1814290">
                <a:moveTo>
                  <a:pt x="181429" y="0"/>
                </a:moveTo>
                <a:lnTo>
                  <a:pt x="3077560" y="0"/>
                </a:lnTo>
                <a:cubicBezTo>
                  <a:pt x="3177760" y="0"/>
                  <a:pt x="3258989" y="81229"/>
                  <a:pt x="3258989" y="181429"/>
                </a:cubicBezTo>
                <a:cubicBezTo>
                  <a:pt x="3258989" y="281629"/>
                  <a:pt x="3177760" y="362858"/>
                  <a:pt x="3077560" y="362858"/>
                </a:cubicBezTo>
                <a:lnTo>
                  <a:pt x="2692213" y="362858"/>
                </a:lnTo>
                <a:lnTo>
                  <a:pt x="1919329" y="362858"/>
                </a:lnTo>
                <a:cubicBezTo>
                  <a:pt x="1819129" y="362858"/>
                  <a:pt x="1737900" y="444087"/>
                  <a:pt x="1737900" y="544287"/>
                </a:cubicBezTo>
                <a:cubicBezTo>
                  <a:pt x="1737900" y="644487"/>
                  <a:pt x="1819129" y="725716"/>
                  <a:pt x="1919329" y="725716"/>
                </a:cubicBezTo>
                <a:lnTo>
                  <a:pt x="2692214" y="725716"/>
                </a:lnTo>
                <a:lnTo>
                  <a:pt x="2692213" y="725716"/>
                </a:lnTo>
                <a:cubicBezTo>
                  <a:pt x="2792413" y="725716"/>
                  <a:pt x="2873642" y="806945"/>
                  <a:pt x="2873642" y="907145"/>
                </a:cubicBezTo>
                <a:cubicBezTo>
                  <a:pt x="2873642" y="1007345"/>
                  <a:pt x="2792413" y="1088574"/>
                  <a:pt x="2692213" y="1088574"/>
                </a:cubicBezTo>
                <a:lnTo>
                  <a:pt x="2538454" y="1088574"/>
                </a:lnTo>
                <a:cubicBezTo>
                  <a:pt x="2438254" y="1088574"/>
                  <a:pt x="2357025" y="1169803"/>
                  <a:pt x="2357025" y="1270003"/>
                </a:cubicBezTo>
                <a:cubicBezTo>
                  <a:pt x="2357025" y="1370203"/>
                  <a:pt x="2438254" y="1451432"/>
                  <a:pt x="2538454" y="1451432"/>
                </a:cubicBezTo>
                <a:lnTo>
                  <a:pt x="2692213" y="1451432"/>
                </a:lnTo>
                <a:lnTo>
                  <a:pt x="3542847" y="1451432"/>
                </a:lnTo>
                <a:cubicBezTo>
                  <a:pt x="3643047" y="1451432"/>
                  <a:pt x="3724276" y="1532661"/>
                  <a:pt x="3724276" y="1632861"/>
                </a:cubicBezTo>
                <a:cubicBezTo>
                  <a:pt x="3724276" y="1733061"/>
                  <a:pt x="3643047" y="1814290"/>
                  <a:pt x="3542847" y="1814290"/>
                </a:cubicBezTo>
                <a:lnTo>
                  <a:pt x="471528" y="1814290"/>
                </a:lnTo>
                <a:cubicBezTo>
                  <a:pt x="371328" y="1814290"/>
                  <a:pt x="290099" y="1733061"/>
                  <a:pt x="290099" y="1632861"/>
                </a:cubicBezTo>
                <a:cubicBezTo>
                  <a:pt x="290099" y="1532661"/>
                  <a:pt x="371328" y="1451432"/>
                  <a:pt x="471528" y="1451432"/>
                </a:cubicBezTo>
                <a:lnTo>
                  <a:pt x="1451696" y="1451432"/>
                </a:lnTo>
                <a:cubicBezTo>
                  <a:pt x="1551896" y="1451432"/>
                  <a:pt x="1633125" y="1370203"/>
                  <a:pt x="1633125" y="1270003"/>
                </a:cubicBezTo>
                <a:cubicBezTo>
                  <a:pt x="1633125" y="1169803"/>
                  <a:pt x="1551896" y="1088574"/>
                  <a:pt x="1451696" y="1088574"/>
                </a:cubicBezTo>
                <a:lnTo>
                  <a:pt x="705305" y="1088574"/>
                </a:lnTo>
                <a:cubicBezTo>
                  <a:pt x="605105" y="1088574"/>
                  <a:pt x="523876" y="1007345"/>
                  <a:pt x="523876" y="907145"/>
                </a:cubicBezTo>
                <a:cubicBezTo>
                  <a:pt x="523876" y="806945"/>
                  <a:pt x="605105" y="725716"/>
                  <a:pt x="705305" y="725716"/>
                </a:cubicBezTo>
                <a:lnTo>
                  <a:pt x="832571" y="725716"/>
                </a:lnTo>
                <a:cubicBezTo>
                  <a:pt x="932771" y="725716"/>
                  <a:pt x="1014000" y="644487"/>
                  <a:pt x="1014000" y="544287"/>
                </a:cubicBezTo>
                <a:cubicBezTo>
                  <a:pt x="1014000" y="444087"/>
                  <a:pt x="932771" y="362858"/>
                  <a:pt x="832571" y="362858"/>
                </a:cubicBezTo>
                <a:lnTo>
                  <a:pt x="471528" y="362858"/>
                </a:lnTo>
                <a:lnTo>
                  <a:pt x="181429" y="362858"/>
                </a:lnTo>
                <a:cubicBezTo>
                  <a:pt x="81229" y="362858"/>
                  <a:pt x="0" y="281629"/>
                  <a:pt x="0" y="181429"/>
                </a:cubicBezTo>
                <a:cubicBezTo>
                  <a:pt x="0" y="81229"/>
                  <a:pt x="81229" y="0"/>
                  <a:pt x="181429" y="0"/>
                </a:cubicBezTo>
                <a:close/>
              </a:path>
            </a:pathLst>
          </a:custGeom>
          <a:solidFill>
            <a:srgbClr val="7BC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PA_任意多边形 89">
            <a:extLst>
              <a:ext uri="{FF2B5EF4-FFF2-40B4-BE49-F238E27FC236}">
                <a16:creationId xmlns:a16="http://schemas.microsoft.com/office/drawing/2014/main" xmlns="" id="{68CD80E7-1BF5-467B-BB2D-D21BF59B142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461488" y="5394600"/>
            <a:ext cx="1269676" cy="623369"/>
          </a:xfrm>
          <a:custGeom>
            <a:avLst/>
            <a:gdLst>
              <a:gd name="connsiteX0" fmla="*/ 695527 w 3884526"/>
              <a:gd name="connsiteY0" fmla="*/ 0 h 1907174"/>
              <a:gd name="connsiteX1" fmla="*/ 2376199 w 3884526"/>
              <a:gd name="connsiteY1" fmla="*/ 0 h 1907174"/>
              <a:gd name="connsiteX2" fmla="*/ 2569319 w 3884526"/>
              <a:gd name="connsiteY2" fmla="*/ 193120 h 1907174"/>
              <a:gd name="connsiteX3" fmla="*/ 2512755 w 3884526"/>
              <a:gd name="connsiteY3" fmla="*/ 329676 h 1907174"/>
              <a:gd name="connsiteX4" fmla="*/ 2457614 w 3884526"/>
              <a:gd name="connsiteY4" fmla="*/ 366854 h 1907174"/>
              <a:gd name="connsiteX5" fmla="*/ 1976594 w 3884526"/>
              <a:gd name="connsiteY5" fmla="*/ 366854 h 1907174"/>
              <a:gd name="connsiteX6" fmla="*/ 1797851 w 3884526"/>
              <a:gd name="connsiteY6" fmla="*/ 485333 h 1907174"/>
              <a:gd name="connsiteX7" fmla="*/ 1782606 w 3884526"/>
              <a:gd name="connsiteY7" fmla="*/ 560842 h 1907174"/>
              <a:gd name="connsiteX8" fmla="*/ 1797851 w 3884526"/>
              <a:gd name="connsiteY8" fmla="*/ 636350 h 1907174"/>
              <a:gd name="connsiteX9" fmla="*/ 1976594 w 3884526"/>
              <a:gd name="connsiteY9" fmla="*/ 754829 h 1907174"/>
              <a:gd name="connsiteX10" fmla="*/ 3205958 w 3884526"/>
              <a:gd name="connsiteY10" fmla="*/ 754830 h 1907174"/>
              <a:gd name="connsiteX11" fmla="*/ 3188999 w 3884526"/>
              <a:gd name="connsiteY11" fmla="*/ 756539 h 1907174"/>
              <a:gd name="connsiteX12" fmla="*/ 3691406 w 3884526"/>
              <a:gd name="connsiteY12" fmla="*/ 756539 h 1907174"/>
              <a:gd name="connsiteX13" fmla="*/ 3884526 w 3884526"/>
              <a:gd name="connsiteY13" fmla="*/ 949659 h 1907174"/>
              <a:gd name="connsiteX14" fmla="*/ 3730326 w 3884526"/>
              <a:gd name="connsiteY14" fmla="*/ 1138856 h 1907174"/>
              <a:gd name="connsiteX15" fmla="*/ 3694174 w 3884526"/>
              <a:gd name="connsiteY15" fmla="*/ 1142500 h 1907174"/>
              <a:gd name="connsiteX16" fmla="*/ 2857823 w 3884526"/>
              <a:gd name="connsiteY16" fmla="*/ 1142500 h 1907174"/>
              <a:gd name="connsiteX17" fmla="*/ 2664703 w 3884526"/>
              <a:gd name="connsiteY17" fmla="*/ 1335620 h 1907174"/>
              <a:gd name="connsiteX18" fmla="*/ 2857823 w 3884526"/>
              <a:gd name="connsiteY18" fmla="*/ 1528740 h 1907174"/>
              <a:gd name="connsiteX19" fmla="*/ 3235801 w 3884526"/>
              <a:gd name="connsiteY19" fmla="*/ 1528740 h 1907174"/>
              <a:gd name="connsiteX20" fmla="*/ 3287133 w 3884526"/>
              <a:gd name="connsiteY20" fmla="*/ 1548893 h 1907174"/>
              <a:gd name="connsiteX21" fmla="*/ 3380113 w 3884526"/>
              <a:gd name="connsiteY21" fmla="*/ 1714054 h 1907174"/>
              <a:gd name="connsiteX22" fmla="*/ 3186993 w 3884526"/>
              <a:gd name="connsiteY22" fmla="*/ 1907174 h 1907174"/>
              <a:gd name="connsiteX23" fmla="*/ 1091290 w 3884526"/>
              <a:gd name="connsiteY23" fmla="*/ 1907174 h 1907174"/>
              <a:gd name="connsiteX24" fmla="*/ 898170 w 3884526"/>
              <a:gd name="connsiteY24" fmla="*/ 1714054 h 1907174"/>
              <a:gd name="connsiteX25" fmla="*/ 991151 w 3884526"/>
              <a:gd name="connsiteY25" fmla="*/ 1548893 h 1907174"/>
              <a:gd name="connsiteX26" fmla="*/ 1042482 w 3884526"/>
              <a:gd name="connsiteY26" fmla="*/ 1528740 h 1907174"/>
              <a:gd name="connsiteX27" fmla="*/ 2081216 w 3884526"/>
              <a:gd name="connsiteY27" fmla="*/ 1528740 h 1907174"/>
              <a:gd name="connsiteX28" fmla="*/ 2274336 w 3884526"/>
              <a:gd name="connsiteY28" fmla="*/ 1335620 h 1907174"/>
              <a:gd name="connsiteX29" fmla="*/ 2081216 w 3884526"/>
              <a:gd name="connsiteY29" fmla="*/ 1142500 h 1907174"/>
              <a:gd name="connsiteX30" fmla="*/ 190353 w 3884526"/>
              <a:gd name="connsiteY30" fmla="*/ 1142500 h 1907174"/>
              <a:gd name="connsiteX31" fmla="*/ 154200 w 3884526"/>
              <a:gd name="connsiteY31" fmla="*/ 1138856 h 1907174"/>
              <a:gd name="connsiteX32" fmla="*/ 0 w 3884526"/>
              <a:gd name="connsiteY32" fmla="*/ 949659 h 1907174"/>
              <a:gd name="connsiteX33" fmla="*/ 193120 w 3884526"/>
              <a:gd name="connsiteY33" fmla="*/ 756539 h 1907174"/>
              <a:gd name="connsiteX34" fmla="*/ 695527 w 3884526"/>
              <a:gd name="connsiteY34" fmla="*/ 756539 h 1907174"/>
              <a:gd name="connsiteX35" fmla="*/ 678564 w 3884526"/>
              <a:gd name="connsiteY35" fmla="*/ 754829 h 1907174"/>
              <a:gd name="connsiteX36" fmla="*/ 1085907 w 3884526"/>
              <a:gd name="connsiteY36" fmla="*/ 754829 h 1907174"/>
              <a:gd name="connsiteX37" fmla="*/ 1279027 w 3884526"/>
              <a:gd name="connsiteY37" fmla="*/ 561709 h 1907174"/>
              <a:gd name="connsiteX38" fmla="*/ 1085907 w 3884526"/>
              <a:gd name="connsiteY38" fmla="*/ 368589 h 1907174"/>
              <a:gd name="connsiteX39" fmla="*/ 616277 w 3884526"/>
              <a:gd name="connsiteY39" fmla="*/ 368589 h 1907174"/>
              <a:gd name="connsiteX40" fmla="*/ 572685 w 3884526"/>
              <a:gd name="connsiteY40" fmla="*/ 342141 h 1907174"/>
              <a:gd name="connsiteX41" fmla="*/ 502407 w 3884526"/>
              <a:gd name="connsiteY41" fmla="*/ 193120 h 1907174"/>
              <a:gd name="connsiteX42" fmla="*/ 695527 w 3884526"/>
              <a:gd name="connsiteY42" fmla="*/ 0 h 190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884526" h="1907174">
                <a:moveTo>
                  <a:pt x="695527" y="0"/>
                </a:moveTo>
                <a:lnTo>
                  <a:pt x="2376199" y="0"/>
                </a:lnTo>
                <a:cubicBezTo>
                  <a:pt x="2482856" y="0"/>
                  <a:pt x="2569319" y="86463"/>
                  <a:pt x="2569319" y="193120"/>
                </a:cubicBezTo>
                <a:cubicBezTo>
                  <a:pt x="2569319" y="246448"/>
                  <a:pt x="2547703" y="294728"/>
                  <a:pt x="2512755" y="329676"/>
                </a:cubicBezTo>
                <a:lnTo>
                  <a:pt x="2457614" y="366854"/>
                </a:lnTo>
                <a:lnTo>
                  <a:pt x="1976594" y="366854"/>
                </a:lnTo>
                <a:cubicBezTo>
                  <a:pt x="1896241" y="366854"/>
                  <a:pt x="1827299" y="415708"/>
                  <a:pt x="1797851" y="485333"/>
                </a:cubicBezTo>
                <a:lnTo>
                  <a:pt x="1782606" y="560842"/>
                </a:lnTo>
                <a:lnTo>
                  <a:pt x="1797851" y="636350"/>
                </a:lnTo>
                <a:cubicBezTo>
                  <a:pt x="1827299" y="705975"/>
                  <a:pt x="1896241" y="754829"/>
                  <a:pt x="1976594" y="754829"/>
                </a:cubicBezTo>
                <a:lnTo>
                  <a:pt x="3205958" y="754830"/>
                </a:lnTo>
                <a:lnTo>
                  <a:pt x="3188999" y="756539"/>
                </a:lnTo>
                <a:lnTo>
                  <a:pt x="3691406" y="756539"/>
                </a:lnTo>
                <a:cubicBezTo>
                  <a:pt x="3798063" y="756539"/>
                  <a:pt x="3884526" y="843002"/>
                  <a:pt x="3884526" y="949659"/>
                </a:cubicBezTo>
                <a:cubicBezTo>
                  <a:pt x="3884526" y="1042984"/>
                  <a:pt x="3818328" y="1120848"/>
                  <a:pt x="3730326" y="1138856"/>
                </a:cubicBezTo>
                <a:lnTo>
                  <a:pt x="3694174" y="1142500"/>
                </a:lnTo>
                <a:lnTo>
                  <a:pt x="2857823" y="1142500"/>
                </a:lnTo>
                <a:cubicBezTo>
                  <a:pt x="2751166" y="1142500"/>
                  <a:pt x="2664703" y="1228963"/>
                  <a:pt x="2664703" y="1335620"/>
                </a:cubicBezTo>
                <a:cubicBezTo>
                  <a:pt x="2664703" y="1442277"/>
                  <a:pt x="2751166" y="1528740"/>
                  <a:pt x="2857823" y="1528740"/>
                </a:cubicBezTo>
                <a:lnTo>
                  <a:pt x="3235801" y="1528740"/>
                </a:lnTo>
                <a:lnTo>
                  <a:pt x="3287133" y="1548893"/>
                </a:lnTo>
                <a:cubicBezTo>
                  <a:pt x="3342877" y="1582763"/>
                  <a:pt x="3380113" y="1644060"/>
                  <a:pt x="3380113" y="1714054"/>
                </a:cubicBezTo>
                <a:cubicBezTo>
                  <a:pt x="3380113" y="1820711"/>
                  <a:pt x="3293650" y="1907174"/>
                  <a:pt x="3186993" y="1907174"/>
                </a:cubicBezTo>
                <a:lnTo>
                  <a:pt x="1091290" y="1907174"/>
                </a:lnTo>
                <a:cubicBezTo>
                  <a:pt x="984633" y="1907174"/>
                  <a:pt x="898170" y="1820711"/>
                  <a:pt x="898170" y="1714054"/>
                </a:cubicBezTo>
                <a:cubicBezTo>
                  <a:pt x="898170" y="1644060"/>
                  <a:pt x="935407" y="1582763"/>
                  <a:pt x="991151" y="1548893"/>
                </a:cubicBezTo>
                <a:lnTo>
                  <a:pt x="1042482" y="1528740"/>
                </a:lnTo>
                <a:lnTo>
                  <a:pt x="2081216" y="1528740"/>
                </a:lnTo>
                <a:cubicBezTo>
                  <a:pt x="2187873" y="1528740"/>
                  <a:pt x="2274336" y="1442277"/>
                  <a:pt x="2274336" y="1335620"/>
                </a:cubicBezTo>
                <a:cubicBezTo>
                  <a:pt x="2274336" y="1228963"/>
                  <a:pt x="2187873" y="1142500"/>
                  <a:pt x="2081216" y="1142500"/>
                </a:cubicBezTo>
                <a:lnTo>
                  <a:pt x="190353" y="1142500"/>
                </a:lnTo>
                <a:lnTo>
                  <a:pt x="154200" y="1138856"/>
                </a:lnTo>
                <a:cubicBezTo>
                  <a:pt x="66199" y="1120848"/>
                  <a:pt x="0" y="1042984"/>
                  <a:pt x="0" y="949659"/>
                </a:cubicBezTo>
                <a:cubicBezTo>
                  <a:pt x="0" y="843002"/>
                  <a:pt x="86463" y="756539"/>
                  <a:pt x="193120" y="756539"/>
                </a:cubicBezTo>
                <a:lnTo>
                  <a:pt x="695527" y="756539"/>
                </a:lnTo>
                <a:lnTo>
                  <a:pt x="678564" y="754829"/>
                </a:lnTo>
                <a:lnTo>
                  <a:pt x="1085907" y="754829"/>
                </a:lnTo>
                <a:cubicBezTo>
                  <a:pt x="1192564" y="754829"/>
                  <a:pt x="1279027" y="668366"/>
                  <a:pt x="1279027" y="561709"/>
                </a:cubicBezTo>
                <a:cubicBezTo>
                  <a:pt x="1279027" y="455052"/>
                  <a:pt x="1192564" y="368589"/>
                  <a:pt x="1085907" y="368589"/>
                </a:cubicBezTo>
                <a:lnTo>
                  <a:pt x="616277" y="368589"/>
                </a:lnTo>
                <a:lnTo>
                  <a:pt x="572685" y="342141"/>
                </a:lnTo>
                <a:cubicBezTo>
                  <a:pt x="529765" y="306720"/>
                  <a:pt x="502407" y="253115"/>
                  <a:pt x="502407" y="193120"/>
                </a:cubicBezTo>
                <a:cubicBezTo>
                  <a:pt x="502407" y="86463"/>
                  <a:pt x="588870" y="0"/>
                  <a:pt x="6955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08F349A9-5553-4008-B562-2457B21F0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4391" y="2204082"/>
            <a:ext cx="7189489" cy="1422063"/>
          </a:xfrm>
          <a:custGeom>
            <a:avLst/>
            <a:gdLst/>
            <a:ahLst/>
            <a:cxnLst/>
            <a:rect l="l" t="t" r="r" b="b"/>
            <a:pathLst>
              <a:path w="7189489" h="1422063">
                <a:moveTo>
                  <a:pt x="2983392" y="898731"/>
                </a:moveTo>
                <a:lnTo>
                  <a:pt x="2983392" y="1178690"/>
                </a:lnTo>
                <a:lnTo>
                  <a:pt x="3058153" y="1178690"/>
                </a:lnTo>
                <a:lnTo>
                  <a:pt x="3058153" y="898731"/>
                </a:lnTo>
                <a:close/>
                <a:moveTo>
                  <a:pt x="2265559" y="765114"/>
                </a:moveTo>
                <a:lnTo>
                  <a:pt x="2265559" y="1110291"/>
                </a:lnTo>
                <a:lnTo>
                  <a:pt x="2348274" y="1076887"/>
                </a:lnTo>
                <a:cubicBezTo>
                  <a:pt x="2334687" y="1021644"/>
                  <a:pt x="2322492" y="967495"/>
                  <a:pt x="2311689" y="914439"/>
                </a:cubicBezTo>
                <a:cubicBezTo>
                  <a:pt x="2300885" y="861383"/>
                  <a:pt x="2291872" y="811608"/>
                  <a:pt x="2284647" y="765114"/>
                </a:cubicBezTo>
                <a:close/>
                <a:moveTo>
                  <a:pt x="893959" y="765114"/>
                </a:moveTo>
                <a:lnTo>
                  <a:pt x="893959" y="1110291"/>
                </a:lnTo>
                <a:lnTo>
                  <a:pt x="976674" y="1076887"/>
                </a:lnTo>
                <a:cubicBezTo>
                  <a:pt x="963087" y="1021644"/>
                  <a:pt x="950892" y="967495"/>
                  <a:pt x="940089" y="914439"/>
                </a:cubicBezTo>
                <a:cubicBezTo>
                  <a:pt x="929286" y="861383"/>
                  <a:pt x="920272" y="811608"/>
                  <a:pt x="913047" y="765114"/>
                </a:cubicBezTo>
                <a:close/>
                <a:moveTo>
                  <a:pt x="3360381" y="693534"/>
                </a:moveTo>
                <a:lnTo>
                  <a:pt x="3649884" y="693534"/>
                </a:lnTo>
                <a:lnTo>
                  <a:pt x="3649884" y="917819"/>
                </a:lnTo>
                <a:lnTo>
                  <a:pt x="3360381" y="917819"/>
                </a:lnTo>
                <a:close/>
                <a:moveTo>
                  <a:pt x="2983392" y="424710"/>
                </a:moveTo>
                <a:lnTo>
                  <a:pt x="2983392" y="669674"/>
                </a:lnTo>
                <a:lnTo>
                  <a:pt x="3058153" y="669674"/>
                </a:lnTo>
                <a:lnTo>
                  <a:pt x="3058153" y="424710"/>
                </a:lnTo>
                <a:close/>
                <a:moveTo>
                  <a:pt x="5342772" y="349948"/>
                </a:moveTo>
                <a:cubicBezTo>
                  <a:pt x="5285342" y="348755"/>
                  <a:pt x="5244316" y="378183"/>
                  <a:pt x="5219694" y="438231"/>
                </a:cubicBezTo>
                <a:cubicBezTo>
                  <a:pt x="5195072" y="498279"/>
                  <a:pt x="5183075" y="596105"/>
                  <a:pt x="5183705" y="731710"/>
                </a:cubicBezTo>
                <a:cubicBezTo>
                  <a:pt x="5183075" y="866487"/>
                  <a:pt x="5195072" y="963584"/>
                  <a:pt x="5219694" y="1023002"/>
                </a:cubicBezTo>
                <a:cubicBezTo>
                  <a:pt x="5244316" y="1082421"/>
                  <a:pt x="5285342" y="1111517"/>
                  <a:pt x="5342772" y="1110291"/>
                </a:cubicBezTo>
                <a:cubicBezTo>
                  <a:pt x="5400203" y="1111716"/>
                  <a:pt x="5441229" y="1083017"/>
                  <a:pt x="5465851" y="1024195"/>
                </a:cubicBezTo>
                <a:cubicBezTo>
                  <a:pt x="5490473" y="965374"/>
                  <a:pt x="5502470" y="867879"/>
                  <a:pt x="5501840" y="731710"/>
                </a:cubicBezTo>
                <a:cubicBezTo>
                  <a:pt x="5502470" y="594713"/>
                  <a:pt x="5490473" y="496489"/>
                  <a:pt x="5465851" y="437038"/>
                </a:cubicBezTo>
                <a:cubicBezTo>
                  <a:pt x="5441229" y="377586"/>
                  <a:pt x="5400203" y="348556"/>
                  <a:pt x="5342772" y="349948"/>
                </a:cubicBezTo>
                <a:close/>
                <a:moveTo>
                  <a:pt x="6538903" y="141570"/>
                </a:moveTo>
                <a:lnTo>
                  <a:pt x="7157675" y="141570"/>
                </a:lnTo>
                <a:lnTo>
                  <a:pt x="7189489" y="297456"/>
                </a:lnTo>
                <a:lnTo>
                  <a:pt x="7189489" y="340404"/>
                </a:lnTo>
                <a:lnTo>
                  <a:pt x="6872945" y="1315488"/>
                </a:lnTo>
                <a:lnTo>
                  <a:pt x="6825224" y="1350483"/>
                </a:lnTo>
                <a:lnTo>
                  <a:pt x="6600939" y="1318669"/>
                </a:lnTo>
                <a:lnTo>
                  <a:pt x="6600939" y="1288446"/>
                </a:lnTo>
                <a:lnTo>
                  <a:pt x="6919074" y="367446"/>
                </a:lnTo>
                <a:lnTo>
                  <a:pt x="6502317" y="367446"/>
                </a:lnTo>
                <a:cubicBezTo>
                  <a:pt x="6502251" y="334903"/>
                  <a:pt x="6501985" y="302559"/>
                  <a:pt x="6501522" y="270414"/>
                </a:cubicBezTo>
                <a:cubicBezTo>
                  <a:pt x="6501058" y="238269"/>
                  <a:pt x="6500793" y="205926"/>
                  <a:pt x="6500727" y="173383"/>
                </a:cubicBezTo>
                <a:close/>
                <a:moveTo>
                  <a:pt x="6167980" y="141570"/>
                </a:moveTo>
                <a:lnTo>
                  <a:pt x="6373177" y="141570"/>
                </a:lnTo>
                <a:lnTo>
                  <a:pt x="6373177" y="1318669"/>
                </a:lnTo>
                <a:lnTo>
                  <a:pt x="6099581" y="1318669"/>
                </a:lnTo>
                <a:lnTo>
                  <a:pt x="6099581" y="434254"/>
                </a:lnTo>
                <a:lnTo>
                  <a:pt x="6093218" y="434254"/>
                </a:lnTo>
                <a:lnTo>
                  <a:pt x="5910291" y="510606"/>
                </a:lnTo>
                <a:lnTo>
                  <a:pt x="5875296" y="510606"/>
                </a:lnTo>
                <a:lnTo>
                  <a:pt x="5835530" y="388124"/>
                </a:lnTo>
                <a:lnTo>
                  <a:pt x="5841892" y="351539"/>
                </a:lnTo>
                <a:close/>
                <a:moveTo>
                  <a:pt x="5342772" y="125663"/>
                </a:moveTo>
                <a:cubicBezTo>
                  <a:pt x="5483911" y="126259"/>
                  <a:pt x="5590951" y="177956"/>
                  <a:pt x="5663890" y="280754"/>
                </a:cubicBezTo>
                <a:cubicBezTo>
                  <a:pt x="5736829" y="383551"/>
                  <a:pt x="5773481" y="533870"/>
                  <a:pt x="5773845" y="731710"/>
                </a:cubicBezTo>
                <a:cubicBezTo>
                  <a:pt x="5773481" y="928722"/>
                  <a:pt x="5736829" y="1078312"/>
                  <a:pt x="5663890" y="1180479"/>
                </a:cubicBezTo>
                <a:cubicBezTo>
                  <a:pt x="5590951" y="1282647"/>
                  <a:pt x="5483911" y="1334013"/>
                  <a:pt x="5342772" y="1334576"/>
                </a:cubicBezTo>
                <a:cubicBezTo>
                  <a:pt x="5201567" y="1334013"/>
                  <a:pt x="5094263" y="1282647"/>
                  <a:pt x="5020859" y="1180479"/>
                </a:cubicBezTo>
                <a:cubicBezTo>
                  <a:pt x="4947456" y="1078312"/>
                  <a:pt x="4910539" y="928722"/>
                  <a:pt x="4910109" y="731710"/>
                </a:cubicBezTo>
                <a:cubicBezTo>
                  <a:pt x="4910539" y="533870"/>
                  <a:pt x="4947456" y="383551"/>
                  <a:pt x="5020859" y="280754"/>
                </a:cubicBezTo>
                <a:cubicBezTo>
                  <a:pt x="5094263" y="177956"/>
                  <a:pt x="5201567" y="126259"/>
                  <a:pt x="5342772" y="125663"/>
                </a:cubicBezTo>
                <a:close/>
                <a:moveTo>
                  <a:pt x="4439298" y="125663"/>
                </a:moveTo>
                <a:cubicBezTo>
                  <a:pt x="4561083" y="125762"/>
                  <a:pt x="4652746" y="153003"/>
                  <a:pt x="4714286" y="207384"/>
                </a:cubicBezTo>
                <a:cubicBezTo>
                  <a:pt x="4775825" y="261765"/>
                  <a:pt x="4806644" y="342691"/>
                  <a:pt x="4806743" y="450161"/>
                </a:cubicBezTo>
                <a:cubicBezTo>
                  <a:pt x="4807241" y="530589"/>
                  <a:pt x="4787556" y="602368"/>
                  <a:pt x="4747690" y="665498"/>
                </a:cubicBezTo>
                <a:cubicBezTo>
                  <a:pt x="4707823" y="728628"/>
                  <a:pt x="4644793" y="787284"/>
                  <a:pt x="4558598" y="841467"/>
                </a:cubicBezTo>
                <a:cubicBezTo>
                  <a:pt x="4477441" y="893926"/>
                  <a:pt x="4424219" y="933361"/>
                  <a:pt x="4398934" y="959773"/>
                </a:cubicBezTo>
                <a:cubicBezTo>
                  <a:pt x="4373649" y="986185"/>
                  <a:pt x="4362183" y="1014088"/>
                  <a:pt x="4364536" y="1043482"/>
                </a:cubicBezTo>
                <a:lnTo>
                  <a:pt x="4364536" y="1091203"/>
                </a:lnTo>
                <a:lnTo>
                  <a:pt x="4797199" y="1091203"/>
                </a:lnTo>
                <a:lnTo>
                  <a:pt x="4797199" y="1318669"/>
                </a:lnTo>
                <a:lnTo>
                  <a:pt x="4095712" y="1318669"/>
                </a:lnTo>
                <a:lnTo>
                  <a:pt x="4095712" y="1110291"/>
                </a:lnTo>
                <a:cubicBezTo>
                  <a:pt x="4094453" y="1019092"/>
                  <a:pt x="4114469" y="942209"/>
                  <a:pt x="4155760" y="879643"/>
                </a:cubicBezTo>
                <a:cubicBezTo>
                  <a:pt x="4197051" y="817076"/>
                  <a:pt x="4267174" y="757691"/>
                  <a:pt x="4366127" y="701487"/>
                </a:cubicBezTo>
                <a:cubicBezTo>
                  <a:pt x="4427368" y="665929"/>
                  <a:pt x="4470713" y="631663"/>
                  <a:pt x="4496164" y="598690"/>
                </a:cubicBezTo>
                <a:cubicBezTo>
                  <a:pt x="4521615" y="565717"/>
                  <a:pt x="4533943" y="527872"/>
                  <a:pt x="4533147" y="485155"/>
                </a:cubicBezTo>
                <a:cubicBezTo>
                  <a:pt x="4533644" y="437767"/>
                  <a:pt x="4519527" y="403302"/>
                  <a:pt x="4490796" y="381762"/>
                </a:cubicBezTo>
                <a:cubicBezTo>
                  <a:pt x="4462064" y="360221"/>
                  <a:pt x="4415736" y="349617"/>
                  <a:pt x="4351811" y="349948"/>
                </a:cubicBezTo>
                <a:cubicBezTo>
                  <a:pt x="4319633" y="350047"/>
                  <a:pt x="4285367" y="353030"/>
                  <a:pt x="4249013" y="358896"/>
                </a:cubicBezTo>
                <a:cubicBezTo>
                  <a:pt x="4212659" y="364761"/>
                  <a:pt x="4176405" y="372913"/>
                  <a:pt x="4140251" y="383352"/>
                </a:cubicBezTo>
                <a:lnTo>
                  <a:pt x="4119572" y="168611"/>
                </a:lnTo>
                <a:cubicBezTo>
                  <a:pt x="4178030" y="154295"/>
                  <a:pt x="4234498" y="143558"/>
                  <a:pt x="4288979" y="136400"/>
                </a:cubicBezTo>
                <a:cubicBezTo>
                  <a:pt x="4343460" y="129242"/>
                  <a:pt x="4393566" y="125663"/>
                  <a:pt x="4439298" y="125663"/>
                </a:cubicBezTo>
                <a:close/>
                <a:moveTo>
                  <a:pt x="1826533" y="52492"/>
                </a:moveTo>
                <a:lnTo>
                  <a:pt x="2602782" y="52492"/>
                </a:lnTo>
                <a:lnTo>
                  <a:pt x="2602782" y="251326"/>
                </a:lnTo>
                <a:lnTo>
                  <a:pt x="2039683" y="251326"/>
                </a:lnTo>
                <a:lnTo>
                  <a:pt x="2039683" y="313363"/>
                </a:lnTo>
                <a:lnTo>
                  <a:pt x="2590057" y="313363"/>
                </a:lnTo>
                <a:lnTo>
                  <a:pt x="2590057" y="505834"/>
                </a:lnTo>
                <a:lnTo>
                  <a:pt x="2039683" y="505834"/>
                </a:lnTo>
                <a:lnTo>
                  <a:pt x="2039683" y="567871"/>
                </a:lnTo>
                <a:lnTo>
                  <a:pt x="2599601" y="567871"/>
                </a:lnTo>
                <a:lnTo>
                  <a:pt x="2599601" y="765114"/>
                </a:lnTo>
                <a:lnTo>
                  <a:pt x="2478709" y="765114"/>
                </a:lnTo>
                <a:cubicBezTo>
                  <a:pt x="2483581" y="795337"/>
                  <a:pt x="2489347" y="825958"/>
                  <a:pt x="2496008" y="856976"/>
                </a:cubicBezTo>
                <a:cubicBezTo>
                  <a:pt x="2502669" y="887994"/>
                  <a:pt x="2509628" y="919410"/>
                  <a:pt x="2516885" y="951223"/>
                </a:cubicBezTo>
                <a:lnTo>
                  <a:pt x="2604373" y="901912"/>
                </a:lnTo>
                <a:lnTo>
                  <a:pt x="2687088" y="1100747"/>
                </a:lnTo>
                <a:lnTo>
                  <a:pt x="2577331" y="1162783"/>
                </a:lnTo>
                <a:cubicBezTo>
                  <a:pt x="2590223" y="1202848"/>
                  <a:pt x="2602617" y="1238439"/>
                  <a:pt x="2614513" y="1269557"/>
                </a:cubicBezTo>
                <a:cubicBezTo>
                  <a:pt x="2626410" y="1300675"/>
                  <a:pt x="2636816" y="1325529"/>
                  <a:pt x="2645730" y="1344120"/>
                </a:cubicBezTo>
                <a:lnTo>
                  <a:pt x="2458031" y="1422063"/>
                </a:lnTo>
                <a:cubicBezTo>
                  <a:pt x="2441163" y="1381136"/>
                  <a:pt x="2424395" y="1335338"/>
                  <a:pt x="2407726" y="1284669"/>
                </a:cubicBezTo>
                <a:cubicBezTo>
                  <a:pt x="2391056" y="1233999"/>
                  <a:pt x="2375481" y="1180645"/>
                  <a:pt x="2361000" y="1124607"/>
                </a:cubicBezTo>
                <a:lnTo>
                  <a:pt x="2361000" y="1313897"/>
                </a:lnTo>
                <a:lnTo>
                  <a:pt x="2082631" y="1404566"/>
                </a:lnTo>
                <a:lnTo>
                  <a:pt x="2082631" y="765114"/>
                </a:lnTo>
                <a:lnTo>
                  <a:pt x="2039683" y="765114"/>
                </a:lnTo>
                <a:lnTo>
                  <a:pt x="2039683" y="1415700"/>
                </a:lnTo>
                <a:lnTo>
                  <a:pt x="1826533" y="1415700"/>
                </a:lnTo>
                <a:close/>
                <a:moveTo>
                  <a:pt x="454933" y="52492"/>
                </a:moveTo>
                <a:lnTo>
                  <a:pt x="1231183" y="52492"/>
                </a:lnTo>
                <a:lnTo>
                  <a:pt x="1231183" y="251326"/>
                </a:lnTo>
                <a:lnTo>
                  <a:pt x="668084" y="251326"/>
                </a:lnTo>
                <a:lnTo>
                  <a:pt x="668084" y="313363"/>
                </a:lnTo>
                <a:lnTo>
                  <a:pt x="1218457" y="313363"/>
                </a:lnTo>
                <a:lnTo>
                  <a:pt x="1218457" y="505834"/>
                </a:lnTo>
                <a:lnTo>
                  <a:pt x="668084" y="505834"/>
                </a:lnTo>
                <a:lnTo>
                  <a:pt x="668084" y="567871"/>
                </a:lnTo>
                <a:lnTo>
                  <a:pt x="1228001" y="567871"/>
                </a:lnTo>
                <a:lnTo>
                  <a:pt x="1228001" y="765114"/>
                </a:lnTo>
                <a:lnTo>
                  <a:pt x="1107110" y="765114"/>
                </a:lnTo>
                <a:cubicBezTo>
                  <a:pt x="1111981" y="795337"/>
                  <a:pt x="1117747" y="825958"/>
                  <a:pt x="1124408" y="856976"/>
                </a:cubicBezTo>
                <a:cubicBezTo>
                  <a:pt x="1131069" y="887994"/>
                  <a:pt x="1138028" y="919410"/>
                  <a:pt x="1145286" y="951223"/>
                </a:cubicBezTo>
                <a:lnTo>
                  <a:pt x="1232773" y="901912"/>
                </a:lnTo>
                <a:lnTo>
                  <a:pt x="1315488" y="1100747"/>
                </a:lnTo>
                <a:lnTo>
                  <a:pt x="1205732" y="1162783"/>
                </a:lnTo>
                <a:cubicBezTo>
                  <a:pt x="1218623" y="1202848"/>
                  <a:pt x="1231017" y="1238439"/>
                  <a:pt x="1242914" y="1269557"/>
                </a:cubicBezTo>
                <a:cubicBezTo>
                  <a:pt x="1254811" y="1300675"/>
                  <a:pt x="1265216" y="1325529"/>
                  <a:pt x="1274131" y="1344120"/>
                </a:cubicBezTo>
                <a:lnTo>
                  <a:pt x="1086431" y="1422063"/>
                </a:lnTo>
                <a:cubicBezTo>
                  <a:pt x="1069563" y="1381136"/>
                  <a:pt x="1052795" y="1335338"/>
                  <a:pt x="1036126" y="1284669"/>
                </a:cubicBezTo>
                <a:cubicBezTo>
                  <a:pt x="1019457" y="1233999"/>
                  <a:pt x="1003882" y="1180645"/>
                  <a:pt x="989400" y="1124607"/>
                </a:cubicBezTo>
                <a:lnTo>
                  <a:pt x="989400" y="1313897"/>
                </a:lnTo>
                <a:lnTo>
                  <a:pt x="711032" y="1404566"/>
                </a:lnTo>
                <a:lnTo>
                  <a:pt x="711032" y="765114"/>
                </a:lnTo>
                <a:lnTo>
                  <a:pt x="668084" y="765114"/>
                </a:lnTo>
                <a:lnTo>
                  <a:pt x="668084" y="1415700"/>
                </a:lnTo>
                <a:lnTo>
                  <a:pt x="454933" y="1415700"/>
                </a:lnTo>
                <a:close/>
                <a:moveTo>
                  <a:pt x="1479766" y="31813"/>
                </a:moveTo>
                <a:lnTo>
                  <a:pt x="1721548" y="31813"/>
                </a:lnTo>
                <a:lnTo>
                  <a:pt x="1721548" y="273596"/>
                </a:lnTo>
                <a:lnTo>
                  <a:pt x="1789947" y="273596"/>
                </a:lnTo>
                <a:lnTo>
                  <a:pt x="1789947" y="483565"/>
                </a:lnTo>
                <a:lnTo>
                  <a:pt x="1721548" y="483565"/>
                </a:lnTo>
                <a:lnTo>
                  <a:pt x="1721548" y="687171"/>
                </a:lnTo>
                <a:lnTo>
                  <a:pt x="1797901" y="666492"/>
                </a:lnTo>
                <a:lnTo>
                  <a:pt x="1797901" y="905094"/>
                </a:lnTo>
                <a:lnTo>
                  <a:pt x="1721548" y="925772"/>
                </a:lnTo>
                <a:lnTo>
                  <a:pt x="1721548" y="1415700"/>
                </a:lnTo>
                <a:lnTo>
                  <a:pt x="1428864" y="1415700"/>
                </a:lnTo>
                <a:lnTo>
                  <a:pt x="1479766" y="1344120"/>
                </a:lnTo>
                <a:lnTo>
                  <a:pt x="1479766" y="992581"/>
                </a:lnTo>
                <a:lnTo>
                  <a:pt x="1371600" y="1021213"/>
                </a:lnTo>
                <a:lnTo>
                  <a:pt x="1371600" y="782612"/>
                </a:lnTo>
                <a:lnTo>
                  <a:pt x="1479766" y="753979"/>
                </a:lnTo>
                <a:lnTo>
                  <a:pt x="1479766" y="483565"/>
                </a:lnTo>
                <a:lnTo>
                  <a:pt x="1384326" y="483565"/>
                </a:lnTo>
                <a:lnTo>
                  <a:pt x="1384326" y="273596"/>
                </a:lnTo>
                <a:lnTo>
                  <a:pt x="1479766" y="273596"/>
                </a:lnTo>
                <a:close/>
                <a:moveTo>
                  <a:pt x="108166" y="31813"/>
                </a:moveTo>
                <a:lnTo>
                  <a:pt x="349949" y="31813"/>
                </a:lnTo>
                <a:lnTo>
                  <a:pt x="349949" y="273596"/>
                </a:lnTo>
                <a:lnTo>
                  <a:pt x="418348" y="273596"/>
                </a:lnTo>
                <a:lnTo>
                  <a:pt x="418348" y="483565"/>
                </a:lnTo>
                <a:lnTo>
                  <a:pt x="349949" y="483565"/>
                </a:lnTo>
                <a:lnTo>
                  <a:pt x="349949" y="687171"/>
                </a:lnTo>
                <a:lnTo>
                  <a:pt x="426301" y="666492"/>
                </a:lnTo>
                <a:lnTo>
                  <a:pt x="426301" y="905094"/>
                </a:lnTo>
                <a:lnTo>
                  <a:pt x="349949" y="925772"/>
                </a:lnTo>
                <a:lnTo>
                  <a:pt x="349949" y="1415700"/>
                </a:lnTo>
                <a:lnTo>
                  <a:pt x="57264" y="1415700"/>
                </a:lnTo>
                <a:lnTo>
                  <a:pt x="108166" y="1344120"/>
                </a:lnTo>
                <a:lnTo>
                  <a:pt x="108166" y="992581"/>
                </a:lnTo>
                <a:lnTo>
                  <a:pt x="0" y="1021213"/>
                </a:lnTo>
                <a:lnTo>
                  <a:pt x="0" y="782612"/>
                </a:lnTo>
                <a:lnTo>
                  <a:pt x="108166" y="753979"/>
                </a:lnTo>
                <a:lnTo>
                  <a:pt x="108166" y="483565"/>
                </a:lnTo>
                <a:lnTo>
                  <a:pt x="12725" y="483565"/>
                </a:lnTo>
                <a:lnTo>
                  <a:pt x="12725" y="273596"/>
                </a:lnTo>
                <a:lnTo>
                  <a:pt x="108166" y="273596"/>
                </a:lnTo>
                <a:close/>
                <a:moveTo>
                  <a:pt x="2937262" y="0"/>
                </a:moveTo>
                <a:lnTo>
                  <a:pt x="3166319" y="0"/>
                </a:lnTo>
                <a:lnTo>
                  <a:pt x="3132915" y="189290"/>
                </a:lnTo>
                <a:lnTo>
                  <a:pt x="3269713" y="189290"/>
                </a:lnTo>
                <a:lnTo>
                  <a:pt x="3269713" y="362674"/>
                </a:lnTo>
                <a:lnTo>
                  <a:pt x="3452641" y="14316"/>
                </a:lnTo>
                <a:lnTo>
                  <a:pt x="3656247" y="65217"/>
                </a:lnTo>
                <a:lnTo>
                  <a:pt x="3595801" y="181337"/>
                </a:lnTo>
                <a:lnTo>
                  <a:pt x="3945750" y="181337"/>
                </a:lnTo>
                <a:lnTo>
                  <a:pt x="3945750" y="1412519"/>
                </a:lnTo>
                <a:lnTo>
                  <a:pt x="3643522" y="1412519"/>
                </a:lnTo>
                <a:lnTo>
                  <a:pt x="3700786" y="1328213"/>
                </a:lnTo>
                <a:lnTo>
                  <a:pt x="3700786" y="405622"/>
                </a:lnTo>
                <a:lnTo>
                  <a:pt x="3481273" y="405622"/>
                </a:lnTo>
                <a:lnTo>
                  <a:pt x="3381060" y="599684"/>
                </a:lnTo>
                <a:lnTo>
                  <a:pt x="3269713" y="515378"/>
                </a:lnTo>
                <a:lnTo>
                  <a:pt x="3269713" y="1412519"/>
                </a:lnTo>
                <a:lnTo>
                  <a:pt x="2771832" y="1412519"/>
                </a:lnTo>
                <a:lnTo>
                  <a:pt x="2771832" y="189290"/>
                </a:lnTo>
                <a:lnTo>
                  <a:pt x="2902267" y="189290"/>
                </a:lnTo>
                <a:close/>
              </a:path>
            </a:pathLst>
          </a:custGeom>
          <a:solidFill>
            <a:srgbClr val="0589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000" b="0" i="0" u="none" strike="noStrike" cap="none" normalizeH="0" baseline="0" dirty="0">
              <a:solidFill>
                <a:srgbClr val="0589F7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790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79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48966BA6-F546-4E07-88D2-7FFEBCA575F6}"/>
              </a:ext>
            </a:extLst>
          </p:cNvPr>
          <p:cNvSpPr/>
          <p:nvPr/>
        </p:nvSpPr>
        <p:spPr>
          <a:xfrm>
            <a:off x="841828" y="1752600"/>
            <a:ext cx="10559144" cy="3352800"/>
          </a:xfrm>
          <a:prstGeom prst="roundRect">
            <a:avLst>
              <a:gd name="adj" fmla="val 8495"/>
            </a:avLst>
          </a:prstGeom>
          <a:solidFill>
            <a:schemeClr val="bg1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3C9480A-ABF2-4BDC-B820-DB13FECE1F53}"/>
              </a:ext>
            </a:extLst>
          </p:cNvPr>
          <p:cNvSpPr/>
          <p:nvPr/>
        </p:nvSpPr>
        <p:spPr>
          <a:xfrm>
            <a:off x="1344641" y="1568670"/>
            <a:ext cx="2000250" cy="53185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88046BB-9E63-4244-ABD4-0A9128B98455}"/>
              </a:ext>
            </a:extLst>
          </p:cNvPr>
          <p:cNvSpPr/>
          <p:nvPr/>
        </p:nvSpPr>
        <p:spPr>
          <a:xfrm>
            <a:off x="1286683" y="1504948"/>
            <a:ext cx="2000250" cy="53185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_文本框 28">
            <a:extLst>
              <a:ext uri="{FF2B5EF4-FFF2-40B4-BE49-F238E27FC236}">
                <a16:creationId xmlns:a16="http://schemas.microsoft.com/office/drawing/2014/main" xmlns="" id="{A5BB27DE-DBD6-44B1-9439-14D9B5BEA2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75245" y="2609269"/>
            <a:ext cx="9119388" cy="1561566"/>
          </a:xfrm>
          <a:custGeom>
            <a:avLst/>
            <a:gdLst/>
            <a:ahLst/>
            <a:cxnLst/>
            <a:rect l="l" t="t" r="r" b="b"/>
            <a:pathLst>
              <a:path w="9119388" h="1561566">
                <a:moveTo>
                  <a:pt x="4955667" y="990219"/>
                </a:moveTo>
                <a:lnTo>
                  <a:pt x="4955667" y="1298676"/>
                </a:lnTo>
                <a:lnTo>
                  <a:pt x="5038039" y="1298676"/>
                </a:lnTo>
                <a:lnTo>
                  <a:pt x="5038039" y="990219"/>
                </a:lnTo>
                <a:close/>
                <a:moveTo>
                  <a:pt x="7233818" y="974445"/>
                </a:moveTo>
                <a:lnTo>
                  <a:pt x="7482687" y="974445"/>
                </a:lnTo>
                <a:lnTo>
                  <a:pt x="7482687" y="1239088"/>
                </a:lnTo>
                <a:lnTo>
                  <a:pt x="7233818" y="1239088"/>
                </a:lnTo>
                <a:close/>
                <a:moveTo>
                  <a:pt x="6930618" y="974445"/>
                </a:moveTo>
                <a:lnTo>
                  <a:pt x="7179487" y="974445"/>
                </a:lnTo>
                <a:lnTo>
                  <a:pt x="7179487" y="1239088"/>
                </a:lnTo>
                <a:lnTo>
                  <a:pt x="6930618" y="1239088"/>
                </a:lnTo>
                <a:close/>
                <a:moveTo>
                  <a:pt x="6615151" y="974445"/>
                </a:moveTo>
                <a:lnTo>
                  <a:pt x="6872782" y="974445"/>
                </a:lnTo>
                <a:lnTo>
                  <a:pt x="6872782" y="1305687"/>
                </a:lnTo>
                <a:lnTo>
                  <a:pt x="7480934" y="1305687"/>
                </a:lnTo>
                <a:lnTo>
                  <a:pt x="7563307" y="1240841"/>
                </a:lnTo>
                <a:lnTo>
                  <a:pt x="7563307" y="1559814"/>
                </a:lnTo>
                <a:lnTo>
                  <a:pt x="6615151" y="1559814"/>
                </a:lnTo>
                <a:close/>
                <a:moveTo>
                  <a:pt x="6329477" y="969188"/>
                </a:moveTo>
                <a:lnTo>
                  <a:pt x="6573088" y="988466"/>
                </a:lnTo>
                <a:lnTo>
                  <a:pt x="6527520" y="1523009"/>
                </a:lnTo>
                <a:lnTo>
                  <a:pt x="6276899" y="1507236"/>
                </a:lnTo>
                <a:close/>
                <a:moveTo>
                  <a:pt x="1626184" y="790422"/>
                </a:moveTo>
                <a:lnTo>
                  <a:pt x="1950415" y="790422"/>
                </a:lnTo>
                <a:lnTo>
                  <a:pt x="1950415" y="1104138"/>
                </a:lnTo>
                <a:cubicBezTo>
                  <a:pt x="1947896" y="1155219"/>
                  <a:pt x="1961259" y="1202904"/>
                  <a:pt x="1990506" y="1247194"/>
                </a:cubicBezTo>
                <a:cubicBezTo>
                  <a:pt x="2019753" y="1291483"/>
                  <a:pt x="2079998" y="1315070"/>
                  <a:pt x="2171243" y="1317955"/>
                </a:cubicBezTo>
                <a:lnTo>
                  <a:pt x="2945892" y="1317955"/>
                </a:lnTo>
                <a:lnTo>
                  <a:pt x="2945892" y="1561566"/>
                </a:lnTo>
                <a:lnTo>
                  <a:pt x="2081860" y="1561566"/>
                </a:lnTo>
                <a:cubicBezTo>
                  <a:pt x="2036621" y="1561530"/>
                  <a:pt x="1993026" y="1551087"/>
                  <a:pt x="1951073" y="1530239"/>
                </a:cubicBezTo>
                <a:cubicBezTo>
                  <a:pt x="1909120" y="1509390"/>
                  <a:pt x="1872096" y="1478354"/>
                  <a:pt x="1840001" y="1437132"/>
                </a:cubicBezTo>
                <a:lnTo>
                  <a:pt x="1712062" y="1551051"/>
                </a:lnTo>
                <a:lnTo>
                  <a:pt x="1556080" y="1347749"/>
                </a:lnTo>
                <a:lnTo>
                  <a:pt x="1708557" y="1207541"/>
                </a:lnTo>
                <a:lnTo>
                  <a:pt x="1708557" y="1049807"/>
                </a:lnTo>
                <a:lnTo>
                  <a:pt x="1626184" y="1049807"/>
                </a:lnTo>
                <a:close/>
                <a:moveTo>
                  <a:pt x="5371033" y="764133"/>
                </a:moveTo>
                <a:lnTo>
                  <a:pt x="5690006" y="764133"/>
                </a:lnTo>
                <a:lnTo>
                  <a:pt x="5690006" y="1011250"/>
                </a:lnTo>
                <a:lnTo>
                  <a:pt x="5371033" y="1011250"/>
                </a:lnTo>
                <a:close/>
                <a:moveTo>
                  <a:pt x="762381" y="706298"/>
                </a:moveTo>
                <a:lnTo>
                  <a:pt x="976198" y="706298"/>
                </a:lnTo>
                <a:lnTo>
                  <a:pt x="976198" y="1133932"/>
                </a:lnTo>
                <a:lnTo>
                  <a:pt x="762381" y="1133932"/>
                </a:lnTo>
                <a:close/>
                <a:moveTo>
                  <a:pt x="2115159" y="683514"/>
                </a:moveTo>
                <a:lnTo>
                  <a:pt x="2360524" y="683514"/>
                </a:lnTo>
                <a:lnTo>
                  <a:pt x="2360524" y="1021766"/>
                </a:lnTo>
                <a:lnTo>
                  <a:pt x="2115159" y="1021766"/>
                </a:lnTo>
                <a:close/>
                <a:moveTo>
                  <a:pt x="7055053" y="560832"/>
                </a:moveTo>
                <a:lnTo>
                  <a:pt x="7055053" y="655472"/>
                </a:lnTo>
                <a:lnTo>
                  <a:pt x="7184745" y="655472"/>
                </a:lnTo>
                <a:lnTo>
                  <a:pt x="7184745" y="560832"/>
                </a:lnTo>
                <a:close/>
                <a:moveTo>
                  <a:pt x="6674739" y="560832"/>
                </a:moveTo>
                <a:lnTo>
                  <a:pt x="6674739" y="655472"/>
                </a:lnTo>
                <a:lnTo>
                  <a:pt x="6807936" y="655472"/>
                </a:lnTo>
                <a:lnTo>
                  <a:pt x="6807936" y="560832"/>
                </a:lnTo>
                <a:close/>
                <a:moveTo>
                  <a:pt x="4955667" y="467944"/>
                </a:moveTo>
                <a:lnTo>
                  <a:pt x="4955667" y="737844"/>
                </a:lnTo>
                <a:lnTo>
                  <a:pt x="5038039" y="737844"/>
                </a:lnTo>
                <a:lnTo>
                  <a:pt x="5038039" y="467944"/>
                </a:lnTo>
                <a:close/>
                <a:moveTo>
                  <a:pt x="1627937" y="432892"/>
                </a:moveTo>
                <a:lnTo>
                  <a:pt x="1934642" y="432892"/>
                </a:lnTo>
                <a:lnTo>
                  <a:pt x="1934642" y="701040"/>
                </a:lnTo>
                <a:lnTo>
                  <a:pt x="1627937" y="701040"/>
                </a:lnTo>
                <a:close/>
                <a:moveTo>
                  <a:pt x="8505977" y="361035"/>
                </a:moveTo>
                <a:lnTo>
                  <a:pt x="8505977" y="464439"/>
                </a:lnTo>
                <a:lnTo>
                  <a:pt x="8535771" y="464439"/>
                </a:lnTo>
                <a:cubicBezTo>
                  <a:pt x="8552420" y="447862"/>
                  <a:pt x="8569071" y="431066"/>
                  <a:pt x="8585720" y="414052"/>
                </a:cubicBezTo>
                <a:cubicBezTo>
                  <a:pt x="8602370" y="397037"/>
                  <a:pt x="8619019" y="379365"/>
                  <a:pt x="8635669" y="361035"/>
                </a:cubicBezTo>
                <a:close/>
                <a:moveTo>
                  <a:pt x="7055053" y="289179"/>
                </a:moveTo>
                <a:lnTo>
                  <a:pt x="7055053" y="382067"/>
                </a:lnTo>
                <a:lnTo>
                  <a:pt x="7184745" y="382067"/>
                </a:lnTo>
                <a:lnTo>
                  <a:pt x="7184745" y="289179"/>
                </a:lnTo>
                <a:close/>
                <a:moveTo>
                  <a:pt x="6674739" y="289179"/>
                </a:moveTo>
                <a:lnTo>
                  <a:pt x="6674739" y="382067"/>
                </a:lnTo>
                <a:lnTo>
                  <a:pt x="6807936" y="382067"/>
                </a:lnTo>
                <a:lnTo>
                  <a:pt x="6807936" y="289179"/>
                </a:lnTo>
                <a:close/>
                <a:moveTo>
                  <a:pt x="77114" y="205054"/>
                </a:moveTo>
                <a:lnTo>
                  <a:pt x="680009" y="205054"/>
                </a:lnTo>
                <a:cubicBezTo>
                  <a:pt x="678841" y="339237"/>
                  <a:pt x="668471" y="465206"/>
                  <a:pt x="648900" y="582958"/>
                </a:cubicBezTo>
                <a:cubicBezTo>
                  <a:pt x="629330" y="700711"/>
                  <a:pt x="602310" y="809592"/>
                  <a:pt x="567843" y="909599"/>
                </a:cubicBezTo>
                <a:cubicBezTo>
                  <a:pt x="594862" y="945308"/>
                  <a:pt x="623633" y="984742"/>
                  <a:pt x="654158" y="1027900"/>
                </a:cubicBezTo>
                <a:cubicBezTo>
                  <a:pt x="684682" y="1071057"/>
                  <a:pt x="717836" y="1119254"/>
                  <a:pt x="753618" y="1172489"/>
                </a:cubicBezTo>
                <a:lnTo>
                  <a:pt x="534543" y="1330223"/>
                </a:lnTo>
                <a:lnTo>
                  <a:pt x="441655" y="1193520"/>
                </a:lnTo>
                <a:cubicBezTo>
                  <a:pt x="399337" y="1268115"/>
                  <a:pt x="354719" y="1333619"/>
                  <a:pt x="307800" y="1390031"/>
                </a:cubicBezTo>
                <a:cubicBezTo>
                  <a:pt x="260882" y="1446443"/>
                  <a:pt x="213197" y="1493105"/>
                  <a:pt x="164744" y="1530020"/>
                </a:cubicBezTo>
                <a:lnTo>
                  <a:pt x="0" y="1344244"/>
                </a:lnTo>
                <a:cubicBezTo>
                  <a:pt x="55426" y="1293346"/>
                  <a:pt x="106689" y="1236532"/>
                  <a:pt x="153791" y="1173804"/>
                </a:cubicBezTo>
                <a:cubicBezTo>
                  <a:pt x="200892" y="1111075"/>
                  <a:pt x="242516" y="1042870"/>
                  <a:pt x="278664" y="969188"/>
                </a:cubicBezTo>
                <a:cubicBezTo>
                  <a:pt x="246898" y="928914"/>
                  <a:pt x="211846" y="885464"/>
                  <a:pt x="173508" y="838838"/>
                </a:cubicBezTo>
                <a:cubicBezTo>
                  <a:pt x="135169" y="792212"/>
                  <a:pt x="89602" y="736932"/>
                  <a:pt x="36805" y="672998"/>
                </a:cubicBezTo>
                <a:lnTo>
                  <a:pt x="229591" y="518769"/>
                </a:lnTo>
                <a:cubicBezTo>
                  <a:pt x="257559" y="548381"/>
                  <a:pt x="283994" y="576350"/>
                  <a:pt x="308896" y="602675"/>
                </a:cubicBezTo>
                <a:cubicBezTo>
                  <a:pt x="333797" y="629001"/>
                  <a:pt x="357603" y="654778"/>
                  <a:pt x="380314" y="680009"/>
                </a:cubicBezTo>
                <a:cubicBezTo>
                  <a:pt x="389114" y="641524"/>
                  <a:pt x="396489" y="602383"/>
                  <a:pt x="402441" y="562584"/>
                </a:cubicBezTo>
                <a:cubicBezTo>
                  <a:pt x="408392" y="522786"/>
                  <a:pt x="412701" y="481892"/>
                  <a:pt x="415366" y="439902"/>
                </a:cubicBezTo>
                <a:lnTo>
                  <a:pt x="77114" y="439902"/>
                </a:lnTo>
                <a:close/>
                <a:moveTo>
                  <a:pt x="1627937" y="73609"/>
                </a:moveTo>
                <a:lnTo>
                  <a:pt x="1934642" y="73609"/>
                </a:lnTo>
                <a:lnTo>
                  <a:pt x="1934642" y="343509"/>
                </a:lnTo>
                <a:lnTo>
                  <a:pt x="1627937" y="343509"/>
                </a:lnTo>
                <a:close/>
                <a:moveTo>
                  <a:pt x="2456917" y="49073"/>
                </a:moveTo>
                <a:lnTo>
                  <a:pt x="2737332" y="49073"/>
                </a:lnTo>
                <a:lnTo>
                  <a:pt x="2737332" y="282168"/>
                </a:lnTo>
                <a:lnTo>
                  <a:pt x="2881045" y="282168"/>
                </a:lnTo>
                <a:lnTo>
                  <a:pt x="2881045" y="538048"/>
                </a:lnTo>
                <a:lnTo>
                  <a:pt x="2737332" y="538048"/>
                </a:lnTo>
                <a:lnTo>
                  <a:pt x="2737332" y="1268882"/>
                </a:lnTo>
                <a:lnTo>
                  <a:pt x="2406091" y="1268882"/>
                </a:lnTo>
                <a:lnTo>
                  <a:pt x="2456917" y="1193520"/>
                </a:lnTo>
                <a:lnTo>
                  <a:pt x="2456917" y="538048"/>
                </a:lnTo>
                <a:lnTo>
                  <a:pt x="2020519" y="538048"/>
                </a:lnTo>
                <a:lnTo>
                  <a:pt x="2020519" y="282168"/>
                </a:lnTo>
                <a:lnTo>
                  <a:pt x="2456917" y="282168"/>
                </a:lnTo>
                <a:close/>
                <a:moveTo>
                  <a:pt x="6415354" y="45567"/>
                </a:moveTo>
                <a:lnTo>
                  <a:pt x="7426603" y="45567"/>
                </a:lnTo>
                <a:lnTo>
                  <a:pt x="7426603" y="879805"/>
                </a:lnTo>
                <a:lnTo>
                  <a:pt x="6415354" y="879805"/>
                </a:lnTo>
                <a:close/>
                <a:moveTo>
                  <a:pt x="1023519" y="33299"/>
                </a:moveTo>
                <a:lnTo>
                  <a:pt x="1302182" y="33299"/>
                </a:lnTo>
                <a:lnTo>
                  <a:pt x="1302182" y="317220"/>
                </a:lnTo>
                <a:lnTo>
                  <a:pt x="1403833" y="317220"/>
                </a:lnTo>
                <a:lnTo>
                  <a:pt x="1403833" y="552069"/>
                </a:lnTo>
                <a:lnTo>
                  <a:pt x="1302182" y="552069"/>
                </a:lnTo>
                <a:lnTo>
                  <a:pt x="1302182" y="1558061"/>
                </a:lnTo>
                <a:lnTo>
                  <a:pt x="974446" y="1558061"/>
                </a:lnTo>
                <a:lnTo>
                  <a:pt x="1023519" y="1489710"/>
                </a:lnTo>
                <a:lnTo>
                  <a:pt x="1023519" y="552069"/>
                </a:lnTo>
                <a:lnTo>
                  <a:pt x="711556" y="552069"/>
                </a:lnTo>
                <a:lnTo>
                  <a:pt x="711556" y="317220"/>
                </a:lnTo>
                <a:lnTo>
                  <a:pt x="1023519" y="317220"/>
                </a:lnTo>
                <a:close/>
                <a:moveTo>
                  <a:pt x="8211540" y="0"/>
                </a:moveTo>
                <a:lnTo>
                  <a:pt x="8505977" y="0"/>
                </a:lnTo>
                <a:lnTo>
                  <a:pt x="8505977" y="148971"/>
                </a:lnTo>
                <a:lnTo>
                  <a:pt x="8733815" y="148971"/>
                </a:lnTo>
                <a:lnTo>
                  <a:pt x="8733815" y="248869"/>
                </a:lnTo>
                <a:cubicBezTo>
                  <a:pt x="8763609" y="213744"/>
                  <a:pt x="8792965" y="177085"/>
                  <a:pt x="8821883" y="138893"/>
                </a:cubicBezTo>
                <a:cubicBezTo>
                  <a:pt x="8850801" y="100701"/>
                  <a:pt x="8879281" y="61414"/>
                  <a:pt x="8907322" y="21031"/>
                </a:cubicBezTo>
                <a:lnTo>
                  <a:pt x="9114130" y="171755"/>
                </a:lnTo>
                <a:cubicBezTo>
                  <a:pt x="9040228" y="275450"/>
                  <a:pt x="8961945" y="373011"/>
                  <a:pt x="8879281" y="464439"/>
                </a:cubicBezTo>
                <a:lnTo>
                  <a:pt x="9119388" y="464439"/>
                </a:lnTo>
                <a:lnTo>
                  <a:pt x="9119388" y="687019"/>
                </a:lnTo>
                <a:lnTo>
                  <a:pt x="8663711" y="687019"/>
                </a:lnTo>
                <a:cubicBezTo>
                  <a:pt x="8635962" y="714768"/>
                  <a:pt x="8607336" y="741642"/>
                  <a:pt x="8577833" y="767639"/>
                </a:cubicBezTo>
                <a:lnTo>
                  <a:pt x="9005468" y="767639"/>
                </a:lnTo>
                <a:lnTo>
                  <a:pt x="9005468" y="984961"/>
                </a:lnTo>
                <a:lnTo>
                  <a:pt x="8488451" y="984961"/>
                </a:lnTo>
                <a:lnTo>
                  <a:pt x="8488451" y="1060323"/>
                </a:lnTo>
                <a:lnTo>
                  <a:pt x="9005468" y="1060323"/>
                </a:lnTo>
                <a:lnTo>
                  <a:pt x="8951137" y="1556309"/>
                </a:lnTo>
                <a:lnTo>
                  <a:pt x="8605875" y="1556309"/>
                </a:lnTo>
                <a:lnTo>
                  <a:pt x="8668969" y="1484452"/>
                </a:lnTo>
                <a:lnTo>
                  <a:pt x="8700515" y="1281150"/>
                </a:lnTo>
                <a:lnTo>
                  <a:pt x="8194014" y="1281150"/>
                </a:lnTo>
                <a:lnTo>
                  <a:pt x="8194014" y="1086612"/>
                </a:lnTo>
                <a:cubicBezTo>
                  <a:pt x="8145745" y="1122577"/>
                  <a:pt x="8099885" y="1155803"/>
                  <a:pt x="8056435" y="1186291"/>
                </a:cubicBezTo>
                <a:cubicBezTo>
                  <a:pt x="8012985" y="1216779"/>
                  <a:pt x="7972384" y="1244309"/>
                  <a:pt x="7934629" y="1268882"/>
                </a:cubicBezTo>
                <a:lnTo>
                  <a:pt x="7768132" y="1065581"/>
                </a:lnTo>
                <a:cubicBezTo>
                  <a:pt x="7853426" y="1010593"/>
                  <a:pt x="7940033" y="951881"/>
                  <a:pt x="8027955" y="889444"/>
                </a:cubicBezTo>
                <a:cubicBezTo>
                  <a:pt x="8115878" y="827008"/>
                  <a:pt x="8203361" y="759533"/>
                  <a:pt x="8290407" y="687019"/>
                </a:cubicBezTo>
                <a:lnTo>
                  <a:pt x="7832978" y="687019"/>
                </a:lnTo>
                <a:lnTo>
                  <a:pt x="7832978" y="464439"/>
                </a:lnTo>
                <a:lnTo>
                  <a:pt x="8211540" y="464439"/>
                </a:lnTo>
                <a:lnTo>
                  <a:pt x="8211540" y="361035"/>
                </a:lnTo>
                <a:lnTo>
                  <a:pt x="7962671" y="361035"/>
                </a:lnTo>
                <a:lnTo>
                  <a:pt x="7962671" y="148971"/>
                </a:lnTo>
                <a:lnTo>
                  <a:pt x="8211540" y="148971"/>
                </a:lnTo>
                <a:close/>
                <a:moveTo>
                  <a:pt x="4904842" y="0"/>
                </a:moveTo>
                <a:lnTo>
                  <a:pt x="5157216" y="0"/>
                </a:lnTo>
                <a:lnTo>
                  <a:pt x="5120411" y="208559"/>
                </a:lnTo>
                <a:lnTo>
                  <a:pt x="5271135" y="208559"/>
                </a:lnTo>
                <a:lnTo>
                  <a:pt x="5271135" y="399593"/>
                </a:lnTo>
                <a:lnTo>
                  <a:pt x="5472684" y="15773"/>
                </a:lnTo>
                <a:lnTo>
                  <a:pt x="5697016" y="71856"/>
                </a:lnTo>
                <a:lnTo>
                  <a:pt x="5630418" y="199796"/>
                </a:lnTo>
                <a:lnTo>
                  <a:pt x="6015990" y="199796"/>
                </a:lnTo>
                <a:lnTo>
                  <a:pt x="6015990" y="1556309"/>
                </a:lnTo>
                <a:lnTo>
                  <a:pt x="5682996" y="1556309"/>
                </a:lnTo>
                <a:lnTo>
                  <a:pt x="5746090" y="1463421"/>
                </a:lnTo>
                <a:lnTo>
                  <a:pt x="5746090" y="446913"/>
                </a:lnTo>
                <a:lnTo>
                  <a:pt x="5504231" y="446913"/>
                </a:lnTo>
                <a:lnTo>
                  <a:pt x="5393817" y="660730"/>
                </a:lnTo>
                <a:lnTo>
                  <a:pt x="5271135" y="567842"/>
                </a:lnTo>
                <a:lnTo>
                  <a:pt x="5271135" y="1556309"/>
                </a:lnTo>
                <a:lnTo>
                  <a:pt x="4722571" y="1556309"/>
                </a:lnTo>
                <a:lnTo>
                  <a:pt x="4722571" y="208559"/>
                </a:lnTo>
                <a:lnTo>
                  <a:pt x="4866284" y="208559"/>
                </a:lnTo>
                <a:close/>
                <a:moveTo>
                  <a:pt x="3664229" y="0"/>
                </a:moveTo>
                <a:lnTo>
                  <a:pt x="3977945" y="0"/>
                </a:lnTo>
                <a:lnTo>
                  <a:pt x="3977945" y="224333"/>
                </a:lnTo>
                <a:lnTo>
                  <a:pt x="4347744" y="224333"/>
                </a:lnTo>
                <a:lnTo>
                  <a:pt x="4347744" y="471449"/>
                </a:lnTo>
                <a:lnTo>
                  <a:pt x="3977945" y="471449"/>
                </a:lnTo>
                <a:lnTo>
                  <a:pt x="3977945" y="669493"/>
                </a:lnTo>
                <a:lnTo>
                  <a:pt x="4449394" y="669493"/>
                </a:lnTo>
                <a:lnTo>
                  <a:pt x="4449394" y="927125"/>
                </a:lnTo>
                <a:lnTo>
                  <a:pt x="3886810" y="927125"/>
                </a:lnTo>
                <a:lnTo>
                  <a:pt x="3683508" y="1284656"/>
                </a:lnTo>
                <a:lnTo>
                  <a:pt x="4046296" y="1284656"/>
                </a:lnTo>
                <a:lnTo>
                  <a:pt x="3928872" y="1016508"/>
                </a:lnTo>
                <a:lnTo>
                  <a:pt x="4233824" y="1016508"/>
                </a:lnTo>
                <a:lnTo>
                  <a:pt x="4444137" y="1523009"/>
                </a:lnTo>
                <a:cubicBezTo>
                  <a:pt x="4446327" y="1529764"/>
                  <a:pt x="4444575" y="1536847"/>
                  <a:pt x="4438879" y="1544259"/>
                </a:cubicBezTo>
                <a:cubicBezTo>
                  <a:pt x="4433183" y="1551672"/>
                  <a:pt x="4426172" y="1555688"/>
                  <a:pt x="4417847" y="1556309"/>
                </a:cubicBezTo>
                <a:lnTo>
                  <a:pt x="3238348" y="1556309"/>
                </a:lnTo>
                <a:cubicBezTo>
                  <a:pt x="3225240" y="1555651"/>
                  <a:pt x="3216842" y="1550832"/>
                  <a:pt x="3213154" y="1541850"/>
                </a:cubicBezTo>
                <a:cubicBezTo>
                  <a:pt x="3209466" y="1532868"/>
                  <a:pt x="3210270" y="1523666"/>
                  <a:pt x="3215564" y="1514246"/>
                </a:cubicBezTo>
                <a:lnTo>
                  <a:pt x="3553815" y="927125"/>
                </a:lnTo>
                <a:lnTo>
                  <a:pt x="3191027" y="927125"/>
                </a:lnTo>
                <a:lnTo>
                  <a:pt x="3191027" y="669493"/>
                </a:lnTo>
                <a:lnTo>
                  <a:pt x="3664229" y="669493"/>
                </a:lnTo>
                <a:lnTo>
                  <a:pt x="3664229" y="471449"/>
                </a:lnTo>
                <a:lnTo>
                  <a:pt x="3292678" y="471449"/>
                </a:lnTo>
                <a:lnTo>
                  <a:pt x="3292678" y="224333"/>
                </a:lnTo>
                <a:lnTo>
                  <a:pt x="3664229" y="22433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b="1" dirty="0">
              <a:solidFill>
                <a:schemeClr val="tx1">
                  <a:lumMod val="85000"/>
                  <a:lumOff val="1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37" name="PA_文本框 36">
            <a:extLst>
              <a:ext uri="{FF2B5EF4-FFF2-40B4-BE49-F238E27FC236}">
                <a16:creationId xmlns:a16="http://schemas.microsoft.com/office/drawing/2014/main" xmlns="" id="{42C864B9-2D17-4620-9F52-76934780850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70046" y="1586179"/>
            <a:ext cx="1638300" cy="344909"/>
          </a:xfrm>
          <a:custGeom>
            <a:avLst/>
            <a:gdLst/>
            <a:ahLst/>
            <a:cxnLst/>
            <a:rect l="l" t="t" r="r" b="b"/>
            <a:pathLst>
              <a:path w="1638300" h="344909">
                <a:moveTo>
                  <a:pt x="389669" y="95324"/>
                </a:moveTo>
                <a:lnTo>
                  <a:pt x="345610" y="208062"/>
                </a:lnTo>
                <a:lnTo>
                  <a:pt x="433467" y="208062"/>
                </a:lnTo>
                <a:close/>
                <a:moveTo>
                  <a:pt x="667048" y="69205"/>
                </a:moveTo>
                <a:lnTo>
                  <a:pt x="667048" y="136624"/>
                </a:lnTo>
                <a:lnTo>
                  <a:pt x="686634" y="136624"/>
                </a:lnTo>
                <a:cubicBezTo>
                  <a:pt x="706514" y="136624"/>
                  <a:pt x="720200" y="134011"/>
                  <a:pt x="727693" y="128784"/>
                </a:cubicBezTo>
                <a:cubicBezTo>
                  <a:pt x="735185" y="123558"/>
                  <a:pt x="738932" y="114897"/>
                  <a:pt x="738932" y="102803"/>
                </a:cubicBezTo>
                <a:cubicBezTo>
                  <a:pt x="738932" y="95636"/>
                  <a:pt x="737077" y="89402"/>
                  <a:pt x="733368" y="84101"/>
                </a:cubicBezTo>
                <a:cubicBezTo>
                  <a:pt x="729659" y="78800"/>
                  <a:pt x="724689" y="74992"/>
                  <a:pt x="718458" y="72677"/>
                </a:cubicBezTo>
                <a:cubicBezTo>
                  <a:pt x="712227" y="70362"/>
                  <a:pt x="700803" y="69205"/>
                  <a:pt x="684185" y="69205"/>
                </a:cubicBezTo>
                <a:close/>
                <a:moveTo>
                  <a:pt x="62508" y="69205"/>
                </a:moveTo>
                <a:lnTo>
                  <a:pt x="62508" y="136624"/>
                </a:lnTo>
                <a:lnTo>
                  <a:pt x="82376" y="136624"/>
                </a:lnTo>
                <a:cubicBezTo>
                  <a:pt x="98003" y="136624"/>
                  <a:pt x="108868" y="135504"/>
                  <a:pt x="114970" y="133265"/>
                </a:cubicBezTo>
                <a:cubicBezTo>
                  <a:pt x="121072" y="131026"/>
                  <a:pt x="125871" y="127330"/>
                  <a:pt x="129369" y="122178"/>
                </a:cubicBezTo>
                <a:cubicBezTo>
                  <a:pt x="132866" y="117026"/>
                  <a:pt x="134615" y="110792"/>
                  <a:pt x="134615" y="103476"/>
                </a:cubicBezTo>
                <a:cubicBezTo>
                  <a:pt x="134615" y="90782"/>
                  <a:pt x="129704" y="81523"/>
                  <a:pt x="119881" y="75700"/>
                </a:cubicBezTo>
                <a:cubicBezTo>
                  <a:pt x="112737" y="71370"/>
                  <a:pt x="99492" y="69205"/>
                  <a:pt x="80144" y="69205"/>
                </a:cubicBezTo>
                <a:close/>
                <a:moveTo>
                  <a:pt x="1272295" y="59382"/>
                </a:moveTo>
                <a:cubicBezTo>
                  <a:pt x="1261749" y="59382"/>
                  <a:pt x="1252392" y="62768"/>
                  <a:pt x="1244224" y="69540"/>
                </a:cubicBezTo>
                <a:cubicBezTo>
                  <a:pt x="1236055" y="76311"/>
                  <a:pt x="1229818" y="87957"/>
                  <a:pt x="1225511" y="104477"/>
                </a:cubicBezTo>
                <a:cubicBezTo>
                  <a:pt x="1221205" y="120997"/>
                  <a:pt x="1219051" y="145182"/>
                  <a:pt x="1219051" y="177031"/>
                </a:cubicBezTo>
                <a:cubicBezTo>
                  <a:pt x="1219051" y="218554"/>
                  <a:pt x="1223989" y="247241"/>
                  <a:pt x="1233865" y="263091"/>
                </a:cubicBezTo>
                <a:cubicBezTo>
                  <a:pt x="1243742" y="278941"/>
                  <a:pt x="1256551" y="286866"/>
                  <a:pt x="1272295" y="286866"/>
                </a:cubicBezTo>
                <a:cubicBezTo>
                  <a:pt x="1287442" y="286866"/>
                  <a:pt x="1299472" y="279350"/>
                  <a:pt x="1308383" y="264319"/>
                </a:cubicBezTo>
                <a:cubicBezTo>
                  <a:pt x="1319224" y="246162"/>
                  <a:pt x="1324645" y="215801"/>
                  <a:pt x="1324645" y="173236"/>
                </a:cubicBezTo>
                <a:cubicBezTo>
                  <a:pt x="1324645" y="130076"/>
                  <a:pt x="1319781" y="100310"/>
                  <a:pt x="1310054" y="83939"/>
                </a:cubicBezTo>
                <a:cubicBezTo>
                  <a:pt x="1300327" y="67568"/>
                  <a:pt x="1287740" y="59382"/>
                  <a:pt x="1272295" y="59382"/>
                </a:cubicBezTo>
                <a:close/>
                <a:moveTo>
                  <a:pt x="834628" y="8260"/>
                </a:moveTo>
                <a:lnTo>
                  <a:pt x="1016124" y="8260"/>
                </a:lnTo>
                <a:lnTo>
                  <a:pt x="1016124" y="69875"/>
                </a:lnTo>
                <a:lnTo>
                  <a:pt x="956295" y="69875"/>
                </a:lnTo>
                <a:lnTo>
                  <a:pt x="956295" y="336649"/>
                </a:lnTo>
                <a:lnTo>
                  <a:pt x="892894" y="336649"/>
                </a:lnTo>
                <a:lnTo>
                  <a:pt x="892894" y="69875"/>
                </a:lnTo>
                <a:lnTo>
                  <a:pt x="834628" y="69875"/>
                </a:lnTo>
                <a:close/>
                <a:moveTo>
                  <a:pt x="604540" y="8260"/>
                </a:moveTo>
                <a:lnTo>
                  <a:pt x="670766" y="8260"/>
                </a:lnTo>
                <a:cubicBezTo>
                  <a:pt x="707038" y="8260"/>
                  <a:pt x="732868" y="11497"/>
                  <a:pt x="748254" y="17971"/>
                </a:cubicBezTo>
                <a:cubicBezTo>
                  <a:pt x="763640" y="24445"/>
                  <a:pt x="776016" y="35198"/>
                  <a:pt x="785382" y="50229"/>
                </a:cubicBezTo>
                <a:cubicBezTo>
                  <a:pt x="794747" y="65261"/>
                  <a:pt x="799430" y="83046"/>
                  <a:pt x="799430" y="103584"/>
                </a:cubicBezTo>
                <a:cubicBezTo>
                  <a:pt x="799430" y="125164"/>
                  <a:pt x="794259" y="143210"/>
                  <a:pt x="783917" y="157720"/>
                </a:cubicBezTo>
                <a:cubicBezTo>
                  <a:pt x="773574" y="172231"/>
                  <a:pt x="757986" y="183207"/>
                  <a:pt x="737153" y="190649"/>
                </a:cubicBezTo>
                <a:lnTo>
                  <a:pt x="814946" y="336649"/>
                </a:lnTo>
                <a:lnTo>
                  <a:pt x="746613" y="336649"/>
                </a:lnTo>
                <a:lnTo>
                  <a:pt x="672768" y="197569"/>
                </a:lnTo>
                <a:lnTo>
                  <a:pt x="667048" y="197569"/>
                </a:lnTo>
                <a:lnTo>
                  <a:pt x="667048" y="336649"/>
                </a:lnTo>
                <a:lnTo>
                  <a:pt x="604540" y="336649"/>
                </a:lnTo>
                <a:close/>
                <a:moveTo>
                  <a:pt x="357582" y="8260"/>
                </a:moveTo>
                <a:lnTo>
                  <a:pt x="420976" y="8260"/>
                </a:lnTo>
                <a:lnTo>
                  <a:pt x="547278" y="336649"/>
                </a:lnTo>
                <a:lnTo>
                  <a:pt x="482315" y="336649"/>
                </a:lnTo>
                <a:lnTo>
                  <a:pt x="456621" y="269007"/>
                </a:lnTo>
                <a:lnTo>
                  <a:pt x="322623" y="269007"/>
                </a:lnTo>
                <a:lnTo>
                  <a:pt x="295908" y="336649"/>
                </a:lnTo>
                <a:lnTo>
                  <a:pt x="230944" y="336649"/>
                </a:lnTo>
                <a:close/>
                <a:moveTo>
                  <a:pt x="0" y="8260"/>
                </a:moveTo>
                <a:lnTo>
                  <a:pt x="66303" y="8260"/>
                </a:lnTo>
                <a:cubicBezTo>
                  <a:pt x="102171" y="8260"/>
                  <a:pt x="128029" y="11571"/>
                  <a:pt x="143880" y="18194"/>
                </a:cubicBezTo>
                <a:cubicBezTo>
                  <a:pt x="159730" y="24817"/>
                  <a:pt x="172231" y="35533"/>
                  <a:pt x="181384" y="50341"/>
                </a:cubicBezTo>
                <a:cubicBezTo>
                  <a:pt x="190537" y="65149"/>
                  <a:pt x="195114" y="82897"/>
                  <a:pt x="195114" y="103584"/>
                </a:cubicBezTo>
                <a:cubicBezTo>
                  <a:pt x="195114" y="126504"/>
                  <a:pt x="189123" y="145554"/>
                  <a:pt x="177143" y="160734"/>
                </a:cubicBezTo>
                <a:cubicBezTo>
                  <a:pt x="165162" y="175915"/>
                  <a:pt x="148903" y="186481"/>
                  <a:pt x="128364" y="192435"/>
                </a:cubicBezTo>
                <a:cubicBezTo>
                  <a:pt x="116309" y="195858"/>
                  <a:pt x="94357" y="197569"/>
                  <a:pt x="62508" y="197569"/>
                </a:cubicBezTo>
                <a:lnTo>
                  <a:pt x="62508" y="336649"/>
                </a:lnTo>
                <a:lnTo>
                  <a:pt x="0" y="336649"/>
                </a:lnTo>
                <a:close/>
                <a:moveTo>
                  <a:pt x="1532483" y="0"/>
                </a:moveTo>
                <a:cubicBezTo>
                  <a:pt x="1552426" y="0"/>
                  <a:pt x="1570025" y="4204"/>
                  <a:pt x="1585280" y="12613"/>
                </a:cubicBezTo>
                <a:cubicBezTo>
                  <a:pt x="1600535" y="21022"/>
                  <a:pt x="1612739" y="33151"/>
                  <a:pt x="1621892" y="49002"/>
                </a:cubicBezTo>
                <a:cubicBezTo>
                  <a:pt x="1631045" y="64852"/>
                  <a:pt x="1635621" y="80962"/>
                  <a:pt x="1635621" y="97333"/>
                </a:cubicBezTo>
                <a:cubicBezTo>
                  <a:pt x="1635621" y="116830"/>
                  <a:pt x="1630074" y="137815"/>
                  <a:pt x="1618981" y="160288"/>
                </a:cubicBezTo>
                <a:cubicBezTo>
                  <a:pt x="1607887" y="182761"/>
                  <a:pt x="1587600" y="209327"/>
                  <a:pt x="1558118" y="239985"/>
                </a:cubicBezTo>
                <a:lnTo>
                  <a:pt x="1521265" y="278829"/>
                </a:lnTo>
                <a:lnTo>
                  <a:pt x="1638300" y="278829"/>
                </a:lnTo>
                <a:lnTo>
                  <a:pt x="1638300" y="336649"/>
                </a:lnTo>
                <a:lnTo>
                  <a:pt x="1410816" y="336649"/>
                </a:lnTo>
                <a:lnTo>
                  <a:pt x="1410816" y="306735"/>
                </a:lnTo>
                <a:lnTo>
                  <a:pt x="1512391" y="203150"/>
                </a:lnTo>
                <a:cubicBezTo>
                  <a:pt x="1536948" y="178296"/>
                  <a:pt x="1553282" y="158316"/>
                  <a:pt x="1561393" y="143210"/>
                </a:cubicBezTo>
                <a:cubicBezTo>
                  <a:pt x="1569504" y="128104"/>
                  <a:pt x="1573560" y="114449"/>
                  <a:pt x="1573560" y="102245"/>
                </a:cubicBezTo>
                <a:cubicBezTo>
                  <a:pt x="1573560" y="89594"/>
                  <a:pt x="1569355" y="79139"/>
                  <a:pt x="1560947" y="70879"/>
                </a:cubicBezTo>
                <a:cubicBezTo>
                  <a:pt x="1552538" y="62619"/>
                  <a:pt x="1541711" y="58489"/>
                  <a:pt x="1528465" y="58489"/>
                </a:cubicBezTo>
                <a:cubicBezTo>
                  <a:pt x="1515070" y="58489"/>
                  <a:pt x="1503908" y="63475"/>
                  <a:pt x="1494979" y="73447"/>
                </a:cubicBezTo>
                <a:cubicBezTo>
                  <a:pt x="1486049" y="83418"/>
                  <a:pt x="1481286" y="96961"/>
                  <a:pt x="1480691" y="114077"/>
                </a:cubicBezTo>
                <a:lnTo>
                  <a:pt x="1419746" y="114077"/>
                </a:lnTo>
                <a:cubicBezTo>
                  <a:pt x="1421383" y="78656"/>
                  <a:pt x="1432508" y="50787"/>
                  <a:pt x="1453121" y="30472"/>
                </a:cubicBezTo>
                <a:cubicBezTo>
                  <a:pt x="1473733" y="10157"/>
                  <a:pt x="1500188" y="0"/>
                  <a:pt x="1532483" y="0"/>
                </a:cubicBezTo>
                <a:close/>
                <a:moveTo>
                  <a:pt x="1270843" y="0"/>
                </a:moveTo>
                <a:cubicBezTo>
                  <a:pt x="1294805" y="0"/>
                  <a:pt x="1315455" y="5879"/>
                  <a:pt x="1332793" y="17636"/>
                </a:cubicBezTo>
                <a:cubicBezTo>
                  <a:pt x="1350132" y="29393"/>
                  <a:pt x="1363526" y="47364"/>
                  <a:pt x="1372977" y="71549"/>
                </a:cubicBezTo>
                <a:cubicBezTo>
                  <a:pt x="1382427" y="95734"/>
                  <a:pt x="1387153" y="129406"/>
                  <a:pt x="1387153" y="172566"/>
                </a:cubicBezTo>
                <a:cubicBezTo>
                  <a:pt x="1387153" y="216173"/>
                  <a:pt x="1382353" y="250106"/>
                  <a:pt x="1372753" y="274365"/>
                </a:cubicBezTo>
                <a:cubicBezTo>
                  <a:pt x="1363154" y="298623"/>
                  <a:pt x="1350243" y="316446"/>
                  <a:pt x="1334021" y="327831"/>
                </a:cubicBezTo>
                <a:cubicBezTo>
                  <a:pt x="1317799" y="339216"/>
                  <a:pt x="1297335" y="344909"/>
                  <a:pt x="1272629" y="344909"/>
                </a:cubicBezTo>
                <a:cubicBezTo>
                  <a:pt x="1247924" y="344909"/>
                  <a:pt x="1227162" y="339179"/>
                  <a:pt x="1210345" y="327719"/>
                </a:cubicBezTo>
                <a:cubicBezTo>
                  <a:pt x="1193527" y="316260"/>
                  <a:pt x="1180356" y="298847"/>
                  <a:pt x="1170831" y="275481"/>
                </a:cubicBezTo>
                <a:cubicBezTo>
                  <a:pt x="1161306" y="252115"/>
                  <a:pt x="1156543" y="218852"/>
                  <a:pt x="1156543" y="175691"/>
                </a:cubicBezTo>
                <a:cubicBezTo>
                  <a:pt x="1156543" y="115416"/>
                  <a:pt x="1165845" y="71735"/>
                  <a:pt x="1184449" y="44648"/>
                </a:cubicBezTo>
                <a:cubicBezTo>
                  <a:pt x="1205136" y="14883"/>
                  <a:pt x="1233934" y="0"/>
                  <a:pt x="1270843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653DCF6-5EDA-4051-A430-4B607794C0EE}"/>
              </a:ext>
            </a:extLst>
          </p:cNvPr>
          <p:cNvSpPr/>
          <p:nvPr/>
        </p:nvSpPr>
        <p:spPr>
          <a:xfrm>
            <a:off x="5453297" y="5333993"/>
            <a:ext cx="189147" cy="189147"/>
          </a:xfrm>
          <a:prstGeom prst="ellipse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AE071C2C-0465-4491-9049-19C115EDADDF}"/>
              </a:ext>
            </a:extLst>
          </p:cNvPr>
          <p:cNvSpPr/>
          <p:nvPr/>
        </p:nvSpPr>
        <p:spPr>
          <a:xfrm>
            <a:off x="6010547" y="5333993"/>
            <a:ext cx="189147" cy="189147"/>
          </a:xfrm>
          <a:prstGeom prst="ellipse">
            <a:avLst/>
          </a:prstGeom>
          <a:solidFill>
            <a:srgbClr val="F2C44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E3E8BD04-4C1F-4255-8F39-E4BC1CFF9585}"/>
              </a:ext>
            </a:extLst>
          </p:cNvPr>
          <p:cNvSpPr/>
          <p:nvPr/>
        </p:nvSpPr>
        <p:spPr>
          <a:xfrm>
            <a:off x="6567797" y="5333993"/>
            <a:ext cx="189147" cy="189147"/>
          </a:xfrm>
          <a:prstGeom prst="ellipse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7B863FD5-8524-4AB1-BF11-DFB8982A0883}"/>
              </a:ext>
            </a:extLst>
          </p:cNvPr>
          <p:cNvCxnSpPr/>
          <p:nvPr/>
        </p:nvCxnSpPr>
        <p:spPr>
          <a:xfrm>
            <a:off x="11515725" y="2036801"/>
            <a:ext cx="0" cy="1076325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06DBC03A-53D4-4E7A-840A-B8225A1615F9}"/>
              </a:ext>
            </a:extLst>
          </p:cNvPr>
          <p:cNvSpPr/>
          <p:nvPr/>
        </p:nvSpPr>
        <p:spPr>
          <a:xfrm>
            <a:off x="676840" y="4772025"/>
            <a:ext cx="488837" cy="488837"/>
          </a:xfrm>
          <a:custGeom>
            <a:avLst/>
            <a:gdLst>
              <a:gd name="connsiteX0" fmla="*/ 387124 w 774248"/>
              <a:gd name="connsiteY0" fmla="*/ 0 h 774248"/>
              <a:gd name="connsiteX1" fmla="*/ 603569 w 774248"/>
              <a:gd name="connsiteY1" fmla="*/ 66115 h 774248"/>
              <a:gd name="connsiteX2" fmla="*/ 640316 w 774248"/>
              <a:gd name="connsiteY2" fmla="*/ 96434 h 774248"/>
              <a:gd name="connsiteX3" fmla="*/ 640316 w 774248"/>
              <a:gd name="connsiteY3" fmla="*/ 157232 h 774248"/>
              <a:gd name="connsiteX4" fmla="*/ 686035 w 774248"/>
              <a:gd name="connsiteY4" fmla="*/ 157232 h 774248"/>
              <a:gd name="connsiteX5" fmla="*/ 686035 w 774248"/>
              <a:gd name="connsiteY5" fmla="*/ 143896 h 774248"/>
              <a:gd name="connsiteX6" fmla="*/ 708133 w 774248"/>
              <a:gd name="connsiteY6" fmla="*/ 170679 h 774248"/>
              <a:gd name="connsiteX7" fmla="*/ 774248 w 774248"/>
              <a:gd name="connsiteY7" fmla="*/ 387124 h 774248"/>
              <a:gd name="connsiteX8" fmla="*/ 387124 w 774248"/>
              <a:gd name="connsiteY8" fmla="*/ 774248 h 774248"/>
              <a:gd name="connsiteX9" fmla="*/ 0 w 774248"/>
              <a:gd name="connsiteY9" fmla="*/ 387124 h 774248"/>
              <a:gd name="connsiteX10" fmla="*/ 387124 w 774248"/>
              <a:gd name="connsiteY10" fmla="*/ 0 h 774248"/>
              <a:gd name="connsiteX0" fmla="*/ 640316 w 774248"/>
              <a:gd name="connsiteY0" fmla="*/ 157232 h 774248"/>
              <a:gd name="connsiteX1" fmla="*/ 686035 w 774248"/>
              <a:gd name="connsiteY1" fmla="*/ 157232 h 774248"/>
              <a:gd name="connsiteX2" fmla="*/ 686035 w 774248"/>
              <a:gd name="connsiteY2" fmla="*/ 143896 h 774248"/>
              <a:gd name="connsiteX3" fmla="*/ 708133 w 774248"/>
              <a:gd name="connsiteY3" fmla="*/ 170679 h 774248"/>
              <a:gd name="connsiteX4" fmla="*/ 774248 w 774248"/>
              <a:gd name="connsiteY4" fmla="*/ 387124 h 774248"/>
              <a:gd name="connsiteX5" fmla="*/ 387124 w 774248"/>
              <a:gd name="connsiteY5" fmla="*/ 774248 h 774248"/>
              <a:gd name="connsiteX6" fmla="*/ 0 w 774248"/>
              <a:gd name="connsiteY6" fmla="*/ 387124 h 774248"/>
              <a:gd name="connsiteX7" fmla="*/ 387124 w 774248"/>
              <a:gd name="connsiteY7" fmla="*/ 0 h 774248"/>
              <a:gd name="connsiteX8" fmla="*/ 603569 w 774248"/>
              <a:gd name="connsiteY8" fmla="*/ 66115 h 774248"/>
              <a:gd name="connsiteX9" fmla="*/ 640316 w 774248"/>
              <a:gd name="connsiteY9" fmla="*/ 96434 h 774248"/>
              <a:gd name="connsiteX10" fmla="*/ 731756 w 774248"/>
              <a:gd name="connsiteY10" fmla="*/ 248672 h 774248"/>
              <a:gd name="connsiteX0" fmla="*/ 686035 w 774248"/>
              <a:gd name="connsiteY0" fmla="*/ 157232 h 774248"/>
              <a:gd name="connsiteX1" fmla="*/ 686035 w 774248"/>
              <a:gd name="connsiteY1" fmla="*/ 143896 h 774248"/>
              <a:gd name="connsiteX2" fmla="*/ 708133 w 774248"/>
              <a:gd name="connsiteY2" fmla="*/ 170679 h 774248"/>
              <a:gd name="connsiteX3" fmla="*/ 774248 w 774248"/>
              <a:gd name="connsiteY3" fmla="*/ 387124 h 774248"/>
              <a:gd name="connsiteX4" fmla="*/ 387124 w 774248"/>
              <a:gd name="connsiteY4" fmla="*/ 774248 h 774248"/>
              <a:gd name="connsiteX5" fmla="*/ 0 w 774248"/>
              <a:gd name="connsiteY5" fmla="*/ 387124 h 774248"/>
              <a:gd name="connsiteX6" fmla="*/ 387124 w 774248"/>
              <a:gd name="connsiteY6" fmla="*/ 0 h 774248"/>
              <a:gd name="connsiteX7" fmla="*/ 603569 w 774248"/>
              <a:gd name="connsiteY7" fmla="*/ 66115 h 774248"/>
              <a:gd name="connsiteX8" fmla="*/ 640316 w 774248"/>
              <a:gd name="connsiteY8" fmla="*/ 96434 h 774248"/>
              <a:gd name="connsiteX9" fmla="*/ 731756 w 774248"/>
              <a:gd name="connsiteY9" fmla="*/ 248672 h 774248"/>
              <a:gd name="connsiteX0" fmla="*/ 686035 w 774248"/>
              <a:gd name="connsiteY0" fmla="*/ 157232 h 774248"/>
              <a:gd name="connsiteX1" fmla="*/ 686035 w 774248"/>
              <a:gd name="connsiteY1" fmla="*/ 143896 h 774248"/>
              <a:gd name="connsiteX2" fmla="*/ 708133 w 774248"/>
              <a:gd name="connsiteY2" fmla="*/ 170679 h 774248"/>
              <a:gd name="connsiteX3" fmla="*/ 774248 w 774248"/>
              <a:gd name="connsiteY3" fmla="*/ 387124 h 774248"/>
              <a:gd name="connsiteX4" fmla="*/ 387124 w 774248"/>
              <a:gd name="connsiteY4" fmla="*/ 774248 h 774248"/>
              <a:gd name="connsiteX5" fmla="*/ 0 w 774248"/>
              <a:gd name="connsiteY5" fmla="*/ 387124 h 774248"/>
              <a:gd name="connsiteX6" fmla="*/ 387124 w 774248"/>
              <a:gd name="connsiteY6" fmla="*/ 0 h 774248"/>
              <a:gd name="connsiteX7" fmla="*/ 603569 w 774248"/>
              <a:gd name="connsiteY7" fmla="*/ 66115 h 774248"/>
              <a:gd name="connsiteX8" fmla="*/ 640316 w 774248"/>
              <a:gd name="connsiteY8" fmla="*/ 96434 h 774248"/>
              <a:gd name="connsiteX0" fmla="*/ 686035 w 774248"/>
              <a:gd name="connsiteY0" fmla="*/ 157232 h 774248"/>
              <a:gd name="connsiteX1" fmla="*/ 686035 w 774248"/>
              <a:gd name="connsiteY1" fmla="*/ 143896 h 774248"/>
              <a:gd name="connsiteX2" fmla="*/ 708133 w 774248"/>
              <a:gd name="connsiteY2" fmla="*/ 170679 h 774248"/>
              <a:gd name="connsiteX3" fmla="*/ 774248 w 774248"/>
              <a:gd name="connsiteY3" fmla="*/ 387124 h 774248"/>
              <a:gd name="connsiteX4" fmla="*/ 387124 w 774248"/>
              <a:gd name="connsiteY4" fmla="*/ 774248 h 774248"/>
              <a:gd name="connsiteX5" fmla="*/ 0 w 774248"/>
              <a:gd name="connsiteY5" fmla="*/ 387124 h 774248"/>
              <a:gd name="connsiteX6" fmla="*/ 387124 w 774248"/>
              <a:gd name="connsiteY6" fmla="*/ 0 h 774248"/>
              <a:gd name="connsiteX7" fmla="*/ 603569 w 774248"/>
              <a:gd name="connsiteY7" fmla="*/ 66115 h 774248"/>
              <a:gd name="connsiteX0" fmla="*/ 686035 w 774248"/>
              <a:gd name="connsiteY0" fmla="*/ 157232 h 774248"/>
              <a:gd name="connsiteX1" fmla="*/ 686035 w 774248"/>
              <a:gd name="connsiteY1" fmla="*/ 143896 h 774248"/>
              <a:gd name="connsiteX2" fmla="*/ 708133 w 774248"/>
              <a:gd name="connsiteY2" fmla="*/ 170679 h 774248"/>
              <a:gd name="connsiteX3" fmla="*/ 774248 w 774248"/>
              <a:gd name="connsiteY3" fmla="*/ 387124 h 774248"/>
              <a:gd name="connsiteX4" fmla="*/ 387124 w 774248"/>
              <a:gd name="connsiteY4" fmla="*/ 774248 h 774248"/>
              <a:gd name="connsiteX5" fmla="*/ 0 w 774248"/>
              <a:gd name="connsiteY5" fmla="*/ 387124 h 774248"/>
              <a:gd name="connsiteX6" fmla="*/ 387124 w 774248"/>
              <a:gd name="connsiteY6" fmla="*/ 0 h 774248"/>
              <a:gd name="connsiteX0" fmla="*/ 686035 w 774248"/>
              <a:gd name="connsiteY0" fmla="*/ 13336 h 630352"/>
              <a:gd name="connsiteX1" fmla="*/ 686035 w 774248"/>
              <a:gd name="connsiteY1" fmla="*/ 0 h 630352"/>
              <a:gd name="connsiteX2" fmla="*/ 708133 w 774248"/>
              <a:gd name="connsiteY2" fmla="*/ 26783 h 630352"/>
              <a:gd name="connsiteX3" fmla="*/ 774248 w 774248"/>
              <a:gd name="connsiteY3" fmla="*/ 243228 h 630352"/>
              <a:gd name="connsiteX4" fmla="*/ 387124 w 774248"/>
              <a:gd name="connsiteY4" fmla="*/ 630352 h 630352"/>
              <a:gd name="connsiteX5" fmla="*/ 0 w 774248"/>
              <a:gd name="connsiteY5" fmla="*/ 243228 h 630352"/>
              <a:gd name="connsiteX0" fmla="*/ 686035 w 774248"/>
              <a:gd name="connsiteY0" fmla="*/ 0 h 617016"/>
              <a:gd name="connsiteX1" fmla="*/ 708133 w 774248"/>
              <a:gd name="connsiteY1" fmla="*/ 13447 h 617016"/>
              <a:gd name="connsiteX2" fmla="*/ 774248 w 774248"/>
              <a:gd name="connsiteY2" fmla="*/ 229892 h 617016"/>
              <a:gd name="connsiteX3" fmla="*/ 387124 w 774248"/>
              <a:gd name="connsiteY3" fmla="*/ 617016 h 617016"/>
              <a:gd name="connsiteX4" fmla="*/ 0 w 774248"/>
              <a:gd name="connsiteY4" fmla="*/ 229892 h 617016"/>
              <a:gd name="connsiteX0" fmla="*/ 708133 w 774248"/>
              <a:gd name="connsiteY0" fmla="*/ 0 h 603569"/>
              <a:gd name="connsiteX1" fmla="*/ 774248 w 774248"/>
              <a:gd name="connsiteY1" fmla="*/ 216445 h 603569"/>
              <a:gd name="connsiteX2" fmla="*/ 387124 w 774248"/>
              <a:gd name="connsiteY2" fmla="*/ 603569 h 603569"/>
              <a:gd name="connsiteX3" fmla="*/ 0 w 774248"/>
              <a:gd name="connsiteY3" fmla="*/ 216445 h 603569"/>
              <a:gd name="connsiteX0" fmla="*/ 774248 w 774248"/>
              <a:gd name="connsiteY0" fmla="*/ 0 h 387124"/>
              <a:gd name="connsiteX1" fmla="*/ 387124 w 774248"/>
              <a:gd name="connsiteY1" fmla="*/ 387124 h 387124"/>
              <a:gd name="connsiteX2" fmla="*/ 0 w 774248"/>
              <a:gd name="connsiteY2" fmla="*/ 0 h 387124"/>
              <a:gd name="connsiteX0" fmla="*/ 387124 w 387124"/>
              <a:gd name="connsiteY0" fmla="*/ 387124 h 387124"/>
              <a:gd name="connsiteX1" fmla="*/ 0 w 387124"/>
              <a:gd name="connsiteY1" fmla="*/ 0 h 387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7124" h="387124">
                <a:moveTo>
                  <a:pt x="387124" y="387124"/>
                </a:moveTo>
                <a:cubicBezTo>
                  <a:pt x="173321" y="387124"/>
                  <a:pt x="0" y="213803"/>
                  <a:pt x="0" y="0"/>
                </a:cubicBezTo>
              </a:path>
            </a:pathLst>
          </a:cu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EF5D97AA-B710-42C9-BFE8-934878598C6E}"/>
              </a:ext>
            </a:extLst>
          </p:cNvPr>
          <p:cNvSpPr/>
          <p:nvPr/>
        </p:nvSpPr>
        <p:spPr>
          <a:xfrm>
            <a:off x="8899343" y="5495771"/>
            <a:ext cx="9102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40858643-1707-405C-A029-5AB3FFE5D08F}"/>
              </a:ext>
            </a:extLst>
          </p:cNvPr>
          <p:cNvSpPr/>
          <p:nvPr/>
        </p:nvSpPr>
        <p:spPr>
          <a:xfrm>
            <a:off x="8766756" y="5668619"/>
            <a:ext cx="818646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EAA77D7E-03DD-43EC-B40D-C5140B4F0DE3}"/>
              </a:ext>
            </a:extLst>
          </p:cNvPr>
          <p:cNvSpPr/>
          <p:nvPr/>
        </p:nvSpPr>
        <p:spPr>
          <a:xfrm>
            <a:off x="8719342" y="5318256"/>
            <a:ext cx="568682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DE63EC91-FED4-4791-904F-82BC822EA1B7}"/>
              </a:ext>
            </a:extLst>
          </p:cNvPr>
          <p:cNvSpPr/>
          <p:nvPr/>
        </p:nvSpPr>
        <p:spPr>
          <a:xfrm>
            <a:off x="8766756" y="5495771"/>
            <a:ext cx="96933" cy="96933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000C45DD-0A10-4BE8-AD9B-DF4D933E0DB6}"/>
              </a:ext>
            </a:extLst>
          </p:cNvPr>
          <p:cNvSpPr/>
          <p:nvPr/>
        </p:nvSpPr>
        <p:spPr>
          <a:xfrm>
            <a:off x="9354469" y="5318256"/>
            <a:ext cx="850336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31E2F262-A9FD-41C8-AA9E-719F7BBED371}"/>
              </a:ext>
            </a:extLst>
          </p:cNvPr>
          <p:cNvSpPr/>
          <p:nvPr/>
        </p:nvSpPr>
        <p:spPr>
          <a:xfrm>
            <a:off x="10271250" y="5318256"/>
            <a:ext cx="424092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2D5F19E2-A00D-4F36-A268-4165FA2D2E22}"/>
              </a:ext>
            </a:extLst>
          </p:cNvPr>
          <p:cNvSpPr/>
          <p:nvPr/>
        </p:nvSpPr>
        <p:spPr>
          <a:xfrm>
            <a:off x="9874069" y="5495771"/>
            <a:ext cx="103370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53108F54-F167-4884-94BD-1A22C4C30A31}"/>
              </a:ext>
            </a:extLst>
          </p:cNvPr>
          <p:cNvSpPr/>
          <p:nvPr/>
        </p:nvSpPr>
        <p:spPr>
          <a:xfrm>
            <a:off x="10048976" y="5495771"/>
            <a:ext cx="7578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ADB3DAD5-8473-45DB-83B2-1BA68F5DB189}"/>
              </a:ext>
            </a:extLst>
          </p:cNvPr>
          <p:cNvSpPr/>
          <p:nvPr/>
        </p:nvSpPr>
        <p:spPr>
          <a:xfrm>
            <a:off x="9662574" y="5668619"/>
            <a:ext cx="127724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00A5303D-3CDC-45AB-B047-E2176FF7C57B}"/>
              </a:ext>
            </a:extLst>
          </p:cNvPr>
          <p:cNvSpPr/>
          <p:nvPr/>
        </p:nvSpPr>
        <p:spPr>
          <a:xfrm>
            <a:off x="3614241" y="1264520"/>
            <a:ext cx="118834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0D3CB6F3-D8A0-4CB1-86E5-A3C15D7BFC56}"/>
              </a:ext>
            </a:extLst>
          </p:cNvPr>
          <p:cNvSpPr/>
          <p:nvPr/>
        </p:nvSpPr>
        <p:spPr>
          <a:xfrm>
            <a:off x="5044158" y="1264520"/>
            <a:ext cx="663558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922D27A6-A520-4172-8865-DD0B685A32F9}"/>
              </a:ext>
            </a:extLst>
          </p:cNvPr>
          <p:cNvSpPr/>
          <p:nvPr/>
        </p:nvSpPr>
        <p:spPr>
          <a:xfrm>
            <a:off x="4872338" y="1266853"/>
            <a:ext cx="96933" cy="96933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9BD9B38F-A96C-4C68-8CAE-B0B1431CD778}"/>
              </a:ext>
            </a:extLst>
          </p:cNvPr>
          <p:cNvSpPr/>
          <p:nvPr/>
        </p:nvSpPr>
        <p:spPr>
          <a:xfrm>
            <a:off x="3859228" y="1422407"/>
            <a:ext cx="818646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932BF5F8-B619-4046-8AD2-4B4732941797}"/>
              </a:ext>
            </a:extLst>
          </p:cNvPr>
          <p:cNvSpPr/>
          <p:nvPr/>
        </p:nvSpPr>
        <p:spPr>
          <a:xfrm>
            <a:off x="4755046" y="1422407"/>
            <a:ext cx="1147279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6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79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A_文本框 36">
            <a:extLst>
              <a:ext uri="{FF2B5EF4-FFF2-40B4-BE49-F238E27FC236}">
                <a16:creationId xmlns:a16="http://schemas.microsoft.com/office/drawing/2014/main" xmlns="" id="{568A3437-5BD3-4712-AB78-B76577E2031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147130" y="626899"/>
            <a:ext cx="5815564" cy="992952"/>
          </a:xfrm>
          <a:custGeom>
            <a:avLst/>
            <a:gdLst/>
            <a:ahLst/>
            <a:cxnLst/>
            <a:rect l="l" t="t" r="r" b="b"/>
            <a:pathLst>
              <a:path w="5815564" h="992952">
                <a:moveTo>
                  <a:pt x="3161252" y="629650"/>
                </a:moveTo>
                <a:lnTo>
                  <a:pt x="3161252" y="825789"/>
                </a:lnTo>
                <a:lnTo>
                  <a:pt x="3213630" y="825789"/>
                </a:lnTo>
                <a:lnTo>
                  <a:pt x="3213630" y="629650"/>
                </a:lnTo>
                <a:close/>
                <a:moveTo>
                  <a:pt x="4613224" y="619620"/>
                </a:moveTo>
                <a:lnTo>
                  <a:pt x="4771473" y="619620"/>
                </a:lnTo>
                <a:lnTo>
                  <a:pt x="4771473" y="787898"/>
                </a:lnTo>
                <a:lnTo>
                  <a:pt x="4613224" y="787898"/>
                </a:lnTo>
                <a:close/>
                <a:moveTo>
                  <a:pt x="4420428" y="619620"/>
                </a:moveTo>
                <a:lnTo>
                  <a:pt x="4578677" y="619620"/>
                </a:lnTo>
                <a:lnTo>
                  <a:pt x="4578677" y="787898"/>
                </a:lnTo>
                <a:lnTo>
                  <a:pt x="4420428" y="787898"/>
                </a:lnTo>
                <a:close/>
                <a:moveTo>
                  <a:pt x="4219832" y="619620"/>
                </a:moveTo>
                <a:lnTo>
                  <a:pt x="4383653" y="619620"/>
                </a:lnTo>
                <a:lnTo>
                  <a:pt x="4383653" y="830246"/>
                </a:lnTo>
                <a:lnTo>
                  <a:pt x="4770358" y="830246"/>
                </a:lnTo>
                <a:lnTo>
                  <a:pt x="4822736" y="789013"/>
                </a:lnTo>
                <a:lnTo>
                  <a:pt x="4822736" y="991838"/>
                </a:lnTo>
                <a:lnTo>
                  <a:pt x="4219832" y="991838"/>
                </a:lnTo>
                <a:close/>
                <a:moveTo>
                  <a:pt x="4038181" y="616277"/>
                </a:moveTo>
                <a:lnTo>
                  <a:pt x="4193086" y="628535"/>
                </a:lnTo>
                <a:lnTo>
                  <a:pt x="4164111" y="968435"/>
                </a:lnTo>
                <a:lnTo>
                  <a:pt x="4004748" y="958405"/>
                </a:lnTo>
                <a:close/>
                <a:moveTo>
                  <a:pt x="1037406" y="502605"/>
                </a:moveTo>
                <a:lnTo>
                  <a:pt x="1243574" y="502605"/>
                </a:lnTo>
                <a:lnTo>
                  <a:pt x="1243574" y="702088"/>
                </a:lnTo>
                <a:cubicBezTo>
                  <a:pt x="1241972" y="734568"/>
                  <a:pt x="1250469" y="764890"/>
                  <a:pt x="1269066" y="793052"/>
                </a:cubicBezTo>
                <a:cubicBezTo>
                  <a:pt x="1287664" y="821215"/>
                  <a:pt x="1325972" y="836213"/>
                  <a:pt x="1383992" y="838047"/>
                </a:cubicBezTo>
                <a:lnTo>
                  <a:pt x="1876568" y="838047"/>
                </a:lnTo>
                <a:lnTo>
                  <a:pt x="1876568" y="992952"/>
                </a:lnTo>
                <a:lnTo>
                  <a:pt x="1327156" y="992952"/>
                </a:lnTo>
                <a:cubicBezTo>
                  <a:pt x="1298390" y="992929"/>
                  <a:pt x="1270669" y="986289"/>
                  <a:pt x="1243992" y="973032"/>
                </a:cubicBezTo>
                <a:cubicBezTo>
                  <a:pt x="1217316" y="959775"/>
                  <a:pt x="1193773" y="940040"/>
                  <a:pt x="1173365" y="913828"/>
                </a:cubicBezTo>
                <a:lnTo>
                  <a:pt x="1092012" y="986266"/>
                </a:lnTo>
                <a:lnTo>
                  <a:pt x="992829" y="856993"/>
                </a:lnTo>
                <a:lnTo>
                  <a:pt x="1089783" y="767839"/>
                </a:lnTo>
                <a:lnTo>
                  <a:pt x="1089783" y="667540"/>
                </a:lnTo>
                <a:lnTo>
                  <a:pt x="1037406" y="667540"/>
                </a:lnTo>
                <a:close/>
                <a:moveTo>
                  <a:pt x="3425371" y="485889"/>
                </a:moveTo>
                <a:lnTo>
                  <a:pt x="3628196" y="485889"/>
                </a:lnTo>
                <a:lnTo>
                  <a:pt x="3628196" y="643023"/>
                </a:lnTo>
                <a:lnTo>
                  <a:pt x="3425371" y="643023"/>
                </a:lnTo>
                <a:close/>
                <a:moveTo>
                  <a:pt x="484774" y="449113"/>
                </a:moveTo>
                <a:lnTo>
                  <a:pt x="620734" y="449113"/>
                </a:lnTo>
                <a:lnTo>
                  <a:pt x="620734" y="721033"/>
                </a:lnTo>
                <a:lnTo>
                  <a:pt x="484774" y="721033"/>
                </a:lnTo>
                <a:close/>
                <a:moveTo>
                  <a:pt x="1348330" y="434626"/>
                </a:moveTo>
                <a:lnTo>
                  <a:pt x="1504349" y="434626"/>
                </a:lnTo>
                <a:lnTo>
                  <a:pt x="1504349" y="649710"/>
                </a:lnTo>
                <a:lnTo>
                  <a:pt x="1348330" y="649710"/>
                </a:lnTo>
                <a:close/>
                <a:moveTo>
                  <a:pt x="4499552" y="356616"/>
                </a:moveTo>
                <a:lnTo>
                  <a:pt x="4499552" y="416795"/>
                </a:lnTo>
                <a:lnTo>
                  <a:pt x="4582020" y="416795"/>
                </a:lnTo>
                <a:lnTo>
                  <a:pt x="4582020" y="356616"/>
                </a:lnTo>
                <a:close/>
                <a:moveTo>
                  <a:pt x="4257722" y="356616"/>
                </a:moveTo>
                <a:lnTo>
                  <a:pt x="4257722" y="416795"/>
                </a:lnTo>
                <a:lnTo>
                  <a:pt x="4342418" y="416795"/>
                </a:lnTo>
                <a:lnTo>
                  <a:pt x="4342418" y="356616"/>
                </a:lnTo>
                <a:close/>
                <a:moveTo>
                  <a:pt x="3161252" y="297551"/>
                </a:moveTo>
                <a:lnTo>
                  <a:pt x="3161252" y="469173"/>
                </a:lnTo>
                <a:lnTo>
                  <a:pt x="3213630" y="469173"/>
                </a:lnTo>
                <a:lnTo>
                  <a:pt x="3213630" y="297551"/>
                </a:lnTo>
                <a:close/>
                <a:moveTo>
                  <a:pt x="1038520" y="275263"/>
                </a:moveTo>
                <a:lnTo>
                  <a:pt x="1233544" y="275263"/>
                </a:lnTo>
                <a:lnTo>
                  <a:pt x="1233544" y="445770"/>
                </a:lnTo>
                <a:lnTo>
                  <a:pt x="1038520" y="445770"/>
                </a:lnTo>
                <a:close/>
                <a:moveTo>
                  <a:pt x="5425516" y="229571"/>
                </a:moveTo>
                <a:lnTo>
                  <a:pt x="5425516" y="295322"/>
                </a:lnTo>
                <a:lnTo>
                  <a:pt x="5444460" y="295322"/>
                </a:lnTo>
                <a:cubicBezTo>
                  <a:pt x="5455048" y="284782"/>
                  <a:pt x="5465634" y="274102"/>
                  <a:pt x="5476222" y="263283"/>
                </a:cubicBezTo>
                <a:cubicBezTo>
                  <a:pt x="5486809" y="252463"/>
                  <a:pt x="5497396" y="241226"/>
                  <a:pt x="5507982" y="229571"/>
                </a:cubicBezTo>
                <a:close/>
                <a:moveTo>
                  <a:pt x="4499552" y="183880"/>
                </a:moveTo>
                <a:lnTo>
                  <a:pt x="4499552" y="242944"/>
                </a:lnTo>
                <a:lnTo>
                  <a:pt x="4582020" y="242944"/>
                </a:lnTo>
                <a:lnTo>
                  <a:pt x="4582020" y="183880"/>
                </a:lnTo>
                <a:close/>
                <a:moveTo>
                  <a:pt x="4257722" y="183880"/>
                </a:moveTo>
                <a:lnTo>
                  <a:pt x="4257722" y="242944"/>
                </a:lnTo>
                <a:lnTo>
                  <a:pt x="4342418" y="242944"/>
                </a:lnTo>
                <a:lnTo>
                  <a:pt x="4342418" y="183880"/>
                </a:lnTo>
                <a:close/>
                <a:moveTo>
                  <a:pt x="49034" y="130387"/>
                </a:moveTo>
                <a:lnTo>
                  <a:pt x="432397" y="130387"/>
                </a:lnTo>
                <a:cubicBezTo>
                  <a:pt x="431654" y="215711"/>
                  <a:pt x="425060" y="295810"/>
                  <a:pt x="412616" y="370685"/>
                </a:cubicBezTo>
                <a:cubicBezTo>
                  <a:pt x="400171" y="445561"/>
                  <a:pt x="382991" y="514795"/>
                  <a:pt x="361074" y="578386"/>
                </a:cubicBezTo>
                <a:cubicBezTo>
                  <a:pt x="378254" y="601093"/>
                  <a:pt x="396549" y="626167"/>
                  <a:pt x="415959" y="653610"/>
                </a:cubicBezTo>
                <a:cubicBezTo>
                  <a:pt x="435368" y="681053"/>
                  <a:pt x="456450" y="711699"/>
                  <a:pt x="479203" y="745550"/>
                </a:cubicBezTo>
                <a:lnTo>
                  <a:pt x="339899" y="845848"/>
                </a:lnTo>
                <a:lnTo>
                  <a:pt x="280835" y="758923"/>
                </a:lnTo>
                <a:cubicBezTo>
                  <a:pt x="253926" y="806356"/>
                  <a:pt x="225555" y="848007"/>
                  <a:pt x="195720" y="883878"/>
                </a:cubicBezTo>
                <a:cubicBezTo>
                  <a:pt x="165887" y="919749"/>
                  <a:pt x="135565" y="949420"/>
                  <a:pt x="104756" y="972893"/>
                </a:cubicBezTo>
                <a:lnTo>
                  <a:pt x="0" y="854764"/>
                </a:lnTo>
                <a:cubicBezTo>
                  <a:pt x="35243" y="822399"/>
                  <a:pt x="67840" y="786273"/>
                  <a:pt x="97790" y="746386"/>
                </a:cubicBezTo>
                <a:cubicBezTo>
                  <a:pt x="127741" y="706499"/>
                  <a:pt x="154208" y="663129"/>
                  <a:pt x="177193" y="616277"/>
                </a:cubicBezTo>
                <a:cubicBezTo>
                  <a:pt x="156994" y="590668"/>
                  <a:pt x="134706" y="563040"/>
                  <a:pt x="110328" y="533391"/>
                </a:cubicBezTo>
                <a:cubicBezTo>
                  <a:pt x="85950" y="503743"/>
                  <a:pt x="56974" y="468592"/>
                  <a:pt x="23403" y="427939"/>
                </a:cubicBezTo>
                <a:lnTo>
                  <a:pt x="145990" y="329869"/>
                </a:lnTo>
                <a:cubicBezTo>
                  <a:pt x="163774" y="348699"/>
                  <a:pt x="180583" y="366483"/>
                  <a:pt x="196417" y="383223"/>
                </a:cubicBezTo>
                <a:cubicBezTo>
                  <a:pt x="212251" y="399962"/>
                  <a:pt x="227389" y="416354"/>
                  <a:pt x="241830" y="432397"/>
                </a:cubicBezTo>
                <a:cubicBezTo>
                  <a:pt x="247425" y="407926"/>
                  <a:pt x="252115" y="383037"/>
                  <a:pt x="255900" y="357730"/>
                </a:cubicBezTo>
                <a:cubicBezTo>
                  <a:pt x="259684" y="332423"/>
                  <a:pt x="262424" y="306420"/>
                  <a:pt x="264118" y="279720"/>
                </a:cubicBezTo>
                <a:lnTo>
                  <a:pt x="49034" y="279720"/>
                </a:lnTo>
                <a:close/>
                <a:moveTo>
                  <a:pt x="1038520" y="46806"/>
                </a:moveTo>
                <a:lnTo>
                  <a:pt x="1233544" y="46806"/>
                </a:lnTo>
                <a:lnTo>
                  <a:pt x="1233544" y="218427"/>
                </a:lnTo>
                <a:lnTo>
                  <a:pt x="1038520" y="218427"/>
                </a:lnTo>
                <a:close/>
                <a:moveTo>
                  <a:pt x="1565643" y="31204"/>
                </a:moveTo>
                <a:lnTo>
                  <a:pt x="1743951" y="31204"/>
                </a:lnTo>
                <a:lnTo>
                  <a:pt x="1743951" y="179422"/>
                </a:lnTo>
                <a:lnTo>
                  <a:pt x="1835334" y="179422"/>
                </a:lnTo>
                <a:lnTo>
                  <a:pt x="1835334" y="342128"/>
                </a:lnTo>
                <a:lnTo>
                  <a:pt x="1743951" y="342128"/>
                </a:lnTo>
                <a:lnTo>
                  <a:pt x="1743951" y="806843"/>
                </a:lnTo>
                <a:lnTo>
                  <a:pt x="1533325" y="806843"/>
                </a:lnTo>
                <a:lnTo>
                  <a:pt x="1565643" y="758923"/>
                </a:lnTo>
                <a:lnTo>
                  <a:pt x="1565643" y="342128"/>
                </a:lnTo>
                <a:lnTo>
                  <a:pt x="1288151" y="342128"/>
                </a:lnTo>
                <a:lnTo>
                  <a:pt x="1288151" y="179422"/>
                </a:lnTo>
                <a:lnTo>
                  <a:pt x="1565643" y="179422"/>
                </a:lnTo>
                <a:close/>
                <a:moveTo>
                  <a:pt x="4092787" y="28975"/>
                </a:moveTo>
                <a:lnTo>
                  <a:pt x="4735811" y="28975"/>
                </a:lnTo>
                <a:lnTo>
                  <a:pt x="4735811" y="559441"/>
                </a:lnTo>
                <a:lnTo>
                  <a:pt x="4092787" y="559441"/>
                </a:lnTo>
                <a:close/>
                <a:moveTo>
                  <a:pt x="650824" y="21174"/>
                </a:moveTo>
                <a:lnTo>
                  <a:pt x="828017" y="21174"/>
                </a:lnTo>
                <a:lnTo>
                  <a:pt x="828017" y="201711"/>
                </a:lnTo>
                <a:lnTo>
                  <a:pt x="892654" y="201711"/>
                </a:lnTo>
                <a:lnTo>
                  <a:pt x="892654" y="351044"/>
                </a:lnTo>
                <a:lnTo>
                  <a:pt x="828017" y="351044"/>
                </a:lnTo>
                <a:lnTo>
                  <a:pt x="828017" y="990724"/>
                </a:lnTo>
                <a:lnTo>
                  <a:pt x="619620" y="990724"/>
                </a:lnTo>
                <a:lnTo>
                  <a:pt x="650824" y="947261"/>
                </a:lnTo>
                <a:lnTo>
                  <a:pt x="650824" y="351044"/>
                </a:lnTo>
                <a:lnTo>
                  <a:pt x="452456" y="351044"/>
                </a:lnTo>
                <a:lnTo>
                  <a:pt x="452456" y="201711"/>
                </a:lnTo>
                <a:lnTo>
                  <a:pt x="650824" y="201711"/>
                </a:lnTo>
                <a:close/>
                <a:moveTo>
                  <a:pt x="5238292" y="0"/>
                </a:moveTo>
                <a:lnTo>
                  <a:pt x="5425516" y="0"/>
                </a:lnTo>
                <a:lnTo>
                  <a:pt x="5425516" y="94726"/>
                </a:lnTo>
                <a:lnTo>
                  <a:pt x="5570390" y="94726"/>
                </a:lnTo>
                <a:lnTo>
                  <a:pt x="5570390" y="158248"/>
                </a:lnTo>
                <a:cubicBezTo>
                  <a:pt x="5589336" y="135913"/>
                  <a:pt x="5608002" y="112603"/>
                  <a:pt x="5626390" y="88318"/>
                </a:cubicBezTo>
                <a:cubicBezTo>
                  <a:pt x="5644778" y="64033"/>
                  <a:pt x="5662888" y="39051"/>
                  <a:pt x="5680718" y="13373"/>
                </a:cubicBezTo>
                <a:lnTo>
                  <a:pt x="5812221" y="109213"/>
                </a:lnTo>
                <a:cubicBezTo>
                  <a:pt x="5765230" y="175150"/>
                  <a:pt x="5715452" y="237187"/>
                  <a:pt x="5662888" y="295322"/>
                </a:cubicBezTo>
                <a:lnTo>
                  <a:pt x="5815564" y="295322"/>
                </a:lnTo>
                <a:lnTo>
                  <a:pt x="5815564" y="436854"/>
                </a:lnTo>
                <a:lnTo>
                  <a:pt x="5525814" y="436854"/>
                </a:lnTo>
                <a:cubicBezTo>
                  <a:pt x="5508168" y="454499"/>
                  <a:pt x="5489966" y="471587"/>
                  <a:pt x="5471207" y="488118"/>
                </a:cubicBezTo>
                <a:lnTo>
                  <a:pt x="5743126" y="488118"/>
                </a:lnTo>
                <a:lnTo>
                  <a:pt x="5743126" y="626307"/>
                </a:lnTo>
                <a:lnTo>
                  <a:pt x="5414371" y="626307"/>
                </a:lnTo>
                <a:lnTo>
                  <a:pt x="5414371" y="674227"/>
                </a:lnTo>
                <a:lnTo>
                  <a:pt x="5743126" y="674227"/>
                </a:lnTo>
                <a:lnTo>
                  <a:pt x="5708579" y="989609"/>
                </a:lnTo>
                <a:lnTo>
                  <a:pt x="5489038" y="989609"/>
                </a:lnTo>
                <a:lnTo>
                  <a:pt x="5529157" y="943918"/>
                </a:lnTo>
                <a:lnTo>
                  <a:pt x="5549216" y="814644"/>
                </a:lnTo>
                <a:lnTo>
                  <a:pt x="5227148" y="814644"/>
                </a:lnTo>
                <a:lnTo>
                  <a:pt x="5227148" y="690943"/>
                </a:lnTo>
                <a:cubicBezTo>
                  <a:pt x="5196455" y="713812"/>
                  <a:pt x="5167294" y="734940"/>
                  <a:pt x="5139666" y="754326"/>
                </a:cubicBezTo>
                <a:cubicBezTo>
                  <a:pt x="5112037" y="773713"/>
                  <a:pt x="5086220" y="791218"/>
                  <a:pt x="5062213" y="806843"/>
                </a:cubicBezTo>
                <a:lnTo>
                  <a:pt x="4956343" y="677570"/>
                </a:lnTo>
                <a:cubicBezTo>
                  <a:pt x="5010578" y="642605"/>
                  <a:pt x="5065649" y="605272"/>
                  <a:pt x="5121556" y="565570"/>
                </a:cubicBezTo>
                <a:cubicBezTo>
                  <a:pt x="5177463" y="525869"/>
                  <a:pt x="5233091" y="482964"/>
                  <a:pt x="5288442" y="436854"/>
                </a:cubicBezTo>
                <a:lnTo>
                  <a:pt x="4997576" y="436854"/>
                </a:lnTo>
                <a:lnTo>
                  <a:pt x="4997576" y="295322"/>
                </a:lnTo>
                <a:lnTo>
                  <a:pt x="5238292" y="295322"/>
                </a:lnTo>
                <a:lnTo>
                  <a:pt x="5238292" y="229571"/>
                </a:lnTo>
                <a:lnTo>
                  <a:pt x="5080044" y="229571"/>
                </a:lnTo>
                <a:lnTo>
                  <a:pt x="5080044" y="94726"/>
                </a:lnTo>
                <a:lnTo>
                  <a:pt x="5238292" y="94726"/>
                </a:lnTo>
                <a:close/>
                <a:moveTo>
                  <a:pt x="3128934" y="0"/>
                </a:moveTo>
                <a:lnTo>
                  <a:pt x="3289411" y="0"/>
                </a:lnTo>
                <a:lnTo>
                  <a:pt x="3266008" y="132616"/>
                </a:lnTo>
                <a:lnTo>
                  <a:pt x="3361849" y="132616"/>
                </a:lnTo>
                <a:lnTo>
                  <a:pt x="3361849" y="254089"/>
                </a:lnTo>
                <a:lnTo>
                  <a:pt x="3490007" y="10030"/>
                </a:lnTo>
                <a:lnTo>
                  <a:pt x="3632654" y="45691"/>
                </a:lnTo>
                <a:lnTo>
                  <a:pt x="3590306" y="127044"/>
                </a:lnTo>
                <a:lnTo>
                  <a:pt x="3835479" y="127044"/>
                </a:lnTo>
                <a:lnTo>
                  <a:pt x="3835479" y="989609"/>
                </a:lnTo>
                <a:lnTo>
                  <a:pt x="3623739" y="989609"/>
                </a:lnTo>
                <a:lnTo>
                  <a:pt x="3663858" y="930545"/>
                </a:lnTo>
                <a:lnTo>
                  <a:pt x="3663858" y="284178"/>
                </a:lnTo>
                <a:lnTo>
                  <a:pt x="3510067" y="284178"/>
                </a:lnTo>
                <a:lnTo>
                  <a:pt x="3439858" y="420138"/>
                </a:lnTo>
                <a:lnTo>
                  <a:pt x="3361849" y="361073"/>
                </a:lnTo>
                <a:lnTo>
                  <a:pt x="3361849" y="989609"/>
                </a:lnTo>
                <a:lnTo>
                  <a:pt x="3013033" y="989609"/>
                </a:lnTo>
                <a:lnTo>
                  <a:pt x="3013033" y="132616"/>
                </a:lnTo>
                <a:lnTo>
                  <a:pt x="3104416" y="132616"/>
                </a:lnTo>
                <a:close/>
                <a:moveTo>
                  <a:pt x="2336701" y="0"/>
                </a:moveTo>
                <a:lnTo>
                  <a:pt x="2536183" y="0"/>
                </a:lnTo>
                <a:lnTo>
                  <a:pt x="2536183" y="142646"/>
                </a:lnTo>
                <a:lnTo>
                  <a:pt x="2771327" y="142646"/>
                </a:lnTo>
                <a:lnTo>
                  <a:pt x="2771327" y="299780"/>
                </a:lnTo>
                <a:lnTo>
                  <a:pt x="2536183" y="299780"/>
                </a:lnTo>
                <a:lnTo>
                  <a:pt x="2536183" y="425710"/>
                </a:lnTo>
                <a:lnTo>
                  <a:pt x="2835964" y="425710"/>
                </a:lnTo>
                <a:lnTo>
                  <a:pt x="2835964" y="589531"/>
                </a:lnTo>
                <a:lnTo>
                  <a:pt x="2478233" y="589531"/>
                </a:lnTo>
                <a:lnTo>
                  <a:pt x="2348960" y="816873"/>
                </a:lnTo>
                <a:lnTo>
                  <a:pt x="2579646" y="816873"/>
                </a:lnTo>
                <a:lnTo>
                  <a:pt x="2504979" y="646366"/>
                </a:lnTo>
                <a:lnTo>
                  <a:pt x="2698889" y="646366"/>
                </a:lnTo>
                <a:lnTo>
                  <a:pt x="2832621" y="968435"/>
                </a:lnTo>
                <a:cubicBezTo>
                  <a:pt x="2834013" y="972730"/>
                  <a:pt x="2832899" y="977234"/>
                  <a:pt x="2829277" y="981947"/>
                </a:cubicBezTo>
                <a:cubicBezTo>
                  <a:pt x="2825655" y="986661"/>
                  <a:pt x="2821197" y="989214"/>
                  <a:pt x="2815904" y="989609"/>
                </a:cubicBezTo>
                <a:lnTo>
                  <a:pt x="2065896" y="989609"/>
                </a:lnTo>
                <a:cubicBezTo>
                  <a:pt x="2057561" y="989191"/>
                  <a:pt x="2052221" y="986127"/>
                  <a:pt x="2049876" y="980415"/>
                </a:cubicBezTo>
                <a:cubicBezTo>
                  <a:pt x="2047531" y="974704"/>
                  <a:pt x="2048042" y="968853"/>
                  <a:pt x="2051408" y="962863"/>
                </a:cubicBezTo>
                <a:lnTo>
                  <a:pt x="2266493" y="589531"/>
                </a:lnTo>
                <a:lnTo>
                  <a:pt x="2035807" y="589531"/>
                </a:lnTo>
                <a:lnTo>
                  <a:pt x="2035807" y="425710"/>
                </a:lnTo>
                <a:lnTo>
                  <a:pt x="2336701" y="425710"/>
                </a:lnTo>
                <a:lnTo>
                  <a:pt x="2336701" y="299780"/>
                </a:lnTo>
                <a:lnTo>
                  <a:pt x="2100443" y="299780"/>
                </a:lnTo>
                <a:lnTo>
                  <a:pt x="2100443" y="142646"/>
                </a:lnTo>
                <a:lnTo>
                  <a:pt x="2336701" y="1426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800" b="1" dirty="0">
              <a:solidFill>
                <a:srgbClr val="FFFFFF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6B8B8CAF-2C6D-458A-B698-01420D427602}"/>
              </a:ext>
            </a:extLst>
          </p:cNvPr>
          <p:cNvSpPr/>
          <p:nvPr/>
        </p:nvSpPr>
        <p:spPr>
          <a:xfrm>
            <a:off x="631889" y="5755437"/>
            <a:ext cx="9102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ECBEB402-0A43-498D-B276-53228E7297B1}"/>
              </a:ext>
            </a:extLst>
          </p:cNvPr>
          <p:cNvSpPr/>
          <p:nvPr/>
        </p:nvSpPr>
        <p:spPr>
          <a:xfrm>
            <a:off x="407695" y="5928285"/>
            <a:ext cx="9102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C0CCA62A-E626-4A25-B29C-BB45A63FEC8D}"/>
              </a:ext>
            </a:extLst>
          </p:cNvPr>
          <p:cNvSpPr/>
          <p:nvPr/>
        </p:nvSpPr>
        <p:spPr>
          <a:xfrm>
            <a:off x="599104" y="6098800"/>
            <a:ext cx="9102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A70FB1D1-5B45-4FE9-9216-DEB8F79A2D40}"/>
              </a:ext>
            </a:extLst>
          </p:cNvPr>
          <p:cNvSpPr/>
          <p:nvPr/>
        </p:nvSpPr>
        <p:spPr>
          <a:xfrm>
            <a:off x="451887" y="5577922"/>
            <a:ext cx="9102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270D057F-B0EE-4FD9-9D21-C7E58D89E719}"/>
              </a:ext>
            </a:extLst>
          </p:cNvPr>
          <p:cNvSpPr/>
          <p:nvPr/>
        </p:nvSpPr>
        <p:spPr>
          <a:xfrm>
            <a:off x="755650" y="1356116"/>
            <a:ext cx="10680700" cy="4844284"/>
          </a:xfrm>
          <a:prstGeom prst="roundRect">
            <a:avLst>
              <a:gd name="adj" fmla="val 8278"/>
            </a:avLst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圆角矩形 5">
            <a:extLst>
              <a:ext uri="{FF2B5EF4-FFF2-40B4-BE49-F238E27FC236}">
                <a16:creationId xmlns:a16="http://schemas.microsoft.com/office/drawing/2014/main" xmlns="" id="{2A1EB851-79EB-4CA3-B096-6259E4FA0F1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18393" y="2207867"/>
            <a:ext cx="4025900" cy="9906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PA_圆角矩形 6">
            <a:extLst>
              <a:ext uri="{FF2B5EF4-FFF2-40B4-BE49-F238E27FC236}">
                <a16:creationId xmlns:a16="http://schemas.microsoft.com/office/drawing/2014/main" xmlns="" id="{0275F0B5-EDE6-4637-B96D-29200E253E1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018393" y="3293716"/>
            <a:ext cx="4025900" cy="9906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PA_圆角矩形 7">
            <a:extLst>
              <a:ext uri="{FF2B5EF4-FFF2-40B4-BE49-F238E27FC236}">
                <a16:creationId xmlns:a16="http://schemas.microsoft.com/office/drawing/2014/main" xmlns="" id="{0A84284F-EEBE-4171-B374-1660473884C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018393" y="4379565"/>
            <a:ext cx="4025900" cy="9906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PA_圆角矩形 8">
            <a:extLst>
              <a:ext uri="{FF2B5EF4-FFF2-40B4-BE49-F238E27FC236}">
                <a16:creationId xmlns:a16="http://schemas.microsoft.com/office/drawing/2014/main" xmlns="" id="{17AE18D7-EB68-4D1E-BFAC-65B71095BF5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147708" y="2207867"/>
            <a:ext cx="4025900" cy="990600"/>
          </a:xfrm>
          <a:prstGeom prst="roundRect">
            <a:avLst/>
          </a:prstGeom>
          <a:solidFill>
            <a:srgbClr val="FFC000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PA_圆角矩形 9">
            <a:extLst>
              <a:ext uri="{FF2B5EF4-FFF2-40B4-BE49-F238E27FC236}">
                <a16:creationId xmlns:a16="http://schemas.microsoft.com/office/drawing/2014/main" xmlns="" id="{E6C4D017-96D2-4FAC-AA5C-9D39753824A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147708" y="3293716"/>
            <a:ext cx="4025900" cy="990600"/>
          </a:xfrm>
          <a:prstGeom prst="roundRect">
            <a:avLst/>
          </a:prstGeom>
          <a:solidFill>
            <a:srgbClr val="FFC000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PA_圆角矩形 10">
            <a:extLst>
              <a:ext uri="{FF2B5EF4-FFF2-40B4-BE49-F238E27FC236}">
                <a16:creationId xmlns:a16="http://schemas.microsoft.com/office/drawing/2014/main" xmlns="" id="{A986D779-6A14-4B88-A072-6545D0F4FD2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147708" y="4379565"/>
            <a:ext cx="4025900" cy="990600"/>
          </a:xfrm>
          <a:prstGeom prst="roundRect">
            <a:avLst/>
          </a:prstGeom>
          <a:solidFill>
            <a:srgbClr val="FFC000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PA_文本框 38">
            <a:extLst>
              <a:ext uri="{FF2B5EF4-FFF2-40B4-BE49-F238E27FC236}">
                <a16:creationId xmlns:a16="http://schemas.microsoft.com/office/drawing/2014/main" xmlns="" id="{10BEC755-1AF8-45E0-9CBE-16C4EE7969B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197360" y="2547131"/>
            <a:ext cx="1582750" cy="405079"/>
          </a:xfrm>
          <a:custGeom>
            <a:avLst/>
            <a:gdLst/>
            <a:ahLst/>
            <a:cxnLst/>
            <a:rect l="l" t="t" r="r" b="b"/>
            <a:pathLst>
              <a:path w="1582750" h="405079">
                <a:moveTo>
                  <a:pt x="483641" y="227228"/>
                </a:moveTo>
                <a:lnTo>
                  <a:pt x="761161" y="227228"/>
                </a:lnTo>
                <a:lnTo>
                  <a:pt x="761161" y="259232"/>
                </a:lnTo>
                <a:lnTo>
                  <a:pt x="610743" y="259232"/>
                </a:lnTo>
                <a:lnTo>
                  <a:pt x="572338" y="354330"/>
                </a:lnTo>
                <a:lnTo>
                  <a:pt x="695782" y="354330"/>
                </a:lnTo>
                <a:lnTo>
                  <a:pt x="675208" y="295351"/>
                </a:lnTo>
                <a:lnTo>
                  <a:pt x="705383" y="284836"/>
                </a:lnTo>
                <a:lnTo>
                  <a:pt x="741045" y="386334"/>
                </a:lnTo>
                <a:lnTo>
                  <a:pt x="524332" y="386334"/>
                </a:lnTo>
                <a:lnTo>
                  <a:pt x="576453" y="259232"/>
                </a:lnTo>
                <a:lnTo>
                  <a:pt x="483641" y="259232"/>
                </a:lnTo>
                <a:close/>
                <a:moveTo>
                  <a:pt x="1156182" y="222199"/>
                </a:moveTo>
                <a:lnTo>
                  <a:pt x="1218819" y="222656"/>
                </a:lnTo>
                <a:lnTo>
                  <a:pt x="1218819" y="305867"/>
                </a:lnTo>
                <a:cubicBezTo>
                  <a:pt x="1218685" y="311772"/>
                  <a:pt x="1219523" y="318249"/>
                  <a:pt x="1221333" y="325298"/>
                </a:cubicBezTo>
                <a:cubicBezTo>
                  <a:pt x="1223143" y="332346"/>
                  <a:pt x="1226724" y="338823"/>
                  <a:pt x="1232077" y="344729"/>
                </a:cubicBezTo>
                <a:cubicBezTo>
                  <a:pt x="1241602" y="354254"/>
                  <a:pt x="1255928" y="358978"/>
                  <a:pt x="1275054" y="358902"/>
                </a:cubicBezTo>
                <a:lnTo>
                  <a:pt x="1458849" y="358902"/>
                </a:lnTo>
                <a:lnTo>
                  <a:pt x="1458849" y="390906"/>
                </a:lnTo>
                <a:lnTo>
                  <a:pt x="1274597" y="390906"/>
                </a:lnTo>
                <a:cubicBezTo>
                  <a:pt x="1260862" y="390915"/>
                  <a:pt x="1248556" y="388953"/>
                  <a:pt x="1237678" y="385020"/>
                </a:cubicBezTo>
                <a:cubicBezTo>
                  <a:pt x="1226800" y="381086"/>
                  <a:pt x="1217466" y="375123"/>
                  <a:pt x="1209675" y="367132"/>
                </a:cubicBezTo>
                <a:cubicBezTo>
                  <a:pt x="1208055" y="365522"/>
                  <a:pt x="1206493" y="363826"/>
                  <a:pt x="1204988" y="362045"/>
                </a:cubicBezTo>
                <a:cubicBezTo>
                  <a:pt x="1203483" y="360264"/>
                  <a:pt x="1202150" y="358454"/>
                  <a:pt x="1200988" y="356616"/>
                </a:cubicBezTo>
                <a:lnTo>
                  <a:pt x="1168984" y="387248"/>
                </a:lnTo>
                <a:lnTo>
                  <a:pt x="1147038" y="364388"/>
                </a:lnTo>
                <a:lnTo>
                  <a:pt x="1188186" y="324155"/>
                </a:lnTo>
                <a:cubicBezTo>
                  <a:pt x="1187272" y="318135"/>
                  <a:pt x="1186815" y="311887"/>
                  <a:pt x="1186815" y="305410"/>
                </a:cubicBezTo>
                <a:lnTo>
                  <a:pt x="1186815" y="254203"/>
                </a:lnTo>
                <a:lnTo>
                  <a:pt x="1155725" y="254203"/>
                </a:lnTo>
                <a:close/>
                <a:moveTo>
                  <a:pt x="852601" y="212598"/>
                </a:moveTo>
                <a:lnTo>
                  <a:pt x="884148" y="218542"/>
                </a:lnTo>
                <a:lnTo>
                  <a:pt x="848944" y="398221"/>
                </a:lnTo>
                <a:lnTo>
                  <a:pt x="817397" y="391820"/>
                </a:lnTo>
                <a:close/>
                <a:moveTo>
                  <a:pt x="1361008" y="202997"/>
                </a:moveTo>
                <a:lnTo>
                  <a:pt x="1361008" y="223571"/>
                </a:lnTo>
                <a:lnTo>
                  <a:pt x="1398498" y="223571"/>
                </a:lnTo>
                <a:lnTo>
                  <a:pt x="1398498" y="202997"/>
                </a:lnTo>
                <a:close/>
                <a:moveTo>
                  <a:pt x="1290142" y="202997"/>
                </a:moveTo>
                <a:lnTo>
                  <a:pt x="1290142" y="223571"/>
                </a:lnTo>
                <a:lnTo>
                  <a:pt x="1329004" y="223571"/>
                </a:lnTo>
                <a:lnTo>
                  <a:pt x="1329004" y="202997"/>
                </a:lnTo>
                <a:close/>
                <a:moveTo>
                  <a:pt x="1495425" y="201625"/>
                </a:moveTo>
                <a:lnTo>
                  <a:pt x="1582750" y="201625"/>
                </a:lnTo>
                <a:lnTo>
                  <a:pt x="1582750" y="233629"/>
                </a:lnTo>
                <a:lnTo>
                  <a:pt x="1495425" y="233629"/>
                </a:lnTo>
                <a:close/>
                <a:moveTo>
                  <a:pt x="0" y="201625"/>
                </a:moveTo>
                <a:lnTo>
                  <a:pt x="87325" y="201625"/>
                </a:lnTo>
                <a:lnTo>
                  <a:pt x="87325" y="233629"/>
                </a:lnTo>
                <a:lnTo>
                  <a:pt x="0" y="233629"/>
                </a:lnTo>
                <a:close/>
                <a:moveTo>
                  <a:pt x="972388" y="152705"/>
                </a:moveTo>
                <a:lnTo>
                  <a:pt x="1003477" y="160934"/>
                </a:lnTo>
                <a:lnTo>
                  <a:pt x="964615" y="301752"/>
                </a:lnTo>
                <a:lnTo>
                  <a:pt x="1012164" y="301752"/>
                </a:lnTo>
                <a:lnTo>
                  <a:pt x="997534" y="224485"/>
                </a:lnTo>
                <a:lnTo>
                  <a:pt x="1028623" y="218542"/>
                </a:lnTo>
                <a:lnTo>
                  <a:pt x="1051026" y="333756"/>
                </a:lnTo>
                <a:lnTo>
                  <a:pt x="922553" y="333756"/>
                </a:lnTo>
                <a:close/>
                <a:moveTo>
                  <a:pt x="1361008" y="147218"/>
                </a:moveTo>
                <a:lnTo>
                  <a:pt x="1361008" y="170993"/>
                </a:lnTo>
                <a:lnTo>
                  <a:pt x="1398498" y="170993"/>
                </a:lnTo>
                <a:lnTo>
                  <a:pt x="1398498" y="147218"/>
                </a:lnTo>
                <a:close/>
                <a:moveTo>
                  <a:pt x="1290142" y="147218"/>
                </a:moveTo>
                <a:lnTo>
                  <a:pt x="1290142" y="170993"/>
                </a:lnTo>
                <a:lnTo>
                  <a:pt x="1329004" y="170993"/>
                </a:lnTo>
                <a:lnTo>
                  <a:pt x="1329004" y="147218"/>
                </a:lnTo>
                <a:close/>
                <a:moveTo>
                  <a:pt x="545363" y="145847"/>
                </a:moveTo>
                <a:lnTo>
                  <a:pt x="698982" y="145847"/>
                </a:lnTo>
                <a:lnTo>
                  <a:pt x="698982" y="177851"/>
                </a:lnTo>
                <a:lnTo>
                  <a:pt x="545363" y="177851"/>
                </a:lnTo>
                <a:close/>
                <a:moveTo>
                  <a:pt x="322249" y="118872"/>
                </a:moveTo>
                <a:lnTo>
                  <a:pt x="432892" y="271577"/>
                </a:lnTo>
                <a:lnTo>
                  <a:pt x="406831" y="290322"/>
                </a:lnTo>
                <a:lnTo>
                  <a:pt x="296646" y="137617"/>
                </a:lnTo>
                <a:close/>
                <a:moveTo>
                  <a:pt x="841171" y="112014"/>
                </a:moveTo>
                <a:lnTo>
                  <a:pt x="873175" y="112014"/>
                </a:lnTo>
                <a:lnTo>
                  <a:pt x="873175" y="182423"/>
                </a:lnTo>
                <a:lnTo>
                  <a:pt x="841171" y="182423"/>
                </a:lnTo>
                <a:close/>
                <a:moveTo>
                  <a:pt x="1175385" y="110642"/>
                </a:moveTo>
                <a:lnTo>
                  <a:pt x="1207389" y="110642"/>
                </a:lnTo>
                <a:lnTo>
                  <a:pt x="1207389" y="180137"/>
                </a:lnTo>
                <a:lnTo>
                  <a:pt x="1175385" y="180137"/>
                </a:lnTo>
                <a:close/>
                <a:moveTo>
                  <a:pt x="143484" y="32461"/>
                </a:moveTo>
                <a:lnTo>
                  <a:pt x="412318" y="32461"/>
                </a:lnTo>
                <a:lnTo>
                  <a:pt x="412318" y="64465"/>
                </a:lnTo>
                <a:lnTo>
                  <a:pt x="313563" y="64465"/>
                </a:lnTo>
                <a:lnTo>
                  <a:pt x="296646" y="88697"/>
                </a:lnTo>
                <a:lnTo>
                  <a:pt x="296646" y="137617"/>
                </a:lnTo>
                <a:lnTo>
                  <a:pt x="296646" y="405079"/>
                </a:lnTo>
                <a:lnTo>
                  <a:pt x="264642" y="405079"/>
                </a:lnTo>
                <a:lnTo>
                  <a:pt x="264642" y="133502"/>
                </a:lnTo>
                <a:lnTo>
                  <a:pt x="151714" y="292608"/>
                </a:lnTo>
                <a:lnTo>
                  <a:pt x="125653" y="273863"/>
                </a:lnTo>
                <a:lnTo>
                  <a:pt x="274701" y="64465"/>
                </a:lnTo>
                <a:lnTo>
                  <a:pt x="143484" y="64465"/>
                </a:lnTo>
                <a:close/>
                <a:moveTo>
                  <a:pt x="1266367" y="20117"/>
                </a:moveTo>
                <a:lnTo>
                  <a:pt x="1406271" y="20117"/>
                </a:lnTo>
                <a:lnTo>
                  <a:pt x="1364208" y="115214"/>
                </a:lnTo>
                <a:lnTo>
                  <a:pt x="1430502" y="115214"/>
                </a:lnTo>
                <a:lnTo>
                  <a:pt x="1430502" y="325069"/>
                </a:lnTo>
                <a:lnTo>
                  <a:pt x="1398498" y="325069"/>
                </a:lnTo>
                <a:lnTo>
                  <a:pt x="1398498" y="255575"/>
                </a:lnTo>
                <a:lnTo>
                  <a:pt x="1361008" y="255575"/>
                </a:lnTo>
                <a:lnTo>
                  <a:pt x="1361008" y="324155"/>
                </a:lnTo>
                <a:lnTo>
                  <a:pt x="1329004" y="324155"/>
                </a:lnTo>
                <a:lnTo>
                  <a:pt x="1329004" y="255575"/>
                </a:lnTo>
                <a:lnTo>
                  <a:pt x="1290142" y="255575"/>
                </a:lnTo>
                <a:lnTo>
                  <a:pt x="1290142" y="324155"/>
                </a:lnTo>
                <a:lnTo>
                  <a:pt x="1258138" y="324155"/>
                </a:lnTo>
                <a:lnTo>
                  <a:pt x="1258138" y="115214"/>
                </a:lnTo>
                <a:lnTo>
                  <a:pt x="1316659" y="115214"/>
                </a:lnTo>
                <a:lnTo>
                  <a:pt x="1290599" y="91440"/>
                </a:lnTo>
                <a:lnTo>
                  <a:pt x="1312545" y="67666"/>
                </a:lnTo>
                <a:lnTo>
                  <a:pt x="1339062" y="92354"/>
                </a:lnTo>
                <a:lnTo>
                  <a:pt x="1356893" y="52121"/>
                </a:lnTo>
                <a:lnTo>
                  <a:pt x="1266367" y="52121"/>
                </a:lnTo>
                <a:close/>
                <a:moveTo>
                  <a:pt x="1175385" y="17831"/>
                </a:moveTo>
                <a:lnTo>
                  <a:pt x="1207389" y="17831"/>
                </a:lnTo>
                <a:lnTo>
                  <a:pt x="1207389" y="86868"/>
                </a:lnTo>
                <a:lnTo>
                  <a:pt x="1175385" y="86868"/>
                </a:lnTo>
                <a:close/>
                <a:moveTo>
                  <a:pt x="624916" y="17374"/>
                </a:moveTo>
                <a:lnTo>
                  <a:pt x="776249" y="140818"/>
                </a:lnTo>
                <a:lnTo>
                  <a:pt x="756132" y="165964"/>
                </a:lnTo>
                <a:lnTo>
                  <a:pt x="624459" y="58522"/>
                </a:lnTo>
                <a:lnTo>
                  <a:pt x="488213" y="167335"/>
                </a:lnTo>
                <a:lnTo>
                  <a:pt x="468096" y="142189"/>
                </a:lnTo>
                <a:close/>
                <a:moveTo>
                  <a:pt x="841171" y="16002"/>
                </a:moveTo>
                <a:lnTo>
                  <a:pt x="873175" y="16002"/>
                </a:lnTo>
                <a:lnTo>
                  <a:pt x="873175" y="85954"/>
                </a:lnTo>
                <a:lnTo>
                  <a:pt x="841171" y="85954"/>
                </a:lnTo>
                <a:close/>
                <a:moveTo>
                  <a:pt x="954100" y="0"/>
                </a:moveTo>
                <a:lnTo>
                  <a:pt x="984732" y="9601"/>
                </a:lnTo>
                <a:lnTo>
                  <a:pt x="965987" y="69037"/>
                </a:lnTo>
                <a:lnTo>
                  <a:pt x="1102233" y="69037"/>
                </a:lnTo>
                <a:lnTo>
                  <a:pt x="1102233" y="404622"/>
                </a:lnTo>
                <a:lnTo>
                  <a:pt x="1070229" y="404622"/>
                </a:lnTo>
                <a:lnTo>
                  <a:pt x="1070229" y="101041"/>
                </a:lnTo>
                <a:lnTo>
                  <a:pt x="956386" y="101041"/>
                </a:lnTo>
                <a:lnTo>
                  <a:pt x="925753" y="199339"/>
                </a:lnTo>
                <a:lnTo>
                  <a:pt x="895121" y="18973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41" name="PA_文本框 40">
            <a:extLst>
              <a:ext uri="{FF2B5EF4-FFF2-40B4-BE49-F238E27FC236}">
                <a16:creationId xmlns:a16="http://schemas.microsoft.com/office/drawing/2014/main" xmlns="" id="{D79EBED3-B632-425A-817E-6006C67D3ED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197360" y="3567501"/>
            <a:ext cx="1582750" cy="409651"/>
          </a:xfrm>
          <a:custGeom>
            <a:avLst/>
            <a:gdLst/>
            <a:ahLst/>
            <a:cxnLst/>
            <a:rect l="l" t="t" r="r" b="b"/>
            <a:pathLst>
              <a:path w="1582750" h="409651">
                <a:moveTo>
                  <a:pt x="1235735" y="334670"/>
                </a:moveTo>
                <a:lnTo>
                  <a:pt x="1235735" y="367132"/>
                </a:lnTo>
                <a:lnTo>
                  <a:pt x="1376553" y="367132"/>
                </a:lnTo>
                <a:lnTo>
                  <a:pt x="1376553" y="334670"/>
                </a:lnTo>
                <a:close/>
                <a:moveTo>
                  <a:pt x="637260" y="294437"/>
                </a:moveTo>
                <a:lnTo>
                  <a:pt x="637260" y="319126"/>
                </a:lnTo>
                <a:lnTo>
                  <a:pt x="711784" y="319126"/>
                </a:lnTo>
                <a:lnTo>
                  <a:pt x="711784" y="294437"/>
                </a:lnTo>
                <a:close/>
                <a:moveTo>
                  <a:pt x="1235735" y="270205"/>
                </a:moveTo>
                <a:lnTo>
                  <a:pt x="1235735" y="302666"/>
                </a:lnTo>
                <a:lnTo>
                  <a:pt x="1376553" y="302666"/>
                </a:lnTo>
                <a:lnTo>
                  <a:pt x="1376553" y="270205"/>
                </a:lnTo>
                <a:close/>
                <a:moveTo>
                  <a:pt x="255955" y="253289"/>
                </a:moveTo>
                <a:lnTo>
                  <a:pt x="255955" y="350672"/>
                </a:lnTo>
                <a:lnTo>
                  <a:pt x="282473" y="350672"/>
                </a:lnTo>
                <a:lnTo>
                  <a:pt x="282473" y="253289"/>
                </a:lnTo>
                <a:close/>
                <a:moveTo>
                  <a:pt x="637260" y="238658"/>
                </a:moveTo>
                <a:lnTo>
                  <a:pt x="637260" y="262433"/>
                </a:lnTo>
                <a:lnTo>
                  <a:pt x="711784" y="262433"/>
                </a:lnTo>
                <a:lnTo>
                  <a:pt x="711784" y="238658"/>
                </a:lnTo>
                <a:close/>
                <a:moveTo>
                  <a:pt x="1203731" y="238201"/>
                </a:moveTo>
                <a:lnTo>
                  <a:pt x="1408557" y="238201"/>
                </a:lnTo>
                <a:lnTo>
                  <a:pt x="1408557" y="399136"/>
                </a:lnTo>
                <a:lnTo>
                  <a:pt x="1203731" y="399136"/>
                </a:lnTo>
                <a:close/>
                <a:moveTo>
                  <a:pt x="1495425" y="206197"/>
                </a:moveTo>
                <a:lnTo>
                  <a:pt x="1582750" y="206197"/>
                </a:lnTo>
                <a:lnTo>
                  <a:pt x="1582750" y="238201"/>
                </a:lnTo>
                <a:lnTo>
                  <a:pt x="1495425" y="238201"/>
                </a:lnTo>
                <a:close/>
                <a:moveTo>
                  <a:pt x="0" y="206197"/>
                </a:moveTo>
                <a:lnTo>
                  <a:pt x="87325" y="206197"/>
                </a:lnTo>
                <a:lnTo>
                  <a:pt x="87325" y="238201"/>
                </a:lnTo>
                <a:lnTo>
                  <a:pt x="0" y="238201"/>
                </a:lnTo>
                <a:close/>
                <a:moveTo>
                  <a:pt x="1003477" y="132588"/>
                </a:moveTo>
                <a:lnTo>
                  <a:pt x="1035481" y="132588"/>
                </a:lnTo>
                <a:lnTo>
                  <a:pt x="1035481" y="193396"/>
                </a:lnTo>
                <a:lnTo>
                  <a:pt x="1098118" y="176022"/>
                </a:lnTo>
                <a:lnTo>
                  <a:pt x="1098118" y="330556"/>
                </a:lnTo>
                <a:lnTo>
                  <a:pt x="1066114" y="330556"/>
                </a:lnTo>
                <a:lnTo>
                  <a:pt x="1066114" y="218084"/>
                </a:lnTo>
                <a:lnTo>
                  <a:pt x="1035481" y="226314"/>
                </a:lnTo>
                <a:lnTo>
                  <a:pt x="1035481" y="344272"/>
                </a:lnTo>
                <a:lnTo>
                  <a:pt x="1003477" y="344272"/>
                </a:lnTo>
                <a:lnTo>
                  <a:pt x="1003477" y="235001"/>
                </a:lnTo>
                <a:lnTo>
                  <a:pt x="976503" y="242316"/>
                </a:lnTo>
                <a:lnTo>
                  <a:pt x="976503" y="367589"/>
                </a:lnTo>
                <a:lnTo>
                  <a:pt x="1115949" y="367589"/>
                </a:lnTo>
                <a:lnTo>
                  <a:pt x="1115949" y="399593"/>
                </a:lnTo>
                <a:lnTo>
                  <a:pt x="944499" y="399593"/>
                </a:lnTo>
                <a:lnTo>
                  <a:pt x="944499" y="251003"/>
                </a:lnTo>
                <a:lnTo>
                  <a:pt x="928039" y="255118"/>
                </a:lnTo>
                <a:lnTo>
                  <a:pt x="919810" y="224485"/>
                </a:lnTo>
                <a:lnTo>
                  <a:pt x="944499" y="218084"/>
                </a:lnTo>
                <a:lnTo>
                  <a:pt x="944499" y="162763"/>
                </a:lnTo>
                <a:lnTo>
                  <a:pt x="976503" y="162763"/>
                </a:lnTo>
                <a:lnTo>
                  <a:pt x="976503" y="209398"/>
                </a:lnTo>
                <a:lnTo>
                  <a:pt x="1003477" y="202082"/>
                </a:lnTo>
                <a:close/>
                <a:moveTo>
                  <a:pt x="637260" y="129845"/>
                </a:moveTo>
                <a:lnTo>
                  <a:pt x="637260" y="150876"/>
                </a:lnTo>
                <a:lnTo>
                  <a:pt x="698068" y="150876"/>
                </a:lnTo>
                <a:lnTo>
                  <a:pt x="698068" y="129845"/>
                </a:lnTo>
                <a:close/>
                <a:moveTo>
                  <a:pt x="545363" y="129845"/>
                </a:moveTo>
                <a:lnTo>
                  <a:pt x="545363" y="150876"/>
                </a:lnTo>
                <a:lnTo>
                  <a:pt x="605256" y="150876"/>
                </a:lnTo>
                <a:lnTo>
                  <a:pt x="605256" y="129845"/>
                </a:lnTo>
                <a:close/>
                <a:moveTo>
                  <a:pt x="363397" y="118415"/>
                </a:moveTo>
                <a:lnTo>
                  <a:pt x="359283" y="137160"/>
                </a:lnTo>
                <a:cubicBezTo>
                  <a:pt x="362235" y="155181"/>
                  <a:pt x="365245" y="172174"/>
                  <a:pt x="368312" y="188138"/>
                </a:cubicBezTo>
                <a:cubicBezTo>
                  <a:pt x="371379" y="204102"/>
                  <a:pt x="374618" y="219265"/>
                  <a:pt x="378028" y="233629"/>
                </a:cubicBezTo>
                <a:cubicBezTo>
                  <a:pt x="381838" y="217113"/>
                  <a:pt x="385191" y="199511"/>
                  <a:pt x="388086" y="180823"/>
                </a:cubicBezTo>
                <a:cubicBezTo>
                  <a:pt x="390982" y="162134"/>
                  <a:pt x="393877" y="141332"/>
                  <a:pt x="396773" y="118415"/>
                </a:cubicBezTo>
                <a:close/>
                <a:moveTo>
                  <a:pt x="1412214" y="24232"/>
                </a:moveTo>
                <a:lnTo>
                  <a:pt x="1431874" y="49378"/>
                </a:lnTo>
                <a:lnTo>
                  <a:pt x="1371981" y="96926"/>
                </a:lnTo>
                <a:lnTo>
                  <a:pt x="1443761" y="183794"/>
                </a:lnTo>
                <a:lnTo>
                  <a:pt x="1419072" y="203911"/>
                </a:lnTo>
                <a:lnTo>
                  <a:pt x="1326261" y="92354"/>
                </a:lnTo>
                <a:close/>
                <a:moveTo>
                  <a:pt x="848029" y="12344"/>
                </a:moveTo>
                <a:lnTo>
                  <a:pt x="880033" y="12344"/>
                </a:lnTo>
                <a:lnTo>
                  <a:pt x="880033" y="96469"/>
                </a:lnTo>
                <a:lnTo>
                  <a:pt x="913409" y="96469"/>
                </a:lnTo>
                <a:lnTo>
                  <a:pt x="913409" y="128473"/>
                </a:lnTo>
                <a:lnTo>
                  <a:pt x="880033" y="128473"/>
                </a:lnTo>
                <a:lnTo>
                  <a:pt x="880033" y="225400"/>
                </a:lnTo>
                <a:lnTo>
                  <a:pt x="913409" y="215798"/>
                </a:lnTo>
                <a:lnTo>
                  <a:pt x="922096" y="246888"/>
                </a:lnTo>
                <a:lnTo>
                  <a:pt x="880033" y="258775"/>
                </a:lnTo>
                <a:lnTo>
                  <a:pt x="880033" y="409651"/>
                </a:lnTo>
                <a:lnTo>
                  <a:pt x="848029" y="409651"/>
                </a:lnTo>
                <a:lnTo>
                  <a:pt x="848029" y="267919"/>
                </a:lnTo>
                <a:lnTo>
                  <a:pt x="808710" y="278892"/>
                </a:lnTo>
                <a:lnTo>
                  <a:pt x="800023" y="247802"/>
                </a:lnTo>
                <a:lnTo>
                  <a:pt x="848029" y="234544"/>
                </a:lnTo>
                <a:lnTo>
                  <a:pt x="848029" y="128473"/>
                </a:lnTo>
                <a:lnTo>
                  <a:pt x="810082" y="128473"/>
                </a:lnTo>
                <a:lnTo>
                  <a:pt x="810082" y="96469"/>
                </a:lnTo>
                <a:lnTo>
                  <a:pt x="848029" y="96469"/>
                </a:lnTo>
                <a:close/>
                <a:moveTo>
                  <a:pt x="1290142" y="3658"/>
                </a:moveTo>
                <a:lnTo>
                  <a:pt x="1322146" y="3658"/>
                </a:lnTo>
                <a:lnTo>
                  <a:pt x="1322146" y="214427"/>
                </a:lnTo>
                <a:lnTo>
                  <a:pt x="1290142" y="214427"/>
                </a:lnTo>
                <a:lnTo>
                  <a:pt x="1290142" y="107442"/>
                </a:lnTo>
                <a:lnTo>
                  <a:pt x="1188186" y="201168"/>
                </a:lnTo>
                <a:lnTo>
                  <a:pt x="1166241" y="177851"/>
                </a:lnTo>
                <a:lnTo>
                  <a:pt x="1265453" y="86411"/>
                </a:lnTo>
                <a:lnTo>
                  <a:pt x="1172184" y="86411"/>
                </a:lnTo>
                <a:lnTo>
                  <a:pt x="1172184" y="54407"/>
                </a:lnTo>
                <a:lnTo>
                  <a:pt x="1290142" y="54407"/>
                </a:lnTo>
                <a:close/>
                <a:moveTo>
                  <a:pt x="605256" y="3200"/>
                </a:moveTo>
                <a:lnTo>
                  <a:pt x="637260" y="3200"/>
                </a:lnTo>
                <a:lnTo>
                  <a:pt x="637260" y="35204"/>
                </a:lnTo>
                <a:lnTo>
                  <a:pt x="766191" y="35204"/>
                </a:lnTo>
                <a:lnTo>
                  <a:pt x="766191" y="67208"/>
                </a:lnTo>
                <a:lnTo>
                  <a:pt x="637260" y="67208"/>
                </a:lnTo>
                <a:lnTo>
                  <a:pt x="637260" y="97841"/>
                </a:lnTo>
                <a:lnTo>
                  <a:pt x="730072" y="97841"/>
                </a:lnTo>
                <a:lnTo>
                  <a:pt x="730072" y="182880"/>
                </a:lnTo>
                <a:lnTo>
                  <a:pt x="637260" y="182880"/>
                </a:lnTo>
                <a:lnTo>
                  <a:pt x="637260" y="206654"/>
                </a:lnTo>
                <a:lnTo>
                  <a:pt x="743788" y="206654"/>
                </a:lnTo>
                <a:lnTo>
                  <a:pt x="743788" y="262433"/>
                </a:lnTo>
                <a:lnTo>
                  <a:pt x="775335" y="262433"/>
                </a:lnTo>
                <a:lnTo>
                  <a:pt x="775335" y="294437"/>
                </a:lnTo>
                <a:lnTo>
                  <a:pt x="743788" y="294437"/>
                </a:lnTo>
                <a:lnTo>
                  <a:pt x="743788" y="351130"/>
                </a:lnTo>
                <a:lnTo>
                  <a:pt x="637260" y="351130"/>
                </a:lnTo>
                <a:lnTo>
                  <a:pt x="637260" y="409194"/>
                </a:lnTo>
                <a:lnTo>
                  <a:pt x="605256" y="409194"/>
                </a:lnTo>
                <a:lnTo>
                  <a:pt x="605256" y="351130"/>
                </a:lnTo>
                <a:lnTo>
                  <a:pt x="485927" y="351130"/>
                </a:lnTo>
                <a:lnTo>
                  <a:pt x="485927" y="319126"/>
                </a:lnTo>
                <a:lnTo>
                  <a:pt x="605256" y="319126"/>
                </a:lnTo>
                <a:lnTo>
                  <a:pt x="605256" y="294437"/>
                </a:lnTo>
                <a:lnTo>
                  <a:pt x="466725" y="294437"/>
                </a:lnTo>
                <a:lnTo>
                  <a:pt x="466725" y="262433"/>
                </a:lnTo>
                <a:lnTo>
                  <a:pt x="605256" y="262433"/>
                </a:lnTo>
                <a:lnTo>
                  <a:pt x="605256" y="238658"/>
                </a:lnTo>
                <a:lnTo>
                  <a:pt x="485013" y="238658"/>
                </a:lnTo>
                <a:lnTo>
                  <a:pt x="485013" y="206654"/>
                </a:lnTo>
                <a:lnTo>
                  <a:pt x="605256" y="206654"/>
                </a:lnTo>
                <a:lnTo>
                  <a:pt x="605256" y="182880"/>
                </a:lnTo>
                <a:lnTo>
                  <a:pt x="513359" y="182880"/>
                </a:lnTo>
                <a:lnTo>
                  <a:pt x="513359" y="97841"/>
                </a:lnTo>
                <a:lnTo>
                  <a:pt x="605256" y="97841"/>
                </a:lnTo>
                <a:lnTo>
                  <a:pt x="605256" y="67208"/>
                </a:lnTo>
                <a:lnTo>
                  <a:pt x="476326" y="67208"/>
                </a:lnTo>
                <a:lnTo>
                  <a:pt x="476326" y="35204"/>
                </a:lnTo>
                <a:lnTo>
                  <a:pt x="605256" y="35204"/>
                </a:lnTo>
                <a:close/>
                <a:moveTo>
                  <a:pt x="358368" y="914"/>
                </a:moveTo>
                <a:lnTo>
                  <a:pt x="389458" y="8230"/>
                </a:lnTo>
                <a:lnTo>
                  <a:pt x="371170" y="86411"/>
                </a:lnTo>
                <a:lnTo>
                  <a:pt x="449351" y="86411"/>
                </a:lnTo>
                <a:lnTo>
                  <a:pt x="449351" y="118415"/>
                </a:lnTo>
                <a:lnTo>
                  <a:pt x="429234" y="118415"/>
                </a:lnTo>
                <a:cubicBezTo>
                  <a:pt x="424891" y="154181"/>
                  <a:pt x="420205" y="185747"/>
                  <a:pt x="415175" y="213112"/>
                </a:cubicBezTo>
                <a:cubicBezTo>
                  <a:pt x="410146" y="240478"/>
                  <a:pt x="403402" y="267129"/>
                  <a:pt x="394944" y="293065"/>
                </a:cubicBezTo>
                <a:cubicBezTo>
                  <a:pt x="400154" y="309010"/>
                  <a:pt x="406079" y="324669"/>
                  <a:pt x="412718" y="340042"/>
                </a:cubicBezTo>
                <a:cubicBezTo>
                  <a:pt x="419357" y="355416"/>
                  <a:pt x="426996" y="370846"/>
                  <a:pt x="435635" y="386334"/>
                </a:cubicBezTo>
                <a:lnTo>
                  <a:pt x="407289" y="401879"/>
                </a:lnTo>
                <a:cubicBezTo>
                  <a:pt x="401593" y="391401"/>
                  <a:pt x="396297" y="381038"/>
                  <a:pt x="391401" y="370789"/>
                </a:cubicBezTo>
                <a:cubicBezTo>
                  <a:pt x="386505" y="360540"/>
                  <a:pt x="381895" y="350177"/>
                  <a:pt x="377571" y="339700"/>
                </a:cubicBezTo>
                <a:cubicBezTo>
                  <a:pt x="373903" y="349272"/>
                  <a:pt x="369808" y="359159"/>
                  <a:pt x="365283" y="369360"/>
                </a:cubicBezTo>
                <a:cubicBezTo>
                  <a:pt x="360759" y="379562"/>
                  <a:pt x="355863" y="390249"/>
                  <a:pt x="350596" y="401422"/>
                </a:cubicBezTo>
                <a:lnTo>
                  <a:pt x="321792" y="387706"/>
                </a:lnTo>
                <a:cubicBezTo>
                  <a:pt x="330231" y="369532"/>
                  <a:pt x="337699" y="352730"/>
                  <a:pt x="344195" y="337299"/>
                </a:cubicBezTo>
                <a:cubicBezTo>
                  <a:pt x="350691" y="321869"/>
                  <a:pt x="356330" y="307124"/>
                  <a:pt x="361111" y="293065"/>
                </a:cubicBezTo>
                <a:cubicBezTo>
                  <a:pt x="353720" y="268834"/>
                  <a:pt x="347014" y="242773"/>
                  <a:pt x="340995" y="214884"/>
                </a:cubicBezTo>
                <a:lnTo>
                  <a:pt x="333222" y="248717"/>
                </a:lnTo>
                <a:lnTo>
                  <a:pt x="314477" y="244602"/>
                </a:lnTo>
                <a:lnTo>
                  <a:pt x="314477" y="382676"/>
                </a:lnTo>
                <a:lnTo>
                  <a:pt x="223951" y="382676"/>
                </a:lnTo>
                <a:lnTo>
                  <a:pt x="223951" y="221285"/>
                </a:lnTo>
                <a:lnTo>
                  <a:pt x="253669" y="221285"/>
                </a:lnTo>
                <a:lnTo>
                  <a:pt x="253669" y="127559"/>
                </a:lnTo>
                <a:lnTo>
                  <a:pt x="211607" y="127559"/>
                </a:lnTo>
                <a:lnTo>
                  <a:pt x="211607" y="95555"/>
                </a:lnTo>
                <a:lnTo>
                  <a:pt x="253669" y="95555"/>
                </a:lnTo>
                <a:lnTo>
                  <a:pt x="253669" y="7772"/>
                </a:lnTo>
                <a:lnTo>
                  <a:pt x="285673" y="7772"/>
                </a:lnTo>
                <a:lnTo>
                  <a:pt x="285673" y="95555"/>
                </a:lnTo>
                <a:lnTo>
                  <a:pt x="324078" y="95555"/>
                </a:lnTo>
                <a:lnTo>
                  <a:pt x="324078" y="127559"/>
                </a:lnTo>
                <a:lnTo>
                  <a:pt x="285673" y="127559"/>
                </a:lnTo>
                <a:lnTo>
                  <a:pt x="285673" y="221285"/>
                </a:lnTo>
                <a:lnTo>
                  <a:pt x="306705" y="221285"/>
                </a:lnTo>
                <a:close/>
                <a:moveTo>
                  <a:pt x="192405" y="457"/>
                </a:moveTo>
                <a:lnTo>
                  <a:pt x="222580" y="11887"/>
                </a:lnTo>
                <a:lnTo>
                  <a:pt x="195148" y="84125"/>
                </a:lnTo>
                <a:lnTo>
                  <a:pt x="195148" y="409194"/>
                </a:lnTo>
                <a:lnTo>
                  <a:pt x="163144" y="409194"/>
                </a:lnTo>
                <a:lnTo>
                  <a:pt x="163144" y="168707"/>
                </a:lnTo>
                <a:lnTo>
                  <a:pt x="138912" y="232258"/>
                </a:lnTo>
                <a:lnTo>
                  <a:pt x="109194" y="220828"/>
                </a:lnTo>
                <a:close/>
                <a:moveTo>
                  <a:pt x="971931" y="0"/>
                </a:moveTo>
                <a:lnTo>
                  <a:pt x="1002563" y="9144"/>
                </a:lnTo>
                <a:lnTo>
                  <a:pt x="986104" y="66294"/>
                </a:lnTo>
                <a:lnTo>
                  <a:pt x="1109091" y="66294"/>
                </a:lnTo>
                <a:lnTo>
                  <a:pt x="1109091" y="98298"/>
                </a:lnTo>
                <a:lnTo>
                  <a:pt x="976960" y="98298"/>
                </a:lnTo>
                <a:lnTo>
                  <a:pt x="963244" y="146304"/>
                </a:lnTo>
                <a:lnTo>
                  <a:pt x="932611" y="13716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49" name="PA_文本框 48">
            <a:extLst>
              <a:ext uri="{FF2B5EF4-FFF2-40B4-BE49-F238E27FC236}">
                <a16:creationId xmlns:a16="http://schemas.microsoft.com/office/drawing/2014/main" xmlns="" id="{39E761C3-3BC4-4EAD-B5DA-B659C70AEE4A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197360" y="4680859"/>
            <a:ext cx="1582750" cy="404622"/>
          </a:xfrm>
          <a:custGeom>
            <a:avLst/>
            <a:gdLst/>
            <a:ahLst/>
            <a:cxnLst/>
            <a:rect l="l" t="t" r="r" b="b"/>
            <a:pathLst>
              <a:path w="1582750" h="404622">
                <a:moveTo>
                  <a:pt x="197434" y="272948"/>
                </a:moveTo>
                <a:lnTo>
                  <a:pt x="197434" y="347472"/>
                </a:lnTo>
                <a:lnTo>
                  <a:pt x="356539" y="347472"/>
                </a:lnTo>
                <a:lnTo>
                  <a:pt x="356539" y="272948"/>
                </a:lnTo>
                <a:close/>
                <a:moveTo>
                  <a:pt x="608914" y="217627"/>
                </a:moveTo>
                <a:lnTo>
                  <a:pt x="639546" y="225400"/>
                </a:lnTo>
                <a:lnTo>
                  <a:pt x="607542" y="350672"/>
                </a:lnTo>
                <a:lnTo>
                  <a:pt x="576453" y="342443"/>
                </a:lnTo>
                <a:close/>
                <a:moveTo>
                  <a:pt x="754761" y="214884"/>
                </a:moveTo>
                <a:lnTo>
                  <a:pt x="788593" y="340157"/>
                </a:lnTo>
                <a:lnTo>
                  <a:pt x="757961" y="348386"/>
                </a:lnTo>
                <a:lnTo>
                  <a:pt x="724128" y="223114"/>
                </a:lnTo>
                <a:close/>
                <a:moveTo>
                  <a:pt x="1495425" y="197053"/>
                </a:moveTo>
                <a:lnTo>
                  <a:pt x="1582750" y="197053"/>
                </a:lnTo>
                <a:lnTo>
                  <a:pt x="1582750" y="229057"/>
                </a:lnTo>
                <a:lnTo>
                  <a:pt x="1495425" y="229057"/>
                </a:lnTo>
                <a:close/>
                <a:moveTo>
                  <a:pt x="0" y="197053"/>
                </a:moveTo>
                <a:lnTo>
                  <a:pt x="87325" y="197053"/>
                </a:lnTo>
                <a:lnTo>
                  <a:pt x="87325" y="229057"/>
                </a:lnTo>
                <a:lnTo>
                  <a:pt x="0" y="229057"/>
                </a:lnTo>
                <a:close/>
                <a:moveTo>
                  <a:pt x="1205560" y="181966"/>
                </a:moveTo>
                <a:lnTo>
                  <a:pt x="1205560" y="273406"/>
                </a:lnTo>
                <a:lnTo>
                  <a:pt x="1250823" y="273406"/>
                </a:lnTo>
                <a:lnTo>
                  <a:pt x="1250823" y="181966"/>
                </a:lnTo>
                <a:close/>
                <a:moveTo>
                  <a:pt x="1354150" y="168707"/>
                </a:moveTo>
                <a:lnTo>
                  <a:pt x="1354150" y="248717"/>
                </a:lnTo>
                <a:lnTo>
                  <a:pt x="1405356" y="248717"/>
                </a:lnTo>
                <a:lnTo>
                  <a:pt x="1405356" y="168707"/>
                </a:lnTo>
                <a:close/>
                <a:moveTo>
                  <a:pt x="197434" y="164592"/>
                </a:moveTo>
                <a:lnTo>
                  <a:pt x="197434" y="240944"/>
                </a:lnTo>
                <a:lnTo>
                  <a:pt x="356539" y="240944"/>
                </a:lnTo>
                <a:lnTo>
                  <a:pt x="356539" y="164592"/>
                </a:lnTo>
                <a:close/>
                <a:moveTo>
                  <a:pt x="588797" y="134417"/>
                </a:moveTo>
                <a:lnTo>
                  <a:pt x="780364" y="134417"/>
                </a:lnTo>
                <a:lnTo>
                  <a:pt x="780364" y="166421"/>
                </a:lnTo>
                <a:lnTo>
                  <a:pt x="698068" y="166421"/>
                </a:lnTo>
                <a:lnTo>
                  <a:pt x="698068" y="403708"/>
                </a:lnTo>
                <a:lnTo>
                  <a:pt x="666064" y="403708"/>
                </a:lnTo>
                <a:lnTo>
                  <a:pt x="666064" y="166421"/>
                </a:lnTo>
                <a:lnTo>
                  <a:pt x="588797" y="166421"/>
                </a:lnTo>
                <a:close/>
                <a:moveTo>
                  <a:pt x="1008049" y="114300"/>
                </a:moveTo>
                <a:lnTo>
                  <a:pt x="1118692" y="267005"/>
                </a:lnTo>
                <a:lnTo>
                  <a:pt x="1092631" y="285750"/>
                </a:lnTo>
                <a:lnTo>
                  <a:pt x="982446" y="133045"/>
                </a:lnTo>
                <a:close/>
                <a:moveTo>
                  <a:pt x="197434" y="57607"/>
                </a:moveTo>
                <a:lnTo>
                  <a:pt x="197434" y="132588"/>
                </a:lnTo>
                <a:lnTo>
                  <a:pt x="356539" y="132588"/>
                </a:lnTo>
                <a:lnTo>
                  <a:pt x="356539" y="57607"/>
                </a:lnTo>
                <a:close/>
                <a:moveTo>
                  <a:pt x="1205560" y="57150"/>
                </a:moveTo>
                <a:lnTo>
                  <a:pt x="1205560" y="149962"/>
                </a:lnTo>
                <a:lnTo>
                  <a:pt x="1250823" y="149962"/>
                </a:lnTo>
                <a:lnTo>
                  <a:pt x="1250823" y="57150"/>
                </a:lnTo>
                <a:close/>
                <a:moveTo>
                  <a:pt x="1354150" y="54864"/>
                </a:moveTo>
                <a:lnTo>
                  <a:pt x="1354150" y="136703"/>
                </a:lnTo>
                <a:lnTo>
                  <a:pt x="1405356" y="136703"/>
                </a:lnTo>
                <a:lnTo>
                  <a:pt x="1405356" y="54864"/>
                </a:lnTo>
                <a:close/>
                <a:moveTo>
                  <a:pt x="604342" y="32461"/>
                </a:moveTo>
                <a:lnTo>
                  <a:pt x="761161" y="32461"/>
                </a:lnTo>
                <a:lnTo>
                  <a:pt x="761161" y="64465"/>
                </a:lnTo>
                <a:lnTo>
                  <a:pt x="604342" y="64465"/>
                </a:lnTo>
                <a:close/>
                <a:moveTo>
                  <a:pt x="829284" y="27889"/>
                </a:moveTo>
                <a:lnTo>
                  <a:pt x="1098118" y="27889"/>
                </a:lnTo>
                <a:lnTo>
                  <a:pt x="1098118" y="59893"/>
                </a:lnTo>
                <a:lnTo>
                  <a:pt x="999363" y="59893"/>
                </a:lnTo>
                <a:lnTo>
                  <a:pt x="982446" y="84125"/>
                </a:lnTo>
                <a:lnTo>
                  <a:pt x="982446" y="133045"/>
                </a:lnTo>
                <a:lnTo>
                  <a:pt x="982446" y="400507"/>
                </a:lnTo>
                <a:lnTo>
                  <a:pt x="950442" y="400507"/>
                </a:lnTo>
                <a:lnTo>
                  <a:pt x="950442" y="128930"/>
                </a:lnTo>
                <a:lnTo>
                  <a:pt x="837514" y="288036"/>
                </a:lnTo>
                <a:lnTo>
                  <a:pt x="811453" y="269291"/>
                </a:lnTo>
                <a:lnTo>
                  <a:pt x="960501" y="59893"/>
                </a:lnTo>
                <a:lnTo>
                  <a:pt x="829284" y="59893"/>
                </a:lnTo>
                <a:close/>
                <a:moveTo>
                  <a:pt x="165430" y="25603"/>
                </a:moveTo>
                <a:lnTo>
                  <a:pt x="388543" y="25603"/>
                </a:lnTo>
                <a:lnTo>
                  <a:pt x="388543" y="379476"/>
                </a:lnTo>
                <a:lnTo>
                  <a:pt x="165430" y="379476"/>
                </a:lnTo>
                <a:close/>
                <a:moveTo>
                  <a:pt x="1173556" y="25146"/>
                </a:moveTo>
                <a:lnTo>
                  <a:pt x="1282827" y="25146"/>
                </a:lnTo>
                <a:lnTo>
                  <a:pt x="1282827" y="305410"/>
                </a:lnTo>
                <a:lnTo>
                  <a:pt x="1173556" y="305410"/>
                </a:lnTo>
                <a:close/>
                <a:moveTo>
                  <a:pt x="1322146" y="22860"/>
                </a:moveTo>
                <a:lnTo>
                  <a:pt x="1437360" y="22860"/>
                </a:lnTo>
                <a:lnTo>
                  <a:pt x="1437360" y="400964"/>
                </a:lnTo>
                <a:lnTo>
                  <a:pt x="1405356" y="400964"/>
                </a:lnTo>
                <a:lnTo>
                  <a:pt x="1405356" y="280721"/>
                </a:lnTo>
                <a:lnTo>
                  <a:pt x="1354150" y="280721"/>
                </a:lnTo>
                <a:lnTo>
                  <a:pt x="1354150" y="284378"/>
                </a:lnTo>
                <a:cubicBezTo>
                  <a:pt x="1354071" y="294725"/>
                  <a:pt x="1353264" y="307509"/>
                  <a:pt x="1351728" y="322732"/>
                </a:cubicBezTo>
                <a:cubicBezTo>
                  <a:pt x="1350193" y="337955"/>
                  <a:pt x="1348404" y="352975"/>
                  <a:pt x="1346360" y="367792"/>
                </a:cubicBezTo>
                <a:cubicBezTo>
                  <a:pt x="1344317" y="382609"/>
                  <a:pt x="1342494" y="394581"/>
                  <a:pt x="1340891" y="403708"/>
                </a:cubicBezTo>
                <a:lnTo>
                  <a:pt x="1309344" y="397764"/>
                </a:lnTo>
                <a:cubicBezTo>
                  <a:pt x="1311085" y="387906"/>
                  <a:pt x="1312937" y="375770"/>
                  <a:pt x="1314898" y="361357"/>
                </a:cubicBezTo>
                <a:cubicBezTo>
                  <a:pt x="1316860" y="346944"/>
                  <a:pt x="1318542" y="332709"/>
                  <a:pt x="1319944" y="318652"/>
                </a:cubicBezTo>
                <a:cubicBezTo>
                  <a:pt x="1321347" y="304594"/>
                  <a:pt x="1322081" y="293170"/>
                  <a:pt x="1322146" y="284378"/>
                </a:cubicBezTo>
                <a:close/>
                <a:moveTo>
                  <a:pt x="510159" y="0"/>
                </a:moveTo>
                <a:lnTo>
                  <a:pt x="542163" y="0"/>
                </a:lnTo>
                <a:lnTo>
                  <a:pt x="542163" y="85039"/>
                </a:lnTo>
                <a:lnTo>
                  <a:pt x="576910" y="85039"/>
                </a:lnTo>
                <a:lnTo>
                  <a:pt x="576910" y="117043"/>
                </a:lnTo>
                <a:lnTo>
                  <a:pt x="542620" y="117043"/>
                </a:lnTo>
                <a:lnTo>
                  <a:pt x="601141" y="241402"/>
                </a:lnTo>
                <a:lnTo>
                  <a:pt x="572338" y="255118"/>
                </a:lnTo>
                <a:lnTo>
                  <a:pt x="542163" y="191110"/>
                </a:lnTo>
                <a:lnTo>
                  <a:pt x="542163" y="404622"/>
                </a:lnTo>
                <a:lnTo>
                  <a:pt x="510159" y="404622"/>
                </a:lnTo>
                <a:lnTo>
                  <a:pt x="510159" y="204826"/>
                </a:lnTo>
                <a:lnTo>
                  <a:pt x="476783" y="290322"/>
                </a:lnTo>
                <a:lnTo>
                  <a:pt x="447065" y="278435"/>
                </a:lnTo>
                <a:lnTo>
                  <a:pt x="509701" y="117043"/>
                </a:lnTo>
                <a:lnTo>
                  <a:pt x="469925" y="117043"/>
                </a:lnTo>
                <a:lnTo>
                  <a:pt x="469925" y="85039"/>
                </a:lnTo>
                <a:lnTo>
                  <a:pt x="510159" y="8503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50" name="PA_文本框 49">
            <a:extLst>
              <a:ext uri="{FF2B5EF4-FFF2-40B4-BE49-F238E27FC236}">
                <a16:creationId xmlns:a16="http://schemas.microsoft.com/office/drawing/2014/main" xmlns="" id="{79FBCE60-9FFD-49B1-AF69-E0300FAE7BD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377473" y="2474337"/>
            <a:ext cx="1582750" cy="421538"/>
          </a:xfrm>
          <a:custGeom>
            <a:avLst/>
            <a:gdLst/>
            <a:ahLst/>
            <a:cxnLst/>
            <a:rect l="l" t="t" r="r" b="b"/>
            <a:pathLst>
              <a:path w="1582750" h="421538">
                <a:moveTo>
                  <a:pt x="1357350" y="248717"/>
                </a:moveTo>
                <a:lnTo>
                  <a:pt x="1369695" y="278435"/>
                </a:lnTo>
                <a:lnTo>
                  <a:pt x="1176756" y="358902"/>
                </a:lnTo>
                <a:lnTo>
                  <a:pt x="1164412" y="329184"/>
                </a:lnTo>
                <a:close/>
                <a:moveTo>
                  <a:pt x="475411" y="232257"/>
                </a:moveTo>
                <a:lnTo>
                  <a:pt x="538048" y="232257"/>
                </a:lnTo>
                <a:lnTo>
                  <a:pt x="538048" y="315925"/>
                </a:lnTo>
                <a:cubicBezTo>
                  <a:pt x="538067" y="323974"/>
                  <a:pt x="539286" y="331308"/>
                  <a:pt x="541705" y="337928"/>
                </a:cubicBezTo>
                <a:cubicBezTo>
                  <a:pt x="544125" y="344548"/>
                  <a:pt x="547630" y="350167"/>
                  <a:pt x="552221" y="354787"/>
                </a:cubicBezTo>
                <a:cubicBezTo>
                  <a:pt x="562737" y="365379"/>
                  <a:pt x="577824" y="370713"/>
                  <a:pt x="597484" y="370789"/>
                </a:cubicBezTo>
                <a:lnTo>
                  <a:pt x="778535" y="370789"/>
                </a:lnTo>
                <a:lnTo>
                  <a:pt x="778535" y="402793"/>
                </a:lnTo>
                <a:lnTo>
                  <a:pt x="597484" y="402793"/>
                </a:lnTo>
                <a:cubicBezTo>
                  <a:pt x="583463" y="402774"/>
                  <a:pt x="570699" y="400640"/>
                  <a:pt x="559193" y="396392"/>
                </a:cubicBezTo>
                <a:cubicBezTo>
                  <a:pt x="547687" y="392144"/>
                  <a:pt x="537895" y="385896"/>
                  <a:pt x="529818" y="377647"/>
                </a:cubicBezTo>
                <a:cubicBezTo>
                  <a:pt x="526542" y="374370"/>
                  <a:pt x="523494" y="370865"/>
                  <a:pt x="520674" y="367131"/>
                </a:cubicBezTo>
                <a:lnTo>
                  <a:pt x="488213" y="398221"/>
                </a:lnTo>
                <a:lnTo>
                  <a:pt x="466267" y="374904"/>
                </a:lnTo>
                <a:lnTo>
                  <a:pt x="507415" y="335585"/>
                </a:lnTo>
                <a:cubicBezTo>
                  <a:pt x="506930" y="332394"/>
                  <a:pt x="506530" y="329174"/>
                  <a:pt x="506215" y="325926"/>
                </a:cubicBezTo>
                <a:cubicBezTo>
                  <a:pt x="505901" y="322678"/>
                  <a:pt x="505844" y="319344"/>
                  <a:pt x="506044" y="315925"/>
                </a:cubicBezTo>
                <a:lnTo>
                  <a:pt x="506044" y="264261"/>
                </a:lnTo>
                <a:lnTo>
                  <a:pt x="475411" y="264261"/>
                </a:lnTo>
                <a:close/>
                <a:moveTo>
                  <a:pt x="166801" y="224485"/>
                </a:moveTo>
                <a:lnTo>
                  <a:pt x="198348" y="230886"/>
                </a:lnTo>
                <a:lnTo>
                  <a:pt x="162687" y="409651"/>
                </a:lnTo>
                <a:lnTo>
                  <a:pt x="131140" y="403707"/>
                </a:lnTo>
                <a:close/>
                <a:moveTo>
                  <a:pt x="1495425" y="213512"/>
                </a:moveTo>
                <a:lnTo>
                  <a:pt x="1582750" y="213512"/>
                </a:lnTo>
                <a:lnTo>
                  <a:pt x="1582750" y="245516"/>
                </a:lnTo>
                <a:lnTo>
                  <a:pt x="1495425" y="245516"/>
                </a:lnTo>
                <a:close/>
                <a:moveTo>
                  <a:pt x="0" y="213512"/>
                </a:moveTo>
                <a:lnTo>
                  <a:pt x="87325" y="213512"/>
                </a:lnTo>
                <a:lnTo>
                  <a:pt x="87325" y="245516"/>
                </a:lnTo>
                <a:lnTo>
                  <a:pt x="0" y="245516"/>
                </a:lnTo>
                <a:close/>
                <a:moveTo>
                  <a:pt x="871804" y="170078"/>
                </a:moveTo>
                <a:lnTo>
                  <a:pt x="1044168" y="170078"/>
                </a:lnTo>
                <a:lnTo>
                  <a:pt x="974217" y="256489"/>
                </a:lnTo>
                <a:lnTo>
                  <a:pt x="974217" y="268376"/>
                </a:lnTo>
                <a:lnTo>
                  <a:pt x="1111376" y="268376"/>
                </a:lnTo>
                <a:lnTo>
                  <a:pt x="1111376" y="300380"/>
                </a:lnTo>
                <a:lnTo>
                  <a:pt x="974217" y="300380"/>
                </a:lnTo>
                <a:lnTo>
                  <a:pt x="974217" y="416509"/>
                </a:lnTo>
                <a:lnTo>
                  <a:pt x="942213" y="416509"/>
                </a:lnTo>
                <a:lnTo>
                  <a:pt x="942213" y="300380"/>
                </a:lnTo>
                <a:lnTo>
                  <a:pt x="813739" y="300380"/>
                </a:lnTo>
                <a:lnTo>
                  <a:pt x="813739" y="268376"/>
                </a:lnTo>
                <a:lnTo>
                  <a:pt x="942213" y="268376"/>
                </a:lnTo>
                <a:lnTo>
                  <a:pt x="942213" y="245059"/>
                </a:lnTo>
                <a:lnTo>
                  <a:pt x="976960" y="202082"/>
                </a:lnTo>
                <a:lnTo>
                  <a:pt x="871804" y="202082"/>
                </a:lnTo>
                <a:close/>
                <a:moveTo>
                  <a:pt x="258241" y="165049"/>
                </a:moveTo>
                <a:lnTo>
                  <a:pt x="393115" y="165049"/>
                </a:lnTo>
                <a:lnTo>
                  <a:pt x="393115" y="368046"/>
                </a:lnTo>
                <a:lnTo>
                  <a:pt x="443407" y="368046"/>
                </a:lnTo>
                <a:lnTo>
                  <a:pt x="443407" y="400050"/>
                </a:lnTo>
                <a:lnTo>
                  <a:pt x="361111" y="400050"/>
                </a:lnTo>
                <a:lnTo>
                  <a:pt x="361111" y="197053"/>
                </a:lnTo>
                <a:lnTo>
                  <a:pt x="287959" y="197053"/>
                </a:lnTo>
                <a:lnTo>
                  <a:pt x="273329" y="417423"/>
                </a:lnTo>
                <a:lnTo>
                  <a:pt x="241325" y="415137"/>
                </a:lnTo>
                <a:close/>
                <a:moveTo>
                  <a:pt x="1186357" y="149504"/>
                </a:moveTo>
                <a:lnTo>
                  <a:pt x="1357807" y="149504"/>
                </a:lnTo>
                <a:lnTo>
                  <a:pt x="1357807" y="181508"/>
                </a:lnTo>
                <a:lnTo>
                  <a:pt x="1186357" y="181508"/>
                </a:lnTo>
                <a:close/>
                <a:moveTo>
                  <a:pt x="155371" y="123901"/>
                </a:moveTo>
                <a:lnTo>
                  <a:pt x="187375" y="123901"/>
                </a:lnTo>
                <a:lnTo>
                  <a:pt x="187375" y="194310"/>
                </a:lnTo>
                <a:lnTo>
                  <a:pt x="155371" y="194310"/>
                </a:lnTo>
                <a:close/>
                <a:moveTo>
                  <a:pt x="496443" y="122529"/>
                </a:moveTo>
                <a:lnTo>
                  <a:pt x="528447" y="122529"/>
                </a:lnTo>
                <a:lnTo>
                  <a:pt x="528447" y="192024"/>
                </a:lnTo>
                <a:lnTo>
                  <a:pt x="496443" y="192024"/>
                </a:lnTo>
                <a:close/>
                <a:moveTo>
                  <a:pt x="1171727" y="42062"/>
                </a:moveTo>
                <a:lnTo>
                  <a:pt x="1433245" y="42062"/>
                </a:lnTo>
                <a:lnTo>
                  <a:pt x="1433245" y="421538"/>
                </a:lnTo>
                <a:lnTo>
                  <a:pt x="1401241" y="421538"/>
                </a:lnTo>
                <a:lnTo>
                  <a:pt x="1401241" y="74066"/>
                </a:lnTo>
                <a:lnTo>
                  <a:pt x="1171727" y="74066"/>
                </a:lnTo>
                <a:close/>
                <a:moveTo>
                  <a:pt x="232638" y="41148"/>
                </a:moveTo>
                <a:lnTo>
                  <a:pt x="423748" y="41148"/>
                </a:lnTo>
                <a:lnTo>
                  <a:pt x="423748" y="129387"/>
                </a:lnTo>
                <a:lnTo>
                  <a:pt x="391744" y="129387"/>
                </a:lnTo>
                <a:lnTo>
                  <a:pt x="391744" y="73152"/>
                </a:lnTo>
                <a:lnTo>
                  <a:pt x="264642" y="73152"/>
                </a:lnTo>
                <a:lnTo>
                  <a:pt x="264642" y="129387"/>
                </a:lnTo>
                <a:lnTo>
                  <a:pt x="232638" y="129387"/>
                </a:lnTo>
                <a:close/>
                <a:moveTo>
                  <a:pt x="496900" y="28803"/>
                </a:moveTo>
                <a:lnTo>
                  <a:pt x="528904" y="28803"/>
                </a:lnTo>
                <a:lnTo>
                  <a:pt x="528904" y="98298"/>
                </a:lnTo>
                <a:lnTo>
                  <a:pt x="496900" y="98298"/>
                </a:lnTo>
                <a:close/>
                <a:moveTo>
                  <a:pt x="601141" y="27889"/>
                </a:moveTo>
                <a:lnTo>
                  <a:pt x="617601" y="107899"/>
                </a:lnTo>
                <a:lnTo>
                  <a:pt x="586511" y="114300"/>
                </a:lnTo>
                <a:lnTo>
                  <a:pt x="569595" y="34290"/>
                </a:lnTo>
                <a:close/>
                <a:moveTo>
                  <a:pt x="155371" y="27889"/>
                </a:moveTo>
                <a:lnTo>
                  <a:pt x="187375" y="27889"/>
                </a:lnTo>
                <a:lnTo>
                  <a:pt x="187375" y="97841"/>
                </a:lnTo>
                <a:lnTo>
                  <a:pt x="155371" y="97841"/>
                </a:lnTo>
                <a:close/>
                <a:moveTo>
                  <a:pt x="725043" y="27432"/>
                </a:moveTo>
                <a:lnTo>
                  <a:pt x="756132" y="33375"/>
                </a:lnTo>
                <a:lnTo>
                  <a:pt x="740587" y="114300"/>
                </a:lnTo>
                <a:lnTo>
                  <a:pt x="709041" y="107899"/>
                </a:lnTo>
                <a:close/>
                <a:moveTo>
                  <a:pt x="646861" y="11430"/>
                </a:moveTo>
                <a:lnTo>
                  <a:pt x="678865" y="11430"/>
                </a:lnTo>
                <a:lnTo>
                  <a:pt x="678865" y="138531"/>
                </a:lnTo>
                <a:lnTo>
                  <a:pt x="765276" y="138531"/>
                </a:lnTo>
                <a:lnTo>
                  <a:pt x="765276" y="170535"/>
                </a:lnTo>
                <a:lnTo>
                  <a:pt x="682066" y="170535"/>
                </a:lnTo>
                <a:lnTo>
                  <a:pt x="771220" y="291236"/>
                </a:lnTo>
                <a:lnTo>
                  <a:pt x="745617" y="310439"/>
                </a:lnTo>
                <a:lnTo>
                  <a:pt x="678865" y="219913"/>
                </a:lnTo>
                <a:lnTo>
                  <a:pt x="678865" y="346100"/>
                </a:lnTo>
                <a:lnTo>
                  <a:pt x="646861" y="346100"/>
                </a:lnTo>
                <a:lnTo>
                  <a:pt x="646861" y="223113"/>
                </a:lnTo>
                <a:lnTo>
                  <a:pt x="584225" y="314553"/>
                </a:lnTo>
                <a:lnTo>
                  <a:pt x="558165" y="296265"/>
                </a:lnTo>
                <a:lnTo>
                  <a:pt x="643661" y="170535"/>
                </a:lnTo>
                <a:lnTo>
                  <a:pt x="563194" y="170535"/>
                </a:lnTo>
                <a:lnTo>
                  <a:pt x="563194" y="138531"/>
                </a:lnTo>
                <a:lnTo>
                  <a:pt x="646861" y="138531"/>
                </a:lnTo>
                <a:close/>
                <a:moveTo>
                  <a:pt x="1060170" y="7772"/>
                </a:moveTo>
                <a:lnTo>
                  <a:pt x="1088973" y="21031"/>
                </a:lnTo>
                <a:lnTo>
                  <a:pt x="1061542" y="81381"/>
                </a:lnTo>
                <a:lnTo>
                  <a:pt x="1104976" y="81381"/>
                </a:lnTo>
                <a:lnTo>
                  <a:pt x="1104976" y="173279"/>
                </a:lnTo>
                <a:lnTo>
                  <a:pt x="1072972" y="173279"/>
                </a:lnTo>
                <a:lnTo>
                  <a:pt x="1072972" y="113385"/>
                </a:lnTo>
                <a:lnTo>
                  <a:pt x="855345" y="113385"/>
                </a:lnTo>
                <a:lnTo>
                  <a:pt x="855345" y="173279"/>
                </a:lnTo>
                <a:lnTo>
                  <a:pt x="823341" y="173279"/>
                </a:lnTo>
                <a:lnTo>
                  <a:pt x="823341" y="81381"/>
                </a:lnTo>
                <a:lnTo>
                  <a:pt x="871347" y="81381"/>
                </a:lnTo>
                <a:lnTo>
                  <a:pt x="841171" y="23317"/>
                </a:lnTo>
                <a:lnTo>
                  <a:pt x="869975" y="8687"/>
                </a:lnTo>
                <a:lnTo>
                  <a:pt x="902436" y="72237"/>
                </a:lnTo>
                <a:lnTo>
                  <a:pt x="884605" y="81381"/>
                </a:lnTo>
                <a:lnTo>
                  <a:pt x="1025880" y="81381"/>
                </a:lnTo>
                <a:close/>
                <a:moveTo>
                  <a:pt x="961872" y="0"/>
                </a:moveTo>
                <a:lnTo>
                  <a:pt x="988847" y="67208"/>
                </a:lnTo>
                <a:lnTo>
                  <a:pt x="959129" y="79095"/>
                </a:lnTo>
                <a:lnTo>
                  <a:pt x="932154" y="118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51" name="PA_文本框 50">
            <a:extLst>
              <a:ext uri="{FF2B5EF4-FFF2-40B4-BE49-F238E27FC236}">
                <a16:creationId xmlns:a16="http://schemas.microsoft.com/office/drawing/2014/main" xmlns="" id="{C8F43F73-A8C9-4D37-9D0C-71F460279B27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377473" y="3567044"/>
            <a:ext cx="1582750" cy="412851"/>
          </a:xfrm>
          <a:custGeom>
            <a:avLst/>
            <a:gdLst/>
            <a:ahLst/>
            <a:cxnLst/>
            <a:rect l="l" t="t" r="r" b="b"/>
            <a:pathLst>
              <a:path w="1582750" h="412851">
                <a:moveTo>
                  <a:pt x="639089" y="308153"/>
                </a:moveTo>
                <a:lnTo>
                  <a:pt x="639089" y="363017"/>
                </a:lnTo>
                <a:lnTo>
                  <a:pt x="721842" y="363017"/>
                </a:lnTo>
                <a:lnTo>
                  <a:pt x="721842" y="308153"/>
                </a:lnTo>
                <a:close/>
                <a:moveTo>
                  <a:pt x="206121" y="299009"/>
                </a:moveTo>
                <a:lnTo>
                  <a:pt x="206121" y="359816"/>
                </a:lnTo>
                <a:lnTo>
                  <a:pt x="348310" y="359816"/>
                </a:lnTo>
                <a:lnTo>
                  <a:pt x="348310" y="299009"/>
                </a:lnTo>
                <a:close/>
                <a:moveTo>
                  <a:pt x="607085" y="276149"/>
                </a:moveTo>
                <a:lnTo>
                  <a:pt x="753846" y="276149"/>
                </a:lnTo>
                <a:lnTo>
                  <a:pt x="753846" y="395021"/>
                </a:lnTo>
                <a:lnTo>
                  <a:pt x="607085" y="395021"/>
                </a:lnTo>
                <a:close/>
                <a:moveTo>
                  <a:pt x="595198" y="211226"/>
                </a:moveTo>
                <a:lnTo>
                  <a:pt x="764362" y="211226"/>
                </a:lnTo>
                <a:lnTo>
                  <a:pt x="764362" y="243230"/>
                </a:lnTo>
                <a:lnTo>
                  <a:pt x="595198" y="243230"/>
                </a:lnTo>
                <a:close/>
                <a:moveTo>
                  <a:pt x="1495425" y="206654"/>
                </a:moveTo>
                <a:lnTo>
                  <a:pt x="1582750" y="206654"/>
                </a:lnTo>
                <a:lnTo>
                  <a:pt x="1582750" y="238658"/>
                </a:lnTo>
                <a:lnTo>
                  <a:pt x="1495425" y="238658"/>
                </a:lnTo>
                <a:close/>
                <a:moveTo>
                  <a:pt x="926668" y="206654"/>
                </a:moveTo>
                <a:lnTo>
                  <a:pt x="1121892" y="206654"/>
                </a:lnTo>
                <a:lnTo>
                  <a:pt x="1121892" y="238658"/>
                </a:lnTo>
                <a:lnTo>
                  <a:pt x="1046911" y="238658"/>
                </a:lnTo>
                <a:lnTo>
                  <a:pt x="1046911" y="284835"/>
                </a:lnTo>
                <a:lnTo>
                  <a:pt x="1104976" y="284835"/>
                </a:lnTo>
                <a:lnTo>
                  <a:pt x="1104976" y="316839"/>
                </a:lnTo>
                <a:lnTo>
                  <a:pt x="1046911" y="316839"/>
                </a:lnTo>
                <a:lnTo>
                  <a:pt x="1046911" y="365303"/>
                </a:lnTo>
                <a:cubicBezTo>
                  <a:pt x="1056636" y="365293"/>
                  <a:pt x="1068047" y="365198"/>
                  <a:pt x="1081144" y="365017"/>
                </a:cubicBezTo>
                <a:cubicBezTo>
                  <a:pt x="1094241" y="364836"/>
                  <a:pt x="1106909" y="364626"/>
                  <a:pt x="1119149" y="364388"/>
                </a:cubicBezTo>
                <a:lnTo>
                  <a:pt x="1119606" y="396392"/>
                </a:lnTo>
                <a:cubicBezTo>
                  <a:pt x="1104118" y="396630"/>
                  <a:pt x="1090974" y="396840"/>
                  <a:pt x="1080173" y="397021"/>
                </a:cubicBezTo>
                <a:cubicBezTo>
                  <a:pt x="1069371" y="397202"/>
                  <a:pt x="1060570" y="397297"/>
                  <a:pt x="1053769" y="397307"/>
                </a:cubicBezTo>
                <a:cubicBezTo>
                  <a:pt x="1045006" y="397297"/>
                  <a:pt x="1038529" y="397202"/>
                  <a:pt x="1034338" y="397021"/>
                </a:cubicBezTo>
                <a:cubicBezTo>
                  <a:pt x="1030147" y="396840"/>
                  <a:pt x="1027328" y="396630"/>
                  <a:pt x="1025880" y="396392"/>
                </a:cubicBezTo>
                <a:cubicBezTo>
                  <a:pt x="1016993" y="395916"/>
                  <a:pt x="1007221" y="393325"/>
                  <a:pt x="996562" y="388620"/>
                </a:cubicBezTo>
                <a:cubicBezTo>
                  <a:pt x="985904" y="383914"/>
                  <a:pt x="975560" y="375837"/>
                  <a:pt x="965530" y="364388"/>
                </a:cubicBezTo>
                <a:lnTo>
                  <a:pt x="952728" y="410108"/>
                </a:lnTo>
                <a:lnTo>
                  <a:pt x="922096" y="401421"/>
                </a:lnTo>
                <a:lnTo>
                  <a:pt x="961415" y="260147"/>
                </a:lnTo>
                <a:lnTo>
                  <a:pt x="992505" y="268833"/>
                </a:lnTo>
                <a:lnTo>
                  <a:pt x="976960" y="323697"/>
                </a:lnTo>
                <a:cubicBezTo>
                  <a:pt x="987094" y="343433"/>
                  <a:pt x="999744" y="356082"/>
                  <a:pt x="1014907" y="361645"/>
                </a:cubicBezTo>
                <a:lnTo>
                  <a:pt x="1014907" y="238658"/>
                </a:lnTo>
                <a:lnTo>
                  <a:pt x="926668" y="238658"/>
                </a:lnTo>
                <a:close/>
                <a:moveTo>
                  <a:pt x="0" y="206654"/>
                </a:moveTo>
                <a:lnTo>
                  <a:pt x="87325" y="206654"/>
                </a:lnTo>
                <a:lnTo>
                  <a:pt x="87325" y="238658"/>
                </a:lnTo>
                <a:lnTo>
                  <a:pt x="0" y="238658"/>
                </a:lnTo>
                <a:close/>
                <a:moveTo>
                  <a:pt x="206121" y="202997"/>
                </a:moveTo>
                <a:lnTo>
                  <a:pt x="206121" y="267005"/>
                </a:lnTo>
                <a:lnTo>
                  <a:pt x="348310" y="267005"/>
                </a:lnTo>
                <a:lnTo>
                  <a:pt x="348310" y="202997"/>
                </a:lnTo>
                <a:close/>
                <a:moveTo>
                  <a:pt x="595198" y="153162"/>
                </a:moveTo>
                <a:lnTo>
                  <a:pt x="764819" y="153162"/>
                </a:lnTo>
                <a:lnTo>
                  <a:pt x="764819" y="185166"/>
                </a:lnTo>
                <a:lnTo>
                  <a:pt x="595198" y="185166"/>
                </a:lnTo>
                <a:close/>
                <a:moveTo>
                  <a:pt x="982903" y="115671"/>
                </a:moveTo>
                <a:lnTo>
                  <a:pt x="982903" y="143103"/>
                </a:lnTo>
                <a:lnTo>
                  <a:pt x="1063371" y="143103"/>
                </a:lnTo>
                <a:lnTo>
                  <a:pt x="1063371" y="115671"/>
                </a:lnTo>
                <a:close/>
                <a:moveTo>
                  <a:pt x="206121" y="107442"/>
                </a:moveTo>
                <a:lnTo>
                  <a:pt x="206121" y="170993"/>
                </a:lnTo>
                <a:lnTo>
                  <a:pt x="348310" y="170993"/>
                </a:lnTo>
                <a:lnTo>
                  <a:pt x="348310" y="107442"/>
                </a:lnTo>
                <a:close/>
                <a:moveTo>
                  <a:pt x="577367" y="89154"/>
                </a:moveTo>
                <a:lnTo>
                  <a:pt x="781278" y="89154"/>
                </a:lnTo>
                <a:lnTo>
                  <a:pt x="781278" y="121158"/>
                </a:lnTo>
                <a:lnTo>
                  <a:pt x="577367" y="121158"/>
                </a:lnTo>
                <a:close/>
                <a:moveTo>
                  <a:pt x="982903" y="55321"/>
                </a:moveTo>
                <a:lnTo>
                  <a:pt x="982903" y="83667"/>
                </a:lnTo>
                <a:lnTo>
                  <a:pt x="1063371" y="83667"/>
                </a:lnTo>
                <a:lnTo>
                  <a:pt x="1063371" y="55321"/>
                </a:lnTo>
                <a:close/>
                <a:moveTo>
                  <a:pt x="950899" y="23317"/>
                </a:moveTo>
                <a:lnTo>
                  <a:pt x="1095375" y="23317"/>
                </a:lnTo>
                <a:lnTo>
                  <a:pt x="1095375" y="175107"/>
                </a:lnTo>
                <a:lnTo>
                  <a:pt x="950899" y="175107"/>
                </a:lnTo>
                <a:close/>
                <a:moveTo>
                  <a:pt x="599770" y="22403"/>
                </a:moveTo>
                <a:lnTo>
                  <a:pt x="760247" y="22403"/>
                </a:lnTo>
                <a:lnTo>
                  <a:pt x="760247" y="54407"/>
                </a:lnTo>
                <a:lnTo>
                  <a:pt x="599770" y="54407"/>
                </a:lnTo>
                <a:close/>
                <a:moveTo>
                  <a:pt x="851687" y="11887"/>
                </a:moveTo>
                <a:lnTo>
                  <a:pt x="883691" y="11887"/>
                </a:lnTo>
                <a:lnTo>
                  <a:pt x="883691" y="97383"/>
                </a:lnTo>
                <a:lnTo>
                  <a:pt x="918895" y="97383"/>
                </a:lnTo>
                <a:lnTo>
                  <a:pt x="918895" y="129387"/>
                </a:lnTo>
                <a:lnTo>
                  <a:pt x="883691" y="129387"/>
                </a:lnTo>
                <a:lnTo>
                  <a:pt x="883691" y="225399"/>
                </a:lnTo>
                <a:lnTo>
                  <a:pt x="915238" y="215798"/>
                </a:lnTo>
                <a:lnTo>
                  <a:pt x="924382" y="246431"/>
                </a:lnTo>
                <a:lnTo>
                  <a:pt x="883691" y="258775"/>
                </a:lnTo>
                <a:lnTo>
                  <a:pt x="883691" y="410565"/>
                </a:lnTo>
                <a:lnTo>
                  <a:pt x="851687" y="410565"/>
                </a:lnTo>
                <a:lnTo>
                  <a:pt x="851687" y="268833"/>
                </a:lnTo>
                <a:lnTo>
                  <a:pt x="813739" y="280263"/>
                </a:lnTo>
                <a:lnTo>
                  <a:pt x="804595" y="249631"/>
                </a:lnTo>
                <a:lnTo>
                  <a:pt x="851687" y="235458"/>
                </a:lnTo>
                <a:lnTo>
                  <a:pt x="851687" y="129387"/>
                </a:lnTo>
                <a:lnTo>
                  <a:pt x="813282" y="129387"/>
                </a:lnTo>
                <a:lnTo>
                  <a:pt x="813282" y="97383"/>
                </a:lnTo>
                <a:lnTo>
                  <a:pt x="851687" y="97383"/>
                </a:lnTo>
                <a:close/>
                <a:moveTo>
                  <a:pt x="1360550" y="8229"/>
                </a:moveTo>
                <a:lnTo>
                  <a:pt x="1392555" y="8229"/>
                </a:lnTo>
                <a:lnTo>
                  <a:pt x="1392555" y="178765"/>
                </a:lnTo>
                <a:lnTo>
                  <a:pt x="1457020" y="178765"/>
                </a:lnTo>
                <a:lnTo>
                  <a:pt x="1457020" y="210769"/>
                </a:lnTo>
                <a:lnTo>
                  <a:pt x="1392555" y="210769"/>
                </a:lnTo>
                <a:lnTo>
                  <a:pt x="1392555" y="410565"/>
                </a:lnTo>
                <a:lnTo>
                  <a:pt x="1360550" y="410565"/>
                </a:lnTo>
                <a:lnTo>
                  <a:pt x="1360550" y="210769"/>
                </a:lnTo>
                <a:lnTo>
                  <a:pt x="1260423" y="210769"/>
                </a:lnTo>
                <a:cubicBezTo>
                  <a:pt x="1256423" y="254708"/>
                  <a:pt x="1251623" y="292560"/>
                  <a:pt x="1246022" y="324326"/>
                </a:cubicBezTo>
                <a:cubicBezTo>
                  <a:pt x="1240421" y="356092"/>
                  <a:pt x="1233335" y="385600"/>
                  <a:pt x="1224762" y="412851"/>
                </a:cubicBezTo>
                <a:lnTo>
                  <a:pt x="1194130" y="403250"/>
                </a:lnTo>
                <a:cubicBezTo>
                  <a:pt x="1202483" y="377199"/>
                  <a:pt x="1209322" y="349177"/>
                  <a:pt x="1214646" y="319182"/>
                </a:cubicBezTo>
                <a:cubicBezTo>
                  <a:pt x="1219971" y="289188"/>
                  <a:pt x="1224410" y="253050"/>
                  <a:pt x="1227963" y="210769"/>
                </a:cubicBezTo>
                <a:lnTo>
                  <a:pt x="1156182" y="210769"/>
                </a:lnTo>
                <a:lnTo>
                  <a:pt x="1156182" y="178765"/>
                </a:lnTo>
                <a:lnTo>
                  <a:pt x="1229334" y="178765"/>
                </a:lnTo>
                <a:lnTo>
                  <a:pt x="1229334" y="64008"/>
                </a:lnTo>
                <a:lnTo>
                  <a:pt x="1175842" y="69951"/>
                </a:lnTo>
                <a:lnTo>
                  <a:pt x="1172184" y="37947"/>
                </a:lnTo>
                <a:lnTo>
                  <a:pt x="1315288" y="22403"/>
                </a:lnTo>
                <a:lnTo>
                  <a:pt x="1318945" y="53949"/>
                </a:lnTo>
                <a:lnTo>
                  <a:pt x="1261338" y="60350"/>
                </a:lnTo>
                <a:lnTo>
                  <a:pt x="1261338" y="178765"/>
                </a:lnTo>
                <a:lnTo>
                  <a:pt x="1360550" y="178765"/>
                </a:lnTo>
                <a:close/>
                <a:moveTo>
                  <a:pt x="553593" y="2286"/>
                </a:moveTo>
                <a:lnTo>
                  <a:pt x="582396" y="15087"/>
                </a:lnTo>
                <a:lnTo>
                  <a:pt x="549478" y="88697"/>
                </a:lnTo>
                <a:lnTo>
                  <a:pt x="549021" y="409194"/>
                </a:lnTo>
                <a:lnTo>
                  <a:pt x="517017" y="408737"/>
                </a:lnTo>
                <a:lnTo>
                  <a:pt x="517474" y="159563"/>
                </a:lnTo>
                <a:lnTo>
                  <a:pt x="482727" y="236372"/>
                </a:lnTo>
                <a:lnTo>
                  <a:pt x="453923" y="223571"/>
                </a:lnTo>
                <a:close/>
                <a:moveTo>
                  <a:pt x="272872" y="0"/>
                </a:moveTo>
                <a:lnTo>
                  <a:pt x="303504" y="8229"/>
                </a:lnTo>
                <a:lnTo>
                  <a:pt x="286588" y="75438"/>
                </a:lnTo>
                <a:lnTo>
                  <a:pt x="380314" y="75438"/>
                </a:lnTo>
                <a:lnTo>
                  <a:pt x="380314" y="391820"/>
                </a:lnTo>
                <a:lnTo>
                  <a:pt x="174117" y="391820"/>
                </a:lnTo>
                <a:lnTo>
                  <a:pt x="174117" y="75438"/>
                </a:lnTo>
                <a:lnTo>
                  <a:pt x="253212" y="754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52" name="PA_文本框 51">
            <a:extLst>
              <a:ext uri="{FF2B5EF4-FFF2-40B4-BE49-F238E27FC236}">
                <a16:creationId xmlns:a16="http://schemas.microsoft.com/office/drawing/2014/main" xmlns="" id="{5ABD0271-4942-4491-A3D2-9E37E10E589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377473" y="4657008"/>
            <a:ext cx="1582750" cy="406450"/>
          </a:xfrm>
          <a:custGeom>
            <a:avLst/>
            <a:gdLst/>
            <a:ahLst/>
            <a:cxnLst/>
            <a:rect l="l" t="t" r="r" b="b"/>
            <a:pathLst>
              <a:path w="1582750" h="406450">
                <a:moveTo>
                  <a:pt x="1277340" y="321411"/>
                </a:moveTo>
                <a:lnTo>
                  <a:pt x="1277340" y="343814"/>
                </a:lnTo>
                <a:lnTo>
                  <a:pt x="1324889" y="343814"/>
                </a:lnTo>
                <a:lnTo>
                  <a:pt x="1324889" y="321411"/>
                </a:lnTo>
                <a:close/>
                <a:moveTo>
                  <a:pt x="1245336" y="289407"/>
                </a:moveTo>
                <a:lnTo>
                  <a:pt x="1356893" y="289407"/>
                </a:lnTo>
                <a:lnTo>
                  <a:pt x="1356893" y="375818"/>
                </a:lnTo>
                <a:lnTo>
                  <a:pt x="1245336" y="375818"/>
                </a:lnTo>
                <a:close/>
                <a:moveTo>
                  <a:pt x="525246" y="263804"/>
                </a:moveTo>
                <a:lnTo>
                  <a:pt x="525246" y="298551"/>
                </a:lnTo>
                <a:lnTo>
                  <a:pt x="582396" y="298551"/>
                </a:lnTo>
                <a:lnTo>
                  <a:pt x="582396" y="263804"/>
                </a:lnTo>
                <a:close/>
                <a:moveTo>
                  <a:pt x="1177213" y="226771"/>
                </a:moveTo>
                <a:lnTo>
                  <a:pt x="1425473" y="226771"/>
                </a:lnTo>
                <a:lnTo>
                  <a:pt x="1425473" y="405536"/>
                </a:lnTo>
                <a:lnTo>
                  <a:pt x="1393469" y="405536"/>
                </a:lnTo>
                <a:lnTo>
                  <a:pt x="1393469" y="258775"/>
                </a:lnTo>
                <a:lnTo>
                  <a:pt x="1209217" y="258775"/>
                </a:lnTo>
                <a:lnTo>
                  <a:pt x="1209217" y="405536"/>
                </a:lnTo>
                <a:lnTo>
                  <a:pt x="1177213" y="405536"/>
                </a:lnTo>
                <a:close/>
                <a:moveTo>
                  <a:pt x="649605" y="212598"/>
                </a:moveTo>
                <a:lnTo>
                  <a:pt x="681609" y="212598"/>
                </a:lnTo>
                <a:lnTo>
                  <a:pt x="681609" y="267462"/>
                </a:lnTo>
                <a:lnTo>
                  <a:pt x="762533" y="267462"/>
                </a:lnTo>
                <a:lnTo>
                  <a:pt x="762533" y="299466"/>
                </a:lnTo>
                <a:lnTo>
                  <a:pt x="681609" y="299466"/>
                </a:lnTo>
                <a:lnTo>
                  <a:pt x="681609" y="363016"/>
                </a:lnTo>
                <a:lnTo>
                  <a:pt x="763905" y="363016"/>
                </a:lnTo>
                <a:lnTo>
                  <a:pt x="763905" y="395020"/>
                </a:lnTo>
                <a:lnTo>
                  <a:pt x="649605" y="395020"/>
                </a:lnTo>
                <a:close/>
                <a:moveTo>
                  <a:pt x="1495425" y="202539"/>
                </a:moveTo>
                <a:lnTo>
                  <a:pt x="1582750" y="202539"/>
                </a:lnTo>
                <a:lnTo>
                  <a:pt x="1582750" y="234543"/>
                </a:lnTo>
                <a:lnTo>
                  <a:pt x="1495425" y="234543"/>
                </a:lnTo>
                <a:close/>
                <a:moveTo>
                  <a:pt x="926668" y="202539"/>
                </a:moveTo>
                <a:lnTo>
                  <a:pt x="1121892" y="202539"/>
                </a:lnTo>
                <a:lnTo>
                  <a:pt x="1121892" y="234543"/>
                </a:lnTo>
                <a:lnTo>
                  <a:pt x="1046911" y="234543"/>
                </a:lnTo>
                <a:lnTo>
                  <a:pt x="1046911" y="280720"/>
                </a:lnTo>
                <a:lnTo>
                  <a:pt x="1104976" y="280720"/>
                </a:lnTo>
                <a:lnTo>
                  <a:pt x="1104976" y="312724"/>
                </a:lnTo>
                <a:lnTo>
                  <a:pt x="1046911" y="312724"/>
                </a:lnTo>
                <a:lnTo>
                  <a:pt x="1046911" y="361188"/>
                </a:lnTo>
                <a:cubicBezTo>
                  <a:pt x="1056636" y="361178"/>
                  <a:pt x="1068047" y="361083"/>
                  <a:pt x="1081144" y="360902"/>
                </a:cubicBezTo>
                <a:cubicBezTo>
                  <a:pt x="1094241" y="360721"/>
                  <a:pt x="1106909" y="360511"/>
                  <a:pt x="1119149" y="360273"/>
                </a:cubicBezTo>
                <a:lnTo>
                  <a:pt x="1119606" y="392277"/>
                </a:lnTo>
                <a:cubicBezTo>
                  <a:pt x="1104118" y="392515"/>
                  <a:pt x="1090974" y="392725"/>
                  <a:pt x="1080173" y="392906"/>
                </a:cubicBezTo>
                <a:cubicBezTo>
                  <a:pt x="1069371" y="393087"/>
                  <a:pt x="1060570" y="393182"/>
                  <a:pt x="1053769" y="393192"/>
                </a:cubicBezTo>
                <a:cubicBezTo>
                  <a:pt x="1045006" y="393182"/>
                  <a:pt x="1038529" y="393087"/>
                  <a:pt x="1034338" y="392906"/>
                </a:cubicBezTo>
                <a:cubicBezTo>
                  <a:pt x="1030147" y="392725"/>
                  <a:pt x="1027328" y="392515"/>
                  <a:pt x="1025880" y="392277"/>
                </a:cubicBezTo>
                <a:cubicBezTo>
                  <a:pt x="1016993" y="391801"/>
                  <a:pt x="1007221" y="389210"/>
                  <a:pt x="996562" y="384505"/>
                </a:cubicBezTo>
                <a:cubicBezTo>
                  <a:pt x="985904" y="379799"/>
                  <a:pt x="975560" y="371722"/>
                  <a:pt x="965530" y="360273"/>
                </a:cubicBezTo>
                <a:lnTo>
                  <a:pt x="952728" y="405993"/>
                </a:lnTo>
                <a:lnTo>
                  <a:pt x="922096" y="397306"/>
                </a:lnTo>
                <a:lnTo>
                  <a:pt x="961415" y="256032"/>
                </a:lnTo>
                <a:lnTo>
                  <a:pt x="992505" y="264718"/>
                </a:lnTo>
                <a:lnTo>
                  <a:pt x="976960" y="319582"/>
                </a:lnTo>
                <a:cubicBezTo>
                  <a:pt x="987094" y="339318"/>
                  <a:pt x="999744" y="351967"/>
                  <a:pt x="1014907" y="357530"/>
                </a:cubicBezTo>
                <a:lnTo>
                  <a:pt x="1014907" y="234543"/>
                </a:lnTo>
                <a:lnTo>
                  <a:pt x="926668" y="234543"/>
                </a:lnTo>
                <a:close/>
                <a:moveTo>
                  <a:pt x="0" y="202539"/>
                </a:moveTo>
                <a:lnTo>
                  <a:pt x="87325" y="202539"/>
                </a:lnTo>
                <a:lnTo>
                  <a:pt x="87325" y="234543"/>
                </a:lnTo>
                <a:lnTo>
                  <a:pt x="0" y="234543"/>
                </a:lnTo>
                <a:close/>
                <a:moveTo>
                  <a:pt x="525246" y="194767"/>
                </a:moveTo>
                <a:lnTo>
                  <a:pt x="525246" y="231800"/>
                </a:lnTo>
                <a:lnTo>
                  <a:pt x="582396" y="231800"/>
                </a:lnTo>
                <a:lnTo>
                  <a:pt x="582396" y="194767"/>
                </a:lnTo>
                <a:close/>
                <a:moveTo>
                  <a:pt x="493242" y="162763"/>
                </a:moveTo>
                <a:lnTo>
                  <a:pt x="614400" y="162763"/>
                </a:lnTo>
                <a:lnTo>
                  <a:pt x="614400" y="406450"/>
                </a:lnTo>
                <a:lnTo>
                  <a:pt x="582396" y="406450"/>
                </a:lnTo>
                <a:lnTo>
                  <a:pt x="582396" y="330555"/>
                </a:lnTo>
                <a:lnTo>
                  <a:pt x="525246" y="330555"/>
                </a:lnTo>
                <a:lnTo>
                  <a:pt x="525246" y="405536"/>
                </a:lnTo>
                <a:lnTo>
                  <a:pt x="493242" y="405536"/>
                </a:lnTo>
                <a:close/>
                <a:moveTo>
                  <a:pt x="1243050" y="136245"/>
                </a:moveTo>
                <a:lnTo>
                  <a:pt x="1243050" y="161848"/>
                </a:lnTo>
                <a:lnTo>
                  <a:pt x="1357807" y="161848"/>
                </a:lnTo>
                <a:lnTo>
                  <a:pt x="1357807" y="136245"/>
                </a:lnTo>
                <a:close/>
                <a:moveTo>
                  <a:pt x="982903" y="111556"/>
                </a:moveTo>
                <a:lnTo>
                  <a:pt x="982903" y="138988"/>
                </a:lnTo>
                <a:lnTo>
                  <a:pt x="1063371" y="138988"/>
                </a:lnTo>
                <a:lnTo>
                  <a:pt x="1063371" y="111556"/>
                </a:lnTo>
                <a:close/>
                <a:moveTo>
                  <a:pt x="1211046" y="104241"/>
                </a:moveTo>
                <a:lnTo>
                  <a:pt x="1389811" y="104241"/>
                </a:lnTo>
                <a:lnTo>
                  <a:pt x="1389811" y="193852"/>
                </a:lnTo>
                <a:lnTo>
                  <a:pt x="1211046" y="193852"/>
                </a:lnTo>
                <a:close/>
                <a:moveTo>
                  <a:pt x="982903" y="51206"/>
                </a:moveTo>
                <a:lnTo>
                  <a:pt x="982903" y="79552"/>
                </a:lnTo>
                <a:lnTo>
                  <a:pt x="1063371" y="79552"/>
                </a:lnTo>
                <a:lnTo>
                  <a:pt x="1063371" y="51206"/>
                </a:lnTo>
                <a:close/>
                <a:moveTo>
                  <a:pt x="950899" y="19202"/>
                </a:moveTo>
                <a:lnTo>
                  <a:pt x="1095375" y="19202"/>
                </a:lnTo>
                <a:lnTo>
                  <a:pt x="1095375" y="170992"/>
                </a:lnTo>
                <a:lnTo>
                  <a:pt x="950899" y="170992"/>
                </a:lnTo>
                <a:close/>
                <a:moveTo>
                  <a:pt x="648233" y="8229"/>
                </a:moveTo>
                <a:lnTo>
                  <a:pt x="680237" y="8229"/>
                </a:lnTo>
                <a:lnTo>
                  <a:pt x="680237" y="62636"/>
                </a:lnTo>
                <a:lnTo>
                  <a:pt x="762533" y="62636"/>
                </a:lnTo>
                <a:lnTo>
                  <a:pt x="762533" y="94640"/>
                </a:lnTo>
                <a:lnTo>
                  <a:pt x="680237" y="94640"/>
                </a:lnTo>
                <a:lnTo>
                  <a:pt x="680237" y="160020"/>
                </a:lnTo>
                <a:lnTo>
                  <a:pt x="763905" y="160020"/>
                </a:lnTo>
                <a:lnTo>
                  <a:pt x="763905" y="192024"/>
                </a:lnTo>
                <a:lnTo>
                  <a:pt x="648233" y="192024"/>
                </a:lnTo>
                <a:close/>
                <a:moveTo>
                  <a:pt x="851687" y="7772"/>
                </a:moveTo>
                <a:lnTo>
                  <a:pt x="883691" y="7772"/>
                </a:lnTo>
                <a:lnTo>
                  <a:pt x="883691" y="93268"/>
                </a:lnTo>
                <a:lnTo>
                  <a:pt x="918895" y="93268"/>
                </a:lnTo>
                <a:lnTo>
                  <a:pt x="918895" y="125272"/>
                </a:lnTo>
                <a:lnTo>
                  <a:pt x="883691" y="125272"/>
                </a:lnTo>
                <a:lnTo>
                  <a:pt x="883691" y="221284"/>
                </a:lnTo>
                <a:lnTo>
                  <a:pt x="915238" y="211683"/>
                </a:lnTo>
                <a:lnTo>
                  <a:pt x="924382" y="242316"/>
                </a:lnTo>
                <a:lnTo>
                  <a:pt x="883691" y="254660"/>
                </a:lnTo>
                <a:lnTo>
                  <a:pt x="883691" y="406450"/>
                </a:lnTo>
                <a:lnTo>
                  <a:pt x="851687" y="406450"/>
                </a:lnTo>
                <a:lnTo>
                  <a:pt x="851687" y="264718"/>
                </a:lnTo>
                <a:lnTo>
                  <a:pt x="813739" y="276148"/>
                </a:lnTo>
                <a:lnTo>
                  <a:pt x="804595" y="245516"/>
                </a:lnTo>
                <a:lnTo>
                  <a:pt x="851687" y="231343"/>
                </a:lnTo>
                <a:lnTo>
                  <a:pt x="851687" y="125272"/>
                </a:lnTo>
                <a:lnTo>
                  <a:pt x="813282" y="125272"/>
                </a:lnTo>
                <a:lnTo>
                  <a:pt x="813282" y="93268"/>
                </a:lnTo>
                <a:lnTo>
                  <a:pt x="851687" y="93268"/>
                </a:lnTo>
                <a:close/>
                <a:moveTo>
                  <a:pt x="163601" y="4572"/>
                </a:moveTo>
                <a:lnTo>
                  <a:pt x="195605" y="4572"/>
                </a:lnTo>
                <a:lnTo>
                  <a:pt x="195605" y="92811"/>
                </a:lnTo>
                <a:lnTo>
                  <a:pt x="232181" y="92811"/>
                </a:lnTo>
                <a:lnTo>
                  <a:pt x="232181" y="124815"/>
                </a:lnTo>
                <a:lnTo>
                  <a:pt x="195605" y="124815"/>
                </a:lnTo>
                <a:lnTo>
                  <a:pt x="195605" y="222199"/>
                </a:lnTo>
                <a:lnTo>
                  <a:pt x="232181" y="211683"/>
                </a:lnTo>
                <a:lnTo>
                  <a:pt x="240868" y="242773"/>
                </a:lnTo>
                <a:lnTo>
                  <a:pt x="195605" y="255574"/>
                </a:lnTo>
                <a:lnTo>
                  <a:pt x="195605" y="406450"/>
                </a:lnTo>
                <a:lnTo>
                  <a:pt x="163601" y="406450"/>
                </a:lnTo>
                <a:lnTo>
                  <a:pt x="163601" y="264718"/>
                </a:lnTo>
                <a:lnTo>
                  <a:pt x="121081" y="276606"/>
                </a:lnTo>
                <a:lnTo>
                  <a:pt x="112395" y="245516"/>
                </a:lnTo>
                <a:lnTo>
                  <a:pt x="163601" y="231343"/>
                </a:lnTo>
                <a:lnTo>
                  <a:pt x="163601" y="124815"/>
                </a:lnTo>
                <a:lnTo>
                  <a:pt x="121996" y="124815"/>
                </a:lnTo>
                <a:lnTo>
                  <a:pt x="121996" y="92811"/>
                </a:lnTo>
                <a:lnTo>
                  <a:pt x="163601" y="92811"/>
                </a:lnTo>
                <a:close/>
                <a:moveTo>
                  <a:pt x="316306" y="457"/>
                </a:moveTo>
                <a:lnTo>
                  <a:pt x="348310" y="457"/>
                </a:lnTo>
                <a:lnTo>
                  <a:pt x="348310" y="57607"/>
                </a:lnTo>
                <a:lnTo>
                  <a:pt x="427863" y="57607"/>
                </a:lnTo>
                <a:lnTo>
                  <a:pt x="427863" y="89611"/>
                </a:lnTo>
                <a:lnTo>
                  <a:pt x="348310" y="89611"/>
                </a:lnTo>
                <a:lnTo>
                  <a:pt x="348310" y="158191"/>
                </a:lnTo>
                <a:lnTo>
                  <a:pt x="407289" y="158191"/>
                </a:lnTo>
                <a:lnTo>
                  <a:pt x="405460" y="176022"/>
                </a:lnTo>
                <a:cubicBezTo>
                  <a:pt x="402278" y="204073"/>
                  <a:pt x="395954" y="230152"/>
                  <a:pt x="386486" y="254260"/>
                </a:cubicBezTo>
                <a:cubicBezTo>
                  <a:pt x="377018" y="278368"/>
                  <a:pt x="364293" y="300904"/>
                  <a:pt x="348310" y="321868"/>
                </a:cubicBezTo>
                <a:cubicBezTo>
                  <a:pt x="359626" y="334413"/>
                  <a:pt x="371170" y="345214"/>
                  <a:pt x="382943" y="354272"/>
                </a:cubicBezTo>
                <a:cubicBezTo>
                  <a:pt x="394716" y="363331"/>
                  <a:pt x="406031" y="370817"/>
                  <a:pt x="416890" y="376732"/>
                </a:cubicBezTo>
                <a:lnTo>
                  <a:pt x="401345" y="404622"/>
                </a:lnTo>
                <a:cubicBezTo>
                  <a:pt x="373380" y="389001"/>
                  <a:pt x="348843" y="369493"/>
                  <a:pt x="327736" y="346100"/>
                </a:cubicBezTo>
                <a:cubicBezTo>
                  <a:pt x="318163" y="356130"/>
                  <a:pt x="307819" y="365788"/>
                  <a:pt x="296703" y="375075"/>
                </a:cubicBezTo>
                <a:cubicBezTo>
                  <a:pt x="285588" y="384362"/>
                  <a:pt x="273529" y="393449"/>
                  <a:pt x="260527" y="402336"/>
                </a:cubicBezTo>
                <a:lnTo>
                  <a:pt x="242697" y="375361"/>
                </a:lnTo>
                <a:cubicBezTo>
                  <a:pt x="268224" y="358521"/>
                  <a:pt x="289864" y="340537"/>
                  <a:pt x="307619" y="321411"/>
                </a:cubicBezTo>
                <a:cubicBezTo>
                  <a:pt x="285140" y="290322"/>
                  <a:pt x="268833" y="255117"/>
                  <a:pt x="258699" y="215798"/>
                </a:cubicBezTo>
                <a:lnTo>
                  <a:pt x="289788" y="208026"/>
                </a:lnTo>
                <a:cubicBezTo>
                  <a:pt x="294189" y="225599"/>
                  <a:pt x="299675" y="241658"/>
                  <a:pt x="306247" y="256203"/>
                </a:cubicBezTo>
                <a:cubicBezTo>
                  <a:pt x="312820" y="270748"/>
                  <a:pt x="320135" y="283949"/>
                  <a:pt x="328193" y="295808"/>
                </a:cubicBezTo>
                <a:cubicBezTo>
                  <a:pt x="339156" y="280292"/>
                  <a:pt x="348205" y="263775"/>
                  <a:pt x="355339" y="246259"/>
                </a:cubicBezTo>
                <a:cubicBezTo>
                  <a:pt x="362474" y="228743"/>
                  <a:pt x="367750" y="210054"/>
                  <a:pt x="371170" y="190195"/>
                </a:cubicBezTo>
                <a:lnTo>
                  <a:pt x="248640" y="190195"/>
                </a:lnTo>
                <a:lnTo>
                  <a:pt x="248640" y="158191"/>
                </a:lnTo>
                <a:lnTo>
                  <a:pt x="316306" y="158191"/>
                </a:lnTo>
                <a:lnTo>
                  <a:pt x="316306" y="89611"/>
                </a:lnTo>
                <a:lnTo>
                  <a:pt x="240411" y="89611"/>
                </a:lnTo>
                <a:lnTo>
                  <a:pt x="240411" y="57607"/>
                </a:lnTo>
                <a:lnTo>
                  <a:pt x="316306" y="57607"/>
                </a:lnTo>
                <a:close/>
                <a:moveTo>
                  <a:pt x="1286484" y="0"/>
                </a:moveTo>
                <a:lnTo>
                  <a:pt x="1318488" y="0"/>
                </a:lnTo>
                <a:lnTo>
                  <a:pt x="1318488" y="42062"/>
                </a:lnTo>
                <a:lnTo>
                  <a:pt x="1446047" y="42062"/>
                </a:lnTo>
                <a:lnTo>
                  <a:pt x="1446047" y="74066"/>
                </a:lnTo>
                <a:lnTo>
                  <a:pt x="1156182" y="74066"/>
                </a:lnTo>
                <a:lnTo>
                  <a:pt x="1156182" y="42062"/>
                </a:lnTo>
                <a:lnTo>
                  <a:pt x="1286484" y="42062"/>
                </a:lnTo>
                <a:close/>
                <a:moveTo>
                  <a:pt x="530275" y="0"/>
                </a:moveTo>
                <a:lnTo>
                  <a:pt x="560451" y="10972"/>
                </a:lnTo>
                <a:lnTo>
                  <a:pt x="528447" y="98298"/>
                </a:lnTo>
                <a:lnTo>
                  <a:pt x="581025" y="98298"/>
                </a:lnTo>
                <a:lnTo>
                  <a:pt x="567309" y="52120"/>
                </a:lnTo>
                <a:lnTo>
                  <a:pt x="598398" y="43434"/>
                </a:lnTo>
                <a:lnTo>
                  <a:pt x="623544" y="130302"/>
                </a:lnTo>
                <a:lnTo>
                  <a:pt x="482727" y="1303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62BC71CF-C141-4142-95FB-D7251B334306}"/>
              </a:ext>
            </a:extLst>
          </p:cNvPr>
          <p:cNvSpPr/>
          <p:nvPr/>
        </p:nvSpPr>
        <p:spPr>
          <a:xfrm>
            <a:off x="499302" y="5755437"/>
            <a:ext cx="96933" cy="96933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F02522E0-CD42-46E4-A43B-861B4DE32B68}"/>
              </a:ext>
            </a:extLst>
          </p:cNvPr>
          <p:cNvSpPr/>
          <p:nvPr/>
        </p:nvSpPr>
        <p:spPr>
          <a:xfrm>
            <a:off x="451887" y="6101133"/>
            <a:ext cx="96933" cy="96933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06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46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0CA53482-F36D-4B85-968E-9F23E2A93038}"/>
              </a:ext>
            </a:extLst>
          </p:cNvPr>
          <p:cNvSpPr/>
          <p:nvPr/>
        </p:nvSpPr>
        <p:spPr>
          <a:xfrm>
            <a:off x="841828" y="1752600"/>
            <a:ext cx="10559144" cy="3352800"/>
          </a:xfrm>
          <a:prstGeom prst="roundRect">
            <a:avLst>
              <a:gd name="adj" fmla="val 8495"/>
            </a:avLst>
          </a:prstGeom>
          <a:solidFill>
            <a:schemeClr val="bg1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4952BBD-F0A2-4DD8-8A81-4673AA987642}"/>
              </a:ext>
            </a:extLst>
          </p:cNvPr>
          <p:cNvSpPr/>
          <p:nvPr/>
        </p:nvSpPr>
        <p:spPr>
          <a:xfrm>
            <a:off x="1344641" y="1568670"/>
            <a:ext cx="2000250" cy="53185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2655762-39E9-4490-90EB-26252517387F}"/>
              </a:ext>
            </a:extLst>
          </p:cNvPr>
          <p:cNvSpPr/>
          <p:nvPr/>
        </p:nvSpPr>
        <p:spPr>
          <a:xfrm>
            <a:off x="1286683" y="1504948"/>
            <a:ext cx="2000250" cy="53185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_文本框 34">
            <a:extLst>
              <a:ext uri="{FF2B5EF4-FFF2-40B4-BE49-F238E27FC236}">
                <a16:creationId xmlns:a16="http://schemas.microsoft.com/office/drawing/2014/main" xmlns="" id="{7DCC7872-1BC0-4B70-9131-EDF9799DDE6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70046" y="1586179"/>
            <a:ext cx="1641202" cy="344909"/>
          </a:xfrm>
          <a:custGeom>
            <a:avLst/>
            <a:gdLst/>
            <a:ahLst/>
            <a:cxnLst/>
            <a:rect l="l" t="t" r="r" b="b"/>
            <a:pathLst>
              <a:path w="1641202" h="344909">
                <a:moveTo>
                  <a:pt x="389669" y="95324"/>
                </a:moveTo>
                <a:lnTo>
                  <a:pt x="345610" y="208062"/>
                </a:lnTo>
                <a:lnTo>
                  <a:pt x="433467" y="208062"/>
                </a:lnTo>
                <a:close/>
                <a:moveTo>
                  <a:pt x="667048" y="69205"/>
                </a:moveTo>
                <a:lnTo>
                  <a:pt x="667048" y="136624"/>
                </a:lnTo>
                <a:lnTo>
                  <a:pt x="686634" y="136624"/>
                </a:lnTo>
                <a:cubicBezTo>
                  <a:pt x="706514" y="136624"/>
                  <a:pt x="720200" y="134011"/>
                  <a:pt x="727693" y="128784"/>
                </a:cubicBezTo>
                <a:cubicBezTo>
                  <a:pt x="735185" y="123558"/>
                  <a:pt x="738932" y="114897"/>
                  <a:pt x="738932" y="102803"/>
                </a:cubicBezTo>
                <a:cubicBezTo>
                  <a:pt x="738932" y="95636"/>
                  <a:pt x="737077" y="89402"/>
                  <a:pt x="733368" y="84101"/>
                </a:cubicBezTo>
                <a:cubicBezTo>
                  <a:pt x="729659" y="78800"/>
                  <a:pt x="724689" y="74992"/>
                  <a:pt x="718458" y="72677"/>
                </a:cubicBezTo>
                <a:cubicBezTo>
                  <a:pt x="712227" y="70362"/>
                  <a:pt x="700803" y="69205"/>
                  <a:pt x="684185" y="69205"/>
                </a:cubicBezTo>
                <a:close/>
                <a:moveTo>
                  <a:pt x="62508" y="69205"/>
                </a:moveTo>
                <a:lnTo>
                  <a:pt x="62508" y="136624"/>
                </a:lnTo>
                <a:lnTo>
                  <a:pt x="82376" y="136624"/>
                </a:lnTo>
                <a:cubicBezTo>
                  <a:pt x="98003" y="136624"/>
                  <a:pt x="108868" y="135504"/>
                  <a:pt x="114970" y="133265"/>
                </a:cubicBezTo>
                <a:cubicBezTo>
                  <a:pt x="121072" y="131026"/>
                  <a:pt x="125871" y="127330"/>
                  <a:pt x="129369" y="122178"/>
                </a:cubicBezTo>
                <a:cubicBezTo>
                  <a:pt x="132866" y="117026"/>
                  <a:pt x="134615" y="110792"/>
                  <a:pt x="134615" y="103476"/>
                </a:cubicBezTo>
                <a:cubicBezTo>
                  <a:pt x="134615" y="90782"/>
                  <a:pt x="129704" y="81523"/>
                  <a:pt x="119881" y="75700"/>
                </a:cubicBezTo>
                <a:cubicBezTo>
                  <a:pt x="112737" y="71370"/>
                  <a:pt x="99492" y="69205"/>
                  <a:pt x="80144" y="69205"/>
                </a:cubicBezTo>
                <a:close/>
                <a:moveTo>
                  <a:pt x="1272295" y="59382"/>
                </a:moveTo>
                <a:cubicBezTo>
                  <a:pt x="1261749" y="59382"/>
                  <a:pt x="1252392" y="62768"/>
                  <a:pt x="1244224" y="69540"/>
                </a:cubicBezTo>
                <a:cubicBezTo>
                  <a:pt x="1236055" y="76311"/>
                  <a:pt x="1229818" y="87957"/>
                  <a:pt x="1225511" y="104477"/>
                </a:cubicBezTo>
                <a:cubicBezTo>
                  <a:pt x="1221205" y="120997"/>
                  <a:pt x="1219051" y="145182"/>
                  <a:pt x="1219051" y="177031"/>
                </a:cubicBezTo>
                <a:cubicBezTo>
                  <a:pt x="1219051" y="218554"/>
                  <a:pt x="1223989" y="247241"/>
                  <a:pt x="1233865" y="263091"/>
                </a:cubicBezTo>
                <a:cubicBezTo>
                  <a:pt x="1243742" y="278941"/>
                  <a:pt x="1256551" y="286866"/>
                  <a:pt x="1272295" y="286866"/>
                </a:cubicBezTo>
                <a:cubicBezTo>
                  <a:pt x="1287442" y="286866"/>
                  <a:pt x="1299472" y="279350"/>
                  <a:pt x="1308383" y="264319"/>
                </a:cubicBezTo>
                <a:cubicBezTo>
                  <a:pt x="1319224" y="246162"/>
                  <a:pt x="1324645" y="215801"/>
                  <a:pt x="1324645" y="173236"/>
                </a:cubicBezTo>
                <a:cubicBezTo>
                  <a:pt x="1324645" y="130076"/>
                  <a:pt x="1319781" y="100310"/>
                  <a:pt x="1310054" y="83939"/>
                </a:cubicBezTo>
                <a:cubicBezTo>
                  <a:pt x="1300327" y="67568"/>
                  <a:pt x="1287740" y="59382"/>
                  <a:pt x="1272295" y="59382"/>
                </a:cubicBezTo>
                <a:close/>
                <a:moveTo>
                  <a:pt x="834628" y="8260"/>
                </a:moveTo>
                <a:lnTo>
                  <a:pt x="1016124" y="8260"/>
                </a:lnTo>
                <a:lnTo>
                  <a:pt x="1016124" y="69875"/>
                </a:lnTo>
                <a:lnTo>
                  <a:pt x="956295" y="69875"/>
                </a:lnTo>
                <a:lnTo>
                  <a:pt x="956295" y="336649"/>
                </a:lnTo>
                <a:lnTo>
                  <a:pt x="892894" y="336649"/>
                </a:lnTo>
                <a:lnTo>
                  <a:pt x="892894" y="69875"/>
                </a:lnTo>
                <a:lnTo>
                  <a:pt x="834628" y="69875"/>
                </a:lnTo>
                <a:close/>
                <a:moveTo>
                  <a:pt x="604540" y="8260"/>
                </a:moveTo>
                <a:lnTo>
                  <a:pt x="670766" y="8260"/>
                </a:lnTo>
                <a:cubicBezTo>
                  <a:pt x="707038" y="8260"/>
                  <a:pt x="732868" y="11497"/>
                  <a:pt x="748254" y="17971"/>
                </a:cubicBezTo>
                <a:cubicBezTo>
                  <a:pt x="763640" y="24445"/>
                  <a:pt x="776016" y="35198"/>
                  <a:pt x="785382" y="50229"/>
                </a:cubicBezTo>
                <a:cubicBezTo>
                  <a:pt x="794747" y="65261"/>
                  <a:pt x="799430" y="83046"/>
                  <a:pt x="799430" y="103584"/>
                </a:cubicBezTo>
                <a:cubicBezTo>
                  <a:pt x="799430" y="125164"/>
                  <a:pt x="794259" y="143210"/>
                  <a:pt x="783917" y="157720"/>
                </a:cubicBezTo>
                <a:cubicBezTo>
                  <a:pt x="773574" y="172231"/>
                  <a:pt x="757986" y="183207"/>
                  <a:pt x="737153" y="190649"/>
                </a:cubicBezTo>
                <a:lnTo>
                  <a:pt x="814946" y="336649"/>
                </a:lnTo>
                <a:lnTo>
                  <a:pt x="746613" y="336649"/>
                </a:lnTo>
                <a:lnTo>
                  <a:pt x="672768" y="197569"/>
                </a:lnTo>
                <a:lnTo>
                  <a:pt x="667048" y="197569"/>
                </a:lnTo>
                <a:lnTo>
                  <a:pt x="667048" y="336649"/>
                </a:lnTo>
                <a:lnTo>
                  <a:pt x="604540" y="336649"/>
                </a:lnTo>
                <a:close/>
                <a:moveTo>
                  <a:pt x="357582" y="8260"/>
                </a:moveTo>
                <a:lnTo>
                  <a:pt x="420976" y="8260"/>
                </a:lnTo>
                <a:lnTo>
                  <a:pt x="547278" y="336649"/>
                </a:lnTo>
                <a:lnTo>
                  <a:pt x="482315" y="336649"/>
                </a:lnTo>
                <a:lnTo>
                  <a:pt x="456621" y="269007"/>
                </a:lnTo>
                <a:lnTo>
                  <a:pt x="322623" y="269007"/>
                </a:lnTo>
                <a:lnTo>
                  <a:pt x="295908" y="336649"/>
                </a:lnTo>
                <a:lnTo>
                  <a:pt x="230944" y="336649"/>
                </a:lnTo>
                <a:close/>
                <a:moveTo>
                  <a:pt x="0" y="8260"/>
                </a:moveTo>
                <a:lnTo>
                  <a:pt x="66303" y="8260"/>
                </a:lnTo>
                <a:cubicBezTo>
                  <a:pt x="102171" y="8260"/>
                  <a:pt x="128029" y="11571"/>
                  <a:pt x="143880" y="18194"/>
                </a:cubicBezTo>
                <a:cubicBezTo>
                  <a:pt x="159730" y="24817"/>
                  <a:pt x="172231" y="35533"/>
                  <a:pt x="181384" y="50341"/>
                </a:cubicBezTo>
                <a:cubicBezTo>
                  <a:pt x="190537" y="65149"/>
                  <a:pt x="195114" y="82897"/>
                  <a:pt x="195114" y="103584"/>
                </a:cubicBezTo>
                <a:cubicBezTo>
                  <a:pt x="195114" y="126504"/>
                  <a:pt x="189123" y="145554"/>
                  <a:pt x="177143" y="160734"/>
                </a:cubicBezTo>
                <a:cubicBezTo>
                  <a:pt x="165162" y="175915"/>
                  <a:pt x="148903" y="186481"/>
                  <a:pt x="128364" y="192435"/>
                </a:cubicBezTo>
                <a:cubicBezTo>
                  <a:pt x="116309" y="195858"/>
                  <a:pt x="94357" y="197569"/>
                  <a:pt x="62508" y="197569"/>
                </a:cubicBezTo>
                <a:lnTo>
                  <a:pt x="62508" y="336649"/>
                </a:lnTo>
                <a:lnTo>
                  <a:pt x="0" y="336649"/>
                </a:lnTo>
                <a:close/>
                <a:moveTo>
                  <a:pt x="1529135" y="0"/>
                </a:moveTo>
                <a:cubicBezTo>
                  <a:pt x="1556073" y="0"/>
                  <a:pt x="1578657" y="8557"/>
                  <a:pt x="1596889" y="25673"/>
                </a:cubicBezTo>
                <a:cubicBezTo>
                  <a:pt x="1615120" y="42788"/>
                  <a:pt x="1624236" y="63103"/>
                  <a:pt x="1624236" y="86618"/>
                </a:cubicBezTo>
                <a:cubicBezTo>
                  <a:pt x="1624236" y="101203"/>
                  <a:pt x="1620255" y="114523"/>
                  <a:pt x="1612292" y="126578"/>
                </a:cubicBezTo>
                <a:cubicBezTo>
                  <a:pt x="1604330" y="138633"/>
                  <a:pt x="1592759" y="148381"/>
                  <a:pt x="1577578" y="155823"/>
                </a:cubicBezTo>
                <a:cubicBezTo>
                  <a:pt x="1597521" y="161776"/>
                  <a:pt x="1613111" y="172157"/>
                  <a:pt x="1624347" y="186965"/>
                </a:cubicBezTo>
                <a:cubicBezTo>
                  <a:pt x="1635584" y="201774"/>
                  <a:pt x="1641202" y="219224"/>
                  <a:pt x="1641202" y="239315"/>
                </a:cubicBezTo>
                <a:cubicBezTo>
                  <a:pt x="1641202" y="268783"/>
                  <a:pt x="1630338" y="293749"/>
                  <a:pt x="1608609" y="314213"/>
                </a:cubicBezTo>
                <a:cubicBezTo>
                  <a:pt x="1586880" y="334677"/>
                  <a:pt x="1559198" y="344909"/>
                  <a:pt x="1525563" y="344909"/>
                </a:cubicBezTo>
                <a:cubicBezTo>
                  <a:pt x="1493714" y="344909"/>
                  <a:pt x="1467743" y="335272"/>
                  <a:pt x="1447651" y="315999"/>
                </a:cubicBezTo>
                <a:cubicBezTo>
                  <a:pt x="1427559" y="296726"/>
                  <a:pt x="1416546" y="270495"/>
                  <a:pt x="1414611" y="237306"/>
                </a:cubicBezTo>
                <a:lnTo>
                  <a:pt x="1476449" y="237306"/>
                </a:lnTo>
                <a:cubicBezTo>
                  <a:pt x="1479128" y="254273"/>
                  <a:pt x="1485044" y="266886"/>
                  <a:pt x="1494197" y="275146"/>
                </a:cubicBezTo>
                <a:cubicBezTo>
                  <a:pt x="1503350" y="283406"/>
                  <a:pt x="1514922" y="287536"/>
                  <a:pt x="1528911" y="287536"/>
                </a:cubicBezTo>
                <a:cubicBezTo>
                  <a:pt x="1543497" y="287536"/>
                  <a:pt x="1555589" y="282848"/>
                  <a:pt x="1565188" y="273472"/>
                </a:cubicBezTo>
                <a:cubicBezTo>
                  <a:pt x="1574788" y="264095"/>
                  <a:pt x="1579587" y="252636"/>
                  <a:pt x="1579587" y="239092"/>
                </a:cubicBezTo>
                <a:cubicBezTo>
                  <a:pt x="1579587" y="224209"/>
                  <a:pt x="1573113" y="211633"/>
                  <a:pt x="1560165" y="201364"/>
                </a:cubicBezTo>
                <a:cubicBezTo>
                  <a:pt x="1547217" y="191095"/>
                  <a:pt x="1528539" y="185812"/>
                  <a:pt x="1504132" y="185514"/>
                </a:cubicBezTo>
                <a:lnTo>
                  <a:pt x="1504132" y="131936"/>
                </a:lnTo>
                <a:cubicBezTo>
                  <a:pt x="1519163" y="130745"/>
                  <a:pt x="1530362" y="128401"/>
                  <a:pt x="1537729" y="124904"/>
                </a:cubicBezTo>
                <a:cubicBezTo>
                  <a:pt x="1545096" y="121406"/>
                  <a:pt x="1550826" y="116607"/>
                  <a:pt x="1554919" y="110505"/>
                </a:cubicBezTo>
                <a:cubicBezTo>
                  <a:pt x="1559012" y="104403"/>
                  <a:pt x="1561058" y="97929"/>
                  <a:pt x="1561058" y="91083"/>
                </a:cubicBezTo>
                <a:cubicBezTo>
                  <a:pt x="1561058" y="82153"/>
                  <a:pt x="1557933" y="74749"/>
                  <a:pt x="1551682" y="68870"/>
                </a:cubicBezTo>
                <a:cubicBezTo>
                  <a:pt x="1545431" y="62991"/>
                  <a:pt x="1537246" y="60052"/>
                  <a:pt x="1527125" y="60052"/>
                </a:cubicBezTo>
                <a:cubicBezTo>
                  <a:pt x="1518196" y="60052"/>
                  <a:pt x="1510085" y="62768"/>
                  <a:pt x="1502792" y="68200"/>
                </a:cubicBezTo>
                <a:cubicBezTo>
                  <a:pt x="1495499" y="73633"/>
                  <a:pt x="1490514" y="80665"/>
                  <a:pt x="1487835" y="89297"/>
                </a:cubicBezTo>
                <a:lnTo>
                  <a:pt x="1427783" y="89297"/>
                </a:lnTo>
                <a:cubicBezTo>
                  <a:pt x="1430908" y="65038"/>
                  <a:pt x="1439615" y="45541"/>
                  <a:pt x="1453902" y="30807"/>
                </a:cubicBezTo>
                <a:cubicBezTo>
                  <a:pt x="1473845" y="10269"/>
                  <a:pt x="1498923" y="0"/>
                  <a:pt x="1529135" y="0"/>
                </a:cubicBezTo>
                <a:close/>
                <a:moveTo>
                  <a:pt x="1270843" y="0"/>
                </a:moveTo>
                <a:cubicBezTo>
                  <a:pt x="1294805" y="0"/>
                  <a:pt x="1315455" y="5879"/>
                  <a:pt x="1332793" y="17636"/>
                </a:cubicBezTo>
                <a:cubicBezTo>
                  <a:pt x="1350132" y="29393"/>
                  <a:pt x="1363526" y="47364"/>
                  <a:pt x="1372977" y="71549"/>
                </a:cubicBezTo>
                <a:cubicBezTo>
                  <a:pt x="1382427" y="95734"/>
                  <a:pt x="1387153" y="129406"/>
                  <a:pt x="1387153" y="172566"/>
                </a:cubicBezTo>
                <a:cubicBezTo>
                  <a:pt x="1387153" y="216173"/>
                  <a:pt x="1382353" y="250106"/>
                  <a:pt x="1372753" y="274365"/>
                </a:cubicBezTo>
                <a:cubicBezTo>
                  <a:pt x="1363154" y="298623"/>
                  <a:pt x="1350243" y="316446"/>
                  <a:pt x="1334021" y="327831"/>
                </a:cubicBezTo>
                <a:cubicBezTo>
                  <a:pt x="1317799" y="339216"/>
                  <a:pt x="1297335" y="344909"/>
                  <a:pt x="1272629" y="344909"/>
                </a:cubicBezTo>
                <a:cubicBezTo>
                  <a:pt x="1247924" y="344909"/>
                  <a:pt x="1227162" y="339179"/>
                  <a:pt x="1210345" y="327719"/>
                </a:cubicBezTo>
                <a:cubicBezTo>
                  <a:pt x="1193527" y="316260"/>
                  <a:pt x="1180356" y="298847"/>
                  <a:pt x="1170831" y="275481"/>
                </a:cubicBezTo>
                <a:cubicBezTo>
                  <a:pt x="1161306" y="252115"/>
                  <a:pt x="1156543" y="218852"/>
                  <a:pt x="1156543" y="175691"/>
                </a:cubicBezTo>
                <a:cubicBezTo>
                  <a:pt x="1156543" y="115416"/>
                  <a:pt x="1165845" y="71735"/>
                  <a:pt x="1184449" y="44648"/>
                </a:cubicBezTo>
                <a:cubicBezTo>
                  <a:pt x="1205136" y="14883"/>
                  <a:pt x="1233934" y="0"/>
                  <a:pt x="1270843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9DC68E2-A87E-4C75-9990-1E933464D523}"/>
              </a:ext>
            </a:extLst>
          </p:cNvPr>
          <p:cNvSpPr/>
          <p:nvPr/>
        </p:nvSpPr>
        <p:spPr>
          <a:xfrm>
            <a:off x="5453297" y="5333993"/>
            <a:ext cx="189147" cy="189147"/>
          </a:xfrm>
          <a:prstGeom prst="ellipse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10933D90-9831-4F85-8833-E6C99C4AA4C9}"/>
              </a:ext>
            </a:extLst>
          </p:cNvPr>
          <p:cNvSpPr/>
          <p:nvPr/>
        </p:nvSpPr>
        <p:spPr>
          <a:xfrm>
            <a:off x="6010547" y="5333993"/>
            <a:ext cx="189147" cy="189147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66F12830-4ED2-423D-B052-2C5F51690D8E}"/>
              </a:ext>
            </a:extLst>
          </p:cNvPr>
          <p:cNvSpPr/>
          <p:nvPr/>
        </p:nvSpPr>
        <p:spPr>
          <a:xfrm>
            <a:off x="6567797" y="5333993"/>
            <a:ext cx="189147" cy="189147"/>
          </a:xfrm>
          <a:prstGeom prst="ellipse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PA_任意多边形 33">
            <a:extLst>
              <a:ext uri="{FF2B5EF4-FFF2-40B4-BE49-F238E27FC236}">
                <a16:creationId xmlns:a16="http://schemas.microsoft.com/office/drawing/2014/main" xmlns="" id="{3F8723A0-561A-4861-B111-2B3F0ED10D0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476833" y="2609269"/>
            <a:ext cx="9121139" cy="1570329"/>
          </a:xfrm>
          <a:custGeom>
            <a:avLst/>
            <a:gdLst/>
            <a:ahLst/>
            <a:cxnLst/>
            <a:rect l="l" t="t" r="r" b="b"/>
            <a:pathLst>
              <a:path w="9121139" h="1570329">
                <a:moveTo>
                  <a:pt x="4955667" y="990219"/>
                </a:moveTo>
                <a:lnTo>
                  <a:pt x="4955667" y="1298676"/>
                </a:lnTo>
                <a:lnTo>
                  <a:pt x="5038039" y="1298676"/>
                </a:lnTo>
                <a:lnTo>
                  <a:pt x="5038039" y="990219"/>
                </a:lnTo>
                <a:close/>
                <a:moveTo>
                  <a:pt x="8942374" y="881558"/>
                </a:moveTo>
                <a:lnTo>
                  <a:pt x="8980932" y="1049807"/>
                </a:lnTo>
                <a:lnTo>
                  <a:pt x="8625154" y="1062075"/>
                </a:lnTo>
                <a:lnTo>
                  <a:pt x="8625154" y="1133932"/>
                </a:lnTo>
                <a:lnTo>
                  <a:pt x="9052788" y="1133932"/>
                </a:lnTo>
                <a:lnTo>
                  <a:pt x="9052788" y="1309192"/>
                </a:lnTo>
                <a:lnTo>
                  <a:pt x="8625154" y="1309192"/>
                </a:lnTo>
                <a:lnTo>
                  <a:pt x="8625154" y="1361770"/>
                </a:lnTo>
                <a:lnTo>
                  <a:pt x="9121139" y="1361770"/>
                </a:lnTo>
                <a:lnTo>
                  <a:pt x="9121139" y="1556309"/>
                </a:lnTo>
                <a:lnTo>
                  <a:pt x="7829474" y="1556309"/>
                </a:lnTo>
                <a:lnTo>
                  <a:pt x="7829474" y="1361770"/>
                </a:lnTo>
                <a:lnTo>
                  <a:pt x="8327212" y="1361770"/>
                </a:lnTo>
                <a:lnTo>
                  <a:pt x="8327212" y="1309192"/>
                </a:lnTo>
                <a:lnTo>
                  <a:pt x="7896072" y="1309192"/>
                </a:lnTo>
                <a:lnTo>
                  <a:pt x="7896072" y="1133932"/>
                </a:lnTo>
                <a:lnTo>
                  <a:pt x="8327212" y="1133932"/>
                </a:lnTo>
                <a:lnTo>
                  <a:pt x="8327212" y="1070838"/>
                </a:lnTo>
                <a:lnTo>
                  <a:pt x="7985454" y="1081354"/>
                </a:lnTo>
                <a:lnTo>
                  <a:pt x="7959166" y="902589"/>
                </a:lnTo>
                <a:close/>
                <a:moveTo>
                  <a:pt x="6548552" y="846506"/>
                </a:moveTo>
                <a:lnTo>
                  <a:pt x="6548552" y="928878"/>
                </a:lnTo>
                <a:lnTo>
                  <a:pt x="6676492" y="928878"/>
                </a:lnTo>
                <a:lnTo>
                  <a:pt x="6676492" y="846506"/>
                </a:lnTo>
                <a:close/>
                <a:moveTo>
                  <a:pt x="5371033" y="764133"/>
                </a:moveTo>
                <a:lnTo>
                  <a:pt x="5690007" y="764133"/>
                </a:lnTo>
                <a:lnTo>
                  <a:pt x="5690007" y="1011250"/>
                </a:lnTo>
                <a:lnTo>
                  <a:pt x="5371033" y="1011250"/>
                </a:lnTo>
                <a:close/>
                <a:moveTo>
                  <a:pt x="7258354" y="711555"/>
                </a:moveTo>
                <a:lnTo>
                  <a:pt x="7258354" y="878052"/>
                </a:lnTo>
                <a:lnTo>
                  <a:pt x="7333716" y="878052"/>
                </a:lnTo>
                <a:lnTo>
                  <a:pt x="7333716" y="711555"/>
                </a:lnTo>
                <a:close/>
                <a:moveTo>
                  <a:pt x="762381" y="706298"/>
                </a:moveTo>
                <a:lnTo>
                  <a:pt x="976198" y="706298"/>
                </a:lnTo>
                <a:lnTo>
                  <a:pt x="976198" y="1133932"/>
                </a:lnTo>
                <a:lnTo>
                  <a:pt x="762381" y="1133932"/>
                </a:lnTo>
                <a:close/>
                <a:moveTo>
                  <a:pt x="6548552" y="615162"/>
                </a:moveTo>
                <a:lnTo>
                  <a:pt x="6548552" y="697535"/>
                </a:lnTo>
                <a:lnTo>
                  <a:pt x="6676492" y="697535"/>
                </a:lnTo>
                <a:lnTo>
                  <a:pt x="6676492" y="615162"/>
                </a:lnTo>
                <a:close/>
                <a:moveTo>
                  <a:pt x="4955667" y="467944"/>
                </a:moveTo>
                <a:lnTo>
                  <a:pt x="4955667" y="737844"/>
                </a:lnTo>
                <a:lnTo>
                  <a:pt x="5038039" y="737844"/>
                </a:lnTo>
                <a:lnTo>
                  <a:pt x="5038039" y="467944"/>
                </a:lnTo>
                <a:close/>
                <a:moveTo>
                  <a:pt x="4100627" y="441655"/>
                </a:moveTo>
                <a:lnTo>
                  <a:pt x="4356507" y="441655"/>
                </a:lnTo>
                <a:lnTo>
                  <a:pt x="4310939" y="697535"/>
                </a:lnTo>
                <a:lnTo>
                  <a:pt x="4056812" y="697535"/>
                </a:lnTo>
                <a:close/>
                <a:moveTo>
                  <a:pt x="3283915" y="441655"/>
                </a:moveTo>
                <a:lnTo>
                  <a:pt x="3539795" y="441655"/>
                </a:lnTo>
                <a:lnTo>
                  <a:pt x="3583609" y="697535"/>
                </a:lnTo>
                <a:lnTo>
                  <a:pt x="3327730" y="697535"/>
                </a:lnTo>
                <a:close/>
                <a:moveTo>
                  <a:pt x="8758352" y="436397"/>
                </a:moveTo>
                <a:lnTo>
                  <a:pt x="8758352" y="504749"/>
                </a:lnTo>
                <a:lnTo>
                  <a:pt x="8861755" y="504749"/>
                </a:lnTo>
                <a:lnTo>
                  <a:pt x="8861755" y="436397"/>
                </a:lnTo>
                <a:close/>
                <a:moveTo>
                  <a:pt x="6548552" y="383819"/>
                </a:moveTo>
                <a:lnTo>
                  <a:pt x="6548552" y="466191"/>
                </a:lnTo>
                <a:lnTo>
                  <a:pt x="6676492" y="466191"/>
                </a:lnTo>
                <a:lnTo>
                  <a:pt x="6676492" y="383819"/>
                </a:lnTo>
                <a:close/>
                <a:moveTo>
                  <a:pt x="7258354" y="297942"/>
                </a:moveTo>
                <a:lnTo>
                  <a:pt x="7258354" y="464439"/>
                </a:lnTo>
                <a:lnTo>
                  <a:pt x="7333716" y="464439"/>
                </a:lnTo>
                <a:lnTo>
                  <a:pt x="7333716" y="297942"/>
                </a:lnTo>
                <a:close/>
                <a:moveTo>
                  <a:pt x="8758352" y="208559"/>
                </a:moveTo>
                <a:lnTo>
                  <a:pt x="8758352" y="280416"/>
                </a:lnTo>
                <a:lnTo>
                  <a:pt x="8861755" y="280416"/>
                </a:lnTo>
                <a:lnTo>
                  <a:pt x="8861755" y="208559"/>
                </a:lnTo>
                <a:close/>
                <a:moveTo>
                  <a:pt x="77114" y="205054"/>
                </a:moveTo>
                <a:lnTo>
                  <a:pt x="680009" y="205054"/>
                </a:lnTo>
                <a:cubicBezTo>
                  <a:pt x="678841" y="339237"/>
                  <a:pt x="668471" y="465206"/>
                  <a:pt x="648900" y="582958"/>
                </a:cubicBezTo>
                <a:cubicBezTo>
                  <a:pt x="629330" y="700711"/>
                  <a:pt x="602310" y="809592"/>
                  <a:pt x="567842" y="909599"/>
                </a:cubicBezTo>
                <a:cubicBezTo>
                  <a:pt x="594862" y="945308"/>
                  <a:pt x="623634" y="984742"/>
                  <a:pt x="654158" y="1027900"/>
                </a:cubicBezTo>
                <a:cubicBezTo>
                  <a:pt x="684683" y="1071057"/>
                  <a:pt x="717836" y="1119254"/>
                  <a:pt x="753618" y="1172489"/>
                </a:cubicBezTo>
                <a:lnTo>
                  <a:pt x="534543" y="1330223"/>
                </a:lnTo>
                <a:lnTo>
                  <a:pt x="441655" y="1193520"/>
                </a:lnTo>
                <a:cubicBezTo>
                  <a:pt x="399337" y="1268115"/>
                  <a:pt x="354719" y="1333619"/>
                  <a:pt x="307800" y="1390031"/>
                </a:cubicBezTo>
                <a:cubicBezTo>
                  <a:pt x="260882" y="1446443"/>
                  <a:pt x="213196" y="1493105"/>
                  <a:pt x="164744" y="1530020"/>
                </a:cubicBezTo>
                <a:lnTo>
                  <a:pt x="0" y="1344244"/>
                </a:lnTo>
                <a:cubicBezTo>
                  <a:pt x="55426" y="1293346"/>
                  <a:pt x="106690" y="1236532"/>
                  <a:pt x="153791" y="1173804"/>
                </a:cubicBezTo>
                <a:cubicBezTo>
                  <a:pt x="200892" y="1111075"/>
                  <a:pt x="242516" y="1042870"/>
                  <a:pt x="278663" y="969188"/>
                </a:cubicBezTo>
                <a:cubicBezTo>
                  <a:pt x="246898" y="928914"/>
                  <a:pt x="211846" y="885464"/>
                  <a:pt x="173507" y="838838"/>
                </a:cubicBezTo>
                <a:cubicBezTo>
                  <a:pt x="135169" y="792212"/>
                  <a:pt x="89602" y="736932"/>
                  <a:pt x="36805" y="672998"/>
                </a:cubicBezTo>
                <a:lnTo>
                  <a:pt x="229591" y="518769"/>
                </a:lnTo>
                <a:cubicBezTo>
                  <a:pt x="257559" y="548381"/>
                  <a:pt x="283994" y="576350"/>
                  <a:pt x="308896" y="602675"/>
                </a:cubicBezTo>
                <a:cubicBezTo>
                  <a:pt x="333797" y="629001"/>
                  <a:pt x="357604" y="654778"/>
                  <a:pt x="380314" y="680009"/>
                </a:cubicBezTo>
                <a:cubicBezTo>
                  <a:pt x="389114" y="641524"/>
                  <a:pt x="396489" y="602383"/>
                  <a:pt x="402441" y="562584"/>
                </a:cubicBezTo>
                <a:cubicBezTo>
                  <a:pt x="408392" y="522786"/>
                  <a:pt x="412701" y="481892"/>
                  <a:pt x="415366" y="439902"/>
                </a:cubicBezTo>
                <a:lnTo>
                  <a:pt x="77114" y="439902"/>
                </a:lnTo>
                <a:close/>
                <a:moveTo>
                  <a:pt x="8519998" y="35052"/>
                </a:moveTo>
                <a:lnTo>
                  <a:pt x="9096603" y="35052"/>
                </a:lnTo>
                <a:lnTo>
                  <a:pt x="9096603" y="839495"/>
                </a:lnTo>
                <a:lnTo>
                  <a:pt x="8828455" y="839495"/>
                </a:lnTo>
                <a:lnTo>
                  <a:pt x="8861755" y="776402"/>
                </a:lnTo>
                <a:lnTo>
                  <a:pt x="8861755" y="660730"/>
                </a:lnTo>
                <a:lnTo>
                  <a:pt x="8758352" y="660730"/>
                </a:lnTo>
                <a:lnTo>
                  <a:pt x="8758352" y="839495"/>
                </a:lnTo>
                <a:lnTo>
                  <a:pt x="8519998" y="839495"/>
                </a:lnTo>
                <a:close/>
                <a:moveTo>
                  <a:pt x="1023519" y="33299"/>
                </a:moveTo>
                <a:lnTo>
                  <a:pt x="1302182" y="33299"/>
                </a:lnTo>
                <a:lnTo>
                  <a:pt x="1302182" y="317220"/>
                </a:lnTo>
                <a:lnTo>
                  <a:pt x="1403833" y="317220"/>
                </a:lnTo>
                <a:lnTo>
                  <a:pt x="1403833" y="552069"/>
                </a:lnTo>
                <a:lnTo>
                  <a:pt x="1302182" y="552069"/>
                </a:lnTo>
                <a:lnTo>
                  <a:pt x="1302182" y="1558061"/>
                </a:lnTo>
                <a:lnTo>
                  <a:pt x="974446" y="1558061"/>
                </a:lnTo>
                <a:lnTo>
                  <a:pt x="1023519" y="1489710"/>
                </a:lnTo>
                <a:lnTo>
                  <a:pt x="1023519" y="552069"/>
                </a:lnTo>
                <a:lnTo>
                  <a:pt x="711556" y="552069"/>
                </a:lnTo>
                <a:lnTo>
                  <a:pt x="711556" y="317220"/>
                </a:lnTo>
                <a:lnTo>
                  <a:pt x="1023519" y="317220"/>
                </a:lnTo>
                <a:close/>
                <a:moveTo>
                  <a:pt x="8032775" y="0"/>
                </a:moveTo>
                <a:lnTo>
                  <a:pt x="8295665" y="0"/>
                </a:lnTo>
                <a:lnTo>
                  <a:pt x="8295665" y="150723"/>
                </a:lnTo>
                <a:lnTo>
                  <a:pt x="8488451" y="150723"/>
                </a:lnTo>
                <a:lnTo>
                  <a:pt x="8488451" y="362788"/>
                </a:lnTo>
                <a:lnTo>
                  <a:pt x="8150199" y="362788"/>
                </a:lnTo>
                <a:lnTo>
                  <a:pt x="8150199" y="618668"/>
                </a:lnTo>
                <a:lnTo>
                  <a:pt x="8456904" y="618668"/>
                </a:lnTo>
                <a:lnTo>
                  <a:pt x="8456904" y="839495"/>
                </a:lnTo>
                <a:lnTo>
                  <a:pt x="7901330" y="839495"/>
                </a:lnTo>
                <a:lnTo>
                  <a:pt x="7901330" y="362788"/>
                </a:lnTo>
                <a:lnTo>
                  <a:pt x="7804937" y="362788"/>
                </a:lnTo>
                <a:lnTo>
                  <a:pt x="7804937" y="150723"/>
                </a:lnTo>
                <a:lnTo>
                  <a:pt x="8032775" y="150723"/>
                </a:lnTo>
                <a:close/>
                <a:moveTo>
                  <a:pt x="6322466" y="0"/>
                </a:moveTo>
                <a:lnTo>
                  <a:pt x="6548552" y="0"/>
                </a:lnTo>
                <a:lnTo>
                  <a:pt x="6548552" y="166497"/>
                </a:lnTo>
                <a:lnTo>
                  <a:pt x="6676492" y="166497"/>
                </a:lnTo>
                <a:lnTo>
                  <a:pt x="6676492" y="0"/>
                </a:lnTo>
                <a:lnTo>
                  <a:pt x="6900825" y="0"/>
                </a:lnTo>
                <a:lnTo>
                  <a:pt x="6900825" y="166497"/>
                </a:lnTo>
                <a:lnTo>
                  <a:pt x="6977939" y="166497"/>
                </a:lnTo>
                <a:lnTo>
                  <a:pt x="6977939" y="383819"/>
                </a:lnTo>
                <a:lnTo>
                  <a:pt x="6900825" y="383819"/>
                </a:lnTo>
                <a:lnTo>
                  <a:pt x="6900825" y="928878"/>
                </a:lnTo>
                <a:lnTo>
                  <a:pt x="6979691" y="928878"/>
                </a:lnTo>
                <a:lnTo>
                  <a:pt x="6979691" y="1167231"/>
                </a:lnTo>
                <a:lnTo>
                  <a:pt x="6869278" y="1167231"/>
                </a:lnTo>
                <a:lnTo>
                  <a:pt x="7016496" y="1444142"/>
                </a:lnTo>
                <a:lnTo>
                  <a:pt x="7016496" y="33299"/>
                </a:lnTo>
                <a:lnTo>
                  <a:pt x="7579080" y="33299"/>
                </a:lnTo>
                <a:lnTo>
                  <a:pt x="7579080" y="1556309"/>
                </a:lnTo>
                <a:lnTo>
                  <a:pt x="7300416" y="1556309"/>
                </a:lnTo>
                <a:lnTo>
                  <a:pt x="7333716" y="1479194"/>
                </a:lnTo>
                <a:lnTo>
                  <a:pt x="7333716" y="1119911"/>
                </a:lnTo>
                <a:lnTo>
                  <a:pt x="7258354" y="1119911"/>
                </a:lnTo>
                <a:lnTo>
                  <a:pt x="7258354" y="1556309"/>
                </a:lnTo>
                <a:lnTo>
                  <a:pt x="7016496" y="1556309"/>
                </a:lnTo>
                <a:lnTo>
                  <a:pt x="7016496" y="1468679"/>
                </a:lnTo>
                <a:lnTo>
                  <a:pt x="6813194" y="1570329"/>
                </a:lnTo>
                <a:lnTo>
                  <a:pt x="6648450" y="1240841"/>
                </a:lnTo>
                <a:lnTo>
                  <a:pt x="6793916" y="1167231"/>
                </a:lnTo>
                <a:lnTo>
                  <a:pt x="6431128" y="1167231"/>
                </a:lnTo>
                <a:lnTo>
                  <a:pt x="6585357" y="1240841"/>
                </a:lnTo>
                <a:lnTo>
                  <a:pt x="6411849" y="1570329"/>
                </a:lnTo>
                <a:lnTo>
                  <a:pt x="6199785" y="1463421"/>
                </a:lnTo>
                <a:lnTo>
                  <a:pt x="6354013" y="1167231"/>
                </a:lnTo>
                <a:lnTo>
                  <a:pt x="6212053" y="1167231"/>
                </a:lnTo>
                <a:lnTo>
                  <a:pt x="6212053" y="928878"/>
                </a:lnTo>
                <a:lnTo>
                  <a:pt x="6322466" y="928878"/>
                </a:lnTo>
                <a:lnTo>
                  <a:pt x="6322466" y="383819"/>
                </a:lnTo>
                <a:lnTo>
                  <a:pt x="6236589" y="383819"/>
                </a:lnTo>
                <a:lnTo>
                  <a:pt x="6236589" y="166497"/>
                </a:lnTo>
                <a:lnTo>
                  <a:pt x="6322466" y="166497"/>
                </a:lnTo>
                <a:close/>
                <a:moveTo>
                  <a:pt x="4904842" y="0"/>
                </a:moveTo>
                <a:lnTo>
                  <a:pt x="5157216" y="0"/>
                </a:lnTo>
                <a:lnTo>
                  <a:pt x="5120411" y="208559"/>
                </a:lnTo>
                <a:lnTo>
                  <a:pt x="5271135" y="208559"/>
                </a:lnTo>
                <a:lnTo>
                  <a:pt x="5271135" y="399593"/>
                </a:lnTo>
                <a:lnTo>
                  <a:pt x="5472684" y="15773"/>
                </a:lnTo>
                <a:lnTo>
                  <a:pt x="5697017" y="71856"/>
                </a:lnTo>
                <a:lnTo>
                  <a:pt x="5630418" y="199796"/>
                </a:lnTo>
                <a:lnTo>
                  <a:pt x="6015990" y="199796"/>
                </a:lnTo>
                <a:lnTo>
                  <a:pt x="6015990" y="1556309"/>
                </a:lnTo>
                <a:lnTo>
                  <a:pt x="5682996" y="1556309"/>
                </a:lnTo>
                <a:lnTo>
                  <a:pt x="5746090" y="1463421"/>
                </a:lnTo>
                <a:lnTo>
                  <a:pt x="5746090" y="446913"/>
                </a:lnTo>
                <a:lnTo>
                  <a:pt x="5504231" y="446913"/>
                </a:lnTo>
                <a:lnTo>
                  <a:pt x="5393817" y="660730"/>
                </a:lnTo>
                <a:lnTo>
                  <a:pt x="5271135" y="567842"/>
                </a:lnTo>
                <a:lnTo>
                  <a:pt x="5271135" y="1556309"/>
                </a:lnTo>
                <a:lnTo>
                  <a:pt x="4722571" y="1556309"/>
                </a:lnTo>
                <a:lnTo>
                  <a:pt x="4722571" y="208559"/>
                </a:lnTo>
                <a:lnTo>
                  <a:pt x="4866284" y="208559"/>
                </a:lnTo>
                <a:close/>
                <a:moveTo>
                  <a:pt x="3674745" y="0"/>
                </a:moveTo>
                <a:lnTo>
                  <a:pt x="3965676" y="0"/>
                </a:lnTo>
                <a:lnTo>
                  <a:pt x="3965676" y="166497"/>
                </a:lnTo>
                <a:lnTo>
                  <a:pt x="4449394" y="166497"/>
                </a:lnTo>
                <a:lnTo>
                  <a:pt x="4449394" y="404850"/>
                </a:lnTo>
                <a:lnTo>
                  <a:pt x="3965676" y="404850"/>
                </a:lnTo>
                <a:lnTo>
                  <a:pt x="3965676" y="734339"/>
                </a:lnTo>
                <a:lnTo>
                  <a:pt x="4530014" y="734339"/>
                </a:lnTo>
                <a:lnTo>
                  <a:pt x="4530014" y="974445"/>
                </a:lnTo>
                <a:lnTo>
                  <a:pt x="4153205" y="974445"/>
                </a:lnTo>
                <a:lnTo>
                  <a:pt x="4500220" y="1330223"/>
                </a:lnTo>
                <a:lnTo>
                  <a:pt x="4316197" y="1531772"/>
                </a:lnTo>
                <a:lnTo>
                  <a:pt x="3965676" y="1142695"/>
                </a:lnTo>
                <a:lnTo>
                  <a:pt x="3965676" y="1558061"/>
                </a:lnTo>
                <a:lnTo>
                  <a:pt x="3674745" y="1558061"/>
                </a:lnTo>
                <a:lnTo>
                  <a:pt x="3674745" y="1140942"/>
                </a:lnTo>
                <a:lnTo>
                  <a:pt x="3322473" y="1531772"/>
                </a:lnTo>
                <a:lnTo>
                  <a:pt x="3138449" y="1330223"/>
                </a:lnTo>
                <a:lnTo>
                  <a:pt x="3483711" y="974445"/>
                </a:lnTo>
                <a:lnTo>
                  <a:pt x="3113913" y="974445"/>
                </a:lnTo>
                <a:lnTo>
                  <a:pt x="3113913" y="734339"/>
                </a:lnTo>
                <a:lnTo>
                  <a:pt x="3674745" y="734339"/>
                </a:lnTo>
                <a:lnTo>
                  <a:pt x="3674745" y="404850"/>
                </a:lnTo>
                <a:lnTo>
                  <a:pt x="3191028" y="404850"/>
                </a:lnTo>
                <a:lnTo>
                  <a:pt x="3191028" y="166497"/>
                </a:lnTo>
                <a:lnTo>
                  <a:pt x="3674745" y="166497"/>
                </a:lnTo>
                <a:close/>
                <a:moveTo>
                  <a:pt x="2115159" y="0"/>
                </a:moveTo>
                <a:lnTo>
                  <a:pt x="2420112" y="0"/>
                </a:lnTo>
                <a:lnTo>
                  <a:pt x="2420112" y="206806"/>
                </a:lnTo>
                <a:lnTo>
                  <a:pt x="2772385" y="206806"/>
                </a:lnTo>
                <a:lnTo>
                  <a:pt x="2772385" y="432892"/>
                </a:lnTo>
                <a:lnTo>
                  <a:pt x="2420112" y="432892"/>
                </a:lnTo>
                <a:lnTo>
                  <a:pt x="2420112" y="585368"/>
                </a:lnTo>
                <a:lnTo>
                  <a:pt x="2881046" y="585368"/>
                </a:lnTo>
                <a:lnTo>
                  <a:pt x="2881046" y="820217"/>
                </a:lnTo>
                <a:lnTo>
                  <a:pt x="2448154" y="820217"/>
                </a:lnTo>
                <a:lnTo>
                  <a:pt x="2945892" y="1309192"/>
                </a:lnTo>
                <a:lnTo>
                  <a:pt x="2758364" y="1503731"/>
                </a:lnTo>
                <a:lnTo>
                  <a:pt x="2420112" y="1142695"/>
                </a:lnTo>
                <a:lnTo>
                  <a:pt x="2420112" y="1556309"/>
                </a:lnTo>
                <a:lnTo>
                  <a:pt x="2115159" y="1556309"/>
                </a:lnTo>
                <a:lnTo>
                  <a:pt x="2115159" y="1140942"/>
                </a:lnTo>
                <a:lnTo>
                  <a:pt x="1778660" y="1515999"/>
                </a:lnTo>
                <a:lnTo>
                  <a:pt x="1587627" y="1323213"/>
                </a:lnTo>
                <a:lnTo>
                  <a:pt x="2083613" y="820217"/>
                </a:lnTo>
                <a:lnTo>
                  <a:pt x="1654226" y="820217"/>
                </a:lnTo>
                <a:lnTo>
                  <a:pt x="1654226" y="585368"/>
                </a:lnTo>
                <a:lnTo>
                  <a:pt x="2115159" y="585368"/>
                </a:lnTo>
                <a:lnTo>
                  <a:pt x="2115159" y="432892"/>
                </a:lnTo>
                <a:lnTo>
                  <a:pt x="1761134" y="432892"/>
                </a:lnTo>
                <a:lnTo>
                  <a:pt x="1761134" y="206806"/>
                </a:lnTo>
                <a:lnTo>
                  <a:pt x="2115159" y="20680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b="1" dirty="0">
              <a:solidFill>
                <a:schemeClr val="tx1">
                  <a:lumMod val="85000"/>
                  <a:lumOff val="1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48C4023F-FF16-40A4-AD5F-D4B4CE693237}"/>
              </a:ext>
            </a:extLst>
          </p:cNvPr>
          <p:cNvSpPr/>
          <p:nvPr/>
        </p:nvSpPr>
        <p:spPr>
          <a:xfrm rot="18751866">
            <a:off x="559241" y="2231367"/>
            <a:ext cx="1401363" cy="479485"/>
          </a:xfrm>
          <a:custGeom>
            <a:avLst/>
            <a:gdLst>
              <a:gd name="connsiteX0" fmla="*/ 1828322 w 3687328"/>
              <a:gd name="connsiteY0" fmla="*/ 0 h 1150813"/>
              <a:gd name="connsiteX1" fmla="*/ 3687328 w 3687328"/>
              <a:gd name="connsiteY1" fmla="*/ 1150813 h 1150813"/>
              <a:gd name="connsiteX2" fmla="*/ 1821302 w 3687328"/>
              <a:gd name="connsiteY2" fmla="*/ 358298 h 1150813"/>
              <a:gd name="connsiteX3" fmla="*/ 0 w 3687328"/>
              <a:gd name="connsiteY3" fmla="*/ 1131819 h 115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7328" h="1150813">
                <a:moveTo>
                  <a:pt x="1828322" y="0"/>
                </a:moveTo>
                <a:lnTo>
                  <a:pt x="3687328" y="1150813"/>
                </a:lnTo>
                <a:lnTo>
                  <a:pt x="1821302" y="358298"/>
                </a:lnTo>
                <a:lnTo>
                  <a:pt x="0" y="11318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787605D6-9631-4219-8EDD-DB2619A189DA}"/>
              </a:ext>
            </a:extLst>
          </p:cNvPr>
          <p:cNvSpPr/>
          <p:nvPr/>
        </p:nvSpPr>
        <p:spPr>
          <a:xfrm rot="8100000">
            <a:off x="10075367" y="4297253"/>
            <a:ext cx="1401363" cy="479485"/>
          </a:xfrm>
          <a:custGeom>
            <a:avLst/>
            <a:gdLst>
              <a:gd name="connsiteX0" fmla="*/ 1828322 w 3687328"/>
              <a:gd name="connsiteY0" fmla="*/ 0 h 1150813"/>
              <a:gd name="connsiteX1" fmla="*/ 3687328 w 3687328"/>
              <a:gd name="connsiteY1" fmla="*/ 1150813 h 1150813"/>
              <a:gd name="connsiteX2" fmla="*/ 1821302 w 3687328"/>
              <a:gd name="connsiteY2" fmla="*/ 358298 h 1150813"/>
              <a:gd name="connsiteX3" fmla="*/ 0 w 3687328"/>
              <a:gd name="connsiteY3" fmla="*/ 1131819 h 115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7328" h="1150813">
                <a:moveTo>
                  <a:pt x="1828322" y="0"/>
                </a:moveTo>
                <a:lnTo>
                  <a:pt x="3687328" y="1150813"/>
                </a:lnTo>
                <a:lnTo>
                  <a:pt x="1821302" y="358298"/>
                </a:lnTo>
                <a:lnTo>
                  <a:pt x="0" y="11318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AAF68AA4-33E2-4BD5-965B-8AF965A8EE32}"/>
              </a:ext>
            </a:extLst>
          </p:cNvPr>
          <p:cNvCxnSpPr/>
          <p:nvPr/>
        </p:nvCxnSpPr>
        <p:spPr>
          <a:xfrm>
            <a:off x="11515725" y="2036801"/>
            <a:ext cx="0" cy="1076325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0A4CE7AE-0690-4766-9C19-BF85696CE3D4}"/>
              </a:ext>
            </a:extLst>
          </p:cNvPr>
          <p:cNvSpPr/>
          <p:nvPr/>
        </p:nvSpPr>
        <p:spPr>
          <a:xfrm>
            <a:off x="676840" y="4772025"/>
            <a:ext cx="488837" cy="488837"/>
          </a:xfrm>
          <a:custGeom>
            <a:avLst/>
            <a:gdLst>
              <a:gd name="connsiteX0" fmla="*/ 387124 w 774248"/>
              <a:gd name="connsiteY0" fmla="*/ 0 h 774248"/>
              <a:gd name="connsiteX1" fmla="*/ 603569 w 774248"/>
              <a:gd name="connsiteY1" fmla="*/ 66115 h 774248"/>
              <a:gd name="connsiteX2" fmla="*/ 640316 w 774248"/>
              <a:gd name="connsiteY2" fmla="*/ 96434 h 774248"/>
              <a:gd name="connsiteX3" fmla="*/ 640316 w 774248"/>
              <a:gd name="connsiteY3" fmla="*/ 157232 h 774248"/>
              <a:gd name="connsiteX4" fmla="*/ 686035 w 774248"/>
              <a:gd name="connsiteY4" fmla="*/ 157232 h 774248"/>
              <a:gd name="connsiteX5" fmla="*/ 686035 w 774248"/>
              <a:gd name="connsiteY5" fmla="*/ 143896 h 774248"/>
              <a:gd name="connsiteX6" fmla="*/ 708133 w 774248"/>
              <a:gd name="connsiteY6" fmla="*/ 170679 h 774248"/>
              <a:gd name="connsiteX7" fmla="*/ 774248 w 774248"/>
              <a:gd name="connsiteY7" fmla="*/ 387124 h 774248"/>
              <a:gd name="connsiteX8" fmla="*/ 387124 w 774248"/>
              <a:gd name="connsiteY8" fmla="*/ 774248 h 774248"/>
              <a:gd name="connsiteX9" fmla="*/ 0 w 774248"/>
              <a:gd name="connsiteY9" fmla="*/ 387124 h 774248"/>
              <a:gd name="connsiteX10" fmla="*/ 387124 w 774248"/>
              <a:gd name="connsiteY10" fmla="*/ 0 h 774248"/>
              <a:gd name="connsiteX0" fmla="*/ 640316 w 774248"/>
              <a:gd name="connsiteY0" fmla="*/ 157232 h 774248"/>
              <a:gd name="connsiteX1" fmla="*/ 686035 w 774248"/>
              <a:gd name="connsiteY1" fmla="*/ 157232 h 774248"/>
              <a:gd name="connsiteX2" fmla="*/ 686035 w 774248"/>
              <a:gd name="connsiteY2" fmla="*/ 143896 h 774248"/>
              <a:gd name="connsiteX3" fmla="*/ 708133 w 774248"/>
              <a:gd name="connsiteY3" fmla="*/ 170679 h 774248"/>
              <a:gd name="connsiteX4" fmla="*/ 774248 w 774248"/>
              <a:gd name="connsiteY4" fmla="*/ 387124 h 774248"/>
              <a:gd name="connsiteX5" fmla="*/ 387124 w 774248"/>
              <a:gd name="connsiteY5" fmla="*/ 774248 h 774248"/>
              <a:gd name="connsiteX6" fmla="*/ 0 w 774248"/>
              <a:gd name="connsiteY6" fmla="*/ 387124 h 774248"/>
              <a:gd name="connsiteX7" fmla="*/ 387124 w 774248"/>
              <a:gd name="connsiteY7" fmla="*/ 0 h 774248"/>
              <a:gd name="connsiteX8" fmla="*/ 603569 w 774248"/>
              <a:gd name="connsiteY8" fmla="*/ 66115 h 774248"/>
              <a:gd name="connsiteX9" fmla="*/ 640316 w 774248"/>
              <a:gd name="connsiteY9" fmla="*/ 96434 h 774248"/>
              <a:gd name="connsiteX10" fmla="*/ 731756 w 774248"/>
              <a:gd name="connsiteY10" fmla="*/ 248672 h 774248"/>
              <a:gd name="connsiteX0" fmla="*/ 686035 w 774248"/>
              <a:gd name="connsiteY0" fmla="*/ 157232 h 774248"/>
              <a:gd name="connsiteX1" fmla="*/ 686035 w 774248"/>
              <a:gd name="connsiteY1" fmla="*/ 143896 h 774248"/>
              <a:gd name="connsiteX2" fmla="*/ 708133 w 774248"/>
              <a:gd name="connsiteY2" fmla="*/ 170679 h 774248"/>
              <a:gd name="connsiteX3" fmla="*/ 774248 w 774248"/>
              <a:gd name="connsiteY3" fmla="*/ 387124 h 774248"/>
              <a:gd name="connsiteX4" fmla="*/ 387124 w 774248"/>
              <a:gd name="connsiteY4" fmla="*/ 774248 h 774248"/>
              <a:gd name="connsiteX5" fmla="*/ 0 w 774248"/>
              <a:gd name="connsiteY5" fmla="*/ 387124 h 774248"/>
              <a:gd name="connsiteX6" fmla="*/ 387124 w 774248"/>
              <a:gd name="connsiteY6" fmla="*/ 0 h 774248"/>
              <a:gd name="connsiteX7" fmla="*/ 603569 w 774248"/>
              <a:gd name="connsiteY7" fmla="*/ 66115 h 774248"/>
              <a:gd name="connsiteX8" fmla="*/ 640316 w 774248"/>
              <a:gd name="connsiteY8" fmla="*/ 96434 h 774248"/>
              <a:gd name="connsiteX9" fmla="*/ 731756 w 774248"/>
              <a:gd name="connsiteY9" fmla="*/ 248672 h 774248"/>
              <a:gd name="connsiteX0" fmla="*/ 686035 w 774248"/>
              <a:gd name="connsiteY0" fmla="*/ 157232 h 774248"/>
              <a:gd name="connsiteX1" fmla="*/ 686035 w 774248"/>
              <a:gd name="connsiteY1" fmla="*/ 143896 h 774248"/>
              <a:gd name="connsiteX2" fmla="*/ 708133 w 774248"/>
              <a:gd name="connsiteY2" fmla="*/ 170679 h 774248"/>
              <a:gd name="connsiteX3" fmla="*/ 774248 w 774248"/>
              <a:gd name="connsiteY3" fmla="*/ 387124 h 774248"/>
              <a:gd name="connsiteX4" fmla="*/ 387124 w 774248"/>
              <a:gd name="connsiteY4" fmla="*/ 774248 h 774248"/>
              <a:gd name="connsiteX5" fmla="*/ 0 w 774248"/>
              <a:gd name="connsiteY5" fmla="*/ 387124 h 774248"/>
              <a:gd name="connsiteX6" fmla="*/ 387124 w 774248"/>
              <a:gd name="connsiteY6" fmla="*/ 0 h 774248"/>
              <a:gd name="connsiteX7" fmla="*/ 603569 w 774248"/>
              <a:gd name="connsiteY7" fmla="*/ 66115 h 774248"/>
              <a:gd name="connsiteX8" fmla="*/ 640316 w 774248"/>
              <a:gd name="connsiteY8" fmla="*/ 96434 h 774248"/>
              <a:gd name="connsiteX0" fmla="*/ 686035 w 774248"/>
              <a:gd name="connsiteY0" fmla="*/ 157232 h 774248"/>
              <a:gd name="connsiteX1" fmla="*/ 686035 w 774248"/>
              <a:gd name="connsiteY1" fmla="*/ 143896 h 774248"/>
              <a:gd name="connsiteX2" fmla="*/ 708133 w 774248"/>
              <a:gd name="connsiteY2" fmla="*/ 170679 h 774248"/>
              <a:gd name="connsiteX3" fmla="*/ 774248 w 774248"/>
              <a:gd name="connsiteY3" fmla="*/ 387124 h 774248"/>
              <a:gd name="connsiteX4" fmla="*/ 387124 w 774248"/>
              <a:gd name="connsiteY4" fmla="*/ 774248 h 774248"/>
              <a:gd name="connsiteX5" fmla="*/ 0 w 774248"/>
              <a:gd name="connsiteY5" fmla="*/ 387124 h 774248"/>
              <a:gd name="connsiteX6" fmla="*/ 387124 w 774248"/>
              <a:gd name="connsiteY6" fmla="*/ 0 h 774248"/>
              <a:gd name="connsiteX7" fmla="*/ 603569 w 774248"/>
              <a:gd name="connsiteY7" fmla="*/ 66115 h 774248"/>
              <a:gd name="connsiteX0" fmla="*/ 686035 w 774248"/>
              <a:gd name="connsiteY0" fmla="*/ 157232 h 774248"/>
              <a:gd name="connsiteX1" fmla="*/ 686035 w 774248"/>
              <a:gd name="connsiteY1" fmla="*/ 143896 h 774248"/>
              <a:gd name="connsiteX2" fmla="*/ 708133 w 774248"/>
              <a:gd name="connsiteY2" fmla="*/ 170679 h 774248"/>
              <a:gd name="connsiteX3" fmla="*/ 774248 w 774248"/>
              <a:gd name="connsiteY3" fmla="*/ 387124 h 774248"/>
              <a:gd name="connsiteX4" fmla="*/ 387124 w 774248"/>
              <a:gd name="connsiteY4" fmla="*/ 774248 h 774248"/>
              <a:gd name="connsiteX5" fmla="*/ 0 w 774248"/>
              <a:gd name="connsiteY5" fmla="*/ 387124 h 774248"/>
              <a:gd name="connsiteX6" fmla="*/ 387124 w 774248"/>
              <a:gd name="connsiteY6" fmla="*/ 0 h 774248"/>
              <a:gd name="connsiteX0" fmla="*/ 686035 w 774248"/>
              <a:gd name="connsiteY0" fmla="*/ 13336 h 630352"/>
              <a:gd name="connsiteX1" fmla="*/ 686035 w 774248"/>
              <a:gd name="connsiteY1" fmla="*/ 0 h 630352"/>
              <a:gd name="connsiteX2" fmla="*/ 708133 w 774248"/>
              <a:gd name="connsiteY2" fmla="*/ 26783 h 630352"/>
              <a:gd name="connsiteX3" fmla="*/ 774248 w 774248"/>
              <a:gd name="connsiteY3" fmla="*/ 243228 h 630352"/>
              <a:gd name="connsiteX4" fmla="*/ 387124 w 774248"/>
              <a:gd name="connsiteY4" fmla="*/ 630352 h 630352"/>
              <a:gd name="connsiteX5" fmla="*/ 0 w 774248"/>
              <a:gd name="connsiteY5" fmla="*/ 243228 h 630352"/>
              <a:gd name="connsiteX0" fmla="*/ 686035 w 774248"/>
              <a:gd name="connsiteY0" fmla="*/ 0 h 617016"/>
              <a:gd name="connsiteX1" fmla="*/ 708133 w 774248"/>
              <a:gd name="connsiteY1" fmla="*/ 13447 h 617016"/>
              <a:gd name="connsiteX2" fmla="*/ 774248 w 774248"/>
              <a:gd name="connsiteY2" fmla="*/ 229892 h 617016"/>
              <a:gd name="connsiteX3" fmla="*/ 387124 w 774248"/>
              <a:gd name="connsiteY3" fmla="*/ 617016 h 617016"/>
              <a:gd name="connsiteX4" fmla="*/ 0 w 774248"/>
              <a:gd name="connsiteY4" fmla="*/ 229892 h 617016"/>
              <a:gd name="connsiteX0" fmla="*/ 708133 w 774248"/>
              <a:gd name="connsiteY0" fmla="*/ 0 h 603569"/>
              <a:gd name="connsiteX1" fmla="*/ 774248 w 774248"/>
              <a:gd name="connsiteY1" fmla="*/ 216445 h 603569"/>
              <a:gd name="connsiteX2" fmla="*/ 387124 w 774248"/>
              <a:gd name="connsiteY2" fmla="*/ 603569 h 603569"/>
              <a:gd name="connsiteX3" fmla="*/ 0 w 774248"/>
              <a:gd name="connsiteY3" fmla="*/ 216445 h 603569"/>
              <a:gd name="connsiteX0" fmla="*/ 774248 w 774248"/>
              <a:gd name="connsiteY0" fmla="*/ 0 h 387124"/>
              <a:gd name="connsiteX1" fmla="*/ 387124 w 774248"/>
              <a:gd name="connsiteY1" fmla="*/ 387124 h 387124"/>
              <a:gd name="connsiteX2" fmla="*/ 0 w 774248"/>
              <a:gd name="connsiteY2" fmla="*/ 0 h 387124"/>
              <a:gd name="connsiteX0" fmla="*/ 387124 w 387124"/>
              <a:gd name="connsiteY0" fmla="*/ 387124 h 387124"/>
              <a:gd name="connsiteX1" fmla="*/ 0 w 387124"/>
              <a:gd name="connsiteY1" fmla="*/ 0 h 387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7124" h="387124">
                <a:moveTo>
                  <a:pt x="387124" y="387124"/>
                </a:moveTo>
                <a:cubicBezTo>
                  <a:pt x="173321" y="387124"/>
                  <a:pt x="0" y="213803"/>
                  <a:pt x="0" y="0"/>
                </a:cubicBezTo>
              </a:path>
            </a:pathLst>
          </a:cu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A000ADE6-6FFD-4294-A04A-3242F70119D4}"/>
              </a:ext>
            </a:extLst>
          </p:cNvPr>
          <p:cNvSpPr/>
          <p:nvPr/>
        </p:nvSpPr>
        <p:spPr>
          <a:xfrm>
            <a:off x="8899343" y="5495771"/>
            <a:ext cx="9102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A563F711-884F-4D10-AE38-7BA8D889B7B3}"/>
              </a:ext>
            </a:extLst>
          </p:cNvPr>
          <p:cNvSpPr/>
          <p:nvPr/>
        </p:nvSpPr>
        <p:spPr>
          <a:xfrm>
            <a:off x="8766756" y="5668619"/>
            <a:ext cx="818646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4B70C089-F524-49CE-BD10-307AA32AAE24}"/>
              </a:ext>
            </a:extLst>
          </p:cNvPr>
          <p:cNvSpPr/>
          <p:nvPr/>
        </p:nvSpPr>
        <p:spPr>
          <a:xfrm>
            <a:off x="8719342" y="5318256"/>
            <a:ext cx="568682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EAA3E9D6-BD33-4A61-91C6-97529A78F6E6}"/>
              </a:ext>
            </a:extLst>
          </p:cNvPr>
          <p:cNvSpPr/>
          <p:nvPr/>
        </p:nvSpPr>
        <p:spPr>
          <a:xfrm>
            <a:off x="8766756" y="5495771"/>
            <a:ext cx="96933" cy="96933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EC1120AD-D8FB-4536-A2AD-926CB0ACD12C}"/>
              </a:ext>
            </a:extLst>
          </p:cNvPr>
          <p:cNvSpPr/>
          <p:nvPr/>
        </p:nvSpPr>
        <p:spPr>
          <a:xfrm>
            <a:off x="9354469" y="5318256"/>
            <a:ext cx="850336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9D88AD88-7622-4E57-9C46-E938C656C18C}"/>
              </a:ext>
            </a:extLst>
          </p:cNvPr>
          <p:cNvSpPr/>
          <p:nvPr/>
        </p:nvSpPr>
        <p:spPr>
          <a:xfrm>
            <a:off x="10271250" y="5318256"/>
            <a:ext cx="424092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7B6DB8DF-EBA1-416E-B718-3D0AE9644CC8}"/>
              </a:ext>
            </a:extLst>
          </p:cNvPr>
          <p:cNvSpPr/>
          <p:nvPr/>
        </p:nvSpPr>
        <p:spPr>
          <a:xfrm>
            <a:off x="9874069" y="5495771"/>
            <a:ext cx="103370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D0203DD5-9A44-4D4F-8146-5D477C804E5D}"/>
              </a:ext>
            </a:extLst>
          </p:cNvPr>
          <p:cNvSpPr/>
          <p:nvPr/>
        </p:nvSpPr>
        <p:spPr>
          <a:xfrm>
            <a:off x="10048976" y="5495771"/>
            <a:ext cx="7578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7E2BD8C7-3A59-4A97-8098-A20C57AC172C}"/>
              </a:ext>
            </a:extLst>
          </p:cNvPr>
          <p:cNvSpPr/>
          <p:nvPr/>
        </p:nvSpPr>
        <p:spPr>
          <a:xfrm>
            <a:off x="9662574" y="5668619"/>
            <a:ext cx="127724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B6DB08C8-2E22-48BA-82F8-928BA74B1C21}"/>
              </a:ext>
            </a:extLst>
          </p:cNvPr>
          <p:cNvSpPr/>
          <p:nvPr/>
        </p:nvSpPr>
        <p:spPr>
          <a:xfrm>
            <a:off x="3614241" y="1264520"/>
            <a:ext cx="118834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ADAA7540-46BE-4CC6-B970-41F9A6A45AD1}"/>
              </a:ext>
            </a:extLst>
          </p:cNvPr>
          <p:cNvSpPr/>
          <p:nvPr/>
        </p:nvSpPr>
        <p:spPr>
          <a:xfrm>
            <a:off x="5044158" y="1264520"/>
            <a:ext cx="663558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9063F334-1D3C-45FE-AB9D-611816864D68}"/>
              </a:ext>
            </a:extLst>
          </p:cNvPr>
          <p:cNvSpPr/>
          <p:nvPr/>
        </p:nvSpPr>
        <p:spPr>
          <a:xfrm>
            <a:off x="4872338" y="1266853"/>
            <a:ext cx="96933" cy="96933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FEFC47FD-DE7B-4143-8CD8-BFEAC14DF87E}"/>
              </a:ext>
            </a:extLst>
          </p:cNvPr>
          <p:cNvSpPr/>
          <p:nvPr/>
        </p:nvSpPr>
        <p:spPr>
          <a:xfrm>
            <a:off x="3859228" y="1422407"/>
            <a:ext cx="818646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7E8A87D4-B192-4ABD-82F2-973DE01BABAA}"/>
              </a:ext>
            </a:extLst>
          </p:cNvPr>
          <p:cNvSpPr/>
          <p:nvPr/>
        </p:nvSpPr>
        <p:spPr>
          <a:xfrm>
            <a:off x="4755046" y="1422407"/>
            <a:ext cx="1147279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6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46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A_圆角矩形 18">
            <a:extLst>
              <a:ext uri="{FF2B5EF4-FFF2-40B4-BE49-F238E27FC236}">
                <a16:creationId xmlns:a16="http://schemas.microsoft.com/office/drawing/2014/main" xmlns="" id="{46D0587D-B225-4310-AC8D-ECB700527F4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31889" y="5755437"/>
            <a:ext cx="9102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CA950614-38DB-4191-86F1-6739399DBF3F}"/>
              </a:ext>
            </a:extLst>
          </p:cNvPr>
          <p:cNvSpPr/>
          <p:nvPr/>
        </p:nvSpPr>
        <p:spPr>
          <a:xfrm>
            <a:off x="407695" y="5928285"/>
            <a:ext cx="9102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506DAED3-AD82-4EA9-A207-057BC04F2854}"/>
              </a:ext>
            </a:extLst>
          </p:cNvPr>
          <p:cNvSpPr/>
          <p:nvPr/>
        </p:nvSpPr>
        <p:spPr>
          <a:xfrm>
            <a:off x="599104" y="6098800"/>
            <a:ext cx="9102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圆角矩形 21">
            <a:extLst>
              <a:ext uri="{FF2B5EF4-FFF2-40B4-BE49-F238E27FC236}">
                <a16:creationId xmlns:a16="http://schemas.microsoft.com/office/drawing/2014/main" xmlns="" id="{EA82117B-E46C-4904-96AD-55EA13F9A59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1887" y="5577922"/>
            <a:ext cx="9102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14E23229-C34B-4573-981F-7BD5DBE4316D}"/>
              </a:ext>
            </a:extLst>
          </p:cNvPr>
          <p:cNvSpPr/>
          <p:nvPr/>
        </p:nvSpPr>
        <p:spPr>
          <a:xfrm>
            <a:off x="755650" y="1356116"/>
            <a:ext cx="10680700" cy="4844284"/>
          </a:xfrm>
          <a:prstGeom prst="roundRect">
            <a:avLst>
              <a:gd name="adj" fmla="val 8278"/>
            </a:avLst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椭圆 23">
            <a:extLst>
              <a:ext uri="{FF2B5EF4-FFF2-40B4-BE49-F238E27FC236}">
                <a16:creationId xmlns:a16="http://schemas.microsoft.com/office/drawing/2014/main" xmlns="" id="{9206EA4B-B1F9-4C0A-A00D-E9258C602E3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99302" y="5755437"/>
            <a:ext cx="96933" cy="96933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CF9F2D23-42F5-42C0-AFCE-8FCDB70EEAC0}"/>
              </a:ext>
            </a:extLst>
          </p:cNvPr>
          <p:cNvSpPr/>
          <p:nvPr/>
        </p:nvSpPr>
        <p:spPr>
          <a:xfrm>
            <a:off x="451887" y="6101133"/>
            <a:ext cx="96933" cy="96933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_文本框 32">
            <a:extLst>
              <a:ext uri="{FF2B5EF4-FFF2-40B4-BE49-F238E27FC236}">
                <a16:creationId xmlns:a16="http://schemas.microsoft.com/office/drawing/2014/main" xmlns="" id="{BC899953-1AE7-403C-AACF-8BD9DF0D538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327883" y="2779231"/>
            <a:ext cx="1334719" cy="273711"/>
          </a:xfrm>
          <a:custGeom>
            <a:avLst/>
            <a:gdLst/>
            <a:ahLst/>
            <a:cxnLst/>
            <a:rect l="l" t="t" r="r" b="b"/>
            <a:pathLst>
              <a:path w="1334719" h="273711">
                <a:moveTo>
                  <a:pt x="143256" y="186538"/>
                </a:moveTo>
                <a:lnTo>
                  <a:pt x="143256" y="220675"/>
                </a:lnTo>
                <a:lnTo>
                  <a:pt x="151790" y="220675"/>
                </a:lnTo>
                <a:lnTo>
                  <a:pt x="151790" y="186538"/>
                </a:lnTo>
                <a:close/>
                <a:moveTo>
                  <a:pt x="246888" y="173736"/>
                </a:moveTo>
                <a:lnTo>
                  <a:pt x="427329" y="173736"/>
                </a:lnTo>
                <a:lnTo>
                  <a:pt x="427329" y="195072"/>
                </a:lnTo>
                <a:lnTo>
                  <a:pt x="354177" y="195072"/>
                </a:lnTo>
                <a:lnTo>
                  <a:pt x="354177" y="209093"/>
                </a:lnTo>
                <a:lnTo>
                  <a:pt x="419709" y="209093"/>
                </a:lnTo>
                <a:lnTo>
                  <a:pt x="419709" y="230429"/>
                </a:lnTo>
                <a:lnTo>
                  <a:pt x="354177" y="230429"/>
                </a:lnTo>
                <a:lnTo>
                  <a:pt x="354177" y="245669"/>
                </a:lnTo>
                <a:lnTo>
                  <a:pt x="432206" y="245669"/>
                </a:lnTo>
                <a:lnTo>
                  <a:pt x="432206" y="267005"/>
                </a:lnTo>
                <a:lnTo>
                  <a:pt x="241706" y="267005"/>
                </a:lnTo>
                <a:lnTo>
                  <a:pt x="241706" y="245669"/>
                </a:lnTo>
                <a:lnTo>
                  <a:pt x="282854" y="245669"/>
                </a:lnTo>
                <a:lnTo>
                  <a:pt x="282854" y="206045"/>
                </a:lnTo>
                <a:lnTo>
                  <a:pt x="304190" y="206045"/>
                </a:lnTo>
                <a:lnTo>
                  <a:pt x="304190" y="245669"/>
                </a:lnTo>
                <a:lnTo>
                  <a:pt x="332841" y="245669"/>
                </a:lnTo>
                <a:lnTo>
                  <a:pt x="332841" y="195072"/>
                </a:lnTo>
                <a:lnTo>
                  <a:pt x="246888" y="195072"/>
                </a:lnTo>
                <a:close/>
                <a:moveTo>
                  <a:pt x="121920" y="165202"/>
                </a:moveTo>
                <a:lnTo>
                  <a:pt x="173126" y="165202"/>
                </a:lnTo>
                <a:lnTo>
                  <a:pt x="173126" y="242011"/>
                </a:lnTo>
                <a:lnTo>
                  <a:pt x="121920" y="242011"/>
                </a:lnTo>
                <a:close/>
                <a:moveTo>
                  <a:pt x="800709" y="153315"/>
                </a:moveTo>
                <a:lnTo>
                  <a:pt x="800709" y="175260"/>
                </a:lnTo>
                <a:lnTo>
                  <a:pt x="827836" y="175260"/>
                </a:lnTo>
                <a:lnTo>
                  <a:pt x="827836" y="153315"/>
                </a:lnTo>
                <a:close/>
                <a:moveTo>
                  <a:pt x="1238402" y="120396"/>
                </a:moveTo>
                <a:lnTo>
                  <a:pt x="1238402" y="201473"/>
                </a:lnTo>
                <a:lnTo>
                  <a:pt x="1265529" y="201473"/>
                </a:lnTo>
                <a:lnTo>
                  <a:pt x="1265529" y="120396"/>
                </a:lnTo>
                <a:close/>
                <a:moveTo>
                  <a:pt x="779373" y="107899"/>
                </a:moveTo>
                <a:lnTo>
                  <a:pt x="800709" y="107899"/>
                </a:lnTo>
                <a:lnTo>
                  <a:pt x="800709" y="131979"/>
                </a:lnTo>
                <a:lnTo>
                  <a:pt x="827836" y="131979"/>
                </a:lnTo>
                <a:lnTo>
                  <a:pt x="827836" y="107899"/>
                </a:lnTo>
                <a:lnTo>
                  <a:pt x="849172" y="107899"/>
                </a:lnTo>
                <a:lnTo>
                  <a:pt x="849172" y="131979"/>
                </a:lnTo>
                <a:lnTo>
                  <a:pt x="873556" y="131979"/>
                </a:lnTo>
                <a:lnTo>
                  <a:pt x="873556" y="153315"/>
                </a:lnTo>
                <a:lnTo>
                  <a:pt x="849172" y="153315"/>
                </a:lnTo>
                <a:lnTo>
                  <a:pt x="849172" y="175260"/>
                </a:lnTo>
                <a:lnTo>
                  <a:pt x="878128" y="175260"/>
                </a:lnTo>
                <a:lnTo>
                  <a:pt x="878128" y="196596"/>
                </a:lnTo>
                <a:lnTo>
                  <a:pt x="842772" y="196596"/>
                </a:lnTo>
                <a:cubicBezTo>
                  <a:pt x="844346" y="203353"/>
                  <a:pt x="846378" y="209957"/>
                  <a:pt x="848868" y="216408"/>
                </a:cubicBezTo>
                <a:lnTo>
                  <a:pt x="867156" y="206350"/>
                </a:lnTo>
                <a:lnTo>
                  <a:pt x="877519" y="224943"/>
                </a:lnTo>
                <a:lnTo>
                  <a:pt x="858012" y="235611"/>
                </a:lnTo>
                <a:cubicBezTo>
                  <a:pt x="862838" y="244399"/>
                  <a:pt x="868426" y="252730"/>
                  <a:pt x="874776" y="260604"/>
                </a:cubicBezTo>
                <a:lnTo>
                  <a:pt x="858012" y="273711"/>
                </a:lnTo>
                <a:cubicBezTo>
                  <a:pt x="848804" y="262154"/>
                  <a:pt x="841006" y="249758"/>
                  <a:pt x="834618" y="236525"/>
                </a:cubicBezTo>
                <a:cubicBezTo>
                  <a:pt x="828230" y="223292"/>
                  <a:pt x="823633" y="209982"/>
                  <a:pt x="820826" y="196596"/>
                </a:cubicBezTo>
                <a:lnTo>
                  <a:pt x="788822" y="196596"/>
                </a:lnTo>
                <a:lnTo>
                  <a:pt x="788822" y="234087"/>
                </a:lnTo>
                <a:lnTo>
                  <a:pt x="818388" y="227991"/>
                </a:lnTo>
                <a:lnTo>
                  <a:pt x="822655" y="248717"/>
                </a:lnTo>
                <a:lnTo>
                  <a:pt x="767486" y="260604"/>
                </a:lnTo>
                <a:lnTo>
                  <a:pt x="767486" y="196596"/>
                </a:lnTo>
                <a:lnTo>
                  <a:pt x="750417" y="196596"/>
                </a:lnTo>
                <a:lnTo>
                  <a:pt x="750417" y="175260"/>
                </a:lnTo>
                <a:lnTo>
                  <a:pt x="779373" y="175260"/>
                </a:lnTo>
                <a:lnTo>
                  <a:pt x="779373" y="153315"/>
                </a:lnTo>
                <a:lnTo>
                  <a:pt x="754684" y="153315"/>
                </a:lnTo>
                <a:lnTo>
                  <a:pt x="754684" y="131979"/>
                </a:lnTo>
                <a:lnTo>
                  <a:pt x="779373" y="131979"/>
                </a:lnTo>
                <a:close/>
                <a:moveTo>
                  <a:pt x="1217066" y="99060"/>
                </a:moveTo>
                <a:lnTo>
                  <a:pt x="1286865" y="99060"/>
                </a:lnTo>
                <a:lnTo>
                  <a:pt x="1286865" y="222809"/>
                </a:lnTo>
                <a:lnTo>
                  <a:pt x="1217066" y="222809"/>
                </a:lnTo>
                <a:close/>
                <a:moveTo>
                  <a:pt x="0" y="93879"/>
                </a:moveTo>
                <a:lnTo>
                  <a:pt x="56083" y="93879"/>
                </a:lnTo>
                <a:lnTo>
                  <a:pt x="56083" y="213055"/>
                </a:lnTo>
                <a:lnTo>
                  <a:pt x="68884" y="204521"/>
                </a:lnTo>
                <a:lnTo>
                  <a:pt x="80772" y="222199"/>
                </a:lnTo>
                <a:lnTo>
                  <a:pt x="20421" y="262738"/>
                </a:lnTo>
                <a:lnTo>
                  <a:pt x="8534" y="245059"/>
                </a:lnTo>
                <a:lnTo>
                  <a:pt x="34747" y="227381"/>
                </a:lnTo>
                <a:lnTo>
                  <a:pt x="34747" y="115215"/>
                </a:lnTo>
                <a:lnTo>
                  <a:pt x="0" y="115215"/>
                </a:lnTo>
                <a:close/>
                <a:moveTo>
                  <a:pt x="303580" y="73152"/>
                </a:moveTo>
                <a:lnTo>
                  <a:pt x="303580" y="89307"/>
                </a:lnTo>
                <a:lnTo>
                  <a:pt x="317296" y="89307"/>
                </a:lnTo>
                <a:lnTo>
                  <a:pt x="317296" y="73152"/>
                </a:lnTo>
                <a:close/>
                <a:moveTo>
                  <a:pt x="267919" y="73152"/>
                </a:moveTo>
                <a:lnTo>
                  <a:pt x="267919" y="89307"/>
                </a:lnTo>
                <a:lnTo>
                  <a:pt x="282244" y="89307"/>
                </a:lnTo>
                <a:lnTo>
                  <a:pt x="282244" y="73152"/>
                </a:lnTo>
                <a:close/>
                <a:moveTo>
                  <a:pt x="372465" y="54559"/>
                </a:moveTo>
                <a:lnTo>
                  <a:pt x="370332" y="59741"/>
                </a:lnTo>
                <a:cubicBezTo>
                  <a:pt x="372478" y="66631"/>
                  <a:pt x="375119" y="73425"/>
                  <a:pt x="378256" y="80124"/>
                </a:cubicBezTo>
                <a:cubicBezTo>
                  <a:pt x="381393" y="86824"/>
                  <a:pt x="384949" y="93237"/>
                  <a:pt x="388924" y="99365"/>
                </a:cubicBezTo>
                <a:cubicBezTo>
                  <a:pt x="395630" y="85344"/>
                  <a:pt x="400202" y="70409"/>
                  <a:pt x="402640" y="54559"/>
                </a:cubicBezTo>
                <a:close/>
                <a:moveTo>
                  <a:pt x="136245" y="53950"/>
                </a:moveTo>
                <a:lnTo>
                  <a:pt x="157581" y="53950"/>
                </a:lnTo>
                <a:lnTo>
                  <a:pt x="157581" y="82601"/>
                </a:lnTo>
                <a:lnTo>
                  <a:pt x="172516" y="82601"/>
                </a:lnTo>
                <a:lnTo>
                  <a:pt x="172516" y="103937"/>
                </a:lnTo>
                <a:lnTo>
                  <a:pt x="157581" y="103937"/>
                </a:lnTo>
                <a:lnTo>
                  <a:pt x="157581" y="125578"/>
                </a:lnTo>
                <a:lnTo>
                  <a:pt x="172516" y="125578"/>
                </a:lnTo>
                <a:lnTo>
                  <a:pt x="172516" y="146914"/>
                </a:lnTo>
                <a:lnTo>
                  <a:pt x="120700" y="146914"/>
                </a:lnTo>
                <a:lnTo>
                  <a:pt x="120700" y="125578"/>
                </a:lnTo>
                <a:lnTo>
                  <a:pt x="136245" y="125578"/>
                </a:lnTo>
                <a:lnTo>
                  <a:pt x="136245" y="103937"/>
                </a:lnTo>
                <a:lnTo>
                  <a:pt x="120700" y="103937"/>
                </a:lnTo>
                <a:lnTo>
                  <a:pt x="120700" y="82601"/>
                </a:lnTo>
                <a:lnTo>
                  <a:pt x="136245" y="82601"/>
                </a:lnTo>
                <a:close/>
                <a:moveTo>
                  <a:pt x="737616" y="40539"/>
                </a:moveTo>
                <a:cubicBezTo>
                  <a:pt x="737565" y="49632"/>
                  <a:pt x="737362" y="59487"/>
                  <a:pt x="737006" y="70104"/>
                </a:cubicBezTo>
                <a:lnTo>
                  <a:pt x="852525" y="70104"/>
                </a:lnTo>
                <a:lnTo>
                  <a:pt x="852830" y="40539"/>
                </a:lnTo>
                <a:close/>
                <a:moveTo>
                  <a:pt x="716889" y="19203"/>
                </a:moveTo>
                <a:lnTo>
                  <a:pt x="874471" y="19203"/>
                </a:lnTo>
                <a:lnTo>
                  <a:pt x="873556" y="91440"/>
                </a:lnTo>
                <a:lnTo>
                  <a:pt x="736701" y="91440"/>
                </a:lnTo>
                <a:cubicBezTo>
                  <a:pt x="736188" y="112959"/>
                  <a:pt x="735589" y="134980"/>
                  <a:pt x="734906" y="157503"/>
                </a:cubicBezTo>
                <a:cubicBezTo>
                  <a:pt x="734223" y="180026"/>
                  <a:pt x="733489" y="201347"/>
                  <a:pt x="732705" y="221466"/>
                </a:cubicBezTo>
                <a:cubicBezTo>
                  <a:pt x="731920" y="241584"/>
                  <a:pt x="731119" y="258796"/>
                  <a:pt x="730300" y="273101"/>
                </a:cubicBezTo>
                <a:lnTo>
                  <a:pt x="708964" y="271577"/>
                </a:lnTo>
                <a:cubicBezTo>
                  <a:pt x="709806" y="257179"/>
                  <a:pt x="710618" y="239759"/>
                  <a:pt x="711398" y="219318"/>
                </a:cubicBezTo>
                <a:cubicBezTo>
                  <a:pt x="712178" y="198877"/>
                  <a:pt x="712904" y="177218"/>
                  <a:pt x="713574" y="154343"/>
                </a:cubicBezTo>
                <a:cubicBezTo>
                  <a:pt x="714245" y="131468"/>
                  <a:pt x="714837" y="109181"/>
                  <a:pt x="715351" y="87482"/>
                </a:cubicBezTo>
                <a:cubicBezTo>
                  <a:pt x="715864" y="65784"/>
                  <a:pt x="716276" y="46478"/>
                  <a:pt x="716584" y="29566"/>
                </a:cubicBezTo>
                <a:close/>
                <a:moveTo>
                  <a:pt x="24688" y="18288"/>
                </a:moveTo>
                <a:lnTo>
                  <a:pt x="46024" y="18288"/>
                </a:lnTo>
                <a:lnTo>
                  <a:pt x="46024" y="64313"/>
                </a:lnTo>
                <a:lnTo>
                  <a:pt x="24688" y="64313"/>
                </a:lnTo>
                <a:close/>
                <a:moveTo>
                  <a:pt x="86258" y="14631"/>
                </a:moveTo>
                <a:lnTo>
                  <a:pt x="207264" y="14631"/>
                </a:lnTo>
                <a:lnTo>
                  <a:pt x="207264" y="271272"/>
                </a:lnTo>
                <a:lnTo>
                  <a:pt x="185928" y="271272"/>
                </a:lnTo>
                <a:lnTo>
                  <a:pt x="185928" y="35967"/>
                </a:lnTo>
                <a:lnTo>
                  <a:pt x="107594" y="35967"/>
                </a:lnTo>
                <a:lnTo>
                  <a:pt x="107594" y="271272"/>
                </a:lnTo>
                <a:lnTo>
                  <a:pt x="86258" y="271272"/>
                </a:lnTo>
                <a:close/>
                <a:moveTo>
                  <a:pt x="614172" y="11278"/>
                </a:moveTo>
                <a:lnTo>
                  <a:pt x="635508" y="11278"/>
                </a:lnTo>
                <a:lnTo>
                  <a:pt x="635508" y="55779"/>
                </a:lnTo>
                <a:lnTo>
                  <a:pt x="614172" y="55779"/>
                </a:lnTo>
                <a:close/>
                <a:moveTo>
                  <a:pt x="562660" y="5791"/>
                </a:moveTo>
                <a:lnTo>
                  <a:pt x="582777" y="12497"/>
                </a:lnTo>
                <a:lnTo>
                  <a:pt x="562660" y="74371"/>
                </a:lnTo>
                <a:lnTo>
                  <a:pt x="660501" y="74371"/>
                </a:lnTo>
                <a:lnTo>
                  <a:pt x="660501" y="95707"/>
                </a:lnTo>
                <a:lnTo>
                  <a:pt x="555650" y="95707"/>
                </a:lnTo>
                <a:lnTo>
                  <a:pt x="543763" y="131979"/>
                </a:lnTo>
                <a:lnTo>
                  <a:pt x="643737" y="131979"/>
                </a:lnTo>
                <a:lnTo>
                  <a:pt x="640384" y="145085"/>
                </a:lnTo>
                <a:cubicBezTo>
                  <a:pt x="637000" y="158090"/>
                  <a:pt x="632186" y="170790"/>
                  <a:pt x="625944" y="183185"/>
                </a:cubicBezTo>
                <a:cubicBezTo>
                  <a:pt x="619702" y="195580"/>
                  <a:pt x="612222" y="207366"/>
                  <a:pt x="603504" y="218542"/>
                </a:cubicBezTo>
                <a:cubicBezTo>
                  <a:pt x="611708" y="224587"/>
                  <a:pt x="620064" y="230099"/>
                  <a:pt x="628573" y="235077"/>
                </a:cubicBezTo>
                <a:cubicBezTo>
                  <a:pt x="637082" y="240056"/>
                  <a:pt x="645896" y="244805"/>
                  <a:pt x="655015" y="249327"/>
                </a:cubicBezTo>
                <a:lnTo>
                  <a:pt x="645566" y="268529"/>
                </a:lnTo>
                <a:cubicBezTo>
                  <a:pt x="635679" y="263576"/>
                  <a:pt x="626116" y="258394"/>
                  <a:pt x="616877" y="252984"/>
                </a:cubicBezTo>
                <a:cubicBezTo>
                  <a:pt x="607637" y="247574"/>
                  <a:pt x="598608" y="241478"/>
                  <a:pt x="589788" y="234696"/>
                </a:cubicBezTo>
                <a:cubicBezTo>
                  <a:pt x="577951" y="247193"/>
                  <a:pt x="564743" y="258471"/>
                  <a:pt x="550164" y="268529"/>
                </a:cubicBezTo>
                <a:lnTo>
                  <a:pt x="537972" y="250851"/>
                </a:lnTo>
                <a:cubicBezTo>
                  <a:pt x="544385" y="246571"/>
                  <a:pt x="550532" y="241948"/>
                  <a:pt x="556412" y="236982"/>
                </a:cubicBezTo>
                <a:cubicBezTo>
                  <a:pt x="562292" y="232016"/>
                  <a:pt x="567829" y="226784"/>
                  <a:pt x="573024" y="221285"/>
                </a:cubicBezTo>
                <a:cubicBezTo>
                  <a:pt x="563219" y="212446"/>
                  <a:pt x="553262" y="202083"/>
                  <a:pt x="543153" y="190195"/>
                </a:cubicBezTo>
                <a:lnTo>
                  <a:pt x="559308" y="176479"/>
                </a:lnTo>
                <a:cubicBezTo>
                  <a:pt x="563892" y="181959"/>
                  <a:pt x="568515" y="187077"/>
                  <a:pt x="573176" y="191834"/>
                </a:cubicBezTo>
                <a:cubicBezTo>
                  <a:pt x="577837" y="196590"/>
                  <a:pt x="582460" y="201022"/>
                  <a:pt x="587044" y="205131"/>
                </a:cubicBezTo>
                <a:cubicBezTo>
                  <a:pt x="593305" y="197047"/>
                  <a:pt x="598843" y="188678"/>
                  <a:pt x="603656" y="180023"/>
                </a:cubicBezTo>
                <a:cubicBezTo>
                  <a:pt x="608469" y="171368"/>
                  <a:pt x="612482" y="162465"/>
                  <a:pt x="615696" y="153315"/>
                </a:cubicBezTo>
                <a:lnTo>
                  <a:pt x="536752" y="153315"/>
                </a:lnTo>
                <a:lnTo>
                  <a:pt x="499872" y="267310"/>
                </a:lnTo>
                <a:lnTo>
                  <a:pt x="479450" y="260604"/>
                </a:lnTo>
                <a:lnTo>
                  <a:pt x="533095" y="95707"/>
                </a:lnTo>
                <a:lnTo>
                  <a:pt x="478840" y="95707"/>
                </a:lnTo>
                <a:lnTo>
                  <a:pt x="500176" y="14935"/>
                </a:lnTo>
                <a:lnTo>
                  <a:pt x="520903" y="20422"/>
                </a:lnTo>
                <a:lnTo>
                  <a:pt x="506577" y="74371"/>
                </a:lnTo>
                <a:lnTo>
                  <a:pt x="540105" y="74371"/>
                </a:lnTo>
                <a:close/>
                <a:moveTo>
                  <a:pt x="992124" y="2439"/>
                </a:moveTo>
                <a:lnTo>
                  <a:pt x="1013460" y="2439"/>
                </a:lnTo>
                <a:lnTo>
                  <a:pt x="1013764" y="52121"/>
                </a:lnTo>
                <a:lnTo>
                  <a:pt x="1117092" y="52121"/>
                </a:lnTo>
                <a:lnTo>
                  <a:pt x="1117092" y="73457"/>
                </a:lnTo>
                <a:lnTo>
                  <a:pt x="1013155" y="73457"/>
                </a:lnTo>
                <a:cubicBezTo>
                  <a:pt x="1012552" y="81426"/>
                  <a:pt x="1011548" y="90176"/>
                  <a:pt x="1010145" y="99708"/>
                </a:cubicBezTo>
                <a:cubicBezTo>
                  <a:pt x="1008742" y="109239"/>
                  <a:pt x="1006900" y="119285"/>
                  <a:pt x="1004620" y="129845"/>
                </a:cubicBezTo>
                <a:lnTo>
                  <a:pt x="1087221" y="129845"/>
                </a:lnTo>
                <a:lnTo>
                  <a:pt x="1087221" y="272491"/>
                </a:lnTo>
                <a:lnTo>
                  <a:pt x="1065885" y="272491"/>
                </a:lnTo>
                <a:lnTo>
                  <a:pt x="1065885" y="151181"/>
                </a:lnTo>
                <a:lnTo>
                  <a:pt x="999744" y="151181"/>
                </a:lnTo>
                <a:cubicBezTo>
                  <a:pt x="994549" y="172523"/>
                  <a:pt x="988098" y="193618"/>
                  <a:pt x="980389" y="214465"/>
                </a:cubicBezTo>
                <a:cubicBezTo>
                  <a:pt x="972680" y="235312"/>
                  <a:pt x="963790" y="254045"/>
                  <a:pt x="953719" y="270663"/>
                </a:cubicBezTo>
                <a:lnTo>
                  <a:pt x="935736" y="259385"/>
                </a:lnTo>
                <a:cubicBezTo>
                  <a:pt x="946723" y="241121"/>
                  <a:pt x="956176" y="220448"/>
                  <a:pt x="964093" y="197364"/>
                </a:cubicBezTo>
                <a:cubicBezTo>
                  <a:pt x="972011" y="174280"/>
                  <a:pt x="978302" y="151687"/>
                  <a:pt x="982968" y="129585"/>
                </a:cubicBezTo>
                <a:cubicBezTo>
                  <a:pt x="987634" y="107484"/>
                  <a:pt x="990585" y="88774"/>
                  <a:pt x="991819" y="73457"/>
                </a:cubicBezTo>
                <a:lnTo>
                  <a:pt x="928420" y="73457"/>
                </a:lnTo>
                <a:lnTo>
                  <a:pt x="928420" y="52121"/>
                </a:lnTo>
                <a:lnTo>
                  <a:pt x="992428" y="52121"/>
                </a:lnTo>
                <a:close/>
                <a:moveTo>
                  <a:pt x="1244193" y="610"/>
                </a:moveTo>
                <a:lnTo>
                  <a:pt x="1265224" y="3963"/>
                </a:lnTo>
                <a:lnTo>
                  <a:pt x="1258519" y="46025"/>
                </a:lnTo>
                <a:lnTo>
                  <a:pt x="1334719" y="46025"/>
                </a:lnTo>
                <a:lnTo>
                  <a:pt x="1334719" y="272187"/>
                </a:lnTo>
                <a:lnTo>
                  <a:pt x="1313383" y="272187"/>
                </a:lnTo>
                <a:lnTo>
                  <a:pt x="1313383" y="67361"/>
                </a:lnTo>
                <a:lnTo>
                  <a:pt x="1192072" y="67361"/>
                </a:lnTo>
                <a:lnTo>
                  <a:pt x="1192072" y="272187"/>
                </a:lnTo>
                <a:lnTo>
                  <a:pt x="1170736" y="272187"/>
                </a:lnTo>
                <a:lnTo>
                  <a:pt x="1170736" y="46025"/>
                </a:lnTo>
                <a:lnTo>
                  <a:pt x="1236573" y="46025"/>
                </a:lnTo>
                <a:close/>
                <a:moveTo>
                  <a:pt x="371551" y="0"/>
                </a:moveTo>
                <a:lnTo>
                  <a:pt x="391363" y="7925"/>
                </a:lnTo>
                <a:lnTo>
                  <a:pt x="381000" y="33223"/>
                </a:lnTo>
                <a:lnTo>
                  <a:pt x="438302" y="33223"/>
                </a:lnTo>
                <a:lnTo>
                  <a:pt x="438302" y="54559"/>
                </a:lnTo>
                <a:lnTo>
                  <a:pt x="423976" y="54559"/>
                </a:lnTo>
                <a:cubicBezTo>
                  <a:pt x="422433" y="66015"/>
                  <a:pt x="419881" y="77089"/>
                  <a:pt x="416318" y="87783"/>
                </a:cubicBezTo>
                <a:cubicBezTo>
                  <a:pt x="412756" y="98476"/>
                  <a:pt x="408298" y="108636"/>
                  <a:pt x="402945" y="118263"/>
                </a:cubicBezTo>
                <a:cubicBezTo>
                  <a:pt x="407860" y="124098"/>
                  <a:pt x="412813" y="129267"/>
                  <a:pt x="417804" y="133769"/>
                </a:cubicBezTo>
                <a:cubicBezTo>
                  <a:pt x="422795" y="138271"/>
                  <a:pt x="427596" y="141840"/>
                  <a:pt x="432206" y="144475"/>
                </a:cubicBezTo>
                <a:lnTo>
                  <a:pt x="421233" y="163068"/>
                </a:lnTo>
                <a:cubicBezTo>
                  <a:pt x="416458" y="160300"/>
                  <a:pt x="411454" y="156693"/>
                  <a:pt x="406222" y="152248"/>
                </a:cubicBezTo>
                <a:cubicBezTo>
                  <a:pt x="400989" y="147803"/>
                  <a:pt x="395833" y="142672"/>
                  <a:pt x="390753" y="136855"/>
                </a:cubicBezTo>
                <a:cubicBezTo>
                  <a:pt x="386930" y="141891"/>
                  <a:pt x="382841" y="146679"/>
                  <a:pt x="378485" y="151219"/>
                </a:cubicBezTo>
                <a:cubicBezTo>
                  <a:pt x="374129" y="155759"/>
                  <a:pt x="369582" y="160014"/>
                  <a:pt x="364845" y="163983"/>
                </a:cubicBezTo>
                <a:lnTo>
                  <a:pt x="351434" y="147523"/>
                </a:lnTo>
                <a:cubicBezTo>
                  <a:pt x="356311" y="143548"/>
                  <a:pt x="360883" y="139230"/>
                  <a:pt x="365150" y="134569"/>
                </a:cubicBezTo>
                <a:cubicBezTo>
                  <a:pt x="369417" y="129908"/>
                  <a:pt x="373380" y="124981"/>
                  <a:pt x="377037" y="119787"/>
                </a:cubicBezTo>
                <a:cubicBezTo>
                  <a:pt x="370027" y="110033"/>
                  <a:pt x="363931" y="99670"/>
                  <a:pt x="358749" y="88697"/>
                </a:cubicBezTo>
                <a:lnTo>
                  <a:pt x="354787" y="98451"/>
                </a:lnTo>
                <a:lnTo>
                  <a:pt x="338632" y="91745"/>
                </a:lnTo>
                <a:lnTo>
                  <a:pt x="338632" y="110643"/>
                </a:lnTo>
                <a:lnTo>
                  <a:pt x="312724" y="110643"/>
                </a:lnTo>
                <a:lnTo>
                  <a:pt x="344119" y="144475"/>
                </a:lnTo>
                <a:lnTo>
                  <a:pt x="328269" y="158801"/>
                </a:lnTo>
                <a:lnTo>
                  <a:pt x="303580" y="131979"/>
                </a:lnTo>
                <a:lnTo>
                  <a:pt x="303580" y="163983"/>
                </a:lnTo>
                <a:lnTo>
                  <a:pt x="282244" y="163983"/>
                </a:lnTo>
                <a:lnTo>
                  <a:pt x="282244" y="133807"/>
                </a:lnTo>
                <a:lnTo>
                  <a:pt x="255727" y="160325"/>
                </a:lnTo>
                <a:lnTo>
                  <a:pt x="240487" y="145390"/>
                </a:lnTo>
                <a:lnTo>
                  <a:pt x="274929" y="110643"/>
                </a:lnTo>
                <a:lnTo>
                  <a:pt x="246583" y="110643"/>
                </a:lnTo>
                <a:lnTo>
                  <a:pt x="246583" y="51816"/>
                </a:lnTo>
                <a:lnTo>
                  <a:pt x="282244" y="51816"/>
                </a:lnTo>
                <a:lnTo>
                  <a:pt x="282244" y="39015"/>
                </a:lnTo>
                <a:lnTo>
                  <a:pt x="244449" y="39015"/>
                </a:lnTo>
                <a:lnTo>
                  <a:pt x="244449" y="17679"/>
                </a:lnTo>
                <a:lnTo>
                  <a:pt x="282244" y="17679"/>
                </a:lnTo>
                <a:lnTo>
                  <a:pt x="282244" y="1524"/>
                </a:lnTo>
                <a:lnTo>
                  <a:pt x="303580" y="1524"/>
                </a:lnTo>
                <a:lnTo>
                  <a:pt x="303580" y="17679"/>
                </a:lnTo>
                <a:lnTo>
                  <a:pt x="340461" y="17679"/>
                </a:lnTo>
                <a:lnTo>
                  <a:pt x="340461" y="39015"/>
                </a:lnTo>
                <a:lnTo>
                  <a:pt x="303580" y="39015"/>
                </a:lnTo>
                <a:lnTo>
                  <a:pt x="303580" y="51816"/>
                </a:lnTo>
                <a:lnTo>
                  <a:pt x="338632" y="51816"/>
                </a:lnTo>
                <a:lnTo>
                  <a:pt x="338632" y="813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35" name="PA_文本框 34">
            <a:extLst>
              <a:ext uri="{FF2B5EF4-FFF2-40B4-BE49-F238E27FC236}">
                <a16:creationId xmlns:a16="http://schemas.microsoft.com/office/drawing/2014/main" xmlns="" id="{A56A6246-D50C-4973-9F6E-13E75B63CFE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872627" y="4306250"/>
            <a:ext cx="1348131" cy="284988"/>
          </a:xfrm>
          <a:custGeom>
            <a:avLst/>
            <a:gdLst/>
            <a:ahLst/>
            <a:cxnLst/>
            <a:rect l="l" t="t" r="r" b="b"/>
            <a:pathLst>
              <a:path w="1348131" h="284988">
                <a:moveTo>
                  <a:pt x="74371" y="171602"/>
                </a:moveTo>
                <a:lnTo>
                  <a:pt x="74371" y="196900"/>
                </a:lnTo>
                <a:lnTo>
                  <a:pt x="145999" y="196900"/>
                </a:lnTo>
                <a:lnTo>
                  <a:pt x="145999" y="171602"/>
                </a:lnTo>
                <a:close/>
                <a:moveTo>
                  <a:pt x="717499" y="165201"/>
                </a:moveTo>
                <a:lnTo>
                  <a:pt x="717499" y="241706"/>
                </a:lnTo>
                <a:lnTo>
                  <a:pt x="744322" y="241706"/>
                </a:lnTo>
                <a:lnTo>
                  <a:pt x="744322" y="165201"/>
                </a:lnTo>
                <a:close/>
                <a:moveTo>
                  <a:pt x="922630" y="159715"/>
                </a:moveTo>
                <a:lnTo>
                  <a:pt x="1110691" y="159715"/>
                </a:lnTo>
                <a:lnTo>
                  <a:pt x="1110691" y="181051"/>
                </a:lnTo>
                <a:lnTo>
                  <a:pt x="1005535" y="181051"/>
                </a:lnTo>
                <a:lnTo>
                  <a:pt x="975665" y="245668"/>
                </a:lnTo>
                <a:lnTo>
                  <a:pt x="1060095" y="245668"/>
                </a:lnTo>
                <a:lnTo>
                  <a:pt x="1043635" y="205435"/>
                </a:lnTo>
                <a:lnTo>
                  <a:pt x="1063143" y="197510"/>
                </a:lnTo>
                <a:lnTo>
                  <a:pt x="1092099" y="267004"/>
                </a:lnTo>
                <a:lnTo>
                  <a:pt x="942137" y="267004"/>
                </a:lnTo>
                <a:lnTo>
                  <a:pt x="981761" y="181051"/>
                </a:lnTo>
                <a:lnTo>
                  <a:pt x="922630" y="181051"/>
                </a:lnTo>
                <a:close/>
                <a:moveTo>
                  <a:pt x="581863" y="152095"/>
                </a:moveTo>
                <a:lnTo>
                  <a:pt x="563575" y="170078"/>
                </a:lnTo>
                <a:lnTo>
                  <a:pt x="588569" y="202082"/>
                </a:lnTo>
                <a:cubicBezTo>
                  <a:pt x="595275" y="194322"/>
                  <a:pt x="601599" y="186296"/>
                  <a:pt x="607543" y="178003"/>
                </a:cubicBezTo>
                <a:cubicBezTo>
                  <a:pt x="613486" y="169710"/>
                  <a:pt x="619049" y="161074"/>
                  <a:pt x="624231" y="152095"/>
                </a:cubicBezTo>
                <a:close/>
                <a:moveTo>
                  <a:pt x="801319" y="136855"/>
                </a:moveTo>
                <a:lnTo>
                  <a:pt x="822655" y="136855"/>
                </a:lnTo>
                <a:lnTo>
                  <a:pt x="822655" y="180136"/>
                </a:lnTo>
                <a:lnTo>
                  <a:pt x="801319" y="180136"/>
                </a:lnTo>
                <a:close/>
                <a:moveTo>
                  <a:pt x="341376" y="129235"/>
                </a:moveTo>
                <a:lnTo>
                  <a:pt x="341376" y="149352"/>
                </a:lnTo>
                <a:lnTo>
                  <a:pt x="381610" y="149352"/>
                </a:lnTo>
                <a:lnTo>
                  <a:pt x="381610" y="129235"/>
                </a:lnTo>
                <a:close/>
                <a:moveTo>
                  <a:pt x="281331" y="129235"/>
                </a:moveTo>
                <a:lnTo>
                  <a:pt x="281331" y="149352"/>
                </a:lnTo>
                <a:lnTo>
                  <a:pt x="320040" y="149352"/>
                </a:lnTo>
                <a:lnTo>
                  <a:pt x="320040" y="129235"/>
                </a:lnTo>
                <a:close/>
                <a:moveTo>
                  <a:pt x="74371" y="121615"/>
                </a:moveTo>
                <a:lnTo>
                  <a:pt x="74371" y="150266"/>
                </a:lnTo>
                <a:lnTo>
                  <a:pt x="145999" y="150266"/>
                </a:lnTo>
                <a:lnTo>
                  <a:pt x="145999" y="121615"/>
                </a:lnTo>
                <a:close/>
                <a:moveTo>
                  <a:pt x="604723" y="100584"/>
                </a:moveTo>
                <a:lnTo>
                  <a:pt x="619354" y="115824"/>
                </a:lnTo>
                <a:lnTo>
                  <a:pt x="603809" y="130759"/>
                </a:lnTo>
                <a:lnTo>
                  <a:pt x="659587" y="130759"/>
                </a:lnTo>
                <a:lnTo>
                  <a:pt x="651663" y="146304"/>
                </a:lnTo>
                <a:cubicBezTo>
                  <a:pt x="637159" y="174980"/>
                  <a:pt x="618998" y="200914"/>
                  <a:pt x="597180" y="224104"/>
                </a:cubicBezTo>
                <a:cubicBezTo>
                  <a:pt x="575361" y="247294"/>
                  <a:pt x="550037" y="267589"/>
                  <a:pt x="521208" y="284988"/>
                </a:cubicBezTo>
                <a:lnTo>
                  <a:pt x="510235" y="266700"/>
                </a:lnTo>
                <a:cubicBezTo>
                  <a:pt x="522110" y="259683"/>
                  <a:pt x="533337" y="252076"/>
                  <a:pt x="543916" y="243878"/>
                </a:cubicBezTo>
                <a:cubicBezTo>
                  <a:pt x="554495" y="235680"/>
                  <a:pt x="564503" y="226930"/>
                  <a:pt x="573939" y="217627"/>
                </a:cubicBezTo>
                <a:lnTo>
                  <a:pt x="548031" y="185013"/>
                </a:lnTo>
                <a:lnTo>
                  <a:pt x="519075" y="213360"/>
                </a:lnTo>
                <a:lnTo>
                  <a:pt x="504444" y="198120"/>
                </a:lnTo>
                <a:close/>
                <a:moveTo>
                  <a:pt x="1137514" y="96316"/>
                </a:moveTo>
                <a:lnTo>
                  <a:pt x="1193902" y="96316"/>
                </a:lnTo>
                <a:lnTo>
                  <a:pt x="1193902" y="217627"/>
                </a:lnTo>
                <a:lnTo>
                  <a:pt x="1213104" y="206044"/>
                </a:lnTo>
                <a:lnTo>
                  <a:pt x="1224077" y="224332"/>
                </a:lnTo>
                <a:lnTo>
                  <a:pt x="1156716" y="264566"/>
                </a:lnTo>
                <a:lnTo>
                  <a:pt x="1145743" y="246278"/>
                </a:lnTo>
                <a:lnTo>
                  <a:pt x="1172566" y="230428"/>
                </a:lnTo>
                <a:lnTo>
                  <a:pt x="1172566" y="117652"/>
                </a:lnTo>
                <a:lnTo>
                  <a:pt x="1137514" y="117652"/>
                </a:lnTo>
                <a:close/>
                <a:moveTo>
                  <a:pt x="341376" y="88087"/>
                </a:moveTo>
                <a:lnTo>
                  <a:pt x="341376" y="107899"/>
                </a:lnTo>
                <a:lnTo>
                  <a:pt x="381610" y="107899"/>
                </a:lnTo>
                <a:lnTo>
                  <a:pt x="381610" y="88087"/>
                </a:lnTo>
                <a:close/>
                <a:moveTo>
                  <a:pt x="281331" y="88087"/>
                </a:moveTo>
                <a:lnTo>
                  <a:pt x="281331" y="107899"/>
                </a:lnTo>
                <a:lnTo>
                  <a:pt x="320040" y="107899"/>
                </a:lnTo>
                <a:lnTo>
                  <a:pt x="320040" y="88087"/>
                </a:lnTo>
                <a:close/>
                <a:moveTo>
                  <a:pt x="950671" y="79857"/>
                </a:moveTo>
                <a:lnTo>
                  <a:pt x="950671" y="107289"/>
                </a:lnTo>
                <a:lnTo>
                  <a:pt x="1083869" y="107289"/>
                </a:lnTo>
                <a:lnTo>
                  <a:pt x="1083869" y="79857"/>
                </a:lnTo>
                <a:close/>
                <a:moveTo>
                  <a:pt x="717499" y="73761"/>
                </a:moveTo>
                <a:lnTo>
                  <a:pt x="717499" y="143865"/>
                </a:lnTo>
                <a:lnTo>
                  <a:pt x="744322" y="143865"/>
                </a:lnTo>
                <a:lnTo>
                  <a:pt x="744322" y="73761"/>
                </a:lnTo>
                <a:close/>
                <a:moveTo>
                  <a:pt x="532486" y="55168"/>
                </a:moveTo>
                <a:lnTo>
                  <a:pt x="519075" y="68580"/>
                </a:lnTo>
                <a:lnTo>
                  <a:pt x="540715" y="104241"/>
                </a:lnTo>
                <a:cubicBezTo>
                  <a:pt x="548183" y="97263"/>
                  <a:pt x="555270" y="89731"/>
                  <a:pt x="561975" y="81648"/>
                </a:cubicBezTo>
                <a:cubicBezTo>
                  <a:pt x="568681" y="73564"/>
                  <a:pt x="575005" y="64738"/>
                  <a:pt x="580949" y="55168"/>
                </a:cubicBezTo>
                <a:close/>
                <a:moveTo>
                  <a:pt x="1162507" y="20116"/>
                </a:moveTo>
                <a:lnTo>
                  <a:pt x="1183843" y="20116"/>
                </a:lnTo>
                <a:lnTo>
                  <a:pt x="1183843" y="66141"/>
                </a:lnTo>
                <a:lnTo>
                  <a:pt x="1162507" y="66141"/>
                </a:lnTo>
                <a:close/>
                <a:moveTo>
                  <a:pt x="241402" y="20116"/>
                </a:moveTo>
                <a:lnTo>
                  <a:pt x="421843" y="20116"/>
                </a:lnTo>
                <a:lnTo>
                  <a:pt x="421843" y="41452"/>
                </a:lnTo>
                <a:lnTo>
                  <a:pt x="341376" y="41452"/>
                </a:lnTo>
                <a:lnTo>
                  <a:pt x="341376" y="66751"/>
                </a:lnTo>
                <a:lnTo>
                  <a:pt x="402946" y="66751"/>
                </a:lnTo>
                <a:lnTo>
                  <a:pt x="402946" y="170688"/>
                </a:lnTo>
                <a:lnTo>
                  <a:pt x="342900" y="170688"/>
                </a:lnTo>
                <a:cubicBezTo>
                  <a:pt x="340925" y="179514"/>
                  <a:pt x="338398" y="187769"/>
                  <a:pt x="335318" y="195453"/>
                </a:cubicBezTo>
                <a:cubicBezTo>
                  <a:pt x="332239" y="203136"/>
                  <a:pt x="328568" y="210324"/>
                  <a:pt x="324307" y="217017"/>
                </a:cubicBezTo>
                <a:cubicBezTo>
                  <a:pt x="340494" y="225596"/>
                  <a:pt x="356889" y="232899"/>
                  <a:pt x="373495" y="238925"/>
                </a:cubicBezTo>
                <a:cubicBezTo>
                  <a:pt x="390100" y="244951"/>
                  <a:pt x="404895" y="248520"/>
                  <a:pt x="417881" y="249631"/>
                </a:cubicBezTo>
                <a:lnTo>
                  <a:pt x="416357" y="270967"/>
                </a:lnTo>
                <a:cubicBezTo>
                  <a:pt x="401219" y="269544"/>
                  <a:pt x="384328" y="265455"/>
                  <a:pt x="365684" y="258699"/>
                </a:cubicBezTo>
                <a:cubicBezTo>
                  <a:pt x="347040" y="251942"/>
                  <a:pt x="328778" y="243738"/>
                  <a:pt x="310896" y="234086"/>
                </a:cubicBezTo>
                <a:cubicBezTo>
                  <a:pt x="303752" y="241827"/>
                  <a:pt x="295332" y="248824"/>
                  <a:pt x="285636" y="255079"/>
                </a:cubicBezTo>
                <a:cubicBezTo>
                  <a:pt x="275939" y="261334"/>
                  <a:pt x="264852" y="267036"/>
                  <a:pt x="252375" y="272186"/>
                </a:cubicBezTo>
                <a:lnTo>
                  <a:pt x="244145" y="252679"/>
                </a:lnTo>
                <a:cubicBezTo>
                  <a:pt x="254622" y="248247"/>
                  <a:pt x="263766" y="243548"/>
                  <a:pt x="271577" y="238582"/>
                </a:cubicBezTo>
                <a:cubicBezTo>
                  <a:pt x="279387" y="233616"/>
                  <a:pt x="286093" y="228460"/>
                  <a:pt x="291694" y="223113"/>
                </a:cubicBezTo>
                <a:cubicBezTo>
                  <a:pt x="282493" y="217424"/>
                  <a:pt x="274301" y="211734"/>
                  <a:pt x="267119" y="206044"/>
                </a:cubicBezTo>
                <a:cubicBezTo>
                  <a:pt x="259937" y="200355"/>
                  <a:pt x="254108" y="194970"/>
                  <a:pt x="249631" y="189890"/>
                </a:cubicBezTo>
                <a:lnTo>
                  <a:pt x="265786" y="175869"/>
                </a:lnTo>
                <a:cubicBezTo>
                  <a:pt x="269812" y="180492"/>
                  <a:pt x="275247" y="185420"/>
                  <a:pt x="282093" y="190652"/>
                </a:cubicBezTo>
                <a:cubicBezTo>
                  <a:pt x="288938" y="195884"/>
                  <a:pt x="296812" y="201117"/>
                  <a:pt x="305715" y="206349"/>
                </a:cubicBezTo>
                <a:cubicBezTo>
                  <a:pt x="309493" y="200558"/>
                  <a:pt x="312604" y="194691"/>
                  <a:pt x="315049" y="188747"/>
                </a:cubicBezTo>
                <a:cubicBezTo>
                  <a:pt x="317494" y="182803"/>
                  <a:pt x="319462" y="176784"/>
                  <a:pt x="320955" y="170688"/>
                </a:cubicBezTo>
                <a:lnTo>
                  <a:pt x="259995" y="170688"/>
                </a:lnTo>
                <a:lnTo>
                  <a:pt x="259995" y="66751"/>
                </a:lnTo>
                <a:lnTo>
                  <a:pt x="320040" y="66751"/>
                </a:lnTo>
                <a:lnTo>
                  <a:pt x="320040" y="41452"/>
                </a:lnTo>
                <a:lnTo>
                  <a:pt x="241402" y="41452"/>
                </a:lnTo>
                <a:close/>
                <a:moveTo>
                  <a:pt x="1317955" y="13716"/>
                </a:moveTo>
                <a:lnTo>
                  <a:pt x="1339291" y="13716"/>
                </a:lnTo>
                <a:lnTo>
                  <a:pt x="1339291" y="58826"/>
                </a:lnTo>
                <a:lnTo>
                  <a:pt x="1317955" y="58826"/>
                </a:lnTo>
                <a:close/>
                <a:moveTo>
                  <a:pt x="809854" y="7620"/>
                </a:moveTo>
                <a:lnTo>
                  <a:pt x="829666" y="15849"/>
                </a:lnTo>
                <a:lnTo>
                  <a:pt x="815340" y="49682"/>
                </a:lnTo>
                <a:lnTo>
                  <a:pt x="875691" y="49682"/>
                </a:lnTo>
                <a:lnTo>
                  <a:pt x="875691" y="275234"/>
                </a:lnTo>
                <a:lnTo>
                  <a:pt x="854355" y="275234"/>
                </a:lnTo>
                <a:lnTo>
                  <a:pt x="854355" y="71018"/>
                </a:lnTo>
                <a:lnTo>
                  <a:pt x="806501" y="71018"/>
                </a:lnTo>
                <a:lnTo>
                  <a:pt x="789127" y="113080"/>
                </a:lnTo>
                <a:lnTo>
                  <a:pt x="769620" y="104851"/>
                </a:lnTo>
                <a:close/>
                <a:moveTo>
                  <a:pt x="1006450" y="4267"/>
                </a:moveTo>
                <a:lnTo>
                  <a:pt x="1027786" y="4267"/>
                </a:lnTo>
                <a:lnTo>
                  <a:pt x="1027786" y="58521"/>
                </a:lnTo>
                <a:lnTo>
                  <a:pt x="1053999" y="58521"/>
                </a:lnTo>
                <a:lnTo>
                  <a:pt x="1068934" y="12496"/>
                </a:lnTo>
                <a:lnTo>
                  <a:pt x="1089355" y="18897"/>
                </a:lnTo>
                <a:lnTo>
                  <a:pt x="1076249" y="58521"/>
                </a:lnTo>
                <a:lnTo>
                  <a:pt x="1105205" y="58521"/>
                </a:lnTo>
                <a:lnTo>
                  <a:pt x="1105205" y="111252"/>
                </a:lnTo>
                <a:lnTo>
                  <a:pt x="1088136" y="111252"/>
                </a:lnTo>
                <a:lnTo>
                  <a:pt x="1088136" y="128625"/>
                </a:lnTo>
                <a:lnTo>
                  <a:pt x="945185" y="128625"/>
                </a:lnTo>
                <a:lnTo>
                  <a:pt x="945185" y="111252"/>
                </a:lnTo>
                <a:lnTo>
                  <a:pt x="929335" y="111252"/>
                </a:lnTo>
                <a:lnTo>
                  <a:pt x="929335" y="58521"/>
                </a:lnTo>
                <a:lnTo>
                  <a:pt x="956463" y="58521"/>
                </a:lnTo>
                <a:lnTo>
                  <a:pt x="944575" y="18897"/>
                </a:lnTo>
                <a:lnTo>
                  <a:pt x="964692" y="12496"/>
                </a:lnTo>
                <a:lnTo>
                  <a:pt x="978713" y="58521"/>
                </a:lnTo>
                <a:lnTo>
                  <a:pt x="1006450" y="58521"/>
                </a:lnTo>
                <a:close/>
                <a:moveTo>
                  <a:pt x="1293267" y="3962"/>
                </a:moveTo>
                <a:cubicBezTo>
                  <a:pt x="1293736" y="11741"/>
                  <a:pt x="1294778" y="22320"/>
                  <a:pt x="1296391" y="35699"/>
                </a:cubicBezTo>
                <a:cubicBezTo>
                  <a:pt x="1298004" y="49079"/>
                  <a:pt x="1300112" y="64306"/>
                  <a:pt x="1302715" y="81381"/>
                </a:cubicBezTo>
                <a:lnTo>
                  <a:pt x="1348131" y="81381"/>
                </a:lnTo>
                <a:lnTo>
                  <a:pt x="1348131" y="102717"/>
                </a:lnTo>
                <a:lnTo>
                  <a:pt x="1306068" y="102717"/>
                </a:lnTo>
                <a:cubicBezTo>
                  <a:pt x="1309126" y="121175"/>
                  <a:pt x="1312629" y="140208"/>
                  <a:pt x="1316578" y="159816"/>
                </a:cubicBezTo>
                <a:cubicBezTo>
                  <a:pt x="1320527" y="179425"/>
                  <a:pt x="1324866" y="198594"/>
                  <a:pt x="1329594" y="217322"/>
                </a:cubicBezTo>
                <a:cubicBezTo>
                  <a:pt x="1334322" y="236050"/>
                  <a:pt x="1339384" y="253322"/>
                  <a:pt x="1344778" y="269138"/>
                </a:cubicBezTo>
                <a:lnTo>
                  <a:pt x="1324661" y="275844"/>
                </a:lnTo>
                <a:cubicBezTo>
                  <a:pt x="1318552" y="258089"/>
                  <a:pt x="1312863" y="238582"/>
                  <a:pt x="1307592" y="217322"/>
                </a:cubicBezTo>
                <a:cubicBezTo>
                  <a:pt x="1302322" y="196062"/>
                  <a:pt x="1297546" y="174421"/>
                  <a:pt x="1293267" y="152400"/>
                </a:cubicBezTo>
                <a:lnTo>
                  <a:pt x="1293267" y="162763"/>
                </a:lnTo>
                <a:lnTo>
                  <a:pt x="1263091" y="162763"/>
                </a:lnTo>
                <a:lnTo>
                  <a:pt x="1263091" y="232562"/>
                </a:lnTo>
                <a:lnTo>
                  <a:pt x="1293876" y="229819"/>
                </a:lnTo>
                <a:lnTo>
                  <a:pt x="1295705" y="251155"/>
                </a:lnTo>
                <a:lnTo>
                  <a:pt x="1215543" y="258165"/>
                </a:lnTo>
                <a:lnTo>
                  <a:pt x="1213714" y="236829"/>
                </a:lnTo>
                <a:lnTo>
                  <a:pt x="1241755" y="234391"/>
                </a:lnTo>
                <a:lnTo>
                  <a:pt x="1241755" y="162763"/>
                </a:lnTo>
                <a:lnTo>
                  <a:pt x="1217371" y="162763"/>
                </a:lnTo>
                <a:lnTo>
                  <a:pt x="1217371" y="141427"/>
                </a:lnTo>
                <a:lnTo>
                  <a:pt x="1291133" y="141427"/>
                </a:lnTo>
                <a:lnTo>
                  <a:pt x="1284123" y="102717"/>
                </a:lnTo>
                <a:lnTo>
                  <a:pt x="1212190" y="102717"/>
                </a:lnTo>
                <a:lnTo>
                  <a:pt x="1212190" y="81381"/>
                </a:lnTo>
                <a:lnTo>
                  <a:pt x="1280770" y="81381"/>
                </a:lnTo>
                <a:cubicBezTo>
                  <a:pt x="1278325" y="65100"/>
                  <a:pt x="1276357" y="50419"/>
                  <a:pt x="1274864" y="37338"/>
                </a:cubicBezTo>
                <a:cubicBezTo>
                  <a:pt x="1273372" y="24257"/>
                  <a:pt x="1272394" y="13538"/>
                  <a:pt x="1271931" y="5181"/>
                </a:cubicBezTo>
                <a:close/>
                <a:moveTo>
                  <a:pt x="725119" y="2743"/>
                </a:moveTo>
                <a:lnTo>
                  <a:pt x="746151" y="5791"/>
                </a:lnTo>
                <a:lnTo>
                  <a:pt x="739445" y="52425"/>
                </a:lnTo>
                <a:lnTo>
                  <a:pt x="765658" y="52425"/>
                </a:lnTo>
                <a:lnTo>
                  <a:pt x="765658" y="263042"/>
                </a:lnTo>
                <a:lnTo>
                  <a:pt x="696163" y="263042"/>
                </a:lnTo>
                <a:lnTo>
                  <a:pt x="696163" y="52425"/>
                </a:lnTo>
                <a:lnTo>
                  <a:pt x="718109" y="52425"/>
                </a:lnTo>
                <a:close/>
                <a:moveTo>
                  <a:pt x="555651" y="1219"/>
                </a:moveTo>
                <a:lnTo>
                  <a:pt x="570891" y="16154"/>
                </a:lnTo>
                <a:lnTo>
                  <a:pt x="553517" y="33832"/>
                </a:lnTo>
                <a:lnTo>
                  <a:pt x="616611" y="33832"/>
                </a:lnTo>
                <a:lnTo>
                  <a:pt x="608686" y="49377"/>
                </a:lnTo>
                <a:cubicBezTo>
                  <a:pt x="597837" y="70034"/>
                  <a:pt x="585532" y="87919"/>
                  <a:pt x="571771" y="103033"/>
                </a:cubicBezTo>
                <a:cubicBezTo>
                  <a:pt x="558010" y="118147"/>
                  <a:pt x="543267" y="131517"/>
                  <a:pt x="527541" y="143143"/>
                </a:cubicBezTo>
                <a:cubicBezTo>
                  <a:pt x="511816" y="154768"/>
                  <a:pt x="495582" y="165677"/>
                  <a:pt x="478841" y="175869"/>
                </a:cubicBezTo>
                <a:lnTo>
                  <a:pt x="467563" y="157581"/>
                </a:lnTo>
                <a:cubicBezTo>
                  <a:pt x="477482" y="151523"/>
                  <a:pt x="487210" y="145275"/>
                  <a:pt x="496748" y="138836"/>
                </a:cubicBezTo>
                <a:cubicBezTo>
                  <a:pt x="506286" y="132397"/>
                  <a:pt x="515557" y="125539"/>
                  <a:pt x="524561" y="118262"/>
                </a:cubicBezTo>
                <a:lnTo>
                  <a:pt x="503835" y="84124"/>
                </a:lnTo>
                <a:lnTo>
                  <a:pt x="478231" y="110032"/>
                </a:lnTo>
                <a:lnTo>
                  <a:pt x="462991" y="94792"/>
                </a:lnTo>
                <a:close/>
                <a:moveTo>
                  <a:pt x="94183" y="0"/>
                </a:moveTo>
                <a:lnTo>
                  <a:pt x="113081" y="9448"/>
                </a:lnTo>
                <a:lnTo>
                  <a:pt x="96317" y="42976"/>
                </a:lnTo>
                <a:lnTo>
                  <a:pt x="198730" y="42976"/>
                </a:lnTo>
                <a:lnTo>
                  <a:pt x="198730" y="64312"/>
                </a:lnTo>
                <a:lnTo>
                  <a:pt x="85649" y="64312"/>
                </a:lnTo>
                <a:lnTo>
                  <a:pt x="67666" y="100279"/>
                </a:lnTo>
                <a:lnTo>
                  <a:pt x="167335" y="100279"/>
                </a:lnTo>
                <a:lnTo>
                  <a:pt x="167335" y="274624"/>
                </a:lnTo>
                <a:lnTo>
                  <a:pt x="145999" y="274624"/>
                </a:lnTo>
                <a:lnTo>
                  <a:pt x="145999" y="218236"/>
                </a:lnTo>
                <a:lnTo>
                  <a:pt x="74371" y="218236"/>
                </a:lnTo>
                <a:lnTo>
                  <a:pt x="74371" y="274624"/>
                </a:lnTo>
                <a:lnTo>
                  <a:pt x="53035" y="274624"/>
                </a:lnTo>
                <a:lnTo>
                  <a:pt x="53035" y="129844"/>
                </a:lnTo>
                <a:lnTo>
                  <a:pt x="19203" y="197510"/>
                </a:lnTo>
                <a:lnTo>
                  <a:pt x="0" y="188061"/>
                </a:lnTo>
                <a:lnTo>
                  <a:pt x="61875" y="64312"/>
                </a:lnTo>
                <a:lnTo>
                  <a:pt x="5487" y="64312"/>
                </a:lnTo>
                <a:lnTo>
                  <a:pt x="5487" y="42976"/>
                </a:lnTo>
                <a:lnTo>
                  <a:pt x="72543" y="429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36" name="PA_文本框 35">
            <a:extLst>
              <a:ext uri="{FF2B5EF4-FFF2-40B4-BE49-F238E27FC236}">
                <a16:creationId xmlns:a16="http://schemas.microsoft.com/office/drawing/2014/main" xmlns="" id="{D68E0216-2BDD-48DE-B3ED-42BAC6B77AF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75645" y="3540879"/>
            <a:ext cx="892454" cy="271882"/>
          </a:xfrm>
          <a:custGeom>
            <a:avLst/>
            <a:gdLst/>
            <a:ahLst/>
            <a:cxnLst/>
            <a:rect l="l" t="t" r="r" b="b"/>
            <a:pathLst>
              <a:path w="892454" h="271882">
                <a:moveTo>
                  <a:pt x="779983" y="215189"/>
                </a:moveTo>
                <a:lnTo>
                  <a:pt x="779983" y="230124"/>
                </a:lnTo>
                <a:lnTo>
                  <a:pt x="811682" y="230124"/>
                </a:lnTo>
                <a:lnTo>
                  <a:pt x="811682" y="215189"/>
                </a:lnTo>
                <a:close/>
                <a:moveTo>
                  <a:pt x="758647" y="193853"/>
                </a:moveTo>
                <a:lnTo>
                  <a:pt x="833018" y="193853"/>
                </a:lnTo>
                <a:lnTo>
                  <a:pt x="833018" y="251460"/>
                </a:lnTo>
                <a:lnTo>
                  <a:pt x="758647" y="251460"/>
                </a:lnTo>
                <a:close/>
                <a:moveTo>
                  <a:pt x="331622" y="171603"/>
                </a:moveTo>
                <a:lnTo>
                  <a:pt x="352958" y="171603"/>
                </a:lnTo>
                <a:lnTo>
                  <a:pt x="352958" y="193548"/>
                </a:lnTo>
                <a:lnTo>
                  <a:pt x="441350" y="193548"/>
                </a:lnTo>
                <a:lnTo>
                  <a:pt x="441350" y="214884"/>
                </a:lnTo>
                <a:lnTo>
                  <a:pt x="352958" y="214884"/>
                </a:lnTo>
                <a:lnTo>
                  <a:pt x="352958" y="271272"/>
                </a:lnTo>
                <a:lnTo>
                  <a:pt x="331622" y="271272"/>
                </a:lnTo>
                <a:lnTo>
                  <a:pt x="331622" y="214884"/>
                </a:lnTo>
                <a:lnTo>
                  <a:pt x="240792" y="214884"/>
                </a:lnTo>
                <a:lnTo>
                  <a:pt x="240792" y="193548"/>
                </a:lnTo>
                <a:lnTo>
                  <a:pt x="331622" y="193548"/>
                </a:lnTo>
                <a:close/>
                <a:moveTo>
                  <a:pt x="713232" y="152096"/>
                </a:moveTo>
                <a:lnTo>
                  <a:pt x="878738" y="152096"/>
                </a:lnTo>
                <a:lnTo>
                  <a:pt x="878738" y="271272"/>
                </a:lnTo>
                <a:lnTo>
                  <a:pt x="857402" y="271272"/>
                </a:lnTo>
                <a:lnTo>
                  <a:pt x="857402" y="173432"/>
                </a:lnTo>
                <a:lnTo>
                  <a:pt x="734568" y="173432"/>
                </a:lnTo>
                <a:lnTo>
                  <a:pt x="734568" y="271272"/>
                </a:lnTo>
                <a:lnTo>
                  <a:pt x="713232" y="271272"/>
                </a:lnTo>
                <a:close/>
                <a:moveTo>
                  <a:pt x="546202" y="135941"/>
                </a:moveTo>
                <a:lnTo>
                  <a:pt x="676351" y="135941"/>
                </a:lnTo>
                <a:lnTo>
                  <a:pt x="676351" y="157277"/>
                </a:lnTo>
                <a:lnTo>
                  <a:pt x="626364" y="157277"/>
                </a:lnTo>
                <a:lnTo>
                  <a:pt x="626364" y="188062"/>
                </a:lnTo>
                <a:lnTo>
                  <a:pt x="665074" y="188062"/>
                </a:lnTo>
                <a:lnTo>
                  <a:pt x="665074" y="209398"/>
                </a:lnTo>
                <a:lnTo>
                  <a:pt x="626364" y="209398"/>
                </a:lnTo>
                <a:lnTo>
                  <a:pt x="626364" y="241707"/>
                </a:lnTo>
                <a:cubicBezTo>
                  <a:pt x="632847" y="241700"/>
                  <a:pt x="640455" y="241637"/>
                  <a:pt x="649186" y="241516"/>
                </a:cubicBezTo>
                <a:cubicBezTo>
                  <a:pt x="657917" y="241396"/>
                  <a:pt x="666363" y="241256"/>
                  <a:pt x="674522" y="241097"/>
                </a:cubicBezTo>
                <a:lnTo>
                  <a:pt x="674827" y="262433"/>
                </a:lnTo>
                <a:cubicBezTo>
                  <a:pt x="664502" y="262592"/>
                  <a:pt x="655739" y="262732"/>
                  <a:pt x="648538" y="262852"/>
                </a:cubicBezTo>
                <a:cubicBezTo>
                  <a:pt x="641337" y="262973"/>
                  <a:pt x="635470" y="263036"/>
                  <a:pt x="630936" y="263043"/>
                </a:cubicBezTo>
                <a:cubicBezTo>
                  <a:pt x="625094" y="263036"/>
                  <a:pt x="620776" y="262973"/>
                  <a:pt x="617982" y="262852"/>
                </a:cubicBezTo>
                <a:cubicBezTo>
                  <a:pt x="615188" y="262732"/>
                  <a:pt x="613308" y="262592"/>
                  <a:pt x="612343" y="262433"/>
                </a:cubicBezTo>
                <a:cubicBezTo>
                  <a:pt x="606419" y="262116"/>
                  <a:pt x="599904" y="260388"/>
                  <a:pt x="592798" y="257252"/>
                </a:cubicBezTo>
                <a:cubicBezTo>
                  <a:pt x="585692" y="254115"/>
                  <a:pt x="578796" y="248730"/>
                  <a:pt x="572110" y="241097"/>
                </a:cubicBezTo>
                <a:lnTo>
                  <a:pt x="563575" y="271577"/>
                </a:lnTo>
                <a:lnTo>
                  <a:pt x="543154" y="265786"/>
                </a:lnTo>
                <a:lnTo>
                  <a:pt x="569366" y="171603"/>
                </a:lnTo>
                <a:lnTo>
                  <a:pt x="590093" y="177394"/>
                </a:lnTo>
                <a:lnTo>
                  <a:pt x="579730" y="213970"/>
                </a:lnTo>
                <a:cubicBezTo>
                  <a:pt x="586486" y="227127"/>
                  <a:pt x="594919" y="235560"/>
                  <a:pt x="605028" y="239268"/>
                </a:cubicBezTo>
                <a:lnTo>
                  <a:pt x="605028" y="157277"/>
                </a:lnTo>
                <a:lnTo>
                  <a:pt x="546202" y="157277"/>
                </a:lnTo>
                <a:close/>
                <a:moveTo>
                  <a:pt x="50597" y="125883"/>
                </a:moveTo>
                <a:cubicBezTo>
                  <a:pt x="52603" y="132938"/>
                  <a:pt x="55296" y="140240"/>
                  <a:pt x="58674" y="147790"/>
                </a:cubicBezTo>
                <a:cubicBezTo>
                  <a:pt x="62052" y="155340"/>
                  <a:pt x="65964" y="162871"/>
                  <a:pt x="70409" y="170384"/>
                </a:cubicBezTo>
                <a:cubicBezTo>
                  <a:pt x="75279" y="160192"/>
                  <a:pt x="79102" y="151238"/>
                  <a:pt x="81877" y="143523"/>
                </a:cubicBezTo>
                <a:cubicBezTo>
                  <a:pt x="84652" y="135808"/>
                  <a:pt x="86417" y="130131"/>
                  <a:pt x="87173" y="126492"/>
                </a:cubicBezTo>
                <a:lnTo>
                  <a:pt x="107899" y="131369"/>
                </a:lnTo>
                <a:cubicBezTo>
                  <a:pt x="106699" y="136906"/>
                  <a:pt x="104146" y="144958"/>
                  <a:pt x="100241" y="155525"/>
                </a:cubicBezTo>
                <a:cubicBezTo>
                  <a:pt x="96336" y="166091"/>
                  <a:pt x="90964" y="177953"/>
                  <a:pt x="84125" y="191110"/>
                </a:cubicBezTo>
                <a:cubicBezTo>
                  <a:pt x="89173" y="197847"/>
                  <a:pt x="94469" y="204337"/>
                  <a:pt x="100013" y="210579"/>
                </a:cubicBezTo>
                <a:cubicBezTo>
                  <a:pt x="105556" y="216821"/>
                  <a:pt x="111233" y="222625"/>
                  <a:pt x="117043" y="227991"/>
                </a:cubicBezTo>
                <a:lnTo>
                  <a:pt x="102413" y="243840"/>
                </a:lnTo>
                <a:cubicBezTo>
                  <a:pt x="91694" y="234036"/>
                  <a:pt x="81737" y="223165"/>
                  <a:pt x="72542" y="211227"/>
                </a:cubicBezTo>
                <a:cubicBezTo>
                  <a:pt x="66446" y="221374"/>
                  <a:pt x="59436" y="231331"/>
                  <a:pt x="51511" y="241097"/>
                </a:cubicBezTo>
                <a:cubicBezTo>
                  <a:pt x="43586" y="250863"/>
                  <a:pt x="34747" y="259906"/>
                  <a:pt x="24994" y="268224"/>
                </a:cubicBezTo>
                <a:lnTo>
                  <a:pt x="10973" y="252070"/>
                </a:lnTo>
                <a:cubicBezTo>
                  <a:pt x="21019" y="243409"/>
                  <a:pt x="30036" y="233909"/>
                  <a:pt x="38024" y="223571"/>
                </a:cubicBezTo>
                <a:cubicBezTo>
                  <a:pt x="46012" y="213233"/>
                  <a:pt x="53048" y="202819"/>
                  <a:pt x="59131" y="192329"/>
                </a:cubicBezTo>
                <a:cubicBezTo>
                  <a:pt x="52534" y="182233"/>
                  <a:pt x="46755" y="172098"/>
                  <a:pt x="41796" y="161925"/>
                </a:cubicBezTo>
                <a:cubicBezTo>
                  <a:pt x="36836" y="151753"/>
                  <a:pt x="32963" y="141770"/>
                  <a:pt x="30175" y="131979"/>
                </a:cubicBezTo>
                <a:close/>
                <a:moveTo>
                  <a:pt x="288646" y="106680"/>
                </a:moveTo>
                <a:lnTo>
                  <a:pt x="304190" y="121616"/>
                </a:lnTo>
                <a:lnTo>
                  <a:pt x="253898" y="173736"/>
                </a:lnTo>
                <a:lnTo>
                  <a:pt x="238354" y="158801"/>
                </a:lnTo>
                <a:close/>
                <a:moveTo>
                  <a:pt x="757123" y="91745"/>
                </a:moveTo>
                <a:lnTo>
                  <a:pt x="757123" y="108814"/>
                </a:lnTo>
                <a:lnTo>
                  <a:pt x="833628" y="108814"/>
                </a:lnTo>
                <a:lnTo>
                  <a:pt x="833628" y="91745"/>
                </a:lnTo>
                <a:close/>
                <a:moveTo>
                  <a:pt x="154534" y="82601"/>
                </a:moveTo>
                <a:lnTo>
                  <a:pt x="151181" y="93269"/>
                </a:lnTo>
                <a:cubicBezTo>
                  <a:pt x="152864" y="105328"/>
                  <a:pt x="155061" y="116948"/>
                  <a:pt x="157772" y="128131"/>
                </a:cubicBezTo>
                <a:cubicBezTo>
                  <a:pt x="160484" y="139313"/>
                  <a:pt x="163671" y="149943"/>
                  <a:pt x="167335" y="160020"/>
                </a:cubicBezTo>
                <a:cubicBezTo>
                  <a:pt x="175819" y="134671"/>
                  <a:pt x="181102" y="108865"/>
                  <a:pt x="183185" y="82601"/>
                </a:cubicBezTo>
                <a:close/>
                <a:moveTo>
                  <a:pt x="583692" y="75286"/>
                </a:moveTo>
                <a:lnTo>
                  <a:pt x="583692" y="93574"/>
                </a:lnTo>
                <a:lnTo>
                  <a:pt x="637337" y="93574"/>
                </a:lnTo>
                <a:lnTo>
                  <a:pt x="637337" y="75286"/>
                </a:lnTo>
                <a:close/>
                <a:moveTo>
                  <a:pt x="735787" y="70409"/>
                </a:moveTo>
                <a:lnTo>
                  <a:pt x="854964" y="70409"/>
                </a:lnTo>
                <a:lnTo>
                  <a:pt x="854964" y="130150"/>
                </a:lnTo>
                <a:lnTo>
                  <a:pt x="735787" y="130150"/>
                </a:lnTo>
                <a:close/>
                <a:moveTo>
                  <a:pt x="43891" y="61570"/>
                </a:moveTo>
                <a:lnTo>
                  <a:pt x="60350" y="74676"/>
                </a:lnTo>
                <a:lnTo>
                  <a:pt x="16764" y="129540"/>
                </a:lnTo>
                <a:lnTo>
                  <a:pt x="0" y="116129"/>
                </a:lnTo>
                <a:close/>
                <a:moveTo>
                  <a:pt x="415138" y="58827"/>
                </a:moveTo>
                <a:lnTo>
                  <a:pt x="431597" y="72238"/>
                </a:lnTo>
                <a:lnTo>
                  <a:pt x="406298" y="103023"/>
                </a:lnTo>
                <a:lnTo>
                  <a:pt x="389839" y="89307"/>
                </a:lnTo>
                <a:close/>
                <a:moveTo>
                  <a:pt x="264566" y="57912"/>
                </a:moveTo>
                <a:lnTo>
                  <a:pt x="289560" y="89002"/>
                </a:lnTo>
                <a:lnTo>
                  <a:pt x="273101" y="102413"/>
                </a:lnTo>
                <a:lnTo>
                  <a:pt x="247802" y="71019"/>
                </a:lnTo>
                <a:close/>
                <a:moveTo>
                  <a:pt x="583692" y="35052"/>
                </a:moveTo>
                <a:lnTo>
                  <a:pt x="583692" y="53950"/>
                </a:lnTo>
                <a:lnTo>
                  <a:pt x="637337" y="53950"/>
                </a:lnTo>
                <a:lnTo>
                  <a:pt x="637337" y="35052"/>
                </a:lnTo>
                <a:close/>
                <a:moveTo>
                  <a:pt x="562356" y="13716"/>
                </a:moveTo>
                <a:lnTo>
                  <a:pt x="658673" y="13716"/>
                </a:lnTo>
                <a:lnTo>
                  <a:pt x="658673" y="114910"/>
                </a:lnTo>
                <a:lnTo>
                  <a:pt x="562356" y="114910"/>
                </a:lnTo>
                <a:close/>
                <a:moveTo>
                  <a:pt x="496214" y="6096"/>
                </a:moveTo>
                <a:lnTo>
                  <a:pt x="517550" y="6096"/>
                </a:lnTo>
                <a:lnTo>
                  <a:pt x="517550" y="63094"/>
                </a:lnTo>
                <a:lnTo>
                  <a:pt x="541020" y="63094"/>
                </a:lnTo>
                <a:lnTo>
                  <a:pt x="541020" y="84430"/>
                </a:lnTo>
                <a:lnTo>
                  <a:pt x="517550" y="84430"/>
                </a:lnTo>
                <a:lnTo>
                  <a:pt x="517550" y="148438"/>
                </a:lnTo>
                <a:lnTo>
                  <a:pt x="538582" y="142037"/>
                </a:lnTo>
                <a:lnTo>
                  <a:pt x="544678" y="162459"/>
                </a:lnTo>
                <a:lnTo>
                  <a:pt x="517550" y="170688"/>
                </a:lnTo>
                <a:lnTo>
                  <a:pt x="517550" y="271882"/>
                </a:lnTo>
                <a:lnTo>
                  <a:pt x="496214" y="271882"/>
                </a:lnTo>
                <a:lnTo>
                  <a:pt x="496214" y="177394"/>
                </a:lnTo>
                <a:lnTo>
                  <a:pt x="470916" y="185014"/>
                </a:lnTo>
                <a:lnTo>
                  <a:pt x="464820" y="164592"/>
                </a:lnTo>
                <a:lnTo>
                  <a:pt x="496214" y="155144"/>
                </a:lnTo>
                <a:lnTo>
                  <a:pt x="496214" y="84430"/>
                </a:lnTo>
                <a:lnTo>
                  <a:pt x="470611" y="84430"/>
                </a:lnTo>
                <a:lnTo>
                  <a:pt x="470611" y="63094"/>
                </a:lnTo>
                <a:lnTo>
                  <a:pt x="496214" y="63094"/>
                </a:lnTo>
                <a:close/>
                <a:moveTo>
                  <a:pt x="331622" y="1220"/>
                </a:moveTo>
                <a:lnTo>
                  <a:pt x="352958" y="1220"/>
                </a:lnTo>
                <a:lnTo>
                  <a:pt x="352958" y="28347"/>
                </a:lnTo>
                <a:lnTo>
                  <a:pt x="436169" y="28347"/>
                </a:lnTo>
                <a:lnTo>
                  <a:pt x="436169" y="49683"/>
                </a:lnTo>
                <a:lnTo>
                  <a:pt x="346862" y="49683"/>
                </a:lnTo>
                <a:lnTo>
                  <a:pt x="326136" y="86259"/>
                </a:lnTo>
                <a:lnTo>
                  <a:pt x="342900" y="99670"/>
                </a:lnTo>
                <a:lnTo>
                  <a:pt x="361798" y="67361"/>
                </a:lnTo>
                <a:lnTo>
                  <a:pt x="380390" y="78334"/>
                </a:lnTo>
                <a:lnTo>
                  <a:pt x="340462" y="146609"/>
                </a:lnTo>
                <a:lnTo>
                  <a:pt x="367894" y="146609"/>
                </a:lnTo>
                <a:lnTo>
                  <a:pt x="367894" y="127407"/>
                </a:lnTo>
                <a:lnTo>
                  <a:pt x="380695" y="127407"/>
                </a:lnTo>
                <a:lnTo>
                  <a:pt x="375818" y="122530"/>
                </a:lnTo>
                <a:lnTo>
                  <a:pt x="391058" y="107595"/>
                </a:lnTo>
                <a:lnTo>
                  <a:pt x="441350" y="157887"/>
                </a:lnTo>
                <a:lnTo>
                  <a:pt x="426415" y="173127"/>
                </a:lnTo>
                <a:lnTo>
                  <a:pt x="389230" y="135941"/>
                </a:lnTo>
                <a:lnTo>
                  <a:pt x="389230" y="167945"/>
                </a:lnTo>
                <a:lnTo>
                  <a:pt x="289560" y="167945"/>
                </a:lnTo>
                <a:lnTo>
                  <a:pt x="289560" y="146609"/>
                </a:lnTo>
                <a:lnTo>
                  <a:pt x="315468" y="146609"/>
                </a:lnTo>
                <a:lnTo>
                  <a:pt x="331927" y="118263"/>
                </a:lnTo>
                <a:lnTo>
                  <a:pt x="298399" y="91745"/>
                </a:lnTo>
                <a:lnTo>
                  <a:pt x="322174" y="49683"/>
                </a:lnTo>
                <a:lnTo>
                  <a:pt x="245364" y="49683"/>
                </a:lnTo>
                <a:lnTo>
                  <a:pt x="245364" y="28347"/>
                </a:lnTo>
                <a:lnTo>
                  <a:pt x="331622" y="28347"/>
                </a:lnTo>
                <a:close/>
                <a:moveTo>
                  <a:pt x="786079" y="915"/>
                </a:moveTo>
                <a:lnTo>
                  <a:pt x="807415" y="915"/>
                </a:lnTo>
                <a:lnTo>
                  <a:pt x="807415" y="28956"/>
                </a:lnTo>
                <a:lnTo>
                  <a:pt x="892454" y="28956"/>
                </a:lnTo>
                <a:lnTo>
                  <a:pt x="892454" y="50292"/>
                </a:lnTo>
                <a:lnTo>
                  <a:pt x="699211" y="50292"/>
                </a:lnTo>
                <a:lnTo>
                  <a:pt x="699211" y="28956"/>
                </a:lnTo>
                <a:lnTo>
                  <a:pt x="786079" y="28956"/>
                </a:lnTo>
                <a:close/>
                <a:moveTo>
                  <a:pt x="57912" y="915"/>
                </a:moveTo>
                <a:lnTo>
                  <a:pt x="79248" y="915"/>
                </a:lnTo>
                <a:lnTo>
                  <a:pt x="79248" y="34138"/>
                </a:lnTo>
                <a:lnTo>
                  <a:pt x="128930" y="34138"/>
                </a:lnTo>
                <a:lnTo>
                  <a:pt x="128930" y="55474"/>
                </a:lnTo>
                <a:lnTo>
                  <a:pt x="8839" y="55474"/>
                </a:lnTo>
                <a:lnTo>
                  <a:pt x="8839" y="34138"/>
                </a:lnTo>
                <a:lnTo>
                  <a:pt x="57912" y="34138"/>
                </a:lnTo>
                <a:close/>
                <a:moveTo>
                  <a:pt x="157277" y="0"/>
                </a:moveTo>
                <a:lnTo>
                  <a:pt x="177698" y="6401"/>
                </a:lnTo>
                <a:lnTo>
                  <a:pt x="160934" y="61265"/>
                </a:lnTo>
                <a:lnTo>
                  <a:pt x="219761" y="61265"/>
                </a:lnTo>
                <a:lnTo>
                  <a:pt x="219761" y="82601"/>
                </a:lnTo>
                <a:lnTo>
                  <a:pt x="204216" y="82601"/>
                </a:lnTo>
                <a:cubicBezTo>
                  <a:pt x="203136" y="100756"/>
                  <a:pt x="200495" y="118701"/>
                  <a:pt x="196291" y="136436"/>
                </a:cubicBezTo>
                <a:cubicBezTo>
                  <a:pt x="192088" y="154172"/>
                  <a:pt x="186398" y="171584"/>
                  <a:pt x="179222" y="188672"/>
                </a:cubicBezTo>
                <a:cubicBezTo>
                  <a:pt x="185388" y="201638"/>
                  <a:pt x="191802" y="213424"/>
                  <a:pt x="198463" y="224028"/>
                </a:cubicBezTo>
                <a:cubicBezTo>
                  <a:pt x="205124" y="234633"/>
                  <a:pt x="211614" y="243980"/>
                  <a:pt x="217932" y="252070"/>
                </a:cubicBezTo>
                <a:lnTo>
                  <a:pt x="201168" y="264872"/>
                </a:lnTo>
                <a:cubicBezTo>
                  <a:pt x="195802" y="258020"/>
                  <a:pt x="190303" y="250311"/>
                  <a:pt x="184671" y="241745"/>
                </a:cubicBezTo>
                <a:cubicBezTo>
                  <a:pt x="179038" y="233179"/>
                  <a:pt x="173463" y="223717"/>
                  <a:pt x="167945" y="213360"/>
                </a:cubicBezTo>
                <a:cubicBezTo>
                  <a:pt x="162903" y="223260"/>
                  <a:pt x="157366" y="232950"/>
                  <a:pt x="151333" y="242431"/>
                </a:cubicBezTo>
                <a:cubicBezTo>
                  <a:pt x="145301" y="251911"/>
                  <a:pt x="138849" y="261220"/>
                  <a:pt x="131978" y="270358"/>
                </a:cubicBezTo>
                <a:lnTo>
                  <a:pt x="114910" y="257556"/>
                </a:lnTo>
                <a:cubicBezTo>
                  <a:pt x="123139" y="246717"/>
                  <a:pt x="130683" y="235554"/>
                  <a:pt x="137541" y="224066"/>
                </a:cubicBezTo>
                <a:cubicBezTo>
                  <a:pt x="144399" y="212579"/>
                  <a:pt x="150571" y="200883"/>
                  <a:pt x="156058" y="188976"/>
                </a:cubicBezTo>
                <a:cubicBezTo>
                  <a:pt x="148996" y="173127"/>
                  <a:pt x="143002" y="155753"/>
                  <a:pt x="138074" y="136856"/>
                </a:cubicBezTo>
                <a:lnTo>
                  <a:pt x="132893" y="153924"/>
                </a:lnTo>
                <a:lnTo>
                  <a:pt x="112471" y="147524"/>
                </a:lnTo>
                <a:lnTo>
                  <a:pt x="124968" y="106376"/>
                </a:lnTo>
                <a:lnTo>
                  <a:pt x="108204" y="118872"/>
                </a:lnTo>
                <a:lnTo>
                  <a:pt x="74066" y="74372"/>
                </a:lnTo>
                <a:lnTo>
                  <a:pt x="91135" y="61570"/>
                </a:lnTo>
                <a:lnTo>
                  <a:pt x="124968" y="1057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37" name="PA_文本框 36">
            <a:extLst>
              <a:ext uri="{FF2B5EF4-FFF2-40B4-BE49-F238E27FC236}">
                <a16:creationId xmlns:a16="http://schemas.microsoft.com/office/drawing/2014/main" xmlns="" id="{F69C029C-482E-48BD-A5A1-8E5AB71A7524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425560" y="4539375"/>
            <a:ext cx="890930" cy="273101"/>
          </a:xfrm>
          <a:custGeom>
            <a:avLst/>
            <a:gdLst/>
            <a:ahLst/>
            <a:cxnLst/>
            <a:rect l="l" t="t" r="r" b="b"/>
            <a:pathLst>
              <a:path w="890930" h="273101">
                <a:moveTo>
                  <a:pt x="865937" y="149657"/>
                </a:moveTo>
                <a:lnTo>
                  <a:pt x="880567" y="165201"/>
                </a:lnTo>
                <a:cubicBezTo>
                  <a:pt x="862426" y="182163"/>
                  <a:pt x="844047" y="197448"/>
                  <a:pt x="825432" y="211057"/>
                </a:cubicBezTo>
                <a:cubicBezTo>
                  <a:pt x="806817" y="224666"/>
                  <a:pt x="788913" y="236632"/>
                  <a:pt x="771720" y="246956"/>
                </a:cubicBezTo>
                <a:cubicBezTo>
                  <a:pt x="754527" y="257279"/>
                  <a:pt x="738993" y="265994"/>
                  <a:pt x="725119" y="273101"/>
                </a:cubicBezTo>
                <a:lnTo>
                  <a:pt x="715365" y="253898"/>
                </a:lnTo>
                <a:cubicBezTo>
                  <a:pt x="728829" y="247091"/>
                  <a:pt x="743896" y="238692"/>
                  <a:pt x="760566" y="228701"/>
                </a:cubicBezTo>
                <a:cubicBezTo>
                  <a:pt x="777236" y="218711"/>
                  <a:pt x="794583" y="207128"/>
                  <a:pt x="812608" y="193954"/>
                </a:cubicBezTo>
                <a:cubicBezTo>
                  <a:pt x="830633" y="180780"/>
                  <a:pt x="848409" y="166014"/>
                  <a:pt x="865937" y="149657"/>
                </a:cubicBezTo>
                <a:close/>
                <a:moveTo>
                  <a:pt x="468477" y="148437"/>
                </a:moveTo>
                <a:lnTo>
                  <a:pt x="509625" y="148742"/>
                </a:lnTo>
                <a:lnTo>
                  <a:pt x="509625" y="203301"/>
                </a:lnTo>
                <a:cubicBezTo>
                  <a:pt x="509632" y="208527"/>
                  <a:pt x="510457" y="213392"/>
                  <a:pt x="512102" y="217894"/>
                </a:cubicBezTo>
                <a:cubicBezTo>
                  <a:pt x="513747" y="222396"/>
                  <a:pt x="516172" y="226269"/>
                  <a:pt x="519379" y="229514"/>
                </a:cubicBezTo>
                <a:cubicBezTo>
                  <a:pt x="523056" y="233026"/>
                  <a:pt x="527513" y="235680"/>
                  <a:pt x="532752" y="237477"/>
                </a:cubicBezTo>
                <a:cubicBezTo>
                  <a:pt x="537991" y="239274"/>
                  <a:pt x="543896" y="240176"/>
                  <a:pt x="550469" y="240182"/>
                </a:cubicBezTo>
                <a:lnTo>
                  <a:pt x="669341" y="240182"/>
                </a:lnTo>
                <a:lnTo>
                  <a:pt x="669341" y="261518"/>
                </a:lnTo>
                <a:lnTo>
                  <a:pt x="549859" y="261518"/>
                </a:lnTo>
                <a:cubicBezTo>
                  <a:pt x="540518" y="261512"/>
                  <a:pt x="531996" y="260077"/>
                  <a:pt x="524294" y="257213"/>
                </a:cubicBezTo>
                <a:cubicBezTo>
                  <a:pt x="516591" y="254349"/>
                  <a:pt x="509975" y="250095"/>
                  <a:pt x="504444" y="244449"/>
                </a:cubicBezTo>
                <a:cubicBezTo>
                  <a:pt x="503364" y="243389"/>
                  <a:pt x="502323" y="242309"/>
                  <a:pt x="501320" y="241211"/>
                </a:cubicBezTo>
                <a:cubicBezTo>
                  <a:pt x="500316" y="240112"/>
                  <a:pt x="499427" y="238957"/>
                  <a:pt x="498653" y="237744"/>
                </a:cubicBezTo>
                <a:lnTo>
                  <a:pt x="477012" y="258775"/>
                </a:lnTo>
                <a:lnTo>
                  <a:pt x="462077" y="243535"/>
                </a:lnTo>
                <a:lnTo>
                  <a:pt x="489509" y="216713"/>
                </a:lnTo>
                <a:cubicBezTo>
                  <a:pt x="489039" y="214579"/>
                  <a:pt x="488683" y="212369"/>
                  <a:pt x="488442" y="210083"/>
                </a:cubicBezTo>
                <a:cubicBezTo>
                  <a:pt x="488201" y="207797"/>
                  <a:pt x="488150" y="205435"/>
                  <a:pt x="488289" y="202997"/>
                </a:cubicBezTo>
                <a:lnTo>
                  <a:pt x="488289" y="170078"/>
                </a:lnTo>
                <a:lnTo>
                  <a:pt x="468477" y="169773"/>
                </a:lnTo>
                <a:close/>
                <a:moveTo>
                  <a:pt x="750417" y="147218"/>
                </a:moveTo>
                <a:lnTo>
                  <a:pt x="763219" y="164287"/>
                </a:lnTo>
                <a:lnTo>
                  <a:pt x="717194" y="198425"/>
                </a:lnTo>
                <a:lnTo>
                  <a:pt x="704393" y="181356"/>
                </a:lnTo>
                <a:close/>
                <a:moveTo>
                  <a:pt x="79248" y="128625"/>
                </a:moveTo>
                <a:lnTo>
                  <a:pt x="186537" y="128625"/>
                </a:lnTo>
                <a:lnTo>
                  <a:pt x="185623" y="139903"/>
                </a:lnTo>
                <a:cubicBezTo>
                  <a:pt x="184226" y="154464"/>
                  <a:pt x="180314" y="168472"/>
                  <a:pt x="173888" y="181927"/>
                </a:cubicBezTo>
                <a:cubicBezTo>
                  <a:pt x="167462" y="195383"/>
                  <a:pt x="159588" y="207791"/>
                  <a:pt x="150266" y="219151"/>
                </a:cubicBezTo>
                <a:cubicBezTo>
                  <a:pt x="157302" y="225469"/>
                  <a:pt x="164719" y="231121"/>
                  <a:pt x="172517" y="236106"/>
                </a:cubicBezTo>
                <a:cubicBezTo>
                  <a:pt x="180314" y="241090"/>
                  <a:pt x="188341" y="244989"/>
                  <a:pt x="196596" y="247802"/>
                </a:cubicBezTo>
                <a:lnTo>
                  <a:pt x="189890" y="268224"/>
                </a:lnTo>
                <a:cubicBezTo>
                  <a:pt x="179794" y="264649"/>
                  <a:pt x="170193" y="259988"/>
                  <a:pt x="161087" y="254241"/>
                </a:cubicBezTo>
                <a:cubicBezTo>
                  <a:pt x="151981" y="248494"/>
                  <a:pt x="143599" y="242081"/>
                  <a:pt x="135941" y="235001"/>
                </a:cubicBezTo>
                <a:cubicBezTo>
                  <a:pt x="128568" y="242195"/>
                  <a:pt x="121215" y="248456"/>
                  <a:pt x="113881" y="253784"/>
                </a:cubicBezTo>
                <a:cubicBezTo>
                  <a:pt x="106547" y="259112"/>
                  <a:pt x="99574" y="263315"/>
                  <a:pt x="92964" y="266395"/>
                </a:cubicBezTo>
                <a:lnTo>
                  <a:pt x="84125" y="246888"/>
                </a:lnTo>
                <a:cubicBezTo>
                  <a:pt x="89668" y="244399"/>
                  <a:pt x="95574" y="240843"/>
                  <a:pt x="101841" y="236220"/>
                </a:cubicBezTo>
                <a:cubicBezTo>
                  <a:pt x="108109" y="231597"/>
                  <a:pt x="114395" y="226212"/>
                  <a:pt x="120701" y="220065"/>
                </a:cubicBezTo>
                <a:cubicBezTo>
                  <a:pt x="114122" y="212534"/>
                  <a:pt x="108382" y="205194"/>
                  <a:pt x="103479" y="198044"/>
                </a:cubicBezTo>
                <a:cubicBezTo>
                  <a:pt x="98577" y="190894"/>
                  <a:pt x="94666" y="184315"/>
                  <a:pt x="91745" y="178308"/>
                </a:cubicBezTo>
                <a:lnTo>
                  <a:pt x="110947" y="168859"/>
                </a:lnTo>
                <a:cubicBezTo>
                  <a:pt x="113716" y="174377"/>
                  <a:pt x="117170" y="180105"/>
                  <a:pt x="121310" y="186042"/>
                </a:cubicBezTo>
                <a:cubicBezTo>
                  <a:pt x="125450" y="191979"/>
                  <a:pt x="130124" y="197936"/>
                  <a:pt x="135331" y="203911"/>
                </a:cubicBezTo>
                <a:cubicBezTo>
                  <a:pt x="141662" y="195796"/>
                  <a:pt x="147212" y="187185"/>
                  <a:pt x="151981" y="178079"/>
                </a:cubicBezTo>
                <a:cubicBezTo>
                  <a:pt x="156750" y="168973"/>
                  <a:pt x="160242" y="159601"/>
                  <a:pt x="162458" y="149961"/>
                </a:cubicBezTo>
                <a:lnTo>
                  <a:pt x="79248" y="149961"/>
                </a:lnTo>
                <a:close/>
                <a:moveTo>
                  <a:pt x="0" y="92049"/>
                </a:moveTo>
                <a:lnTo>
                  <a:pt x="55778" y="92049"/>
                </a:lnTo>
                <a:lnTo>
                  <a:pt x="55778" y="214579"/>
                </a:lnTo>
                <a:lnTo>
                  <a:pt x="75590" y="202997"/>
                </a:lnTo>
                <a:lnTo>
                  <a:pt x="86258" y="221285"/>
                </a:lnTo>
                <a:lnTo>
                  <a:pt x="19202" y="259994"/>
                </a:lnTo>
                <a:lnTo>
                  <a:pt x="8534" y="241706"/>
                </a:lnTo>
                <a:lnTo>
                  <a:pt x="34442" y="226771"/>
                </a:lnTo>
                <a:lnTo>
                  <a:pt x="34442" y="113385"/>
                </a:lnTo>
                <a:lnTo>
                  <a:pt x="0" y="113385"/>
                </a:lnTo>
                <a:close/>
                <a:moveTo>
                  <a:pt x="229209" y="88697"/>
                </a:moveTo>
                <a:lnTo>
                  <a:pt x="285293" y="88697"/>
                </a:lnTo>
                <a:lnTo>
                  <a:pt x="285293" y="213969"/>
                </a:lnTo>
                <a:lnTo>
                  <a:pt x="317601" y="197510"/>
                </a:lnTo>
                <a:lnTo>
                  <a:pt x="327355" y="216408"/>
                </a:lnTo>
                <a:lnTo>
                  <a:pt x="248107" y="256946"/>
                </a:lnTo>
                <a:lnTo>
                  <a:pt x="238353" y="237744"/>
                </a:lnTo>
                <a:lnTo>
                  <a:pt x="263957" y="224942"/>
                </a:lnTo>
                <a:lnTo>
                  <a:pt x="263957" y="110033"/>
                </a:lnTo>
                <a:lnTo>
                  <a:pt x="229209" y="110033"/>
                </a:lnTo>
                <a:close/>
                <a:moveTo>
                  <a:pt x="578815" y="74981"/>
                </a:moveTo>
                <a:lnTo>
                  <a:pt x="578815" y="130454"/>
                </a:lnTo>
                <a:lnTo>
                  <a:pt x="611733" y="130454"/>
                </a:lnTo>
                <a:lnTo>
                  <a:pt x="611733" y="74981"/>
                </a:lnTo>
                <a:close/>
                <a:moveTo>
                  <a:pt x="482498" y="74981"/>
                </a:moveTo>
                <a:lnTo>
                  <a:pt x="503834" y="74981"/>
                </a:lnTo>
                <a:lnTo>
                  <a:pt x="503834" y="121310"/>
                </a:lnTo>
                <a:lnTo>
                  <a:pt x="482498" y="121310"/>
                </a:lnTo>
                <a:close/>
                <a:moveTo>
                  <a:pt x="89916" y="18288"/>
                </a:moveTo>
                <a:lnTo>
                  <a:pt x="174650" y="18288"/>
                </a:lnTo>
                <a:lnTo>
                  <a:pt x="174650" y="78638"/>
                </a:lnTo>
                <a:lnTo>
                  <a:pt x="204216" y="78638"/>
                </a:lnTo>
                <a:lnTo>
                  <a:pt x="204216" y="99974"/>
                </a:lnTo>
                <a:lnTo>
                  <a:pt x="153314" y="99974"/>
                </a:lnTo>
                <a:lnTo>
                  <a:pt x="153314" y="39624"/>
                </a:lnTo>
                <a:lnTo>
                  <a:pt x="111252" y="39624"/>
                </a:lnTo>
                <a:lnTo>
                  <a:pt x="111252" y="108204"/>
                </a:lnTo>
                <a:lnTo>
                  <a:pt x="89916" y="108204"/>
                </a:lnTo>
                <a:close/>
                <a:moveTo>
                  <a:pt x="24689" y="15545"/>
                </a:moveTo>
                <a:lnTo>
                  <a:pt x="46025" y="15545"/>
                </a:lnTo>
                <a:lnTo>
                  <a:pt x="46025" y="62179"/>
                </a:lnTo>
                <a:lnTo>
                  <a:pt x="24689" y="62179"/>
                </a:lnTo>
                <a:close/>
                <a:moveTo>
                  <a:pt x="254508" y="12192"/>
                </a:moveTo>
                <a:lnTo>
                  <a:pt x="275844" y="12192"/>
                </a:lnTo>
                <a:lnTo>
                  <a:pt x="275844" y="58826"/>
                </a:lnTo>
                <a:lnTo>
                  <a:pt x="254508" y="58826"/>
                </a:lnTo>
                <a:close/>
                <a:moveTo>
                  <a:pt x="482803" y="11887"/>
                </a:moveTo>
                <a:lnTo>
                  <a:pt x="504139" y="11887"/>
                </a:lnTo>
                <a:lnTo>
                  <a:pt x="504139" y="58521"/>
                </a:lnTo>
                <a:lnTo>
                  <a:pt x="482803" y="58521"/>
                </a:lnTo>
                <a:close/>
                <a:moveTo>
                  <a:pt x="557479" y="5791"/>
                </a:moveTo>
                <a:lnTo>
                  <a:pt x="578815" y="5791"/>
                </a:lnTo>
                <a:lnTo>
                  <a:pt x="578815" y="53645"/>
                </a:lnTo>
                <a:lnTo>
                  <a:pt x="611733" y="53645"/>
                </a:lnTo>
                <a:lnTo>
                  <a:pt x="611733" y="5791"/>
                </a:lnTo>
                <a:lnTo>
                  <a:pt x="633069" y="5791"/>
                </a:lnTo>
                <a:lnTo>
                  <a:pt x="633069" y="53645"/>
                </a:lnTo>
                <a:lnTo>
                  <a:pt x="662330" y="53645"/>
                </a:lnTo>
                <a:lnTo>
                  <a:pt x="662330" y="74981"/>
                </a:lnTo>
                <a:lnTo>
                  <a:pt x="633069" y="74981"/>
                </a:lnTo>
                <a:lnTo>
                  <a:pt x="633069" y="130454"/>
                </a:lnTo>
                <a:lnTo>
                  <a:pt x="665073" y="130454"/>
                </a:lnTo>
                <a:lnTo>
                  <a:pt x="665073" y="151790"/>
                </a:lnTo>
                <a:lnTo>
                  <a:pt x="633069" y="151790"/>
                </a:lnTo>
                <a:lnTo>
                  <a:pt x="633069" y="221589"/>
                </a:lnTo>
                <a:lnTo>
                  <a:pt x="611733" y="221589"/>
                </a:lnTo>
                <a:lnTo>
                  <a:pt x="611733" y="151790"/>
                </a:lnTo>
                <a:lnTo>
                  <a:pt x="578205" y="151790"/>
                </a:lnTo>
                <a:cubicBezTo>
                  <a:pt x="577430" y="159730"/>
                  <a:pt x="576271" y="168709"/>
                  <a:pt x="574728" y="178726"/>
                </a:cubicBezTo>
                <a:cubicBezTo>
                  <a:pt x="573186" y="188743"/>
                  <a:pt x="571643" y="197879"/>
                  <a:pt x="570100" y="206135"/>
                </a:cubicBezTo>
                <a:cubicBezTo>
                  <a:pt x="568557" y="214391"/>
                  <a:pt x="567398" y="219847"/>
                  <a:pt x="566623" y="222504"/>
                </a:cubicBezTo>
                <a:lnTo>
                  <a:pt x="546201" y="215493"/>
                </a:lnTo>
                <a:cubicBezTo>
                  <a:pt x="546866" y="213561"/>
                  <a:pt x="547874" y="208891"/>
                  <a:pt x="549227" y="201484"/>
                </a:cubicBezTo>
                <a:cubicBezTo>
                  <a:pt x="550580" y="194077"/>
                  <a:pt x="551949" y="185772"/>
                  <a:pt x="553336" y="176569"/>
                </a:cubicBezTo>
                <a:cubicBezTo>
                  <a:pt x="554723" y="167367"/>
                  <a:pt x="555799" y="159107"/>
                  <a:pt x="556565" y="151790"/>
                </a:cubicBezTo>
                <a:lnTo>
                  <a:pt x="524256" y="151790"/>
                </a:lnTo>
                <a:lnTo>
                  <a:pt x="524256" y="130454"/>
                </a:lnTo>
                <a:lnTo>
                  <a:pt x="557479" y="130454"/>
                </a:lnTo>
                <a:lnTo>
                  <a:pt x="557479" y="74981"/>
                </a:lnTo>
                <a:lnTo>
                  <a:pt x="525170" y="74981"/>
                </a:lnTo>
                <a:lnTo>
                  <a:pt x="525170" y="53645"/>
                </a:lnTo>
                <a:lnTo>
                  <a:pt x="557479" y="53645"/>
                </a:lnTo>
                <a:close/>
                <a:moveTo>
                  <a:pt x="793089" y="609"/>
                </a:moveTo>
                <a:lnTo>
                  <a:pt x="814425" y="609"/>
                </a:lnTo>
                <a:lnTo>
                  <a:pt x="814425" y="40843"/>
                </a:lnTo>
                <a:lnTo>
                  <a:pt x="870509" y="40843"/>
                </a:lnTo>
                <a:lnTo>
                  <a:pt x="870509" y="62179"/>
                </a:lnTo>
                <a:lnTo>
                  <a:pt x="814425" y="62179"/>
                </a:lnTo>
                <a:lnTo>
                  <a:pt x="814425" y="102413"/>
                </a:lnTo>
                <a:lnTo>
                  <a:pt x="890930" y="102413"/>
                </a:lnTo>
                <a:lnTo>
                  <a:pt x="890930" y="123749"/>
                </a:lnTo>
                <a:lnTo>
                  <a:pt x="814425" y="123749"/>
                </a:lnTo>
                <a:lnTo>
                  <a:pt x="814425" y="191109"/>
                </a:lnTo>
                <a:lnTo>
                  <a:pt x="793089" y="191109"/>
                </a:lnTo>
                <a:lnTo>
                  <a:pt x="793089" y="123749"/>
                </a:lnTo>
                <a:lnTo>
                  <a:pt x="694944" y="123749"/>
                </a:lnTo>
                <a:lnTo>
                  <a:pt x="695249" y="102413"/>
                </a:lnTo>
                <a:lnTo>
                  <a:pt x="735177" y="102413"/>
                </a:lnTo>
                <a:lnTo>
                  <a:pt x="735177" y="31089"/>
                </a:lnTo>
                <a:lnTo>
                  <a:pt x="756513" y="31089"/>
                </a:lnTo>
                <a:lnTo>
                  <a:pt x="756513" y="102413"/>
                </a:lnTo>
                <a:lnTo>
                  <a:pt x="793089" y="102413"/>
                </a:lnTo>
                <a:close/>
                <a:moveTo>
                  <a:pt x="364236" y="0"/>
                </a:moveTo>
                <a:lnTo>
                  <a:pt x="385572" y="0"/>
                </a:lnTo>
                <a:lnTo>
                  <a:pt x="385572" y="96621"/>
                </a:lnTo>
                <a:lnTo>
                  <a:pt x="442874" y="96621"/>
                </a:lnTo>
                <a:lnTo>
                  <a:pt x="442874" y="117957"/>
                </a:lnTo>
                <a:lnTo>
                  <a:pt x="385572" y="117957"/>
                </a:lnTo>
                <a:lnTo>
                  <a:pt x="385572" y="270357"/>
                </a:lnTo>
                <a:lnTo>
                  <a:pt x="364236" y="270357"/>
                </a:lnTo>
                <a:lnTo>
                  <a:pt x="364236" y="117957"/>
                </a:lnTo>
                <a:lnTo>
                  <a:pt x="306933" y="117957"/>
                </a:lnTo>
                <a:lnTo>
                  <a:pt x="306933" y="96621"/>
                </a:lnTo>
                <a:lnTo>
                  <a:pt x="364236" y="966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38" name="PA_文本框 37">
            <a:extLst>
              <a:ext uri="{FF2B5EF4-FFF2-40B4-BE49-F238E27FC236}">
                <a16:creationId xmlns:a16="http://schemas.microsoft.com/office/drawing/2014/main" xmlns="" id="{96D971F1-7BDA-4696-9D4D-FEA19422233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025844" y="3782158"/>
            <a:ext cx="1585874" cy="272491"/>
          </a:xfrm>
          <a:custGeom>
            <a:avLst/>
            <a:gdLst/>
            <a:ahLst/>
            <a:cxnLst/>
            <a:rect l="l" t="t" r="r" b="b"/>
            <a:pathLst>
              <a:path w="1585874" h="272491">
                <a:moveTo>
                  <a:pt x="143560" y="181356"/>
                </a:moveTo>
                <a:lnTo>
                  <a:pt x="143560" y="232562"/>
                </a:lnTo>
                <a:lnTo>
                  <a:pt x="180746" y="232562"/>
                </a:lnTo>
                <a:lnTo>
                  <a:pt x="180746" y="181356"/>
                </a:lnTo>
                <a:close/>
                <a:moveTo>
                  <a:pt x="733653" y="177393"/>
                </a:moveTo>
                <a:lnTo>
                  <a:pt x="733653" y="200558"/>
                </a:lnTo>
                <a:lnTo>
                  <a:pt x="771753" y="200558"/>
                </a:lnTo>
                <a:lnTo>
                  <a:pt x="771753" y="177393"/>
                </a:lnTo>
                <a:close/>
                <a:moveTo>
                  <a:pt x="954328" y="162458"/>
                </a:moveTo>
                <a:lnTo>
                  <a:pt x="954328" y="238963"/>
                </a:lnTo>
                <a:lnTo>
                  <a:pt x="981151" y="238963"/>
                </a:lnTo>
                <a:lnTo>
                  <a:pt x="981151" y="162458"/>
                </a:lnTo>
                <a:close/>
                <a:moveTo>
                  <a:pt x="816559" y="143256"/>
                </a:moveTo>
                <a:lnTo>
                  <a:pt x="837895" y="143256"/>
                </a:lnTo>
                <a:lnTo>
                  <a:pt x="837895" y="179832"/>
                </a:lnTo>
                <a:lnTo>
                  <a:pt x="891844" y="179832"/>
                </a:lnTo>
                <a:lnTo>
                  <a:pt x="891844" y="201168"/>
                </a:lnTo>
                <a:lnTo>
                  <a:pt x="837895" y="201168"/>
                </a:lnTo>
                <a:lnTo>
                  <a:pt x="837895" y="243535"/>
                </a:lnTo>
                <a:lnTo>
                  <a:pt x="892759" y="243535"/>
                </a:lnTo>
                <a:lnTo>
                  <a:pt x="892759" y="264871"/>
                </a:lnTo>
                <a:lnTo>
                  <a:pt x="816559" y="264871"/>
                </a:lnTo>
                <a:close/>
                <a:moveTo>
                  <a:pt x="1330452" y="135331"/>
                </a:moveTo>
                <a:lnTo>
                  <a:pt x="1331366" y="156667"/>
                </a:lnTo>
                <a:lnTo>
                  <a:pt x="1263700" y="159105"/>
                </a:lnTo>
                <a:lnTo>
                  <a:pt x="1263700" y="173736"/>
                </a:lnTo>
                <a:lnTo>
                  <a:pt x="1344777" y="173736"/>
                </a:lnTo>
                <a:lnTo>
                  <a:pt x="1344777" y="195072"/>
                </a:lnTo>
                <a:lnTo>
                  <a:pt x="1263700" y="195072"/>
                </a:lnTo>
                <a:lnTo>
                  <a:pt x="1263700" y="210007"/>
                </a:lnTo>
                <a:lnTo>
                  <a:pt x="1352397" y="210007"/>
                </a:lnTo>
                <a:lnTo>
                  <a:pt x="1352397" y="231343"/>
                </a:lnTo>
                <a:lnTo>
                  <a:pt x="1263700" y="231343"/>
                </a:lnTo>
                <a:lnTo>
                  <a:pt x="1263700" y="271881"/>
                </a:lnTo>
                <a:lnTo>
                  <a:pt x="1242364" y="271881"/>
                </a:lnTo>
                <a:lnTo>
                  <a:pt x="1242364" y="231343"/>
                </a:lnTo>
                <a:lnTo>
                  <a:pt x="1154582" y="231343"/>
                </a:lnTo>
                <a:lnTo>
                  <a:pt x="1154582" y="210007"/>
                </a:lnTo>
                <a:lnTo>
                  <a:pt x="1242364" y="210007"/>
                </a:lnTo>
                <a:lnTo>
                  <a:pt x="1242364" y="195072"/>
                </a:lnTo>
                <a:lnTo>
                  <a:pt x="1162507" y="195072"/>
                </a:lnTo>
                <a:lnTo>
                  <a:pt x="1162507" y="173736"/>
                </a:lnTo>
                <a:lnTo>
                  <a:pt x="1242364" y="173736"/>
                </a:lnTo>
                <a:lnTo>
                  <a:pt x="1242364" y="159715"/>
                </a:lnTo>
                <a:lnTo>
                  <a:pt x="1173175" y="162153"/>
                </a:lnTo>
                <a:lnTo>
                  <a:pt x="1172565" y="140817"/>
                </a:lnTo>
                <a:close/>
                <a:moveTo>
                  <a:pt x="1038148" y="134112"/>
                </a:moveTo>
                <a:lnTo>
                  <a:pt x="1059484" y="134112"/>
                </a:lnTo>
                <a:lnTo>
                  <a:pt x="1059484" y="177393"/>
                </a:lnTo>
                <a:lnTo>
                  <a:pt x="1038148" y="177393"/>
                </a:lnTo>
                <a:close/>
                <a:moveTo>
                  <a:pt x="733653" y="131369"/>
                </a:moveTo>
                <a:lnTo>
                  <a:pt x="733653" y="156057"/>
                </a:lnTo>
                <a:lnTo>
                  <a:pt x="771753" y="156057"/>
                </a:lnTo>
                <a:lnTo>
                  <a:pt x="771753" y="131369"/>
                </a:lnTo>
                <a:close/>
                <a:moveTo>
                  <a:pt x="143560" y="113385"/>
                </a:moveTo>
                <a:lnTo>
                  <a:pt x="143560" y="160020"/>
                </a:lnTo>
                <a:lnTo>
                  <a:pt x="180746" y="160020"/>
                </a:lnTo>
                <a:lnTo>
                  <a:pt x="180746" y="113385"/>
                </a:lnTo>
                <a:close/>
                <a:moveTo>
                  <a:pt x="1499311" y="110642"/>
                </a:moveTo>
                <a:lnTo>
                  <a:pt x="1581911" y="110642"/>
                </a:lnTo>
                <a:lnTo>
                  <a:pt x="1581911" y="131978"/>
                </a:lnTo>
                <a:lnTo>
                  <a:pt x="1541068" y="131978"/>
                </a:lnTo>
                <a:lnTo>
                  <a:pt x="1530095" y="163373"/>
                </a:lnTo>
                <a:lnTo>
                  <a:pt x="1555089" y="163373"/>
                </a:lnTo>
                <a:lnTo>
                  <a:pt x="1548993" y="141732"/>
                </a:lnTo>
                <a:lnTo>
                  <a:pt x="1569720" y="135941"/>
                </a:lnTo>
                <a:lnTo>
                  <a:pt x="1582826" y="184709"/>
                </a:lnTo>
                <a:lnTo>
                  <a:pt x="1551127" y="184709"/>
                </a:lnTo>
                <a:lnTo>
                  <a:pt x="1551127" y="204825"/>
                </a:lnTo>
                <a:lnTo>
                  <a:pt x="1581302" y="204825"/>
                </a:lnTo>
                <a:lnTo>
                  <a:pt x="1581302" y="226161"/>
                </a:lnTo>
                <a:lnTo>
                  <a:pt x="1551127" y="226161"/>
                </a:lnTo>
                <a:lnTo>
                  <a:pt x="1551127" y="244449"/>
                </a:lnTo>
                <a:lnTo>
                  <a:pt x="1585874" y="244449"/>
                </a:lnTo>
                <a:lnTo>
                  <a:pt x="1585874" y="265785"/>
                </a:lnTo>
                <a:lnTo>
                  <a:pt x="1498091" y="265785"/>
                </a:lnTo>
                <a:lnTo>
                  <a:pt x="1498091" y="244449"/>
                </a:lnTo>
                <a:lnTo>
                  <a:pt x="1529791" y="244449"/>
                </a:lnTo>
                <a:lnTo>
                  <a:pt x="1529791" y="226161"/>
                </a:lnTo>
                <a:lnTo>
                  <a:pt x="1501140" y="226161"/>
                </a:lnTo>
                <a:lnTo>
                  <a:pt x="1501140" y="204825"/>
                </a:lnTo>
                <a:lnTo>
                  <a:pt x="1529791" y="204825"/>
                </a:lnTo>
                <a:lnTo>
                  <a:pt x="1529791" y="184709"/>
                </a:lnTo>
                <a:lnTo>
                  <a:pt x="1499920" y="184709"/>
                </a:lnTo>
                <a:lnTo>
                  <a:pt x="1518513" y="131978"/>
                </a:lnTo>
                <a:lnTo>
                  <a:pt x="1499311" y="131978"/>
                </a:lnTo>
                <a:close/>
                <a:moveTo>
                  <a:pt x="712317" y="110033"/>
                </a:moveTo>
                <a:lnTo>
                  <a:pt x="793089" y="110033"/>
                </a:lnTo>
                <a:lnTo>
                  <a:pt x="793089" y="272491"/>
                </a:lnTo>
                <a:lnTo>
                  <a:pt x="771753" y="272491"/>
                </a:lnTo>
                <a:lnTo>
                  <a:pt x="771753" y="221894"/>
                </a:lnTo>
                <a:lnTo>
                  <a:pt x="733653" y="221894"/>
                </a:lnTo>
                <a:lnTo>
                  <a:pt x="733653" y="271881"/>
                </a:lnTo>
                <a:lnTo>
                  <a:pt x="712317" y="271881"/>
                </a:lnTo>
                <a:close/>
                <a:moveTo>
                  <a:pt x="1226515" y="97536"/>
                </a:moveTo>
                <a:lnTo>
                  <a:pt x="1226515" y="106985"/>
                </a:lnTo>
                <a:lnTo>
                  <a:pt x="1280769" y="106985"/>
                </a:lnTo>
                <a:lnTo>
                  <a:pt x="1280769" y="97536"/>
                </a:lnTo>
                <a:close/>
                <a:moveTo>
                  <a:pt x="1205179" y="76200"/>
                </a:moveTo>
                <a:lnTo>
                  <a:pt x="1302105" y="76200"/>
                </a:lnTo>
                <a:lnTo>
                  <a:pt x="1302105" y="128321"/>
                </a:lnTo>
                <a:lnTo>
                  <a:pt x="1205179" y="128321"/>
                </a:lnTo>
                <a:close/>
                <a:moveTo>
                  <a:pt x="954328" y="71018"/>
                </a:moveTo>
                <a:lnTo>
                  <a:pt x="954328" y="141122"/>
                </a:lnTo>
                <a:lnTo>
                  <a:pt x="981151" y="141122"/>
                </a:lnTo>
                <a:lnTo>
                  <a:pt x="981151" y="71018"/>
                </a:lnTo>
                <a:close/>
                <a:moveTo>
                  <a:pt x="143560" y="42062"/>
                </a:moveTo>
                <a:lnTo>
                  <a:pt x="143560" y="92049"/>
                </a:lnTo>
                <a:lnTo>
                  <a:pt x="180746" y="92049"/>
                </a:lnTo>
                <a:lnTo>
                  <a:pt x="180746" y="42062"/>
                </a:lnTo>
                <a:close/>
                <a:moveTo>
                  <a:pt x="1487728" y="39929"/>
                </a:moveTo>
                <a:lnTo>
                  <a:pt x="1487119" y="68580"/>
                </a:lnTo>
                <a:lnTo>
                  <a:pt x="1555089" y="68580"/>
                </a:lnTo>
                <a:lnTo>
                  <a:pt x="1555089" y="39929"/>
                </a:lnTo>
                <a:close/>
                <a:moveTo>
                  <a:pt x="122224" y="20726"/>
                </a:moveTo>
                <a:lnTo>
                  <a:pt x="202082" y="20726"/>
                </a:lnTo>
                <a:lnTo>
                  <a:pt x="202082" y="253898"/>
                </a:lnTo>
                <a:lnTo>
                  <a:pt x="122224" y="253898"/>
                </a:lnTo>
                <a:close/>
                <a:moveTo>
                  <a:pt x="1466697" y="18593"/>
                </a:moveTo>
                <a:lnTo>
                  <a:pt x="1576425" y="18593"/>
                </a:lnTo>
                <a:lnTo>
                  <a:pt x="1576425" y="89916"/>
                </a:lnTo>
                <a:lnTo>
                  <a:pt x="1486509" y="89916"/>
                </a:lnTo>
                <a:lnTo>
                  <a:pt x="1482242" y="272491"/>
                </a:lnTo>
                <a:lnTo>
                  <a:pt x="1460906" y="271881"/>
                </a:lnTo>
                <a:close/>
                <a:moveTo>
                  <a:pt x="815644" y="7010"/>
                </a:moveTo>
                <a:lnTo>
                  <a:pt x="836980" y="7010"/>
                </a:lnTo>
                <a:lnTo>
                  <a:pt x="836980" y="43281"/>
                </a:lnTo>
                <a:lnTo>
                  <a:pt x="891844" y="43281"/>
                </a:lnTo>
                <a:lnTo>
                  <a:pt x="891844" y="64617"/>
                </a:lnTo>
                <a:lnTo>
                  <a:pt x="836980" y="64617"/>
                </a:lnTo>
                <a:lnTo>
                  <a:pt x="836980" y="108204"/>
                </a:lnTo>
                <a:lnTo>
                  <a:pt x="892759" y="108204"/>
                </a:lnTo>
                <a:lnTo>
                  <a:pt x="892759" y="129540"/>
                </a:lnTo>
                <a:lnTo>
                  <a:pt x="815644" y="129540"/>
                </a:lnTo>
                <a:close/>
                <a:moveTo>
                  <a:pt x="1046683" y="4877"/>
                </a:moveTo>
                <a:lnTo>
                  <a:pt x="1066495" y="13106"/>
                </a:lnTo>
                <a:lnTo>
                  <a:pt x="1052169" y="46939"/>
                </a:lnTo>
                <a:lnTo>
                  <a:pt x="1112520" y="46939"/>
                </a:lnTo>
                <a:lnTo>
                  <a:pt x="1112520" y="272491"/>
                </a:lnTo>
                <a:lnTo>
                  <a:pt x="1091184" y="272491"/>
                </a:lnTo>
                <a:lnTo>
                  <a:pt x="1091184" y="68275"/>
                </a:lnTo>
                <a:lnTo>
                  <a:pt x="1043330" y="68275"/>
                </a:lnTo>
                <a:lnTo>
                  <a:pt x="1025956" y="110337"/>
                </a:lnTo>
                <a:lnTo>
                  <a:pt x="1006449" y="102108"/>
                </a:lnTo>
                <a:close/>
                <a:moveTo>
                  <a:pt x="1406042" y="4572"/>
                </a:moveTo>
                <a:lnTo>
                  <a:pt x="1427378" y="4572"/>
                </a:lnTo>
                <a:lnTo>
                  <a:pt x="1427378" y="62484"/>
                </a:lnTo>
                <a:lnTo>
                  <a:pt x="1450848" y="62484"/>
                </a:lnTo>
                <a:lnTo>
                  <a:pt x="1450848" y="83820"/>
                </a:lnTo>
                <a:lnTo>
                  <a:pt x="1427378" y="83820"/>
                </a:lnTo>
                <a:lnTo>
                  <a:pt x="1427378" y="148133"/>
                </a:lnTo>
                <a:lnTo>
                  <a:pt x="1447495" y="141732"/>
                </a:lnTo>
                <a:lnTo>
                  <a:pt x="1453895" y="162153"/>
                </a:lnTo>
                <a:lnTo>
                  <a:pt x="1427378" y="170383"/>
                </a:lnTo>
                <a:lnTo>
                  <a:pt x="1427378" y="272186"/>
                </a:lnTo>
                <a:lnTo>
                  <a:pt x="1406042" y="272186"/>
                </a:lnTo>
                <a:lnTo>
                  <a:pt x="1406042" y="177089"/>
                </a:lnTo>
                <a:lnTo>
                  <a:pt x="1381658" y="184709"/>
                </a:lnTo>
                <a:lnTo>
                  <a:pt x="1375257" y="164592"/>
                </a:lnTo>
                <a:lnTo>
                  <a:pt x="1406042" y="154838"/>
                </a:lnTo>
                <a:lnTo>
                  <a:pt x="1406042" y="83820"/>
                </a:lnTo>
                <a:lnTo>
                  <a:pt x="1380134" y="83820"/>
                </a:lnTo>
                <a:lnTo>
                  <a:pt x="1380134" y="62484"/>
                </a:lnTo>
                <a:lnTo>
                  <a:pt x="1406042" y="62484"/>
                </a:lnTo>
                <a:close/>
                <a:moveTo>
                  <a:pt x="492556" y="4572"/>
                </a:moveTo>
                <a:lnTo>
                  <a:pt x="513892" y="4572"/>
                </a:lnTo>
                <a:lnTo>
                  <a:pt x="513892" y="63398"/>
                </a:lnTo>
                <a:lnTo>
                  <a:pt x="538276" y="63398"/>
                </a:lnTo>
                <a:lnTo>
                  <a:pt x="538276" y="84734"/>
                </a:lnTo>
                <a:lnTo>
                  <a:pt x="513892" y="84734"/>
                </a:lnTo>
                <a:lnTo>
                  <a:pt x="513892" y="149657"/>
                </a:lnTo>
                <a:lnTo>
                  <a:pt x="538276" y="142646"/>
                </a:lnTo>
                <a:lnTo>
                  <a:pt x="544068" y="163373"/>
                </a:lnTo>
                <a:lnTo>
                  <a:pt x="513892" y="171907"/>
                </a:lnTo>
                <a:lnTo>
                  <a:pt x="513892" y="272491"/>
                </a:lnTo>
                <a:lnTo>
                  <a:pt x="492556" y="272491"/>
                </a:lnTo>
                <a:lnTo>
                  <a:pt x="492556" y="178003"/>
                </a:lnTo>
                <a:lnTo>
                  <a:pt x="464210" y="185928"/>
                </a:lnTo>
                <a:lnTo>
                  <a:pt x="458419" y="165201"/>
                </a:lnTo>
                <a:lnTo>
                  <a:pt x="492556" y="155753"/>
                </a:lnTo>
                <a:lnTo>
                  <a:pt x="492556" y="84734"/>
                </a:lnTo>
                <a:lnTo>
                  <a:pt x="464820" y="84734"/>
                </a:lnTo>
                <a:lnTo>
                  <a:pt x="464820" y="63398"/>
                </a:lnTo>
                <a:lnTo>
                  <a:pt x="492556" y="63398"/>
                </a:lnTo>
                <a:close/>
                <a:moveTo>
                  <a:pt x="594360" y="1829"/>
                </a:moveTo>
                <a:lnTo>
                  <a:pt x="615696" y="1829"/>
                </a:lnTo>
                <a:lnTo>
                  <a:pt x="615696" y="39929"/>
                </a:lnTo>
                <a:lnTo>
                  <a:pt x="668731" y="39929"/>
                </a:lnTo>
                <a:lnTo>
                  <a:pt x="668731" y="61265"/>
                </a:lnTo>
                <a:lnTo>
                  <a:pt x="615696" y="61265"/>
                </a:lnTo>
                <a:lnTo>
                  <a:pt x="615696" y="106985"/>
                </a:lnTo>
                <a:lnTo>
                  <a:pt x="655015" y="106985"/>
                </a:lnTo>
                <a:lnTo>
                  <a:pt x="653796" y="118872"/>
                </a:lnTo>
                <a:cubicBezTo>
                  <a:pt x="651675" y="137572"/>
                  <a:pt x="647458" y="154959"/>
                  <a:pt x="641146" y="171031"/>
                </a:cubicBezTo>
                <a:cubicBezTo>
                  <a:pt x="634835" y="187102"/>
                  <a:pt x="626351" y="202127"/>
                  <a:pt x="615696" y="216103"/>
                </a:cubicBezTo>
                <a:cubicBezTo>
                  <a:pt x="623239" y="224466"/>
                  <a:pt x="630936" y="231667"/>
                  <a:pt x="638784" y="237706"/>
                </a:cubicBezTo>
                <a:cubicBezTo>
                  <a:pt x="646633" y="243745"/>
                  <a:pt x="654177" y="248736"/>
                  <a:pt x="661416" y="252679"/>
                </a:cubicBezTo>
                <a:lnTo>
                  <a:pt x="651052" y="271272"/>
                </a:lnTo>
                <a:cubicBezTo>
                  <a:pt x="632409" y="260858"/>
                  <a:pt x="616051" y="247853"/>
                  <a:pt x="601980" y="232257"/>
                </a:cubicBezTo>
                <a:cubicBezTo>
                  <a:pt x="595598" y="238944"/>
                  <a:pt x="588702" y="245383"/>
                  <a:pt x="581291" y="251574"/>
                </a:cubicBezTo>
                <a:cubicBezTo>
                  <a:pt x="573881" y="257765"/>
                  <a:pt x="565842" y="263823"/>
                  <a:pt x="557174" y="269748"/>
                </a:cubicBezTo>
                <a:lnTo>
                  <a:pt x="545287" y="251765"/>
                </a:lnTo>
                <a:cubicBezTo>
                  <a:pt x="562305" y="240538"/>
                  <a:pt x="576732" y="228549"/>
                  <a:pt x="588568" y="215798"/>
                </a:cubicBezTo>
                <a:cubicBezTo>
                  <a:pt x="573582" y="195072"/>
                  <a:pt x="562711" y="171602"/>
                  <a:pt x="555955" y="145389"/>
                </a:cubicBezTo>
                <a:lnTo>
                  <a:pt x="576681" y="140208"/>
                </a:lnTo>
                <a:cubicBezTo>
                  <a:pt x="579615" y="151923"/>
                  <a:pt x="583273" y="162630"/>
                  <a:pt x="587654" y="172326"/>
                </a:cubicBezTo>
                <a:cubicBezTo>
                  <a:pt x="592036" y="182022"/>
                  <a:pt x="596912" y="190824"/>
                  <a:pt x="602284" y="198729"/>
                </a:cubicBezTo>
                <a:cubicBezTo>
                  <a:pt x="609593" y="188385"/>
                  <a:pt x="615626" y="177374"/>
                  <a:pt x="620382" y="165697"/>
                </a:cubicBezTo>
                <a:cubicBezTo>
                  <a:pt x="625138" y="154019"/>
                  <a:pt x="628656" y="141560"/>
                  <a:pt x="630936" y="128321"/>
                </a:cubicBezTo>
                <a:lnTo>
                  <a:pt x="549249" y="128321"/>
                </a:lnTo>
                <a:lnTo>
                  <a:pt x="549249" y="106985"/>
                </a:lnTo>
                <a:lnTo>
                  <a:pt x="594360" y="106985"/>
                </a:lnTo>
                <a:lnTo>
                  <a:pt x="594360" y="61265"/>
                </a:lnTo>
                <a:lnTo>
                  <a:pt x="543763" y="61265"/>
                </a:lnTo>
                <a:lnTo>
                  <a:pt x="543763" y="39929"/>
                </a:lnTo>
                <a:lnTo>
                  <a:pt x="594360" y="39929"/>
                </a:lnTo>
                <a:close/>
                <a:moveTo>
                  <a:pt x="294436" y="1829"/>
                </a:moveTo>
                <a:lnTo>
                  <a:pt x="320649" y="67361"/>
                </a:lnTo>
                <a:lnTo>
                  <a:pt x="359664" y="67361"/>
                </a:lnTo>
                <a:lnTo>
                  <a:pt x="386791" y="2133"/>
                </a:lnTo>
                <a:lnTo>
                  <a:pt x="406603" y="10363"/>
                </a:lnTo>
                <a:lnTo>
                  <a:pt x="383133" y="67361"/>
                </a:lnTo>
                <a:lnTo>
                  <a:pt x="427939" y="67361"/>
                </a:lnTo>
                <a:lnTo>
                  <a:pt x="427939" y="88697"/>
                </a:lnTo>
                <a:lnTo>
                  <a:pt x="352044" y="88697"/>
                </a:lnTo>
                <a:lnTo>
                  <a:pt x="352044" y="141122"/>
                </a:lnTo>
                <a:lnTo>
                  <a:pt x="441960" y="141122"/>
                </a:lnTo>
                <a:lnTo>
                  <a:pt x="441960" y="162458"/>
                </a:lnTo>
                <a:lnTo>
                  <a:pt x="357225" y="162458"/>
                </a:lnTo>
                <a:cubicBezTo>
                  <a:pt x="365963" y="181502"/>
                  <a:pt x="376682" y="198355"/>
                  <a:pt x="389382" y="213017"/>
                </a:cubicBezTo>
                <a:cubicBezTo>
                  <a:pt x="402082" y="227679"/>
                  <a:pt x="416458" y="242017"/>
                  <a:pt x="432511" y="256032"/>
                </a:cubicBezTo>
                <a:lnTo>
                  <a:pt x="418185" y="271881"/>
                </a:lnTo>
                <a:cubicBezTo>
                  <a:pt x="402596" y="258140"/>
                  <a:pt x="388435" y="244170"/>
                  <a:pt x="375704" y="229971"/>
                </a:cubicBezTo>
                <a:cubicBezTo>
                  <a:pt x="362972" y="215773"/>
                  <a:pt x="351936" y="199669"/>
                  <a:pt x="342595" y="181661"/>
                </a:cubicBezTo>
                <a:cubicBezTo>
                  <a:pt x="335070" y="198469"/>
                  <a:pt x="325355" y="213239"/>
                  <a:pt x="313448" y="225971"/>
                </a:cubicBezTo>
                <a:cubicBezTo>
                  <a:pt x="301542" y="238703"/>
                  <a:pt x="287788" y="251872"/>
                  <a:pt x="272186" y="265481"/>
                </a:cubicBezTo>
                <a:lnTo>
                  <a:pt x="265176" y="271881"/>
                </a:lnTo>
                <a:lnTo>
                  <a:pt x="250850" y="256032"/>
                </a:lnTo>
                <a:lnTo>
                  <a:pt x="257860" y="249631"/>
                </a:lnTo>
                <a:cubicBezTo>
                  <a:pt x="274650" y="235350"/>
                  <a:pt x="288848" y="221697"/>
                  <a:pt x="300456" y="208673"/>
                </a:cubicBezTo>
                <a:cubicBezTo>
                  <a:pt x="312064" y="195650"/>
                  <a:pt x="320929" y="180244"/>
                  <a:pt x="327050" y="162458"/>
                </a:cubicBezTo>
                <a:lnTo>
                  <a:pt x="239268" y="162458"/>
                </a:lnTo>
                <a:lnTo>
                  <a:pt x="239268" y="141122"/>
                </a:lnTo>
                <a:lnTo>
                  <a:pt x="330708" y="141122"/>
                </a:lnTo>
                <a:lnTo>
                  <a:pt x="330708" y="88697"/>
                </a:lnTo>
                <a:lnTo>
                  <a:pt x="253288" y="88697"/>
                </a:lnTo>
                <a:lnTo>
                  <a:pt x="253288" y="67361"/>
                </a:lnTo>
                <a:lnTo>
                  <a:pt x="297789" y="67361"/>
                </a:lnTo>
                <a:lnTo>
                  <a:pt x="274624" y="9753"/>
                </a:lnTo>
                <a:close/>
                <a:moveTo>
                  <a:pt x="1243279" y="1524"/>
                </a:moveTo>
                <a:lnTo>
                  <a:pt x="1264615" y="1524"/>
                </a:lnTo>
                <a:lnTo>
                  <a:pt x="1264615" y="41453"/>
                </a:lnTo>
                <a:lnTo>
                  <a:pt x="1296924" y="41453"/>
                </a:lnTo>
                <a:lnTo>
                  <a:pt x="1305763" y="10668"/>
                </a:lnTo>
                <a:lnTo>
                  <a:pt x="1326489" y="16459"/>
                </a:lnTo>
                <a:lnTo>
                  <a:pt x="1319174" y="41453"/>
                </a:lnTo>
                <a:lnTo>
                  <a:pt x="1347216" y="41453"/>
                </a:lnTo>
                <a:lnTo>
                  <a:pt x="1347216" y="98450"/>
                </a:lnTo>
                <a:lnTo>
                  <a:pt x="1325880" y="98450"/>
                </a:lnTo>
                <a:lnTo>
                  <a:pt x="1325880" y="62789"/>
                </a:lnTo>
                <a:lnTo>
                  <a:pt x="1182319" y="62789"/>
                </a:lnTo>
                <a:lnTo>
                  <a:pt x="1182319" y="98145"/>
                </a:lnTo>
                <a:lnTo>
                  <a:pt x="1160983" y="98145"/>
                </a:lnTo>
                <a:lnTo>
                  <a:pt x="1160983" y="41453"/>
                </a:lnTo>
                <a:lnTo>
                  <a:pt x="1187196" y="41453"/>
                </a:lnTo>
                <a:lnTo>
                  <a:pt x="1180185" y="17069"/>
                </a:lnTo>
                <a:lnTo>
                  <a:pt x="1200607" y="10973"/>
                </a:lnTo>
                <a:lnTo>
                  <a:pt x="1209446" y="41453"/>
                </a:lnTo>
                <a:lnTo>
                  <a:pt x="1243279" y="41453"/>
                </a:lnTo>
                <a:close/>
                <a:moveTo>
                  <a:pt x="737006" y="1524"/>
                </a:moveTo>
                <a:lnTo>
                  <a:pt x="757123" y="8839"/>
                </a:lnTo>
                <a:lnTo>
                  <a:pt x="735787" y="67056"/>
                </a:lnTo>
                <a:lnTo>
                  <a:pt x="770839" y="67056"/>
                </a:lnTo>
                <a:lnTo>
                  <a:pt x="761695" y="36271"/>
                </a:lnTo>
                <a:lnTo>
                  <a:pt x="782421" y="30480"/>
                </a:lnTo>
                <a:lnTo>
                  <a:pt x="799185" y="88392"/>
                </a:lnTo>
                <a:lnTo>
                  <a:pt x="705307" y="88392"/>
                </a:lnTo>
                <a:close/>
                <a:moveTo>
                  <a:pt x="49072" y="1524"/>
                </a:moveTo>
                <a:lnTo>
                  <a:pt x="70408" y="1524"/>
                </a:lnTo>
                <a:lnTo>
                  <a:pt x="70408" y="59131"/>
                </a:lnTo>
                <a:lnTo>
                  <a:pt x="104546" y="59131"/>
                </a:lnTo>
                <a:lnTo>
                  <a:pt x="104546" y="80467"/>
                </a:lnTo>
                <a:lnTo>
                  <a:pt x="70408" y="80467"/>
                </a:lnTo>
                <a:lnTo>
                  <a:pt x="70408" y="80772"/>
                </a:lnTo>
                <a:lnTo>
                  <a:pt x="118872" y="186537"/>
                </a:lnTo>
                <a:lnTo>
                  <a:pt x="99364" y="195377"/>
                </a:lnTo>
                <a:lnTo>
                  <a:pt x="70408" y="131978"/>
                </a:lnTo>
                <a:lnTo>
                  <a:pt x="70408" y="272186"/>
                </a:lnTo>
                <a:lnTo>
                  <a:pt x="49072" y="272186"/>
                </a:lnTo>
                <a:lnTo>
                  <a:pt x="49072" y="137160"/>
                </a:lnTo>
                <a:lnTo>
                  <a:pt x="19812" y="207264"/>
                </a:lnTo>
                <a:lnTo>
                  <a:pt x="0" y="199034"/>
                </a:lnTo>
                <a:lnTo>
                  <a:pt x="49072" y="81686"/>
                </a:lnTo>
                <a:lnTo>
                  <a:pt x="49072" y="80467"/>
                </a:lnTo>
                <a:lnTo>
                  <a:pt x="11582" y="80467"/>
                </a:lnTo>
                <a:lnTo>
                  <a:pt x="11582" y="59131"/>
                </a:lnTo>
                <a:lnTo>
                  <a:pt x="49072" y="59131"/>
                </a:lnTo>
                <a:close/>
                <a:moveTo>
                  <a:pt x="961948" y="0"/>
                </a:moveTo>
                <a:lnTo>
                  <a:pt x="982980" y="3048"/>
                </a:lnTo>
                <a:lnTo>
                  <a:pt x="976274" y="49682"/>
                </a:lnTo>
                <a:lnTo>
                  <a:pt x="1002487" y="49682"/>
                </a:lnTo>
                <a:lnTo>
                  <a:pt x="1002487" y="260299"/>
                </a:lnTo>
                <a:lnTo>
                  <a:pt x="932992" y="260299"/>
                </a:lnTo>
                <a:lnTo>
                  <a:pt x="932992" y="49682"/>
                </a:lnTo>
                <a:lnTo>
                  <a:pt x="954938" y="496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39" name="PA_文本框 38">
            <a:extLst>
              <a:ext uri="{FF2B5EF4-FFF2-40B4-BE49-F238E27FC236}">
                <a16:creationId xmlns:a16="http://schemas.microsoft.com/office/drawing/2014/main" xmlns="" id="{7C22155A-D417-4545-820B-02F40947632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591160" y="2760100"/>
            <a:ext cx="1177061" cy="228143"/>
          </a:xfrm>
          <a:custGeom>
            <a:avLst/>
            <a:gdLst/>
            <a:ahLst/>
            <a:cxnLst/>
            <a:rect l="l" t="t" r="r" b="b"/>
            <a:pathLst>
              <a:path w="1177061" h="228143">
                <a:moveTo>
                  <a:pt x="904798" y="174879"/>
                </a:moveTo>
                <a:lnTo>
                  <a:pt x="904798" y="185166"/>
                </a:lnTo>
                <a:lnTo>
                  <a:pt x="964920" y="185166"/>
                </a:lnTo>
                <a:lnTo>
                  <a:pt x="964920" y="174879"/>
                </a:lnTo>
                <a:close/>
                <a:moveTo>
                  <a:pt x="535381" y="159792"/>
                </a:moveTo>
                <a:lnTo>
                  <a:pt x="555955" y="159792"/>
                </a:lnTo>
                <a:lnTo>
                  <a:pt x="555955" y="192482"/>
                </a:lnTo>
                <a:cubicBezTo>
                  <a:pt x="555707" y="202054"/>
                  <a:pt x="553459" y="209769"/>
                  <a:pt x="549211" y="215627"/>
                </a:cubicBezTo>
                <a:cubicBezTo>
                  <a:pt x="544963" y="221485"/>
                  <a:pt x="540200" y="225657"/>
                  <a:pt x="534924" y="228143"/>
                </a:cubicBezTo>
                <a:lnTo>
                  <a:pt x="534924" y="217399"/>
                </a:lnTo>
                <a:cubicBezTo>
                  <a:pt x="537405" y="215803"/>
                  <a:pt x="539586" y="212822"/>
                  <a:pt x="541467" y="208455"/>
                </a:cubicBezTo>
                <a:cubicBezTo>
                  <a:pt x="543348" y="204088"/>
                  <a:pt x="544444" y="198992"/>
                  <a:pt x="544753" y="193167"/>
                </a:cubicBezTo>
                <a:lnTo>
                  <a:pt x="535381" y="193167"/>
                </a:lnTo>
                <a:close/>
                <a:moveTo>
                  <a:pt x="904798" y="152248"/>
                </a:moveTo>
                <a:lnTo>
                  <a:pt x="904798" y="158877"/>
                </a:lnTo>
                <a:lnTo>
                  <a:pt x="964920" y="158877"/>
                </a:lnTo>
                <a:lnTo>
                  <a:pt x="964920" y="152248"/>
                </a:lnTo>
                <a:close/>
                <a:moveTo>
                  <a:pt x="904798" y="126188"/>
                </a:moveTo>
                <a:lnTo>
                  <a:pt x="904798" y="136246"/>
                </a:lnTo>
                <a:lnTo>
                  <a:pt x="964920" y="136246"/>
                </a:lnTo>
                <a:lnTo>
                  <a:pt x="964920" y="126188"/>
                </a:lnTo>
                <a:close/>
                <a:moveTo>
                  <a:pt x="774954" y="113157"/>
                </a:moveTo>
                <a:lnTo>
                  <a:pt x="761238" y="126645"/>
                </a:lnTo>
                <a:lnTo>
                  <a:pt x="779983" y="150648"/>
                </a:lnTo>
                <a:cubicBezTo>
                  <a:pt x="785012" y="144828"/>
                  <a:pt x="789755" y="138808"/>
                  <a:pt x="794213" y="132588"/>
                </a:cubicBezTo>
                <a:cubicBezTo>
                  <a:pt x="798671" y="126369"/>
                  <a:pt x="802843" y="119892"/>
                  <a:pt x="806729" y="113157"/>
                </a:cubicBezTo>
                <a:close/>
                <a:moveTo>
                  <a:pt x="89154" y="113157"/>
                </a:moveTo>
                <a:lnTo>
                  <a:pt x="75438" y="126645"/>
                </a:lnTo>
                <a:lnTo>
                  <a:pt x="94183" y="150648"/>
                </a:lnTo>
                <a:cubicBezTo>
                  <a:pt x="99212" y="144828"/>
                  <a:pt x="103956" y="138808"/>
                  <a:pt x="108413" y="132588"/>
                </a:cubicBezTo>
                <a:cubicBezTo>
                  <a:pt x="112871" y="126369"/>
                  <a:pt x="117043" y="119892"/>
                  <a:pt x="120929" y="113157"/>
                </a:cubicBezTo>
                <a:close/>
                <a:moveTo>
                  <a:pt x="1118311" y="105156"/>
                </a:moveTo>
                <a:cubicBezTo>
                  <a:pt x="1121316" y="113048"/>
                  <a:pt x="1124792" y="120696"/>
                  <a:pt x="1128741" y="128102"/>
                </a:cubicBezTo>
                <a:cubicBezTo>
                  <a:pt x="1132689" y="135508"/>
                  <a:pt x="1136908" y="142642"/>
                  <a:pt x="1141399" y="149505"/>
                </a:cubicBezTo>
                <a:cubicBezTo>
                  <a:pt x="1147534" y="134379"/>
                  <a:pt x="1151724" y="119596"/>
                  <a:pt x="1153972" y="105156"/>
                </a:cubicBezTo>
                <a:close/>
                <a:moveTo>
                  <a:pt x="226771" y="98984"/>
                </a:moveTo>
                <a:lnTo>
                  <a:pt x="247345" y="116586"/>
                </a:lnTo>
                <a:lnTo>
                  <a:pt x="236829" y="128702"/>
                </a:lnTo>
                <a:lnTo>
                  <a:pt x="216484" y="111100"/>
                </a:lnTo>
                <a:close/>
                <a:moveTo>
                  <a:pt x="265633" y="85268"/>
                </a:moveTo>
                <a:lnTo>
                  <a:pt x="281635" y="85268"/>
                </a:lnTo>
                <a:lnTo>
                  <a:pt x="281635" y="132360"/>
                </a:lnTo>
                <a:lnTo>
                  <a:pt x="321183" y="132360"/>
                </a:lnTo>
                <a:lnTo>
                  <a:pt x="321183" y="148362"/>
                </a:lnTo>
                <a:lnTo>
                  <a:pt x="285750" y="148362"/>
                </a:lnTo>
                <a:cubicBezTo>
                  <a:pt x="290112" y="155229"/>
                  <a:pt x="295960" y="162011"/>
                  <a:pt x="303295" y="168707"/>
                </a:cubicBezTo>
                <a:cubicBezTo>
                  <a:pt x="310629" y="175403"/>
                  <a:pt x="317963" y="180585"/>
                  <a:pt x="325297" y="184252"/>
                </a:cubicBezTo>
                <a:lnTo>
                  <a:pt x="318439" y="198654"/>
                </a:lnTo>
                <a:cubicBezTo>
                  <a:pt x="310510" y="194782"/>
                  <a:pt x="302366" y="189153"/>
                  <a:pt x="294008" y="181766"/>
                </a:cubicBezTo>
                <a:cubicBezTo>
                  <a:pt x="285650" y="174379"/>
                  <a:pt x="278706" y="166521"/>
                  <a:pt x="273177" y="158192"/>
                </a:cubicBezTo>
                <a:cubicBezTo>
                  <a:pt x="266833" y="166635"/>
                  <a:pt x="259003" y="174551"/>
                  <a:pt x="249688" y="181937"/>
                </a:cubicBezTo>
                <a:cubicBezTo>
                  <a:pt x="240373" y="189324"/>
                  <a:pt x="231286" y="194896"/>
                  <a:pt x="222427" y="198654"/>
                </a:cubicBezTo>
                <a:lnTo>
                  <a:pt x="216027" y="184023"/>
                </a:lnTo>
                <a:cubicBezTo>
                  <a:pt x="224290" y="180451"/>
                  <a:pt x="232510" y="175308"/>
                  <a:pt x="240687" y="168593"/>
                </a:cubicBezTo>
                <a:cubicBezTo>
                  <a:pt x="248864" y="161878"/>
                  <a:pt x="255427" y="155134"/>
                  <a:pt x="260375" y="148362"/>
                </a:cubicBezTo>
                <a:lnTo>
                  <a:pt x="218770" y="148362"/>
                </a:lnTo>
                <a:lnTo>
                  <a:pt x="218770" y="132360"/>
                </a:lnTo>
                <a:lnTo>
                  <a:pt x="265633" y="132360"/>
                </a:lnTo>
                <a:close/>
                <a:moveTo>
                  <a:pt x="241630" y="79325"/>
                </a:moveTo>
                <a:lnTo>
                  <a:pt x="261975" y="97613"/>
                </a:lnTo>
                <a:lnTo>
                  <a:pt x="251460" y="109728"/>
                </a:lnTo>
                <a:lnTo>
                  <a:pt x="230886" y="91440"/>
                </a:lnTo>
                <a:close/>
                <a:moveTo>
                  <a:pt x="792099" y="74524"/>
                </a:moveTo>
                <a:lnTo>
                  <a:pt x="803071" y="85954"/>
                </a:lnTo>
                <a:lnTo>
                  <a:pt x="791413" y="97155"/>
                </a:lnTo>
                <a:lnTo>
                  <a:pt x="833247" y="97155"/>
                </a:lnTo>
                <a:lnTo>
                  <a:pt x="827303" y="108814"/>
                </a:lnTo>
                <a:cubicBezTo>
                  <a:pt x="816425" y="130321"/>
                  <a:pt x="802805" y="149771"/>
                  <a:pt x="786441" y="167164"/>
                </a:cubicBezTo>
                <a:cubicBezTo>
                  <a:pt x="770077" y="184557"/>
                  <a:pt x="751084" y="199778"/>
                  <a:pt x="729462" y="212827"/>
                </a:cubicBezTo>
                <a:lnTo>
                  <a:pt x="721233" y="199111"/>
                </a:lnTo>
                <a:cubicBezTo>
                  <a:pt x="730138" y="193848"/>
                  <a:pt x="738559" y="188143"/>
                  <a:pt x="746493" y="181995"/>
                </a:cubicBezTo>
                <a:cubicBezTo>
                  <a:pt x="754427" y="175846"/>
                  <a:pt x="761933" y="169283"/>
                  <a:pt x="769010" y="162306"/>
                </a:cubicBezTo>
                <a:lnTo>
                  <a:pt x="749579" y="137846"/>
                </a:lnTo>
                <a:lnTo>
                  <a:pt x="727862" y="159106"/>
                </a:lnTo>
                <a:lnTo>
                  <a:pt x="716889" y="147676"/>
                </a:lnTo>
                <a:close/>
                <a:moveTo>
                  <a:pt x="106299" y="74524"/>
                </a:moveTo>
                <a:lnTo>
                  <a:pt x="117271" y="85954"/>
                </a:lnTo>
                <a:lnTo>
                  <a:pt x="105613" y="97155"/>
                </a:lnTo>
                <a:lnTo>
                  <a:pt x="147447" y="97155"/>
                </a:lnTo>
                <a:lnTo>
                  <a:pt x="141503" y="108814"/>
                </a:lnTo>
                <a:cubicBezTo>
                  <a:pt x="130626" y="130321"/>
                  <a:pt x="117005" y="149771"/>
                  <a:pt x="100641" y="167164"/>
                </a:cubicBezTo>
                <a:cubicBezTo>
                  <a:pt x="84277" y="184557"/>
                  <a:pt x="65284" y="199778"/>
                  <a:pt x="43662" y="212827"/>
                </a:cubicBezTo>
                <a:lnTo>
                  <a:pt x="35433" y="199111"/>
                </a:lnTo>
                <a:cubicBezTo>
                  <a:pt x="44339" y="193848"/>
                  <a:pt x="52759" y="188143"/>
                  <a:pt x="60693" y="181995"/>
                </a:cubicBezTo>
                <a:cubicBezTo>
                  <a:pt x="68627" y="175846"/>
                  <a:pt x="76133" y="169283"/>
                  <a:pt x="83210" y="162306"/>
                </a:cubicBezTo>
                <a:lnTo>
                  <a:pt x="63779" y="137846"/>
                </a:lnTo>
                <a:lnTo>
                  <a:pt x="42062" y="159106"/>
                </a:lnTo>
                <a:lnTo>
                  <a:pt x="31089" y="147676"/>
                </a:lnTo>
                <a:close/>
                <a:moveTo>
                  <a:pt x="163677" y="71095"/>
                </a:moveTo>
                <a:lnTo>
                  <a:pt x="206654" y="71095"/>
                </a:lnTo>
                <a:lnTo>
                  <a:pt x="206654" y="162535"/>
                </a:lnTo>
                <a:lnTo>
                  <a:pt x="219227" y="154991"/>
                </a:lnTo>
                <a:lnTo>
                  <a:pt x="227457" y="168707"/>
                </a:lnTo>
                <a:lnTo>
                  <a:pt x="178536" y="198197"/>
                </a:lnTo>
                <a:lnTo>
                  <a:pt x="170307" y="184481"/>
                </a:lnTo>
                <a:lnTo>
                  <a:pt x="190652" y="172365"/>
                </a:lnTo>
                <a:lnTo>
                  <a:pt x="190652" y="87097"/>
                </a:lnTo>
                <a:lnTo>
                  <a:pt x="163677" y="87097"/>
                </a:lnTo>
                <a:close/>
                <a:moveTo>
                  <a:pt x="412394" y="62408"/>
                </a:moveTo>
                <a:lnTo>
                  <a:pt x="412394" y="105614"/>
                </a:lnTo>
                <a:lnTo>
                  <a:pt x="446684" y="105614"/>
                </a:lnTo>
                <a:lnTo>
                  <a:pt x="446684" y="62408"/>
                </a:lnTo>
                <a:close/>
                <a:moveTo>
                  <a:pt x="737920" y="40463"/>
                </a:moveTo>
                <a:lnTo>
                  <a:pt x="727862" y="50521"/>
                </a:lnTo>
                <a:lnTo>
                  <a:pt x="744093" y="77267"/>
                </a:lnTo>
                <a:cubicBezTo>
                  <a:pt x="749693" y="72033"/>
                  <a:pt x="755008" y="66385"/>
                  <a:pt x="760037" y="60322"/>
                </a:cubicBezTo>
                <a:cubicBezTo>
                  <a:pt x="765067" y="54259"/>
                  <a:pt x="769810" y="47640"/>
                  <a:pt x="774268" y="40463"/>
                </a:cubicBezTo>
                <a:close/>
                <a:moveTo>
                  <a:pt x="52120" y="40463"/>
                </a:moveTo>
                <a:lnTo>
                  <a:pt x="42062" y="50521"/>
                </a:lnTo>
                <a:lnTo>
                  <a:pt x="58293" y="77267"/>
                </a:lnTo>
                <a:cubicBezTo>
                  <a:pt x="63893" y="72033"/>
                  <a:pt x="69208" y="66385"/>
                  <a:pt x="74237" y="60322"/>
                </a:cubicBezTo>
                <a:cubicBezTo>
                  <a:pt x="79267" y="54259"/>
                  <a:pt x="84010" y="47640"/>
                  <a:pt x="88468" y="40463"/>
                </a:cubicBezTo>
                <a:close/>
                <a:moveTo>
                  <a:pt x="183108" y="13945"/>
                </a:moveTo>
                <a:lnTo>
                  <a:pt x="199110" y="13945"/>
                </a:lnTo>
                <a:lnTo>
                  <a:pt x="199110" y="48464"/>
                </a:lnTo>
                <a:lnTo>
                  <a:pt x="183108" y="48464"/>
                </a:lnTo>
                <a:close/>
                <a:moveTo>
                  <a:pt x="1091793" y="13716"/>
                </a:moveTo>
                <a:lnTo>
                  <a:pt x="1165631" y="13716"/>
                </a:lnTo>
                <a:lnTo>
                  <a:pt x="1165631" y="72009"/>
                </a:lnTo>
                <a:lnTo>
                  <a:pt x="1149629" y="72009"/>
                </a:lnTo>
                <a:lnTo>
                  <a:pt x="1149629" y="29718"/>
                </a:lnTo>
                <a:lnTo>
                  <a:pt x="1107795" y="29718"/>
                </a:lnTo>
                <a:lnTo>
                  <a:pt x="1107795" y="89154"/>
                </a:lnTo>
                <a:lnTo>
                  <a:pt x="1171803" y="89154"/>
                </a:lnTo>
                <a:lnTo>
                  <a:pt x="1171117" y="97841"/>
                </a:lnTo>
                <a:cubicBezTo>
                  <a:pt x="1169979" y="108604"/>
                  <a:pt x="1167855" y="119596"/>
                  <a:pt x="1164745" y="130817"/>
                </a:cubicBezTo>
                <a:cubicBezTo>
                  <a:pt x="1161635" y="142037"/>
                  <a:pt x="1157511" y="153372"/>
                  <a:pt x="1152372" y="164821"/>
                </a:cubicBezTo>
                <a:cubicBezTo>
                  <a:pt x="1156630" y="170445"/>
                  <a:pt x="1160859" y="175656"/>
                  <a:pt x="1165059" y="180451"/>
                </a:cubicBezTo>
                <a:cubicBezTo>
                  <a:pt x="1169260" y="185247"/>
                  <a:pt x="1173260" y="189486"/>
                  <a:pt x="1177061" y="193167"/>
                </a:cubicBezTo>
                <a:lnTo>
                  <a:pt x="1165860" y="204597"/>
                </a:lnTo>
                <a:cubicBezTo>
                  <a:pt x="1159002" y="198006"/>
                  <a:pt x="1151915" y="190157"/>
                  <a:pt x="1144600" y="181052"/>
                </a:cubicBezTo>
                <a:cubicBezTo>
                  <a:pt x="1142419" y="185271"/>
                  <a:pt x="1140094" y="189462"/>
                  <a:pt x="1137627" y="193625"/>
                </a:cubicBezTo>
                <a:cubicBezTo>
                  <a:pt x="1135161" y="197787"/>
                  <a:pt x="1132608" y="201978"/>
                  <a:pt x="1129969" y="206198"/>
                </a:cubicBezTo>
                <a:lnTo>
                  <a:pt x="1116482" y="197739"/>
                </a:lnTo>
                <a:cubicBezTo>
                  <a:pt x="1123073" y="187452"/>
                  <a:pt x="1128864" y="177165"/>
                  <a:pt x="1133856" y="166878"/>
                </a:cubicBezTo>
                <a:cubicBezTo>
                  <a:pt x="1129026" y="160006"/>
                  <a:pt x="1124397" y="152777"/>
                  <a:pt x="1119968" y="145190"/>
                </a:cubicBezTo>
                <a:cubicBezTo>
                  <a:pt x="1115539" y="137603"/>
                  <a:pt x="1111481" y="129745"/>
                  <a:pt x="1107795" y="121616"/>
                </a:cubicBezTo>
                <a:lnTo>
                  <a:pt x="1108024" y="206426"/>
                </a:lnTo>
                <a:lnTo>
                  <a:pt x="1092022" y="206655"/>
                </a:lnTo>
                <a:close/>
                <a:moveTo>
                  <a:pt x="992124" y="10745"/>
                </a:moveTo>
                <a:lnTo>
                  <a:pt x="992581" y="26747"/>
                </a:lnTo>
                <a:lnTo>
                  <a:pt x="937488" y="27890"/>
                </a:lnTo>
                <a:lnTo>
                  <a:pt x="928116" y="44349"/>
                </a:lnTo>
                <a:lnTo>
                  <a:pt x="996010" y="44349"/>
                </a:lnTo>
                <a:lnTo>
                  <a:pt x="996010" y="60351"/>
                </a:lnTo>
                <a:lnTo>
                  <a:pt x="919200" y="60351"/>
                </a:lnTo>
                <a:lnTo>
                  <a:pt x="909370" y="77724"/>
                </a:lnTo>
                <a:lnTo>
                  <a:pt x="1004468" y="77724"/>
                </a:lnTo>
                <a:lnTo>
                  <a:pt x="1004468" y="93726"/>
                </a:lnTo>
                <a:lnTo>
                  <a:pt x="900226" y="93726"/>
                </a:lnTo>
                <a:lnTo>
                  <a:pt x="890854" y="110186"/>
                </a:lnTo>
                <a:lnTo>
                  <a:pt x="980922" y="110186"/>
                </a:lnTo>
                <a:lnTo>
                  <a:pt x="980922" y="201168"/>
                </a:lnTo>
                <a:lnTo>
                  <a:pt x="888796" y="201168"/>
                </a:lnTo>
                <a:lnTo>
                  <a:pt x="888796" y="114072"/>
                </a:lnTo>
                <a:lnTo>
                  <a:pt x="865022" y="156134"/>
                </a:lnTo>
                <a:lnTo>
                  <a:pt x="851306" y="148133"/>
                </a:lnTo>
                <a:lnTo>
                  <a:pt x="881938" y="93726"/>
                </a:lnTo>
                <a:lnTo>
                  <a:pt x="856107" y="93726"/>
                </a:lnTo>
                <a:lnTo>
                  <a:pt x="856107" y="77724"/>
                </a:lnTo>
                <a:lnTo>
                  <a:pt x="891082" y="77724"/>
                </a:lnTo>
                <a:lnTo>
                  <a:pt x="900912" y="60351"/>
                </a:lnTo>
                <a:lnTo>
                  <a:pt x="863193" y="60351"/>
                </a:lnTo>
                <a:lnTo>
                  <a:pt x="863193" y="44349"/>
                </a:lnTo>
                <a:lnTo>
                  <a:pt x="909828" y="44349"/>
                </a:lnTo>
                <a:lnTo>
                  <a:pt x="918972" y="28347"/>
                </a:lnTo>
                <a:lnTo>
                  <a:pt x="868451" y="29490"/>
                </a:lnTo>
                <a:lnTo>
                  <a:pt x="867994" y="13488"/>
                </a:lnTo>
                <a:close/>
                <a:moveTo>
                  <a:pt x="455142" y="10745"/>
                </a:moveTo>
                <a:lnTo>
                  <a:pt x="490118" y="40691"/>
                </a:lnTo>
                <a:lnTo>
                  <a:pt x="479831" y="52807"/>
                </a:lnTo>
                <a:lnTo>
                  <a:pt x="444627" y="23089"/>
                </a:lnTo>
                <a:close/>
                <a:moveTo>
                  <a:pt x="260832" y="6173"/>
                </a:moveTo>
                <a:lnTo>
                  <a:pt x="276834" y="6173"/>
                </a:lnTo>
                <a:lnTo>
                  <a:pt x="276834" y="21946"/>
                </a:lnTo>
                <a:lnTo>
                  <a:pt x="313639" y="21946"/>
                </a:lnTo>
                <a:lnTo>
                  <a:pt x="313639" y="37948"/>
                </a:lnTo>
                <a:lnTo>
                  <a:pt x="276834" y="37948"/>
                </a:lnTo>
                <a:lnTo>
                  <a:pt x="276834" y="58751"/>
                </a:lnTo>
                <a:lnTo>
                  <a:pt x="318897" y="58751"/>
                </a:lnTo>
                <a:lnTo>
                  <a:pt x="318897" y="104013"/>
                </a:lnTo>
                <a:lnTo>
                  <a:pt x="302895" y="104013"/>
                </a:lnTo>
                <a:lnTo>
                  <a:pt x="302895" y="74753"/>
                </a:lnTo>
                <a:lnTo>
                  <a:pt x="217627" y="74753"/>
                </a:lnTo>
                <a:lnTo>
                  <a:pt x="217627" y="58751"/>
                </a:lnTo>
                <a:lnTo>
                  <a:pt x="260832" y="58751"/>
                </a:lnTo>
                <a:lnTo>
                  <a:pt x="260832" y="37948"/>
                </a:lnTo>
                <a:lnTo>
                  <a:pt x="225171" y="37948"/>
                </a:lnTo>
                <a:lnTo>
                  <a:pt x="225171" y="21946"/>
                </a:lnTo>
                <a:lnTo>
                  <a:pt x="260832" y="21946"/>
                </a:lnTo>
                <a:close/>
                <a:moveTo>
                  <a:pt x="1046073" y="4572"/>
                </a:moveTo>
                <a:lnTo>
                  <a:pt x="1062075" y="4572"/>
                </a:lnTo>
                <a:lnTo>
                  <a:pt x="1062075" y="49607"/>
                </a:lnTo>
                <a:lnTo>
                  <a:pt x="1080135" y="49607"/>
                </a:lnTo>
                <a:lnTo>
                  <a:pt x="1080135" y="65609"/>
                </a:lnTo>
                <a:lnTo>
                  <a:pt x="1062075" y="65609"/>
                </a:lnTo>
                <a:lnTo>
                  <a:pt x="1062075" y="113843"/>
                </a:lnTo>
                <a:lnTo>
                  <a:pt x="1077849" y="109043"/>
                </a:lnTo>
                <a:lnTo>
                  <a:pt x="1082420" y="124359"/>
                </a:lnTo>
                <a:lnTo>
                  <a:pt x="1062075" y="130760"/>
                </a:lnTo>
                <a:lnTo>
                  <a:pt x="1062075" y="207569"/>
                </a:lnTo>
                <a:lnTo>
                  <a:pt x="1046073" y="207569"/>
                </a:lnTo>
                <a:lnTo>
                  <a:pt x="1046073" y="135560"/>
                </a:lnTo>
                <a:lnTo>
                  <a:pt x="1025270" y="141961"/>
                </a:lnTo>
                <a:lnTo>
                  <a:pt x="1020470" y="126645"/>
                </a:lnTo>
                <a:lnTo>
                  <a:pt x="1046073" y="118872"/>
                </a:lnTo>
                <a:lnTo>
                  <a:pt x="1046073" y="65609"/>
                </a:lnTo>
                <a:lnTo>
                  <a:pt x="1025042" y="65609"/>
                </a:lnTo>
                <a:lnTo>
                  <a:pt x="1025042" y="49607"/>
                </a:lnTo>
                <a:lnTo>
                  <a:pt x="1046073" y="49607"/>
                </a:lnTo>
                <a:close/>
                <a:moveTo>
                  <a:pt x="396392" y="4344"/>
                </a:moveTo>
                <a:lnTo>
                  <a:pt x="412394" y="4344"/>
                </a:lnTo>
                <a:lnTo>
                  <a:pt x="412394" y="46406"/>
                </a:lnTo>
                <a:lnTo>
                  <a:pt x="462686" y="46406"/>
                </a:lnTo>
                <a:lnTo>
                  <a:pt x="462686" y="105614"/>
                </a:lnTo>
                <a:lnTo>
                  <a:pt x="482346" y="105614"/>
                </a:lnTo>
                <a:lnTo>
                  <a:pt x="482346" y="191339"/>
                </a:lnTo>
                <a:lnTo>
                  <a:pt x="466344" y="191339"/>
                </a:lnTo>
                <a:lnTo>
                  <a:pt x="466344" y="121616"/>
                </a:lnTo>
                <a:lnTo>
                  <a:pt x="412394" y="121616"/>
                </a:lnTo>
                <a:lnTo>
                  <a:pt x="412394" y="207112"/>
                </a:lnTo>
                <a:lnTo>
                  <a:pt x="396392" y="207112"/>
                </a:lnTo>
                <a:lnTo>
                  <a:pt x="396392" y="121616"/>
                </a:lnTo>
                <a:lnTo>
                  <a:pt x="345643" y="121616"/>
                </a:lnTo>
                <a:lnTo>
                  <a:pt x="345643" y="105614"/>
                </a:lnTo>
                <a:lnTo>
                  <a:pt x="396392" y="105614"/>
                </a:lnTo>
                <a:lnTo>
                  <a:pt x="396392" y="62408"/>
                </a:lnTo>
                <a:lnTo>
                  <a:pt x="353187" y="62408"/>
                </a:lnTo>
                <a:lnTo>
                  <a:pt x="353187" y="46406"/>
                </a:lnTo>
                <a:lnTo>
                  <a:pt x="396392" y="46406"/>
                </a:lnTo>
                <a:close/>
                <a:moveTo>
                  <a:pt x="755294" y="0"/>
                </a:moveTo>
                <a:lnTo>
                  <a:pt x="766724" y="11202"/>
                </a:lnTo>
                <a:lnTo>
                  <a:pt x="753694" y="24461"/>
                </a:lnTo>
                <a:lnTo>
                  <a:pt x="801014" y="24461"/>
                </a:lnTo>
                <a:lnTo>
                  <a:pt x="795070" y="36119"/>
                </a:lnTo>
                <a:cubicBezTo>
                  <a:pt x="786934" y="51612"/>
                  <a:pt x="777705" y="65026"/>
                  <a:pt x="767384" y="76361"/>
                </a:cubicBezTo>
                <a:cubicBezTo>
                  <a:pt x="757064" y="87697"/>
                  <a:pt x="746006" y="97724"/>
                  <a:pt x="734212" y="106443"/>
                </a:cubicBezTo>
                <a:cubicBezTo>
                  <a:pt x="722418" y="115163"/>
                  <a:pt x="710243" y="123344"/>
                  <a:pt x="697687" y="130988"/>
                </a:cubicBezTo>
                <a:lnTo>
                  <a:pt x="689229" y="117272"/>
                </a:lnTo>
                <a:cubicBezTo>
                  <a:pt x="696668" y="112729"/>
                  <a:pt x="703964" y="108042"/>
                  <a:pt x="711117" y="103213"/>
                </a:cubicBezTo>
                <a:cubicBezTo>
                  <a:pt x="718270" y="98384"/>
                  <a:pt x="725224" y="93241"/>
                  <a:pt x="731977" y="87783"/>
                </a:cubicBezTo>
                <a:lnTo>
                  <a:pt x="716432" y="62180"/>
                </a:lnTo>
                <a:lnTo>
                  <a:pt x="697230" y="81611"/>
                </a:lnTo>
                <a:lnTo>
                  <a:pt x="685800" y="70181"/>
                </a:lnTo>
                <a:close/>
                <a:moveTo>
                  <a:pt x="69494" y="0"/>
                </a:moveTo>
                <a:lnTo>
                  <a:pt x="80924" y="11202"/>
                </a:lnTo>
                <a:lnTo>
                  <a:pt x="67894" y="24461"/>
                </a:lnTo>
                <a:lnTo>
                  <a:pt x="115214" y="24461"/>
                </a:lnTo>
                <a:lnTo>
                  <a:pt x="109270" y="36119"/>
                </a:lnTo>
                <a:cubicBezTo>
                  <a:pt x="101134" y="51612"/>
                  <a:pt x="91905" y="65026"/>
                  <a:pt x="81584" y="76361"/>
                </a:cubicBezTo>
                <a:cubicBezTo>
                  <a:pt x="71264" y="87697"/>
                  <a:pt x="60206" y="97724"/>
                  <a:pt x="48412" y="106443"/>
                </a:cubicBezTo>
                <a:cubicBezTo>
                  <a:pt x="36618" y="115163"/>
                  <a:pt x="24443" y="123344"/>
                  <a:pt x="11887" y="130988"/>
                </a:cubicBezTo>
                <a:lnTo>
                  <a:pt x="3429" y="117272"/>
                </a:lnTo>
                <a:cubicBezTo>
                  <a:pt x="10868" y="112729"/>
                  <a:pt x="18164" y="108042"/>
                  <a:pt x="25317" y="103213"/>
                </a:cubicBezTo>
                <a:cubicBezTo>
                  <a:pt x="32470" y="98384"/>
                  <a:pt x="39424" y="93241"/>
                  <a:pt x="46177" y="87783"/>
                </a:cubicBezTo>
                <a:lnTo>
                  <a:pt x="30632" y="62180"/>
                </a:lnTo>
                <a:lnTo>
                  <a:pt x="11430" y="81611"/>
                </a:lnTo>
                <a:lnTo>
                  <a:pt x="0" y="701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8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40" name="PA_文本框 39">
            <a:extLst>
              <a:ext uri="{FF2B5EF4-FFF2-40B4-BE49-F238E27FC236}">
                <a16:creationId xmlns:a16="http://schemas.microsoft.com/office/drawing/2014/main" xmlns="" id="{2462422A-DC59-44E0-8EFD-EB68ED0BA38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065073" y="3675189"/>
            <a:ext cx="1178433" cy="230886"/>
          </a:xfrm>
          <a:custGeom>
            <a:avLst/>
            <a:gdLst/>
            <a:ahLst/>
            <a:cxnLst/>
            <a:rect l="l" t="t" r="r" b="b"/>
            <a:pathLst>
              <a:path w="1178433" h="230886">
                <a:moveTo>
                  <a:pt x="539725" y="162535"/>
                </a:moveTo>
                <a:lnTo>
                  <a:pt x="560299" y="162535"/>
                </a:lnTo>
                <a:lnTo>
                  <a:pt x="560299" y="195225"/>
                </a:lnTo>
                <a:cubicBezTo>
                  <a:pt x="560051" y="204797"/>
                  <a:pt x="557803" y="212512"/>
                  <a:pt x="553555" y="218370"/>
                </a:cubicBezTo>
                <a:cubicBezTo>
                  <a:pt x="549307" y="224228"/>
                  <a:pt x="544544" y="228400"/>
                  <a:pt x="539268" y="230886"/>
                </a:cubicBezTo>
                <a:lnTo>
                  <a:pt x="539268" y="220142"/>
                </a:lnTo>
                <a:cubicBezTo>
                  <a:pt x="541749" y="218546"/>
                  <a:pt x="543930" y="215565"/>
                  <a:pt x="545811" y="211198"/>
                </a:cubicBezTo>
                <a:cubicBezTo>
                  <a:pt x="547692" y="206831"/>
                  <a:pt x="548788" y="201735"/>
                  <a:pt x="549097" y="195910"/>
                </a:cubicBezTo>
                <a:lnTo>
                  <a:pt x="539725" y="195910"/>
                </a:lnTo>
                <a:close/>
                <a:moveTo>
                  <a:pt x="258090" y="162535"/>
                </a:moveTo>
                <a:lnTo>
                  <a:pt x="274092" y="162535"/>
                </a:lnTo>
                <a:lnTo>
                  <a:pt x="274092" y="207798"/>
                </a:lnTo>
                <a:lnTo>
                  <a:pt x="258090" y="207798"/>
                </a:lnTo>
                <a:close/>
                <a:moveTo>
                  <a:pt x="223571" y="162535"/>
                </a:moveTo>
                <a:lnTo>
                  <a:pt x="239573" y="162535"/>
                </a:lnTo>
                <a:lnTo>
                  <a:pt x="239573" y="207798"/>
                </a:lnTo>
                <a:lnTo>
                  <a:pt x="223571" y="207798"/>
                </a:lnTo>
                <a:close/>
                <a:moveTo>
                  <a:pt x="307010" y="160706"/>
                </a:moveTo>
                <a:lnTo>
                  <a:pt x="311353" y="205740"/>
                </a:lnTo>
                <a:lnTo>
                  <a:pt x="295351" y="207340"/>
                </a:lnTo>
                <a:lnTo>
                  <a:pt x="291008" y="162306"/>
                </a:lnTo>
                <a:close/>
                <a:moveTo>
                  <a:pt x="190195" y="160706"/>
                </a:moveTo>
                <a:lnTo>
                  <a:pt x="206197" y="162306"/>
                </a:lnTo>
                <a:lnTo>
                  <a:pt x="201854" y="207569"/>
                </a:lnTo>
                <a:lnTo>
                  <a:pt x="185852" y="205969"/>
                </a:lnTo>
                <a:close/>
                <a:moveTo>
                  <a:pt x="879882" y="144247"/>
                </a:moveTo>
                <a:lnTo>
                  <a:pt x="879882" y="184252"/>
                </a:lnTo>
                <a:lnTo>
                  <a:pt x="891083" y="184252"/>
                </a:lnTo>
                <a:lnTo>
                  <a:pt x="891083" y="144247"/>
                </a:lnTo>
                <a:close/>
                <a:moveTo>
                  <a:pt x="779298" y="115900"/>
                </a:moveTo>
                <a:lnTo>
                  <a:pt x="765582" y="129388"/>
                </a:lnTo>
                <a:lnTo>
                  <a:pt x="784327" y="153391"/>
                </a:lnTo>
                <a:cubicBezTo>
                  <a:pt x="789356" y="147571"/>
                  <a:pt x="794099" y="141551"/>
                  <a:pt x="798557" y="135331"/>
                </a:cubicBezTo>
                <a:cubicBezTo>
                  <a:pt x="803015" y="129112"/>
                  <a:pt x="807187" y="122635"/>
                  <a:pt x="811073" y="115900"/>
                </a:cubicBezTo>
                <a:close/>
                <a:moveTo>
                  <a:pt x="971093" y="115215"/>
                </a:moveTo>
                <a:lnTo>
                  <a:pt x="971093" y="142647"/>
                </a:lnTo>
                <a:lnTo>
                  <a:pt x="983895" y="142647"/>
                </a:lnTo>
                <a:lnTo>
                  <a:pt x="983895" y="115215"/>
                </a:lnTo>
                <a:close/>
                <a:moveTo>
                  <a:pt x="942289" y="115215"/>
                </a:moveTo>
                <a:lnTo>
                  <a:pt x="942289" y="142647"/>
                </a:lnTo>
                <a:lnTo>
                  <a:pt x="955091" y="142647"/>
                </a:lnTo>
                <a:lnTo>
                  <a:pt x="955091" y="115215"/>
                </a:lnTo>
                <a:close/>
                <a:moveTo>
                  <a:pt x="1097280" y="113386"/>
                </a:moveTo>
                <a:lnTo>
                  <a:pt x="1113282" y="113386"/>
                </a:lnTo>
                <a:lnTo>
                  <a:pt x="1113282" y="149047"/>
                </a:lnTo>
                <a:lnTo>
                  <a:pt x="1112368" y="149962"/>
                </a:lnTo>
                <a:lnTo>
                  <a:pt x="1127227" y="149962"/>
                </a:lnTo>
                <a:lnTo>
                  <a:pt x="1127227" y="185852"/>
                </a:lnTo>
                <a:lnTo>
                  <a:pt x="1178433" y="185852"/>
                </a:lnTo>
                <a:lnTo>
                  <a:pt x="1178433" y="201854"/>
                </a:lnTo>
                <a:lnTo>
                  <a:pt x="1111225" y="201854"/>
                </a:lnTo>
                <a:lnTo>
                  <a:pt x="1111225" y="151105"/>
                </a:lnTo>
                <a:lnTo>
                  <a:pt x="1051103" y="208941"/>
                </a:lnTo>
                <a:lnTo>
                  <a:pt x="1040130" y="197511"/>
                </a:lnTo>
                <a:lnTo>
                  <a:pt x="1097280" y="142189"/>
                </a:lnTo>
                <a:close/>
                <a:moveTo>
                  <a:pt x="122073" y="96012"/>
                </a:moveTo>
                <a:lnTo>
                  <a:pt x="134417" y="106071"/>
                </a:lnTo>
                <a:lnTo>
                  <a:pt x="129845" y="111557"/>
                </a:lnTo>
                <a:cubicBezTo>
                  <a:pt x="120406" y="123423"/>
                  <a:pt x="110912" y="134794"/>
                  <a:pt x="101363" y="145669"/>
                </a:cubicBezTo>
                <a:cubicBezTo>
                  <a:pt x="91814" y="156545"/>
                  <a:pt x="81236" y="167052"/>
                  <a:pt x="69630" y="177191"/>
                </a:cubicBezTo>
                <a:cubicBezTo>
                  <a:pt x="58024" y="187329"/>
                  <a:pt x="44415" y="197227"/>
                  <a:pt x="28804" y="206883"/>
                </a:cubicBezTo>
                <a:lnTo>
                  <a:pt x="20574" y="193167"/>
                </a:lnTo>
                <a:cubicBezTo>
                  <a:pt x="35360" y="183962"/>
                  <a:pt x="48308" y="174483"/>
                  <a:pt x="59419" y="164728"/>
                </a:cubicBezTo>
                <a:cubicBezTo>
                  <a:pt x="70530" y="154973"/>
                  <a:pt x="80702" y="144849"/>
                  <a:pt x="89933" y="134358"/>
                </a:cubicBezTo>
                <a:cubicBezTo>
                  <a:pt x="99165" y="123866"/>
                  <a:pt x="108354" y="112913"/>
                  <a:pt x="117501" y="101499"/>
                </a:cubicBezTo>
                <a:close/>
                <a:moveTo>
                  <a:pt x="426796" y="93955"/>
                </a:moveTo>
                <a:lnTo>
                  <a:pt x="413766" y="119329"/>
                </a:lnTo>
                <a:cubicBezTo>
                  <a:pt x="416314" y="123592"/>
                  <a:pt x="419505" y="128211"/>
                  <a:pt x="423339" y="133188"/>
                </a:cubicBezTo>
                <a:cubicBezTo>
                  <a:pt x="427173" y="138165"/>
                  <a:pt x="431449" y="143299"/>
                  <a:pt x="436169" y="148590"/>
                </a:cubicBezTo>
                <a:cubicBezTo>
                  <a:pt x="439598" y="143066"/>
                  <a:pt x="442798" y="137427"/>
                  <a:pt x="445770" y="131674"/>
                </a:cubicBezTo>
                <a:lnTo>
                  <a:pt x="425196" y="114757"/>
                </a:lnTo>
                <a:lnTo>
                  <a:pt x="435483" y="102413"/>
                </a:lnTo>
                <a:lnTo>
                  <a:pt x="453085" y="117043"/>
                </a:lnTo>
                <a:cubicBezTo>
                  <a:pt x="454805" y="113167"/>
                  <a:pt x="456452" y="109319"/>
                  <a:pt x="458029" y="105499"/>
                </a:cubicBezTo>
                <a:cubicBezTo>
                  <a:pt x="459605" y="101679"/>
                  <a:pt x="461082" y="97831"/>
                  <a:pt x="462458" y="93955"/>
                </a:cubicBezTo>
                <a:close/>
                <a:moveTo>
                  <a:pt x="879882" y="90983"/>
                </a:moveTo>
                <a:lnTo>
                  <a:pt x="879882" y="128245"/>
                </a:lnTo>
                <a:lnTo>
                  <a:pt x="891083" y="128245"/>
                </a:lnTo>
                <a:lnTo>
                  <a:pt x="891083" y="90983"/>
                </a:lnTo>
                <a:close/>
                <a:moveTo>
                  <a:pt x="1058875" y="81610"/>
                </a:moveTo>
                <a:lnTo>
                  <a:pt x="1151687" y="81610"/>
                </a:lnTo>
                <a:lnTo>
                  <a:pt x="1151687" y="154762"/>
                </a:lnTo>
                <a:lnTo>
                  <a:pt x="1135685" y="154762"/>
                </a:lnTo>
                <a:lnTo>
                  <a:pt x="1135685" y="97612"/>
                </a:lnTo>
                <a:lnTo>
                  <a:pt x="1074877" y="97612"/>
                </a:lnTo>
                <a:lnTo>
                  <a:pt x="1074877" y="156134"/>
                </a:lnTo>
                <a:lnTo>
                  <a:pt x="1058875" y="156134"/>
                </a:lnTo>
                <a:close/>
                <a:moveTo>
                  <a:pt x="796443" y="77267"/>
                </a:moveTo>
                <a:lnTo>
                  <a:pt x="807415" y="88697"/>
                </a:lnTo>
                <a:lnTo>
                  <a:pt x="795757" y="99898"/>
                </a:lnTo>
                <a:lnTo>
                  <a:pt x="837591" y="99898"/>
                </a:lnTo>
                <a:lnTo>
                  <a:pt x="831647" y="111557"/>
                </a:lnTo>
                <a:cubicBezTo>
                  <a:pt x="820769" y="133064"/>
                  <a:pt x="807149" y="152514"/>
                  <a:pt x="790785" y="169907"/>
                </a:cubicBezTo>
                <a:cubicBezTo>
                  <a:pt x="774421" y="187300"/>
                  <a:pt x="755428" y="202521"/>
                  <a:pt x="733806" y="215570"/>
                </a:cubicBezTo>
                <a:lnTo>
                  <a:pt x="725577" y="201854"/>
                </a:lnTo>
                <a:cubicBezTo>
                  <a:pt x="734482" y="196591"/>
                  <a:pt x="742903" y="190886"/>
                  <a:pt x="750837" y="184738"/>
                </a:cubicBezTo>
                <a:cubicBezTo>
                  <a:pt x="758771" y="178589"/>
                  <a:pt x="766277" y="172026"/>
                  <a:pt x="773354" y="165049"/>
                </a:cubicBezTo>
                <a:lnTo>
                  <a:pt x="753923" y="140589"/>
                </a:lnTo>
                <a:lnTo>
                  <a:pt x="732206" y="161849"/>
                </a:lnTo>
                <a:lnTo>
                  <a:pt x="721233" y="150419"/>
                </a:lnTo>
                <a:close/>
                <a:moveTo>
                  <a:pt x="971093" y="73152"/>
                </a:moveTo>
                <a:lnTo>
                  <a:pt x="971093" y="99213"/>
                </a:lnTo>
                <a:lnTo>
                  <a:pt x="983895" y="99213"/>
                </a:lnTo>
                <a:lnTo>
                  <a:pt x="983895" y="73152"/>
                </a:lnTo>
                <a:close/>
                <a:moveTo>
                  <a:pt x="942289" y="73152"/>
                </a:moveTo>
                <a:lnTo>
                  <a:pt x="942289" y="99213"/>
                </a:lnTo>
                <a:lnTo>
                  <a:pt x="955091" y="99213"/>
                </a:lnTo>
                <a:lnTo>
                  <a:pt x="955091" y="73152"/>
                </a:lnTo>
                <a:close/>
                <a:moveTo>
                  <a:pt x="429082" y="54636"/>
                </a:moveTo>
                <a:lnTo>
                  <a:pt x="443256" y="61951"/>
                </a:lnTo>
                <a:lnTo>
                  <a:pt x="435026" y="77953"/>
                </a:lnTo>
                <a:lnTo>
                  <a:pt x="484404" y="77953"/>
                </a:lnTo>
                <a:lnTo>
                  <a:pt x="481203" y="88240"/>
                </a:lnTo>
                <a:cubicBezTo>
                  <a:pt x="477531" y="100175"/>
                  <a:pt x="472874" y="112252"/>
                  <a:pt x="467230" y="124473"/>
                </a:cubicBezTo>
                <a:cubicBezTo>
                  <a:pt x="461586" y="136693"/>
                  <a:pt x="455043" y="148771"/>
                  <a:pt x="447599" y="160706"/>
                </a:cubicBezTo>
                <a:cubicBezTo>
                  <a:pt x="454319" y="167669"/>
                  <a:pt x="460996" y="173917"/>
                  <a:pt x="467630" y="179451"/>
                </a:cubicBezTo>
                <a:cubicBezTo>
                  <a:pt x="474264" y="184985"/>
                  <a:pt x="480313" y="189176"/>
                  <a:pt x="485775" y="192024"/>
                </a:cubicBezTo>
                <a:lnTo>
                  <a:pt x="478460" y="206197"/>
                </a:lnTo>
                <a:cubicBezTo>
                  <a:pt x="472559" y="203030"/>
                  <a:pt x="466187" y="198677"/>
                  <a:pt x="459343" y="193139"/>
                </a:cubicBezTo>
                <a:cubicBezTo>
                  <a:pt x="452500" y="187600"/>
                  <a:pt x="445613" y="181361"/>
                  <a:pt x="438684" y="174422"/>
                </a:cubicBezTo>
                <a:cubicBezTo>
                  <a:pt x="430644" y="186119"/>
                  <a:pt x="422034" y="197244"/>
                  <a:pt x="412852" y="207798"/>
                </a:cubicBezTo>
                <a:lnTo>
                  <a:pt x="400736" y="197282"/>
                </a:lnTo>
                <a:cubicBezTo>
                  <a:pt x="405427" y="191786"/>
                  <a:pt x="409989" y="186147"/>
                  <a:pt x="414423" y="180366"/>
                </a:cubicBezTo>
                <a:cubicBezTo>
                  <a:pt x="418857" y="174584"/>
                  <a:pt x="423134" y="168716"/>
                  <a:pt x="427254" y="162763"/>
                </a:cubicBezTo>
                <a:cubicBezTo>
                  <a:pt x="423010" y="158068"/>
                  <a:pt x="419038" y="153457"/>
                  <a:pt x="415338" y="148933"/>
                </a:cubicBezTo>
                <a:cubicBezTo>
                  <a:pt x="411637" y="144409"/>
                  <a:pt x="408294" y="140027"/>
                  <a:pt x="405308" y="135789"/>
                </a:cubicBezTo>
                <a:lnTo>
                  <a:pt x="400965" y="144018"/>
                </a:lnTo>
                <a:lnTo>
                  <a:pt x="386791" y="136703"/>
                </a:lnTo>
                <a:close/>
                <a:moveTo>
                  <a:pt x="389077" y="54178"/>
                </a:moveTo>
                <a:lnTo>
                  <a:pt x="402793" y="62408"/>
                </a:lnTo>
                <a:lnTo>
                  <a:pt x="383820" y="93955"/>
                </a:lnTo>
                <a:lnTo>
                  <a:pt x="383820" y="208026"/>
                </a:lnTo>
                <a:lnTo>
                  <a:pt x="367818" y="208026"/>
                </a:lnTo>
                <a:lnTo>
                  <a:pt x="367818" y="120472"/>
                </a:lnTo>
                <a:lnTo>
                  <a:pt x="353873" y="143561"/>
                </a:lnTo>
                <a:lnTo>
                  <a:pt x="340157" y="135331"/>
                </a:lnTo>
                <a:close/>
                <a:moveTo>
                  <a:pt x="277063" y="48463"/>
                </a:moveTo>
                <a:lnTo>
                  <a:pt x="272949" y="59208"/>
                </a:lnTo>
                <a:cubicBezTo>
                  <a:pt x="274449" y="64589"/>
                  <a:pt x="276306" y="69942"/>
                  <a:pt x="278521" y="75267"/>
                </a:cubicBezTo>
                <a:cubicBezTo>
                  <a:pt x="280735" y="80591"/>
                  <a:pt x="283221" y="85830"/>
                  <a:pt x="285979" y="90983"/>
                </a:cubicBezTo>
                <a:cubicBezTo>
                  <a:pt x="288284" y="84811"/>
                  <a:pt x="290303" y="78181"/>
                  <a:pt x="292037" y="71095"/>
                </a:cubicBezTo>
                <a:cubicBezTo>
                  <a:pt x="293770" y="64008"/>
                  <a:pt x="295104" y="56464"/>
                  <a:pt x="296037" y="48463"/>
                </a:cubicBezTo>
                <a:close/>
                <a:moveTo>
                  <a:pt x="742264" y="43206"/>
                </a:moveTo>
                <a:lnTo>
                  <a:pt x="732206" y="53264"/>
                </a:lnTo>
                <a:lnTo>
                  <a:pt x="748437" y="80010"/>
                </a:lnTo>
                <a:cubicBezTo>
                  <a:pt x="754037" y="74776"/>
                  <a:pt x="759352" y="69128"/>
                  <a:pt x="764381" y="63065"/>
                </a:cubicBezTo>
                <a:cubicBezTo>
                  <a:pt x="769411" y="57002"/>
                  <a:pt x="774154" y="50383"/>
                  <a:pt x="778612" y="43206"/>
                </a:cubicBezTo>
                <a:close/>
                <a:moveTo>
                  <a:pt x="879882" y="34747"/>
                </a:moveTo>
                <a:lnTo>
                  <a:pt x="879882" y="74981"/>
                </a:lnTo>
                <a:lnTo>
                  <a:pt x="891083" y="74981"/>
                </a:lnTo>
                <a:lnTo>
                  <a:pt x="891083" y="34747"/>
                </a:lnTo>
                <a:close/>
                <a:moveTo>
                  <a:pt x="114072" y="31090"/>
                </a:moveTo>
                <a:lnTo>
                  <a:pt x="153848" y="79096"/>
                </a:lnTo>
                <a:lnTo>
                  <a:pt x="141732" y="89383"/>
                </a:lnTo>
                <a:lnTo>
                  <a:pt x="101727" y="41377"/>
                </a:lnTo>
                <a:close/>
                <a:moveTo>
                  <a:pt x="37262" y="30175"/>
                </a:moveTo>
                <a:lnTo>
                  <a:pt x="51207" y="37948"/>
                </a:lnTo>
                <a:lnTo>
                  <a:pt x="13945" y="103785"/>
                </a:lnTo>
                <a:lnTo>
                  <a:pt x="0" y="96012"/>
                </a:lnTo>
                <a:close/>
                <a:moveTo>
                  <a:pt x="863880" y="18517"/>
                </a:moveTo>
                <a:lnTo>
                  <a:pt x="907085" y="18974"/>
                </a:lnTo>
                <a:lnTo>
                  <a:pt x="907085" y="200482"/>
                </a:lnTo>
                <a:lnTo>
                  <a:pt x="863880" y="200025"/>
                </a:lnTo>
                <a:close/>
                <a:moveTo>
                  <a:pt x="1006755" y="13716"/>
                </a:moveTo>
                <a:lnTo>
                  <a:pt x="1007898" y="29718"/>
                </a:lnTo>
                <a:lnTo>
                  <a:pt x="971093" y="32233"/>
                </a:lnTo>
                <a:lnTo>
                  <a:pt x="971093" y="57150"/>
                </a:lnTo>
                <a:lnTo>
                  <a:pt x="1009498" y="57150"/>
                </a:lnTo>
                <a:lnTo>
                  <a:pt x="1009498" y="73152"/>
                </a:lnTo>
                <a:lnTo>
                  <a:pt x="999897" y="73152"/>
                </a:lnTo>
                <a:lnTo>
                  <a:pt x="999897" y="99213"/>
                </a:lnTo>
                <a:lnTo>
                  <a:pt x="1016127" y="99213"/>
                </a:lnTo>
                <a:lnTo>
                  <a:pt x="1016127" y="115215"/>
                </a:lnTo>
                <a:lnTo>
                  <a:pt x="999897" y="115215"/>
                </a:lnTo>
                <a:lnTo>
                  <a:pt x="999897" y="142647"/>
                </a:lnTo>
                <a:lnTo>
                  <a:pt x="1009498" y="142647"/>
                </a:lnTo>
                <a:lnTo>
                  <a:pt x="1009498" y="158649"/>
                </a:lnTo>
                <a:lnTo>
                  <a:pt x="971093" y="158649"/>
                </a:lnTo>
                <a:lnTo>
                  <a:pt x="971093" y="185395"/>
                </a:lnTo>
                <a:lnTo>
                  <a:pt x="1013384" y="185395"/>
                </a:lnTo>
                <a:lnTo>
                  <a:pt x="1013384" y="201397"/>
                </a:lnTo>
                <a:lnTo>
                  <a:pt x="913714" y="201397"/>
                </a:lnTo>
                <a:lnTo>
                  <a:pt x="913714" y="185395"/>
                </a:lnTo>
                <a:lnTo>
                  <a:pt x="955091" y="185395"/>
                </a:lnTo>
                <a:lnTo>
                  <a:pt x="955091" y="158649"/>
                </a:lnTo>
                <a:lnTo>
                  <a:pt x="916458" y="158649"/>
                </a:lnTo>
                <a:lnTo>
                  <a:pt x="916458" y="142647"/>
                </a:lnTo>
                <a:lnTo>
                  <a:pt x="926287" y="142647"/>
                </a:lnTo>
                <a:lnTo>
                  <a:pt x="926287" y="115215"/>
                </a:lnTo>
                <a:lnTo>
                  <a:pt x="911886" y="115215"/>
                </a:lnTo>
                <a:lnTo>
                  <a:pt x="911886" y="99213"/>
                </a:lnTo>
                <a:lnTo>
                  <a:pt x="926287" y="99213"/>
                </a:lnTo>
                <a:lnTo>
                  <a:pt x="926287" y="73152"/>
                </a:lnTo>
                <a:lnTo>
                  <a:pt x="916458" y="73152"/>
                </a:lnTo>
                <a:lnTo>
                  <a:pt x="916458" y="57150"/>
                </a:lnTo>
                <a:lnTo>
                  <a:pt x="955091" y="57150"/>
                </a:lnTo>
                <a:lnTo>
                  <a:pt x="955091" y="33376"/>
                </a:lnTo>
                <a:lnTo>
                  <a:pt x="919658" y="35662"/>
                </a:lnTo>
                <a:lnTo>
                  <a:pt x="918515" y="19660"/>
                </a:lnTo>
                <a:close/>
                <a:moveTo>
                  <a:pt x="410794" y="5258"/>
                </a:moveTo>
                <a:lnTo>
                  <a:pt x="426796" y="5258"/>
                </a:lnTo>
                <a:lnTo>
                  <a:pt x="426796" y="29032"/>
                </a:lnTo>
                <a:lnTo>
                  <a:pt x="487604" y="29032"/>
                </a:lnTo>
                <a:lnTo>
                  <a:pt x="487604" y="45034"/>
                </a:lnTo>
                <a:lnTo>
                  <a:pt x="350215" y="45034"/>
                </a:lnTo>
                <a:lnTo>
                  <a:pt x="350215" y="29032"/>
                </a:lnTo>
                <a:lnTo>
                  <a:pt x="410794" y="29032"/>
                </a:lnTo>
                <a:close/>
                <a:moveTo>
                  <a:pt x="68809" y="5258"/>
                </a:moveTo>
                <a:lnTo>
                  <a:pt x="84811" y="5258"/>
                </a:lnTo>
                <a:lnTo>
                  <a:pt x="84811" y="117729"/>
                </a:lnTo>
                <a:lnTo>
                  <a:pt x="68809" y="117729"/>
                </a:lnTo>
                <a:close/>
                <a:moveTo>
                  <a:pt x="205054" y="5029"/>
                </a:moveTo>
                <a:lnTo>
                  <a:pt x="221056" y="5029"/>
                </a:lnTo>
                <a:lnTo>
                  <a:pt x="221056" y="17831"/>
                </a:lnTo>
                <a:lnTo>
                  <a:pt x="243231" y="17831"/>
                </a:lnTo>
                <a:lnTo>
                  <a:pt x="243231" y="33833"/>
                </a:lnTo>
                <a:lnTo>
                  <a:pt x="221056" y="33833"/>
                </a:lnTo>
                <a:lnTo>
                  <a:pt x="221056" y="46863"/>
                </a:lnTo>
                <a:lnTo>
                  <a:pt x="250774" y="46863"/>
                </a:lnTo>
                <a:lnTo>
                  <a:pt x="250774" y="62865"/>
                </a:lnTo>
                <a:lnTo>
                  <a:pt x="176251" y="62865"/>
                </a:lnTo>
                <a:lnTo>
                  <a:pt x="176251" y="46863"/>
                </a:lnTo>
                <a:lnTo>
                  <a:pt x="205054" y="46863"/>
                </a:lnTo>
                <a:lnTo>
                  <a:pt x="205054" y="33833"/>
                </a:lnTo>
                <a:lnTo>
                  <a:pt x="182652" y="33833"/>
                </a:lnTo>
                <a:lnTo>
                  <a:pt x="182652" y="17831"/>
                </a:lnTo>
                <a:lnTo>
                  <a:pt x="205054" y="17831"/>
                </a:lnTo>
                <a:close/>
                <a:moveTo>
                  <a:pt x="1060247" y="4572"/>
                </a:moveTo>
                <a:lnTo>
                  <a:pt x="1076249" y="36576"/>
                </a:lnTo>
                <a:lnTo>
                  <a:pt x="1061847" y="43663"/>
                </a:lnTo>
                <a:lnTo>
                  <a:pt x="1046074" y="11659"/>
                </a:lnTo>
                <a:close/>
                <a:moveTo>
                  <a:pt x="1152601" y="4344"/>
                </a:moveTo>
                <a:lnTo>
                  <a:pt x="1167460" y="10287"/>
                </a:lnTo>
                <a:lnTo>
                  <a:pt x="1153973" y="44120"/>
                </a:lnTo>
                <a:lnTo>
                  <a:pt x="1176376" y="44120"/>
                </a:lnTo>
                <a:lnTo>
                  <a:pt x="1176376" y="88011"/>
                </a:lnTo>
                <a:lnTo>
                  <a:pt x="1160374" y="88011"/>
                </a:lnTo>
                <a:lnTo>
                  <a:pt x="1160374" y="60122"/>
                </a:lnTo>
                <a:lnTo>
                  <a:pt x="1053846" y="60122"/>
                </a:lnTo>
                <a:lnTo>
                  <a:pt x="1053846" y="88240"/>
                </a:lnTo>
                <a:lnTo>
                  <a:pt x="1037844" y="88240"/>
                </a:lnTo>
                <a:lnTo>
                  <a:pt x="1037844" y="44120"/>
                </a:lnTo>
                <a:lnTo>
                  <a:pt x="1136828" y="44120"/>
                </a:lnTo>
                <a:close/>
                <a:moveTo>
                  <a:pt x="277063" y="4344"/>
                </a:moveTo>
                <a:lnTo>
                  <a:pt x="291922" y="10059"/>
                </a:lnTo>
                <a:lnTo>
                  <a:pt x="283236" y="32461"/>
                </a:lnTo>
                <a:lnTo>
                  <a:pt x="322555" y="32461"/>
                </a:lnTo>
                <a:lnTo>
                  <a:pt x="322555" y="48463"/>
                </a:lnTo>
                <a:lnTo>
                  <a:pt x="312039" y="48463"/>
                </a:lnTo>
                <a:cubicBezTo>
                  <a:pt x="310744" y="60122"/>
                  <a:pt x="308705" y="70923"/>
                  <a:pt x="305924" y="80867"/>
                </a:cubicBezTo>
                <a:cubicBezTo>
                  <a:pt x="303143" y="90811"/>
                  <a:pt x="299847" y="99898"/>
                  <a:pt x="296037" y="108128"/>
                </a:cubicBezTo>
                <a:cubicBezTo>
                  <a:pt x="300300" y="114448"/>
                  <a:pt x="304633" y="120325"/>
                  <a:pt x="309039" y="125759"/>
                </a:cubicBezTo>
                <a:cubicBezTo>
                  <a:pt x="313444" y="131193"/>
                  <a:pt x="317721" y="135984"/>
                  <a:pt x="321869" y="140132"/>
                </a:cubicBezTo>
                <a:lnTo>
                  <a:pt x="310668" y="151562"/>
                </a:lnTo>
                <a:cubicBezTo>
                  <a:pt x="307100" y="148114"/>
                  <a:pt x="303376" y="144094"/>
                  <a:pt x="299495" y="139503"/>
                </a:cubicBezTo>
                <a:cubicBezTo>
                  <a:pt x="295613" y="134912"/>
                  <a:pt x="291718" y="129864"/>
                  <a:pt x="287808" y="124359"/>
                </a:cubicBezTo>
                <a:cubicBezTo>
                  <a:pt x="284355" y="130074"/>
                  <a:pt x="280859" y="135274"/>
                  <a:pt x="277321" y="139960"/>
                </a:cubicBezTo>
                <a:cubicBezTo>
                  <a:pt x="273782" y="144647"/>
                  <a:pt x="270343" y="148819"/>
                  <a:pt x="267005" y="152476"/>
                </a:cubicBezTo>
                <a:lnTo>
                  <a:pt x="255346" y="141732"/>
                </a:lnTo>
                <a:cubicBezTo>
                  <a:pt x="259037" y="137627"/>
                  <a:pt x="262800" y="132864"/>
                  <a:pt x="266633" y="127445"/>
                </a:cubicBezTo>
                <a:cubicBezTo>
                  <a:pt x="270467" y="122025"/>
                  <a:pt x="274173" y="115891"/>
                  <a:pt x="277749" y="109042"/>
                </a:cubicBezTo>
                <a:cubicBezTo>
                  <a:pt x="272720" y="100622"/>
                  <a:pt x="268148" y="91631"/>
                  <a:pt x="264033" y="82068"/>
                </a:cubicBezTo>
                <a:lnTo>
                  <a:pt x="257861" y="98527"/>
                </a:lnTo>
                <a:lnTo>
                  <a:pt x="251003" y="96012"/>
                </a:lnTo>
                <a:lnTo>
                  <a:pt x="251003" y="97155"/>
                </a:lnTo>
                <a:lnTo>
                  <a:pt x="213741" y="97155"/>
                </a:lnTo>
                <a:lnTo>
                  <a:pt x="211227" y="109500"/>
                </a:lnTo>
                <a:lnTo>
                  <a:pt x="243002" y="109500"/>
                </a:lnTo>
                <a:lnTo>
                  <a:pt x="243002" y="153848"/>
                </a:lnTo>
                <a:lnTo>
                  <a:pt x="227000" y="153848"/>
                </a:lnTo>
                <a:lnTo>
                  <a:pt x="227000" y="125502"/>
                </a:lnTo>
                <a:lnTo>
                  <a:pt x="208026" y="125502"/>
                </a:lnTo>
                <a:lnTo>
                  <a:pt x="202540" y="153619"/>
                </a:lnTo>
                <a:lnTo>
                  <a:pt x="186766" y="150419"/>
                </a:lnTo>
                <a:lnTo>
                  <a:pt x="197282" y="97155"/>
                </a:lnTo>
                <a:lnTo>
                  <a:pt x="175336" y="97155"/>
                </a:lnTo>
                <a:lnTo>
                  <a:pt x="175336" y="81153"/>
                </a:lnTo>
                <a:lnTo>
                  <a:pt x="199111" y="81153"/>
                </a:lnTo>
                <a:lnTo>
                  <a:pt x="199111" y="68352"/>
                </a:lnTo>
                <a:lnTo>
                  <a:pt x="215113" y="68352"/>
                </a:lnTo>
                <a:lnTo>
                  <a:pt x="215113" y="81153"/>
                </a:lnTo>
                <a:lnTo>
                  <a:pt x="247345" y="81153"/>
                </a:lnTo>
                <a:close/>
                <a:moveTo>
                  <a:pt x="759638" y="2743"/>
                </a:moveTo>
                <a:lnTo>
                  <a:pt x="771068" y="13945"/>
                </a:lnTo>
                <a:lnTo>
                  <a:pt x="758038" y="27204"/>
                </a:lnTo>
                <a:lnTo>
                  <a:pt x="805358" y="27204"/>
                </a:lnTo>
                <a:lnTo>
                  <a:pt x="799414" y="38862"/>
                </a:lnTo>
                <a:cubicBezTo>
                  <a:pt x="791278" y="54355"/>
                  <a:pt x="782049" y="67769"/>
                  <a:pt x="771728" y="79104"/>
                </a:cubicBezTo>
                <a:cubicBezTo>
                  <a:pt x="761408" y="90440"/>
                  <a:pt x="750350" y="100467"/>
                  <a:pt x="738556" y="109186"/>
                </a:cubicBezTo>
                <a:cubicBezTo>
                  <a:pt x="726762" y="117906"/>
                  <a:pt x="714587" y="126087"/>
                  <a:pt x="702031" y="133731"/>
                </a:cubicBezTo>
                <a:lnTo>
                  <a:pt x="693573" y="120015"/>
                </a:lnTo>
                <a:cubicBezTo>
                  <a:pt x="701012" y="115472"/>
                  <a:pt x="708308" y="110785"/>
                  <a:pt x="715461" y="105956"/>
                </a:cubicBezTo>
                <a:cubicBezTo>
                  <a:pt x="722614" y="101127"/>
                  <a:pt x="729568" y="95984"/>
                  <a:pt x="736321" y="90526"/>
                </a:cubicBezTo>
                <a:lnTo>
                  <a:pt x="720776" y="64923"/>
                </a:lnTo>
                <a:lnTo>
                  <a:pt x="701574" y="84354"/>
                </a:lnTo>
                <a:lnTo>
                  <a:pt x="690144" y="72924"/>
                </a:lnTo>
                <a:close/>
                <a:moveTo>
                  <a:pt x="1105738" y="0"/>
                </a:moveTo>
                <a:lnTo>
                  <a:pt x="1119683" y="35890"/>
                </a:lnTo>
                <a:lnTo>
                  <a:pt x="1104595" y="41605"/>
                </a:lnTo>
                <a:lnTo>
                  <a:pt x="1090879" y="59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8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41" name="PA_文本框 40">
            <a:extLst>
              <a:ext uri="{FF2B5EF4-FFF2-40B4-BE49-F238E27FC236}">
                <a16:creationId xmlns:a16="http://schemas.microsoft.com/office/drawing/2014/main" xmlns="" id="{A94672B3-9FE3-41B5-A176-C3EC78EC89BB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8255908" y="4387769"/>
            <a:ext cx="661797" cy="202769"/>
          </a:xfrm>
          <a:custGeom>
            <a:avLst/>
            <a:gdLst/>
            <a:ahLst/>
            <a:cxnLst/>
            <a:rect l="l" t="t" r="r" b="b"/>
            <a:pathLst>
              <a:path w="661797" h="202769">
                <a:moveTo>
                  <a:pt x="225171" y="172593"/>
                </a:moveTo>
                <a:lnTo>
                  <a:pt x="225171" y="182880"/>
                </a:lnTo>
                <a:lnTo>
                  <a:pt x="285293" y="182880"/>
                </a:lnTo>
                <a:lnTo>
                  <a:pt x="285293" y="172593"/>
                </a:lnTo>
                <a:close/>
                <a:moveTo>
                  <a:pt x="567385" y="152019"/>
                </a:moveTo>
                <a:lnTo>
                  <a:pt x="567385" y="179680"/>
                </a:lnTo>
                <a:lnTo>
                  <a:pt x="589331" y="179680"/>
                </a:lnTo>
                <a:lnTo>
                  <a:pt x="589331" y="152019"/>
                </a:lnTo>
                <a:close/>
                <a:moveTo>
                  <a:pt x="225171" y="149962"/>
                </a:moveTo>
                <a:lnTo>
                  <a:pt x="225171" y="156591"/>
                </a:lnTo>
                <a:lnTo>
                  <a:pt x="285293" y="156591"/>
                </a:lnTo>
                <a:lnTo>
                  <a:pt x="285293" y="149962"/>
                </a:lnTo>
                <a:close/>
                <a:moveTo>
                  <a:pt x="119558" y="136017"/>
                </a:moveTo>
                <a:lnTo>
                  <a:pt x="135560" y="136017"/>
                </a:lnTo>
                <a:lnTo>
                  <a:pt x="135560" y="167564"/>
                </a:lnTo>
                <a:lnTo>
                  <a:pt x="119558" y="167564"/>
                </a:lnTo>
                <a:close/>
                <a:moveTo>
                  <a:pt x="84811" y="136017"/>
                </a:moveTo>
                <a:lnTo>
                  <a:pt x="100813" y="136017"/>
                </a:lnTo>
                <a:lnTo>
                  <a:pt x="100813" y="167564"/>
                </a:lnTo>
                <a:lnTo>
                  <a:pt x="84811" y="167564"/>
                </a:lnTo>
                <a:close/>
                <a:moveTo>
                  <a:pt x="48464" y="136017"/>
                </a:moveTo>
                <a:lnTo>
                  <a:pt x="64466" y="136017"/>
                </a:lnTo>
                <a:lnTo>
                  <a:pt x="64466" y="180366"/>
                </a:lnTo>
                <a:lnTo>
                  <a:pt x="150876" y="180366"/>
                </a:lnTo>
                <a:lnTo>
                  <a:pt x="150876" y="196368"/>
                </a:lnTo>
                <a:lnTo>
                  <a:pt x="48464" y="196368"/>
                </a:lnTo>
                <a:close/>
                <a:moveTo>
                  <a:pt x="16460" y="135789"/>
                </a:moveTo>
                <a:lnTo>
                  <a:pt x="32233" y="136932"/>
                </a:lnTo>
                <a:lnTo>
                  <a:pt x="27890" y="197511"/>
                </a:lnTo>
                <a:lnTo>
                  <a:pt x="12116" y="196596"/>
                </a:lnTo>
                <a:close/>
                <a:moveTo>
                  <a:pt x="431826" y="127559"/>
                </a:moveTo>
                <a:lnTo>
                  <a:pt x="431826" y="178308"/>
                </a:lnTo>
                <a:lnTo>
                  <a:pt x="469545" y="178308"/>
                </a:lnTo>
                <a:lnTo>
                  <a:pt x="469545" y="127559"/>
                </a:lnTo>
                <a:close/>
                <a:moveTo>
                  <a:pt x="225171" y="123902"/>
                </a:moveTo>
                <a:lnTo>
                  <a:pt x="225171" y="133960"/>
                </a:lnTo>
                <a:lnTo>
                  <a:pt x="285293" y="133960"/>
                </a:lnTo>
                <a:lnTo>
                  <a:pt x="285293" y="123902"/>
                </a:lnTo>
                <a:close/>
                <a:moveTo>
                  <a:pt x="102870" y="88697"/>
                </a:moveTo>
                <a:lnTo>
                  <a:pt x="102870" y="105385"/>
                </a:lnTo>
                <a:lnTo>
                  <a:pt x="126188" y="105385"/>
                </a:lnTo>
                <a:lnTo>
                  <a:pt x="126188" y="88697"/>
                </a:lnTo>
                <a:close/>
                <a:moveTo>
                  <a:pt x="570357" y="74067"/>
                </a:moveTo>
                <a:lnTo>
                  <a:pt x="586359" y="74067"/>
                </a:lnTo>
                <a:lnTo>
                  <a:pt x="586359" y="95327"/>
                </a:lnTo>
                <a:lnTo>
                  <a:pt x="609905" y="95327"/>
                </a:lnTo>
                <a:lnTo>
                  <a:pt x="609905" y="111329"/>
                </a:lnTo>
                <a:lnTo>
                  <a:pt x="586359" y="111329"/>
                </a:lnTo>
                <a:lnTo>
                  <a:pt x="586588" y="136017"/>
                </a:lnTo>
                <a:lnTo>
                  <a:pt x="605333" y="136017"/>
                </a:lnTo>
                <a:lnTo>
                  <a:pt x="605333" y="195682"/>
                </a:lnTo>
                <a:lnTo>
                  <a:pt x="551383" y="195682"/>
                </a:lnTo>
                <a:lnTo>
                  <a:pt x="551383" y="136017"/>
                </a:lnTo>
                <a:lnTo>
                  <a:pt x="570586" y="136017"/>
                </a:lnTo>
                <a:lnTo>
                  <a:pt x="570357" y="111329"/>
                </a:lnTo>
                <a:lnTo>
                  <a:pt x="544297" y="111329"/>
                </a:lnTo>
                <a:lnTo>
                  <a:pt x="544297" y="95327"/>
                </a:lnTo>
                <a:lnTo>
                  <a:pt x="570357" y="95327"/>
                </a:lnTo>
                <a:close/>
                <a:moveTo>
                  <a:pt x="340843" y="68580"/>
                </a:moveTo>
                <a:lnTo>
                  <a:pt x="382448" y="68580"/>
                </a:lnTo>
                <a:lnTo>
                  <a:pt x="382448" y="160935"/>
                </a:lnTo>
                <a:lnTo>
                  <a:pt x="397307" y="152019"/>
                </a:lnTo>
                <a:lnTo>
                  <a:pt x="405537" y="165735"/>
                </a:lnTo>
                <a:lnTo>
                  <a:pt x="355016" y="195453"/>
                </a:lnTo>
                <a:lnTo>
                  <a:pt x="347015" y="181737"/>
                </a:lnTo>
                <a:lnTo>
                  <a:pt x="366446" y="170307"/>
                </a:lnTo>
                <a:lnTo>
                  <a:pt x="366446" y="84582"/>
                </a:lnTo>
                <a:lnTo>
                  <a:pt x="340843" y="84582"/>
                </a:lnTo>
                <a:close/>
                <a:moveTo>
                  <a:pt x="102870" y="58522"/>
                </a:moveTo>
                <a:lnTo>
                  <a:pt x="102870" y="72695"/>
                </a:lnTo>
                <a:lnTo>
                  <a:pt x="126188" y="72695"/>
                </a:lnTo>
                <a:lnTo>
                  <a:pt x="126188" y="58522"/>
                </a:lnTo>
                <a:close/>
                <a:moveTo>
                  <a:pt x="102870" y="26061"/>
                </a:moveTo>
                <a:lnTo>
                  <a:pt x="102870" y="42520"/>
                </a:lnTo>
                <a:lnTo>
                  <a:pt x="126188" y="42520"/>
                </a:lnTo>
                <a:lnTo>
                  <a:pt x="126188" y="26061"/>
                </a:lnTo>
                <a:close/>
                <a:moveTo>
                  <a:pt x="539268" y="25146"/>
                </a:moveTo>
                <a:lnTo>
                  <a:pt x="538582" y="47321"/>
                </a:lnTo>
                <a:lnTo>
                  <a:pt x="591388" y="47549"/>
                </a:lnTo>
                <a:lnTo>
                  <a:pt x="591388" y="25146"/>
                </a:lnTo>
                <a:close/>
                <a:moveTo>
                  <a:pt x="359588" y="11659"/>
                </a:moveTo>
                <a:lnTo>
                  <a:pt x="375590" y="11659"/>
                </a:lnTo>
                <a:lnTo>
                  <a:pt x="375590" y="46635"/>
                </a:lnTo>
                <a:lnTo>
                  <a:pt x="359588" y="46635"/>
                </a:lnTo>
                <a:close/>
                <a:moveTo>
                  <a:pt x="86868" y="10059"/>
                </a:moveTo>
                <a:lnTo>
                  <a:pt x="142189" y="10059"/>
                </a:lnTo>
                <a:lnTo>
                  <a:pt x="142189" y="121387"/>
                </a:lnTo>
                <a:lnTo>
                  <a:pt x="86868" y="121387"/>
                </a:lnTo>
                <a:close/>
                <a:moveTo>
                  <a:pt x="495834" y="9602"/>
                </a:moveTo>
                <a:lnTo>
                  <a:pt x="496977" y="25604"/>
                </a:lnTo>
                <a:lnTo>
                  <a:pt x="458343" y="28118"/>
                </a:lnTo>
                <a:lnTo>
                  <a:pt x="458343" y="63551"/>
                </a:lnTo>
                <a:lnTo>
                  <a:pt x="502692" y="63551"/>
                </a:lnTo>
                <a:lnTo>
                  <a:pt x="502692" y="79553"/>
                </a:lnTo>
                <a:lnTo>
                  <a:pt x="458343" y="79553"/>
                </a:lnTo>
                <a:lnTo>
                  <a:pt x="458343" y="111557"/>
                </a:lnTo>
                <a:lnTo>
                  <a:pt x="485547" y="111557"/>
                </a:lnTo>
                <a:lnTo>
                  <a:pt x="485547" y="194310"/>
                </a:lnTo>
                <a:lnTo>
                  <a:pt x="415824" y="194310"/>
                </a:lnTo>
                <a:lnTo>
                  <a:pt x="415824" y="111557"/>
                </a:lnTo>
                <a:lnTo>
                  <a:pt x="442341" y="111557"/>
                </a:lnTo>
                <a:lnTo>
                  <a:pt x="442341" y="79553"/>
                </a:lnTo>
                <a:lnTo>
                  <a:pt x="394335" y="79553"/>
                </a:lnTo>
                <a:lnTo>
                  <a:pt x="394335" y="63551"/>
                </a:lnTo>
                <a:lnTo>
                  <a:pt x="442341" y="63551"/>
                </a:lnTo>
                <a:lnTo>
                  <a:pt x="442341" y="29261"/>
                </a:lnTo>
                <a:lnTo>
                  <a:pt x="402793" y="31776"/>
                </a:lnTo>
                <a:lnTo>
                  <a:pt x="401650" y="16002"/>
                </a:lnTo>
                <a:close/>
                <a:moveTo>
                  <a:pt x="523723" y="9144"/>
                </a:moveTo>
                <a:lnTo>
                  <a:pt x="607390" y="9144"/>
                </a:lnTo>
                <a:lnTo>
                  <a:pt x="607390" y="63551"/>
                </a:lnTo>
                <a:lnTo>
                  <a:pt x="538125" y="63323"/>
                </a:lnTo>
                <a:lnTo>
                  <a:pt x="534467" y="201397"/>
                </a:lnTo>
                <a:lnTo>
                  <a:pt x="518465" y="200940"/>
                </a:lnTo>
                <a:close/>
                <a:moveTo>
                  <a:pt x="312496" y="8459"/>
                </a:moveTo>
                <a:lnTo>
                  <a:pt x="312954" y="24461"/>
                </a:lnTo>
                <a:lnTo>
                  <a:pt x="257861" y="25604"/>
                </a:lnTo>
                <a:lnTo>
                  <a:pt x="248488" y="42063"/>
                </a:lnTo>
                <a:lnTo>
                  <a:pt x="316383" y="42063"/>
                </a:lnTo>
                <a:lnTo>
                  <a:pt x="316383" y="58065"/>
                </a:lnTo>
                <a:lnTo>
                  <a:pt x="239573" y="58065"/>
                </a:lnTo>
                <a:lnTo>
                  <a:pt x="229743" y="75438"/>
                </a:lnTo>
                <a:lnTo>
                  <a:pt x="324841" y="75438"/>
                </a:lnTo>
                <a:lnTo>
                  <a:pt x="324841" y="91440"/>
                </a:lnTo>
                <a:lnTo>
                  <a:pt x="220599" y="91440"/>
                </a:lnTo>
                <a:lnTo>
                  <a:pt x="211227" y="107900"/>
                </a:lnTo>
                <a:lnTo>
                  <a:pt x="301295" y="107900"/>
                </a:lnTo>
                <a:lnTo>
                  <a:pt x="301295" y="198882"/>
                </a:lnTo>
                <a:lnTo>
                  <a:pt x="209169" y="198882"/>
                </a:lnTo>
                <a:lnTo>
                  <a:pt x="209169" y="111786"/>
                </a:lnTo>
                <a:lnTo>
                  <a:pt x="185395" y="153848"/>
                </a:lnTo>
                <a:lnTo>
                  <a:pt x="171679" y="145847"/>
                </a:lnTo>
                <a:lnTo>
                  <a:pt x="202311" y="91440"/>
                </a:lnTo>
                <a:lnTo>
                  <a:pt x="176479" y="91440"/>
                </a:lnTo>
                <a:lnTo>
                  <a:pt x="176479" y="75438"/>
                </a:lnTo>
                <a:lnTo>
                  <a:pt x="211455" y="75438"/>
                </a:lnTo>
                <a:lnTo>
                  <a:pt x="221285" y="58065"/>
                </a:lnTo>
                <a:lnTo>
                  <a:pt x="183566" y="58065"/>
                </a:lnTo>
                <a:lnTo>
                  <a:pt x="183566" y="42063"/>
                </a:lnTo>
                <a:lnTo>
                  <a:pt x="230200" y="42063"/>
                </a:lnTo>
                <a:lnTo>
                  <a:pt x="239344" y="26061"/>
                </a:lnTo>
                <a:lnTo>
                  <a:pt x="188824" y="27204"/>
                </a:lnTo>
                <a:lnTo>
                  <a:pt x="188367" y="11202"/>
                </a:lnTo>
                <a:close/>
                <a:moveTo>
                  <a:pt x="645795" y="5030"/>
                </a:moveTo>
                <a:lnTo>
                  <a:pt x="661797" y="5030"/>
                </a:lnTo>
                <a:lnTo>
                  <a:pt x="661797" y="202769"/>
                </a:lnTo>
                <a:lnTo>
                  <a:pt x="645795" y="202769"/>
                </a:lnTo>
                <a:close/>
                <a:moveTo>
                  <a:pt x="616992" y="5030"/>
                </a:moveTo>
                <a:lnTo>
                  <a:pt x="632994" y="5030"/>
                </a:lnTo>
                <a:lnTo>
                  <a:pt x="632994" y="191110"/>
                </a:lnTo>
                <a:lnTo>
                  <a:pt x="616992" y="191110"/>
                </a:lnTo>
                <a:close/>
                <a:moveTo>
                  <a:pt x="34290" y="0"/>
                </a:moveTo>
                <a:lnTo>
                  <a:pt x="50292" y="0"/>
                </a:lnTo>
                <a:lnTo>
                  <a:pt x="50292" y="29718"/>
                </a:lnTo>
                <a:lnTo>
                  <a:pt x="72009" y="29718"/>
                </a:lnTo>
                <a:lnTo>
                  <a:pt x="72009" y="45720"/>
                </a:lnTo>
                <a:lnTo>
                  <a:pt x="50292" y="45720"/>
                </a:lnTo>
                <a:lnTo>
                  <a:pt x="50292" y="45949"/>
                </a:lnTo>
                <a:lnTo>
                  <a:pt x="82068" y="96698"/>
                </a:lnTo>
                <a:lnTo>
                  <a:pt x="68580" y="105156"/>
                </a:lnTo>
                <a:lnTo>
                  <a:pt x="50292" y="76124"/>
                </a:lnTo>
                <a:lnTo>
                  <a:pt x="50292" y="130074"/>
                </a:lnTo>
                <a:lnTo>
                  <a:pt x="34290" y="130074"/>
                </a:lnTo>
                <a:lnTo>
                  <a:pt x="34290" y="77724"/>
                </a:lnTo>
                <a:lnTo>
                  <a:pt x="13716" y="112700"/>
                </a:lnTo>
                <a:lnTo>
                  <a:pt x="0" y="104699"/>
                </a:lnTo>
                <a:lnTo>
                  <a:pt x="34290" y="45949"/>
                </a:lnTo>
                <a:lnTo>
                  <a:pt x="34290" y="45720"/>
                </a:lnTo>
                <a:lnTo>
                  <a:pt x="10516" y="45720"/>
                </a:lnTo>
                <a:lnTo>
                  <a:pt x="10516" y="29718"/>
                </a:lnTo>
                <a:lnTo>
                  <a:pt x="34290" y="297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8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42" name="PA_文本框 41">
            <a:extLst>
              <a:ext uri="{FF2B5EF4-FFF2-40B4-BE49-F238E27FC236}">
                <a16:creationId xmlns:a16="http://schemas.microsoft.com/office/drawing/2014/main" xmlns="" id="{03E2050E-2EF6-417B-B98F-3E7184A5A438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093479" y="4879598"/>
            <a:ext cx="485775" cy="201397"/>
          </a:xfrm>
          <a:custGeom>
            <a:avLst/>
            <a:gdLst/>
            <a:ahLst/>
            <a:cxnLst/>
            <a:rect l="l" t="t" r="r" b="b"/>
            <a:pathLst>
              <a:path w="485775" h="201397">
                <a:moveTo>
                  <a:pt x="289179" y="42291"/>
                </a:moveTo>
                <a:cubicBezTo>
                  <a:pt x="282787" y="42348"/>
                  <a:pt x="278025" y="44406"/>
                  <a:pt x="274891" y="48463"/>
                </a:cubicBezTo>
                <a:cubicBezTo>
                  <a:pt x="271757" y="52521"/>
                  <a:pt x="270195" y="58236"/>
                  <a:pt x="270205" y="65608"/>
                </a:cubicBezTo>
                <a:lnTo>
                  <a:pt x="270205" y="150190"/>
                </a:lnTo>
                <a:cubicBezTo>
                  <a:pt x="270195" y="157453"/>
                  <a:pt x="271757" y="163101"/>
                  <a:pt x="274891" y="167135"/>
                </a:cubicBezTo>
                <a:cubicBezTo>
                  <a:pt x="278025" y="171169"/>
                  <a:pt x="282787" y="173217"/>
                  <a:pt x="289179" y="173279"/>
                </a:cubicBezTo>
                <a:cubicBezTo>
                  <a:pt x="295670" y="173217"/>
                  <a:pt x="300461" y="171169"/>
                  <a:pt x="303552" y="167135"/>
                </a:cubicBezTo>
                <a:cubicBezTo>
                  <a:pt x="306643" y="163101"/>
                  <a:pt x="308176" y="157453"/>
                  <a:pt x="308152" y="150190"/>
                </a:cubicBezTo>
                <a:lnTo>
                  <a:pt x="308152" y="65608"/>
                </a:lnTo>
                <a:cubicBezTo>
                  <a:pt x="308176" y="58236"/>
                  <a:pt x="306643" y="52521"/>
                  <a:pt x="303552" y="48463"/>
                </a:cubicBezTo>
                <a:cubicBezTo>
                  <a:pt x="300461" y="44406"/>
                  <a:pt x="295670" y="42348"/>
                  <a:pt x="289179" y="42291"/>
                </a:cubicBezTo>
                <a:close/>
                <a:moveTo>
                  <a:pt x="289179" y="26289"/>
                </a:moveTo>
                <a:cubicBezTo>
                  <a:pt x="301513" y="26437"/>
                  <a:pt x="310734" y="30085"/>
                  <a:pt x="316839" y="37233"/>
                </a:cubicBezTo>
                <a:cubicBezTo>
                  <a:pt x="322945" y="44382"/>
                  <a:pt x="325993" y="54145"/>
                  <a:pt x="325983" y="66523"/>
                </a:cubicBezTo>
                <a:lnTo>
                  <a:pt x="325983" y="149047"/>
                </a:lnTo>
                <a:cubicBezTo>
                  <a:pt x="325993" y="161435"/>
                  <a:pt x="322945" y="171236"/>
                  <a:pt x="316839" y="178451"/>
                </a:cubicBezTo>
                <a:cubicBezTo>
                  <a:pt x="310734" y="185666"/>
                  <a:pt x="301513" y="189352"/>
                  <a:pt x="289179" y="189509"/>
                </a:cubicBezTo>
                <a:cubicBezTo>
                  <a:pt x="276953" y="189352"/>
                  <a:pt x="267800" y="185666"/>
                  <a:pt x="261718" y="178451"/>
                </a:cubicBezTo>
                <a:cubicBezTo>
                  <a:pt x="255636" y="171236"/>
                  <a:pt x="252598" y="161435"/>
                  <a:pt x="252603" y="149047"/>
                </a:cubicBezTo>
                <a:lnTo>
                  <a:pt x="252603" y="66523"/>
                </a:lnTo>
                <a:cubicBezTo>
                  <a:pt x="252598" y="54145"/>
                  <a:pt x="255636" y="44382"/>
                  <a:pt x="261718" y="37233"/>
                </a:cubicBezTo>
                <a:cubicBezTo>
                  <a:pt x="267800" y="30085"/>
                  <a:pt x="276953" y="26437"/>
                  <a:pt x="289179" y="26289"/>
                </a:cubicBezTo>
                <a:close/>
                <a:moveTo>
                  <a:pt x="204139" y="26289"/>
                </a:moveTo>
                <a:cubicBezTo>
                  <a:pt x="216546" y="26446"/>
                  <a:pt x="225680" y="30132"/>
                  <a:pt x="231543" y="37348"/>
                </a:cubicBezTo>
                <a:cubicBezTo>
                  <a:pt x="237405" y="44563"/>
                  <a:pt x="240311" y="54364"/>
                  <a:pt x="240258" y="66751"/>
                </a:cubicBezTo>
                <a:cubicBezTo>
                  <a:pt x="239977" y="78679"/>
                  <a:pt x="237154" y="89071"/>
                  <a:pt x="231789" y="97927"/>
                </a:cubicBezTo>
                <a:cubicBezTo>
                  <a:pt x="226425" y="106782"/>
                  <a:pt x="220209" y="114888"/>
                  <a:pt x="213141" y="122244"/>
                </a:cubicBezTo>
                <a:cubicBezTo>
                  <a:pt x="206072" y="129600"/>
                  <a:pt x="199842" y="136991"/>
                  <a:pt x="194449" y="144418"/>
                </a:cubicBezTo>
                <a:cubicBezTo>
                  <a:pt x="189056" y="151845"/>
                  <a:pt x="186190" y="160094"/>
                  <a:pt x="185851" y="169164"/>
                </a:cubicBezTo>
                <a:lnTo>
                  <a:pt x="185851" y="171679"/>
                </a:lnTo>
                <a:lnTo>
                  <a:pt x="238429" y="171679"/>
                </a:lnTo>
                <a:lnTo>
                  <a:pt x="238429" y="187909"/>
                </a:lnTo>
                <a:lnTo>
                  <a:pt x="168249" y="187909"/>
                </a:lnTo>
                <a:lnTo>
                  <a:pt x="168249" y="174193"/>
                </a:lnTo>
                <a:cubicBezTo>
                  <a:pt x="168531" y="161477"/>
                  <a:pt x="171353" y="150762"/>
                  <a:pt x="176715" y="142050"/>
                </a:cubicBezTo>
                <a:cubicBezTo>
                  <a:pt x="182076" y="133338"/>
                  <a:pt x="188284" y="125431"/>
                  <a:pt x="195338" y="118329"/>
                </a:cubicBezTo>
                <a:cubicBezTo>
                  <a:pt x="202393" y="111228"/>
                  <a:pt x="208601" y="103735"/>
                  <a:pt x="213962" y="95851"/>
                </a:cubicBezTo>
                <a:cubicBezTo>
                  <a:pt x="219323" y="87968"/>
                  <a:pt x="222145" y="78496"/>
                  <a:pt x="222427" y="67437"/>
                </a:cubicBezTo>
                <a:cubicBezTo>
                  <a:pt x="222475" y="59188"/>
                  <a:pt x="221008" y="52940"/>
                  <a:pt x="218027" y="48692"/>
                </a:cubicBezTo>
                <a:cubicBezTo>
                  <a:pt x="215046" y="44444"/>
                  <a:pt x="210264" y="42310"/>
                  <a:pt x="203682" y="42291"/>
                </a:cubicBezTo>
                <a:cubicBezTo>
                  <a:pt x="197200" y="42386"/>
                  <a:pt x="192448" y="44539"/>
                  <a:pt x="189423" y="48749"/>
                </a:cubicBezTo>
                <a:cubicBezTo>
                  <a:pt x="186399" y="52959"/>
                  <a:pt x="184904" y="58655"/>
                  <a:pt x="184937" y="65837"/>
                </a:cubicBezTo>
                <a:lnTo>
                  <a:pt x="184937" y="80010"/>
                </a:lnTo>
                <a:lnTo>
                  <a:pt x="168249" y="80010"/>
                </a:lnTo>
                <a:lnTo>
                  <a:pt x="168249" y="66980"/>
                </a:lnTo>
                <a:cubicBezTo>
                  <a:pt x="168202" y="54583"/>
                  <a:pt x="171097" y="44744"/>
                  <a:pt x="176936" y="37462"/>
                </a:cubicBezTo>
                <a:cubicBezTo>
                  <a:pt x="182775" y="30180"/>
                  <a:pt x="191843" y="26456"/>
                  <a:pt x="204139" y="26289"/>
                </a:cubicBezTo>
                <a:close/>
                <a:moveTo>
                  <a:pt x="478917" y="7772"/>
                </a:moveTo>
                <a:lnTo>
                  <a:pt x="480288" y="23774"/>
                </a:lnTo>
                <a:lnTo>
                  <a:pt x="383133" y="32918"/>
                </a:lnTo>
                <a:lnTo>
                  <a:pt x="383133" y="82525"/>
                </a:lnTo>
                <a:lnTo>
                  <a:pt x="485775" y="82525"/>
                </a:lnTo>
                <a:lnTo>
                  <a:pt x="485775" y="98527"/>
                </a:lnTo>
                <a:lnTo>
                  <a:pt x="452628" y="98527"/>
                </a:lnTo>
                <a:lnTo>
                  <a:pt x="452628" y="200939"/>
                </a:lnTo>
                <a:lnTo>
                  <a:pt x="436626" y="200939"/>
                </a:lnTo>
                <a:lnTo>
                  <a:pt x="436626" y="98527"/>
                </a:lnTo>
                <a:lnTo>
                  <a:pt x="383133" y="98527"/>
                </a:lnTo>
                <a:lnTo>
                  <a:pt x="383133" y="201397"/>
                </a:lnTo>
                <a:lnTo>
                  <a:pt x="367131" y="201397"/>
                </a:lnTo>
                <a:lnTo>
                  <a:pt x="367131" y="18517"/>
                </a:lnTo>
                <a:close/>
                <a:moveTo>
                  <a:pt x="112471" y="6401"/>
                </a:moveTo>
                <a:lnTo>
                  <a:pt x="124358" y="17145"/>
                </a:lnTo>
                <a:cubicBezTo>
                  <a:pt x="116991" y="25187"/>
                  <a:pt x="109500" y="32522"/>
                  <a:pt x="101887" y="39150"/>
                </a:cubicBezTo>
                <a:cubicBezTo>
                  <a:pt x="94275" y="45778"/>
                  <a:pt x="87309" y="51453"/>
                  <a:pt x="80992" y="56176"/>
                </a:cubicBezTo>
                <a:cubicBezTo>
                  <a:pt x="74674" y="60899"/>
                  <a:pt x="69775" y="64424"/>
                  <a:pt x="66294" y="66751"/>
                </a:cubicBezTo>
                <a:lnTo>
                  <a:pt x="57150" y="53721"/>
                </a:lnTo>
                <a:cubicBezTo>
                  <a:pt x="59886" y="51913"/>
                  <a:pt x="64243" y="48772"/>
                  <a:pt x="70222" y="44298"/>
                </a:cubicBezTo>
                <a:cubicBezTo>
                  <a:pt x="76201" y="39823"/>
                  <a:pt x="82929" y="34345"/>
                  <a:pt x="90407" y="27864"/>
                </a:cubicBezTo>
                <a:cubicBezTo>
                  <a:pt x="97884" y="21383"/>
                  <a:pt x="105239" y="14228"/>
                  <a:pt x="112471" y="6401"/>
                </a:cubicBezTo>
                <a:close/>
                <a:moveTo>
                  <a:pt x="24688" y="0"/>
                </a:moveTo>
                <a:lnTo>
                  <a:pt x="40690" y="0"/>
                </a:lnTo>
                <a:lnTo>
                  <a:pt x="40690" y="84582"/>
                </a:lnTo>
                <a:lnTo>
                  <a:pt x="143332" y="84582"/>
                </a:lnTo>
                <a:lnTo>
                  <a:pt x="143332" y="100584"/>
                </a:lnTo>
                <a:lnTo>
                  <a:pt x="82981" y="100584"/>
                </a:lnTo>
                <a:cubicBezTo>
                  <a:pt x="86573" y="111767"/>
                  <a:pt x="92014" y="122472"/>
                  <a:pt x="99305" y="132698"/>
                </a:cubicBezTo>
                <a:cubicBezTo>
                  <a:pt x="106596" y="142924"/>
                  <a:pt x="114307" y="151868"/>
                  <a:pt x="122436" y="159529"/>
                </a:cubicBezTo>
                <a:cubicBezTo>
                  <a:pt x="130566" y="167190"/>
                  <a:pt x="137683" y="172764"/>
                  <a:pt x="143789" y="176251"/>
                </a:cubicBezTo>
                <a:lnTo>
                  <a:pt x="136017" y="189967"/>
                </a:lnTo>
                <a:cubicBezTo>
                  <a:pt x="129232" y="186234"/>
                  <a:pt x="121110" y="179932"/>
                  <a:pt x="111650" y="171061"/>
                </a:cubicBezTo>
                <a:cubicBezTo>
                  <a:pt x="102189" y="162189"/>
                  <a:pt x="93237" y="151654"/>
                  <a:pt x="84793" y="139455"/>
                </a:cubicBezTo>
                <a:cubicBezTo>
                  <a:pt x="76349" y="127255"/>
                  <a:pt x="70259" y="114299"/>
                  <a:pt x="66522" y="100584"/>
                </a:cubicBezTo>
                <a:lnTo>
                  <a:pt x="40690" y="100584"/>
                </a:lnTo>
                <a:lnTo>
                  <a:pt x="40690" y="168021"/>
                </a:lnTo>
                <a:lnTo>
                  <a:pt x="82524" y="157505"/>
                </a:lnTo>
                <a:lnTo>
                  <a:pt x="86410" y="173050"/>
                </a:lnTo>
                <a:lnTo>
                  <a:pt x="24688" y="188366"/>
                </a:lnTo>
                <a:lnTo>
                  <a:pt x="24688" y="100584"/>
                </a:lnTo>
                <a:lnTo>
                  <a:pt x="0" y="100584"/>
                </a:lnTo>
                <a:lnTo>
                  <a:pt x="0" y="84582"/>
                </a:lnTo>
                <a:lnTo>
                  <a:pt x="24688" y="8458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8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43" name="PA_文本框 42">
            <a:extLst>
              <a:ext uri="{FF2B5EF4-FFF2-40B4-BE49-F238E27FC236}">
                <a16:creationId xmlns:a16="http://schemas.microsoft.com/office/drawing/2014/main" xmlns="" id="{28CA2B70-FFA6-41B5-B6BD-E06B7FFDD9B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408332" y="4880036"/>
            <a:ext cx="293418" cy="180623"/>
          </a:xfrm>
          <a:custGeom>
            <a:avLst/>
            <a:gdLst/>
            <a:ahLst/>
            <a:cxnLst/>
            <a:rect l="l" t="t" r="r" b="b"/>
            <a:pathLst>
              <a:path w="293418" h="180623">
                <a:moveTo>
                  <a:pt x="48806" y="112614"/>
                </a:moveTo>
                <a:lnTo>
                  <a:pt x="48806" y="129216"/>
                </a:lnTo>
                <a:lnTo>
                  <a:pt x="95812" y="129216"/>
                </a:lnTo>
                <a:lnTo>
                  <a:pt x="95812" y="112614"/>
                </a:lnTo>
                <a:close/>
                <a:moveTo>
                  <a:pt x="48806" y="79810"/>
                </a:moveTo>
                <a:lnTo>
                  <a:pt x="48806" y="98613"/>
                </a:lnTo>
                <a:lnTo>
                  <a:pt x="95812" y="98613"/>
                </a:lnTo>
                <a:lnTo>
                  <a:pt x="95812" y="79810"/>
                </a:lnTo>
                <a:close/>
                <a:moveTo>
                  <a:pt x="262614" y="7601"/>
                </a:moveTo>
                <a:lnTo>
                  <a:pt x="276616" y="7601"/>
                </a:lnTo>
                <a:lnTo>
                  <a:pt x="276616" y="28404"/>
                </a:lnTo>
                <a:lnTo>
                  <a:pt x="262614" y="28404"/>
                </a:lnTo>
                <a:close/>
                <a:moveTo>
                  <a:pt x="178803" y="7001"/>
                </a:moveTo>
                <a:lnTo>
                  <a:pt x="191005" y="14002"/>
                </a:lnTo>
                <a:lnTo>
                  <a:pt x="183004" y="27604"/>
                </a:lnTo>
                <a:lnTo>
                  <a:pt x="208807" y="27604"/>
                </a:lnTo>
                <a:lnTo>
                  <a:pt x="208807" y="41605"/>
                </a:lnTo>
                <a:lnTo>
                  <a:pt x="175003" y="41605"/>
                </a:lnTo>
                <a:lnTo>
                  <a:pt x="162201" y="63808"/>
                </a:lnTo>
                <a:lnTo>
                  <a:pt x="208207" y="63808"/>
                </a:lnTo>
                <a:lnTo>
                  <a:pt x="208207" y="77810"/>
                </a:lnTo>
                <a:lnTo>
                  <a:pt x="187604" y="77810"/>
                </a:lnTo>
                <a:lnTo>
                  <a:pt x="187604" y="103613"/>
                </a:lnTo>
                <a:lnTo>
                  <a:pt x="208207" y="103613"/>
                </a:lnTo>
                <a:lnTo>
                  <a:pt x="208207" y="117615"/>
                </a:lnTo>
                <a:lnTo>
                  <a:pt x="187604" y="117615"/>
                </a:lnTo>
                <a:lnTo>
                  <a:pt x="187604" y="149219"/>
                </a:lnTo>
                <a:lnTo>
                  <a:pt x="206807" y="141418"/>
                </a:lnTo>
                <a:lnTo>
                  <a:pt x="212007" y="154419"/>
                </a:lnTo>
                <a:lnTo>
                  <a:pt x="162201" y="174422"/>
                </a:lnTo>
                <a:lnTo>
                  <a:pt x="157001" y="161420"/>
                </a:lnTo>
                <a:lnTo>
                  <a:pt x="173603" y="154820"/>
                </a:lnTo>
                <a:lnTo>
                  <a:pt x="173603" y="117615"/>
                </a:lnTo>
                <a:lnTo>
                  <a:pt x="155800" y="117615"/>
                </a:lnTo>
                <a:lnTo>
                  <a:pt x="155800" y="103613"/>
                </a:lnTo>
                <a:lnTo>
                  <a:pt x="173603" y="103613"/>
                </a:lnTo>
                <a:lnTo>
                  <a:pt x="173603" y="77810"/>
                </a:lnTo>
                <a:lnTo>
                  <a:pt x="159601" y="77810"/>
                </a:lnTo>
                <a:lnTo>
                  <a:pt x="159601" y="64208"/>
                </a:lnTo>
                <a:lnTo>
                  <a:pt x="149400" y="58207"/>
                </a:lnTo>
                <a:close/>
                <a:moveTo>
                  <a:pt x="233810" y="6401"/>
                </a:moveTo>
                <a:lnTo>
                  <a:pt x="247812" y="6401"/>
                </a:lnTo>
                <a:cubicBezTo>
                  <a:pt x="247779" y="19369"/>
                  <a:pt x="248045" y="31838"/>
                  <a:pt x="248612" y="43806"/>
                </a:cubicBezTo>
                <a:lnTo>
                  <a:pt x="281616" y="38605"/>
                </a:lnTo>
                <a:lnTo>
                  <a:pt x="283816" y="52407"/>
                </a:lnTo>
                <a:lnTo>
                  <a:pt x="249812" y="57807"/>
                </a:lnTo>
                <a:cubicBezTo>
                  <a:pt x="250121" y="61912"/>
                  <a:pt x="250504" y="65954"/>
                  <a:pt x="250962" y="69934"/>
                </a:cubicBezTo>
                <a:cubicBezTo>
                  <a:pt x="251421" y="73914"/>
                  <a:pt x="251904" y="77806"/>
                  <a:pt x="252413" y="81610"/>
                </a:cubicBezTo>
                <a:lnTo>
                  <a:pt x="284617" y="73609"/>
                </a:lnTo>
                <a:lnTo>
                  <a:pt x="288017" y="87211"/>
                </a:lnTo>
                <a:lnTo>
                  <a:pt x="254813" y="95412"/>
                </a:lnTo>
                <a:cubicBezTo>
                  <a:pt x="255809" y="101004"/>
                  <a:pt x="256917" y="106422"/>
                  <a:pt x="258138" y="111664"/>
                </a:cubicBezTo>
                <a:cubicBezTo>
                  <a:pt x="259359" y="116906"/>
                  <a:pt x="260718" y="122024"/>
                  <a:pt x="262214" y="127016"/>
                </a:cubicBezTo>
                <a:lnTo>
                  <a:pt x="284617" y="109214"/>
                </a:lnTo>
                <a:lnTo>
                  <a:pt x="293418" y="120215"/>
                </a:lnTo>
                <a:lnTo>
                  <a:pt x="266814" y="141218"/>
                </a:lnTo>
                <a:cubicBezTo>
                  <a:pt x="269002" y="147119"/>
                  <a:pt x="271327" y="152769"/>
                  <a:pt x="273790" y="158170"/>
                </a:cubicBezTo>
                <a:cubicBezTo>
                  <a:pt x="276253" y="163571"/>
                  <a:pt x="278928" y="168721"/>
                  <a:pt x="281816" y="173622"/>
                </a:cubicBezTo>
                <a:lnTo>
                  <a:pt x="269815" y="180623"/>
                </a:lnTo>
                <a:cubicBezTo>
                  <a:pt x="267106" y="175931"/>
                  <a:pt x="264522" y="171063"/>
                  <a:pt x="262064" y="166021"/>
                </a:cubicBezTo>
                <a:cubicBezTo>
                  <a:pt x="259605" y="160979"/>
                  <a:pt x="257321" y="155711"/>
                  <a:pt x="255213" y="150219"/>
                </a:cubicBezTo>
                <a:lnTo>
                  <a:pt x="225809" y="173422"/>
                </a:lnTo>
                <a:lnTo>
                  <a:pt x="217208" y="162420"/>
                </a:lnTo>
                <a:lnTo>
                  <a:pt x="250412" y="136217"/>
                </a:lnTo>
                <a:cubicBezTo>
                  <a:pt x="248516" y="130408"/>
                  <a:pt x="246808" y="124374"/>
                  <a:pt x="245287" y="118115"/>
                </a:cubicBezTo>
                <a:cubicBezTo>
                  <a:pt x="243766" y="111856"/>
                  <a:pt x="242407" y="105422"/>
                  <a:pt x="241211" y="98813"/>
                </a:cubicBezTo>
                <a:lnTo>
                  <a:pt x="217208" y="104613"/>
                </a:lnTo>
                <a:lnTo>
                  <a:pt x="213808" y="91012"/>
                </a:lnTo>
                <a:lnTo>
                  <a:pt x="238811" y="84811"/>
                </a:lnTo>
                <a:cubicBezTo>
                  <a:pt x="237611" y="76776"/>
                  <a:pt x="236611" y="68442"/>
                  <a:pt x="235810" y="59808"/>
                </a:cubicBezTo>
                <a:lnTo>
                  <a:pt x="215408" y="63008"/>
                </a:lnTo>
                <a:lnTo>
                  <a:pt x="213208" y="49206"/>
                </a:lnTo>
                <a:lnTo>
                  <a:pt x="234810" y="45806"/>
                </a:lnTo>
                <a:cubicBezTo>
                  <a:pt x="234419" y="39601"/>
                  <a:pt x="234152" y="33209"/>
                  <a:pt x="234010" y="26629"/>
                </a:cubicBezTo>
                <a:cubicBezTo>
                  <a:pt x="233869" y="20049"/>
                  <a:pt x="233802" y="13306"/>
                  <a:pt x="233810" y="6401"/>
                </a:cubicBezTo>
                <a:close/>
                <a:moveTo>
                  <a:pt x="61808" y="0"/>
                </a:moveTo>
                <a:lnTo>
                  <a:pt x="74209" y="6201"/>
                </a:lnTo>
                <a:lnTo>
                  <a:pt x="63208" y="28204"/>
                </a:lnTo>
                <a:lnTo>
                  <a:pt x="130416" y="28204"/>
                </a:lnTo>
                <a:lnTo>
                  <a:pt x="130416" y="42205"/>
                </a:lnTo>
                <a:lnTo>
                  <a:pt x="56207" y="42205"/>
                </a:lnTo>
                <a:lnTo>
                  <a:pt x="44406" y="65808"/>
                </a:lnTo>
                <a:lnTo>
                  <a:pt x="109814" y="65808"/>
                </a:lnTo>
                <a:lnTo>
                  <a:pt x="109814" y="180223"/>
                </a:lnTo>
                <a:lnTo>
                  <a:pt x="95812" y="180223"/>
                </a:lnTo>
                <a:lnTo>
                  <a:pt x="95812" y="143218"/>
                </a:lnTo>
                <a:lnTo>
                  <a:pt x="48806" y="143218"/>
                </a:lnTo>
                <a:lnTo>
                  <a:pt x="48806" y="180223"/>
                </a:lnTo>
                <a:lnTo>
                  <a:pt x="34804" y="180223"/>
                </a:lnTo>
                <a:lnTo>
                  <a:pt x="34804" y="85211"/>
                </a:lnTo>
                <a:lnTo>
                  <a:pt x="12602" y="129616"/>
                </a:lnTo>
                <a:lnTo>
                  <a:pt x="0" y="123416"/>
                </a:lnTo>
                <a:lnTo>
                  <a:pt x="40605" y="42205"/>
                </a:lnTo>
                <a:lnTo>
                  <a:pt x="3600" y="42205"/>
                </a:lnTo>
                <a:lnTo>
                  <a:pt x="3600" y="28204"/>
                </a:lnTo>
                <a:lnTo>
                  <a:pt x="47606" y="2820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44" name="PA_文本框 43">
            <a:extLst>
              <a:ext uri="{FF2B5EF4-FFF2-40B4-BE49-F238E27FC236}">
                <a16:creationId xmlns:a16="http://schemas.microsoft.com/office/drawing/2014/main" xmlns="" id="{DEB8431A-DFA2-47A7-9845-ECCFE6B02BE2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7655870" y="2690365"/>
            <a:ext cx="1120749" cy="274015"/>
          </a:xfrm>
          <a:custGeom>
            <a:avLst/>
            <a:gdLst/>
            <a:ahLst/>
            <a:cxnLst/>
            <a:rect l="l" t="t" r="r" b="b"/>
            <a:pathLst>
              <a:path w="1120749" h="274015">
                <a:moveTo>
                  <a:pt x="491947" y="178917"/>
                </a:moveTo>
                <a:lnTo>
                  <a:pt x="491947" y="202082"/>
                </a:lnTo>
                <a:lnTo>
                  <a:pt x="530047" y="202082"/>
                </a:lnTo>
                <a:lnTo>
                  <a:pt x="530047" y="178917"/>
                </a:lnTo>
                <a:close/>
                <a:moveTo>
                  <a:pt x="574853" y="144780"/>
                </a:moveTo>
                <a:lnTo>
                  <a:pt x="596189" y="144780"/>
                </a:lnTo>
                <a:lnTo>
                  <a:pt x="596189" y="181356"/>
                </a:lnTo>
                <a:lnTo>
                  <a:pt x="650138" y="181356"/>
                </a:lnTo>
                <a:lnTo>
                  <a:pt x="650138" y="202692"/>
                </a:lnTo>
                <a:lnTo>
                  <a:pt x="596189" y="202692"/>
                </a:lnTo>
                <a:lnTo>
                  <a:pt x="596189" y="245059"/>
                </a:lnTo>
                <a:lnTo>
                  <a:pt x="651053" y="245059"/>
                </a:lnTo>
                <a:lnTo>
                  <a:pt x="651053" y="266395"/>
                </a:lnTo>
                <a:lnTo>
                  <a:pt x="574853" y="266395"/>
                </a:lnTo>
                <a:close/>
                <a:moveTo>
                  <a:pt x="491947" y="132893"/>
                </a:moveTo>
                <a:lnTo>
                  <a:pt x="491947" y="157581"/>
                </a:lnTo>
                <a:lnTo>
                  <a:pt x="530047" y="157581"/>
                </a:lnTo>
                <a:lnTo>
                  <a:pt x="530047" y="132893"/>
                </a:lnTo>
                <a:close/>
                <a:moveTo>
                  <a:pt x="470611" y="111557"/>
                </a:moveTo>
                <a:lnTo>
                  <a:pt x="551383" y="111557"/>
                </a:lnTo>
                <a:lnTo>
                  <a:pt x="551383" y="274015"/>
                </a:lnTo>
                <a:lnTo>
                  <a:pt x="530047" y="274015"/>
                </a:lnTo>
                <a:lnTo>
                  <a:pt x="530047" y="223418"/>
                </a:lnTo>
                <a:lnTo>
                  <a:pt x="491947" y="223418"/>
                </a:lnTo>
                <a:lnTo>
                  <a:pt x="491947" y="273405"/>
                </a:lnTo>
                <a:lnTo>
                  <a:pt x="470611" y="273405"/>
                </a:lnTo>
                <a:close/>
                <a:moveTo>
                  <a:pt x="679704" y="100889"/>
                </a:moveTo>
                <a:lnTo>
                  <a:pt x="783336" y="100889"/>
                </a:lnTo>
                <a:lnTo>
                  <a:pt x="783336" y="122225"/>
                </a:lnTo>
                <a:lnTo>
                  <a:pt x="732434" y="122225"/>
                </a:lnTo>
                <a:lnTo>
                  <a:pt x="716280" y="200253"/>
                </a:lnTo>
                <a:lnTo>
                  <a:pt x="756818" y="200253"/>
                </a:lnTo>
                <a:lnTo>
                  <a:pt x="751637" y="161544"/>
                </a:lnTo>
                <a:lnTo>
                  <a:pt x="772668" y="158801"/>
                </a:lnTo>
                <a:lnTo>
                  <a:pt x="782726" y="232562"/>
                </a:lnTo>
                <a:lnTo>
                  <a:pt x="761695" y="235610"/>
                </a:lnTo>
                <a:lnTo>
                  <a:pt x="759561" y="221589"/>
                </a:lnTo>
                <a:lnTo>
                  <a:pt x="690372" y="221589"/>
                </a:lnTo>
                <a:lnTo>
                  <a:pt x="710489" y="122225"/>
                </a:lnTo>
                <a:lnTo>
                  <a:pt x="679704" y="122225"/>
                </a:lnTo>
                <a:close/>
                <a:moveTo>
                  <a:pt x="987552" y="67361"/>
                </a:moveTo>
                <a:lnTo>
                  <a:pt x="996391" y="140208"/>
                </a:lnTo>
                <a:lnTo>
                  <a:pt x="975055" y="142646"/>
                </a:lnTo>
                <a:lnTo>
                  <a:pt x="966216" y="69799"/>
                </a:lnTo>
                <a:close/>
                <a:moveTo>
                  <a:pt x="912571" y="65532"/>
                </a:moveTo>
                <a:lnTo>
                  <a:pt x="933602" y="68885"/>
                </a:lnTo>
                <a:lnTo>
                  <a:pt x="918667" y="155143"/>
                </a:lnTo>
                <a:lnTo>
                  <a:pt x="897636" y="151485"/>
                </a:lnTo>
                <a:close/>
                <a:moveTo>
                  <a:pt x="360883" y="62179"/>
                </a:moveTo>
                <a:lnTo>
                  <a:pt x="382219" y="62179"/>
                </a:lnTo>
                <a:lnTo>
                  <a:pt x="382219" y="164287"/>
                </a:lnTo>
                <a:lnTo>
                  <a:pt x="375818" y="174650"/>
                </a:lnTo>
                <a:lnTo>
                  <a:pt x="394106" y="174650"/>
                </a:lnTo>
                <a:lnTo>
                  <a:pt x="394106" y="240487"/>
                </a:lnTo>
                <a:lnTo>
                  <a:pt x="435864" y="240487"/>
                </a:lnTo>
                <a:lnTo>
                  <a:pt x="435864" y="261823"/>
                </a:lnTo>
                <a:lnTo>
                  <a:pt x="372771" y="261823"/>
                </a:lnTo>
                <a:lnTo>
                  <a:pt x="372771" y="179832"/>
                </a:lnTo>
                <a:lnTo>
                  <a:pt x="316992" y="270357"/>
                </a:lnTo>
                <a:lnTo>
                  <a:pt x="299009" y="259080"/>
                </a:lnTo>
                <a:lnTo>
                  <a:pt x="360883" y="158191"/>
                </a:lnTo>
                <a:close/>
                <a:moveTo>
                  <a:pt x="687324" y="28651"/>
                </a:moveTo>
                <a:lnTo>
                  <a:pt x="777545" y="28651"/>
                </a:lnTo>
                <a:lnTo>
                  <a:pt x="777545" y="49987"/>
                </a:lnTo>
                <a:lnTo>
                  <a:pt x="687324" y="49987"/>
                </a:lnTo>
                <a:close/>
                <a:moveTo>
                  <a:pt x="224638" y="27127"/>
                </a:moveTo>
                <a:lnTo>
                  <a:pt x="300533" y="27127"/>
                </a:lnTo>
                <a:lnTo>
                  <a:pt x="299923" y="38709"/>
                </a:lnTo>
                <a:cubicBezTo>
                  <a:pt x="298247" y="58864"/>
                  <a:pt x="295885" y="78295"/>
                  <a:pt x="292837" y="97002"/>
                </a:cubicBezTo>
                <a:cubicBezTo>
                  <a:pt x="289789" y="115709"/>
                  <a:pt x="286055" y="133464"/>
                  <a:pt x="281635" y="150266"/>
                </a:cubicBezTo>
                <a:cubicBezTo>
                  <a:pt x="287661" y="162179"/>
                  <a:pt x="293364" y="173634"/>
                  <a:pt x="298742" y="184632"/>
                </a:cubicBezTo>
                <a:cubicBezTo>
                  <a:pt x="304121" y="195631"/>
                  <a:pt x="308680" y="205105"/>
                  <a:pt x="312420" y="213055"/>
                </a:cubicBezTo>
                <a:lnTo>
                  <a:pt x="293218" y="222199"/>
                </a:lnTo>
                <a:cubicBezTo>
                  <a:pt x="290309" y="216198"/>
                  <a:pt x="287134" y="209607"/>
                  <a:pt x="283693" y="202425"/>
                </a:cubicBezTo>
                <a:cubicBezTo>
                  <a:pt x="280251" y="195243"/>
                  <a:pt x="276619" y="187814"/>
                  <a:pt x="272796" y="180137"/>
                </a:cubicBezTo>
                <a:cubicBezTo>
                  <a:pt x="267602" y="195567"/>
                  <a:pt x="261836" y="209740"/>
                  <a:pt x="255499" y="222656"/>
                </a:cubicBezTo>
                <a:cubicBezTo>
                  <a:pt x="249161" y="235572"/>
                  <a:pt x="242329" y="247002"/>
                  <a:pt x="235001" y="256946"/>
                </a:cubicBezTo>
                <a:lnTo>
                  <a:pt x="217932" y="244449"/>
                </a:lnTo>
                <a:cubicBezTo>
                  <a:pt x="226035" y="233254"/>
                  <a:pt x="233528" y="219907"/>
                  <a:pt x="240411" y="204406"/>
                </a:cubicBezTo>
                <a:cubicBezTo>
                  <a:pt x="247294" y="188906"/>
                  <a:pt x="253416" y="171672"/>
                  <a:pt x="258775" y="152705"/>
                </a:cubicBezTo>
                <a:cubicBezTo>
                  <a:pt x="251974" y="139833"/>
                  <a:pt x="245612" y="128162"/>
                  <a:pt x="239687" y="117691"/>
                </a:cubicBezTo>
                <a:cubicBezTo>
                  <a:pt x="233763" y="107219"/>
                  <a:pt x="228848" y="99282"/>
                  <a:pt x="224942" y="93878"/>
                </a:cubicBezTo>
                <a:lnTo>
                  <a:pt x="242011" y="81077"/>
                </a:lnTo>
                <a:cubicBezTo>
                  <a:pt x="245104" y="85433"/>
                  <a:pt x="248749" y="91122"/>
                  <a:pt x="252946" y="98145"/>
                </a:cubicBezTo>
                <a:cubicBezTo>
                  <a:pt x="257143" y="105168"/>
                  <a:pt x="261626" y="112992"/>
                  <a:pt x="266395" y="121615"/>
                </a:cubicBezTo>
                <a:cubicBezTo>
                  <a:pt x="268980" y="110166"/>
                  <a:pt x="271202" y="98317"/>
                  <a:pt x="273063" y="86068"/>
                </a:cubicBezTo>
                <a:cubicBezTo>
                  <a:pt x="274923" y="73818"/>
                  <a:pt x="276460" y="61284"/>
                  <a:pt x="277673" y="48463"/>
                </a:cubicBezTo>
                <a:lnTo>
                  <a:pt x="224638" y="48463"/>
                </a:lnTo>
                <a:close/>
                <a:moveTo>
                  <a:pt x="321869" y="19812"/>
                </a:moveTo>
                <a:lnTo>
                  <a:pt x="421234" y="19812"/>
                </a:lnTo>
                <a:lnTo>
                  <a:pt x="421234" y="165811"/>
                </a:lnTo>
                <a:lnTo>
                  <a:pt x="399898" y="165811"/>
                </a:lnTo>
                <a:lnTo>
                  <a:pt x="399898" y="41148"/>
                </a:lnTo>
                <a:lnTo>
                  <a:pt x="343205" y="41148"/>
                </a:lnTo>
                <a:lnTo>
                  <a:pt x="343205" y="167030"/>
                </a:lnTo>
                <a:lnTo>
                  <a:pt x="321869" y="167030"/>
                </a:lnTo>
                <a:close/>
                <a:moveTo>
                  <a:pt x="573938" y="8534"/>
                </a:moveTo>
                <a:lnTo>
                  <a:pt x="595274" y="8534"/>
                </a:lnTo>
                <a:lnTo>
                  <a:pt x="595274" y="44805"/>
                </a:lnTo>
                <a:lnTo>
                  <a:pt x="650138" y="44805"/>
                </a:lnTo>
                <a:lnTo>
                  <a:pt x="650138" y="66141"/>
                </a:lnTo>
                <a:lnTo>
                  <a:pt x="595274" y="66141"/>
                </a:lnTo>
                <a:lnTo>
                  <a:pt x="595274" y="109728"/>
                </a:lnTo>
                <a:lnTo>
                  <a:pt x="651053" y="109728"/>
                </a:lnTo>
                <a:lnTo>
                  <a:pt x="651053" y="131064"/>
                </a:lnTo>
                <a:lnTo>
                  <a:pt x="573938" y="131064"/>
                </a:lnTo>
                <a:close/>
                <a:moveTo>
                  <a:pt x="940613" y="6096"/>
                </a:moveTo>
                <a:lnTo>
                  <a:pt x="961949" y="6096"/>
                </a:lnTo>
                <a:lnTo>
                  <a:pt x="961949" y="271881"/>
                </a:lnTo>
                <a:lnTo>
                  <a:pt x="940613" y="271881"/>
                </a:lnTo>
                <a:close/>
                <a:moveTo>
                  <a:pt x="88087" y="3657"/>
                </a:moveTo>
                <a:lnTo>
                  <a:pt x="109423" y="3657"/>
                </a:lnTo>
                <a:lnTo>
                  <a:pt x="109423" y="54254"/>
                </a:lnTo>
                <a:lnTo>
                  <a:pt x="191414" y="54254"/>
                </a:lnTo>
                <a:lnTo>
                  <a:pt x="191414" y="75590"/>
                </a:lnTo>
                <a:lnTo>
                  <a:pt x="109423" y="75590"/>
                </a:lnTo>
                <a:lnTo>
                  <a:pt x="109423" y="146609"/>
                </a:lnTo>
                <a:lnTo>
                  <a:pt x="178003" y="146609"/>
                </a:lnTo>
                <a:lnTo>
                  <a:pt x="178003" y="167945"/>
                </a:lnTo>
                <a:lnTo>
                  <a:pt x="109423" y="167945"/>
                </a:lnTo>
                <a:lnTo>
                  <a:pt x="109423" y="239877"/>
                </a:lnTo>
                <a:lnTo>
                  <a:pt x="197510" y="239877"/>
                </a:lnTo>
                <a:lnTo>
                  <a:pt x="197510" y="261213"/>
                </a:lnTo>
                <a:lnTo>
                  <a:pt x="0" y="261213"/>
                </a:lnTo>
                <a:lnTo>
                  <a:pt x="0" y="239877"/>
                </a:lnTo>
                <a:lnTo>
                  <a:pt x="88087" y="239877"/>
                </a:lnTo>
                <a:lnTo>
                  <a:pt x="88087" y="167945"/>
                </a:lnTo>
                <a:lnTo>
                  <a:pt x="19812" y="167945"/>
                </a:lnTo>
                <a:lnTo>
                  <a:pt x="19812" y="146609"/>
                </a:lnTo>
                <a:lnTo>
                  <a:pt x="88087" y="146609"/>
                </a:lnTo>
                <a:lnTo>
                  <a:pt x="88087" y="75590"/>
                </a:lnTo>
                <a:lnTo>
                  <a:pt x="5791" y="75590"/>
                </a:lnTo>
                <a:lnTo>
                  <a:pt x="5791" y="54254"/>
                </a:lnTo>
                <a:lnTo>
                  <a:pt x="88087" y="54254"/>
                </a:lnTo>
                <a:close/>
                <a:moveTo>
                  <a:pt x="1052779" y="3048"/>
                </a:moveTo>
                <a:lnTo>
                  <a:pt x="1074115" y="3048"/>
                </a:lnTo>
                <a:lnTo>
                  <a:pt x="1074115" y="77114"/>
                </a:lnTo>
                <a:lnTo>
                  <a:pt x="1114653" y="77114"/>
                </a:lnTo>
                <a:lnTo>
                  <a:pt x="1114653" y="98450"/>
                </a:lnTo>
                <a:lnTo>
                  <a:pt x="1074115" y="98450"/>
                </a:lnTo>
                <a:lnTo>
                  <a:pt x="1074115" y="158191"/>
                </a:lnTo>
                <a:lnTo>
                  <a:pt x="1113129" y="158191"/>
                </a:lnTo>
                <a:lnTo>
                  <a:pt x="1113129" y="179527"/>
                </a:lnTo>
                <a:lnTo>
                  <a:pt x="1074115" y="179527"/>
                </a:lnTo>
                <a:lnTo>
                  <a:pt x="1074115" y="238353"/>
                </a:lnTo>
                <a:lnTo>
                  <a:pt x="1120749" y="238353"/>
                </a:lnTo>
                <a:lnTo>
                  <a:pt x="1120749" y="259689"/>
                </a:lnTo>
                <a:lnTo>
                  <a:pt x="992429" y="259689"/>
                </a:lnTo>
                <a:lnTo>
                  <a:pt x="992429" y="238353"/>
                </a:lnTo>
                <a:lnTo>
                  <a:pt x="1052779" y="238353"/>
                </a:lnTo>
                <a:lnTo>
                  <a:pt x="1052779" y="179527"/>
                </a:lnTo>
                <a:lnTo>
                  <a:pt x="997305" y="179527"/>
                </a:lnTo>
                <a:lnTo>
                  <a:pt x="997305" y="158191"/>
                </a:lnTo>
                <a:lnTo>
                  <a:pt x="1052779" y="158191"/>
                </a:lnTo>
                <a:lnTo>
                  <a:pt x="1052779" y="98450"/>
                </a:lnTo>
                <a:lnTo>
                  <a:pt x="1022299" y="98450"/>
                </a:lnTo>
                <a:lnTo>
                  <a:pt x="1017422" y="135026"/>
                </a:lnTo>
                <a:lnTo>
                  <a:pt x="996086" y="131978"/>
                </a:lnTo>
                <a:lnTo>
                  <a:pt x="1012545" y="15849"/>
                </a:lnTo>
                <a:lnTo>
                  <a:pt x="1033577" y="18897"/>
                </a:lnTo>
                <a:lnTo>
                  <a:pt x="1025347" y="77114"/>
                </a:lnTo>
                <a:lnTo>
                  <a:pt x="1052779" y="77114"/>
                </a:lnTo>
                <a:close/>
                <a:moveTo>
                  <a:pt x="495300" y="3048"/>
                </a:moveTo>
                <a:lnTo>
                  <a:pt x="515417" y="10363"/>
                </a:lnTo>
                <a:lnTo>
                  <a:pt x="494081" y="68580"/>
                </a:lnTo>
                <a:lnTo>
                  <a:pt x="529133" y="68580"/>
                </a:lnTo>
                <a:lnTo>
                  <a:pt x="519989" y="37795"/>
                </a:lnTo>
                <a:lnTo>
                  <a:pt x="540715" y="32004"/>
                </a:lnTo>
                <a:lnTo>
                  <a:pt x="557479" y="89916"/>
                </a:lnTo>
                <a:lnTo>
                  <a:pt x="463601" y="89916"/>
                </a:lnTo>
                <a:close/>
                <a:moveTo>
                  <a:pt x="809244" y="0"/>
                </a:moveTo>
                <a:lnTo>
                  <a:pt x="830580" y="1219"/>
                </a:lnTo>
                <a:lnTo>
                  <a:pt x="828446" y="38405"/>
                </a:lnTo>
                <a:lnTo>
                  <a:pt x="875385" y="38405"/>
                </a:lnTo>
                <a:lnTo>
                  <a:pt x="875385" y="272796"/>
                </a:lnTo>
                <a:lnTo>
                  <a:pt x="854049" y="272796"/>
                </a:lnTo>
                <a:lnTo>
                  <a:pt x="854049" y="59741"/>
                </a:lnTo>
                <a:lnTo>
                  <a:pt x="827227" y="59741"/>
                </a:lnTo>
                <a:lnTo>
                  <a:pt x="815645" y="273405"/>
                </a:lnTo>
                <a:lnTo>
                  <a:pt x="794309" y="272186"/>
                </a:lnTo>
                <a:lnTo>
                  <a:pt x="805891" y="59741"/>
                </a:lnTo>
                <a:lnTo>
                  <a:pt x="781507" y="59741"/>
                </a:lnTo>
                <a:lnTo>
                  <a:pt x="781507" y="38405"/>
                </a:lnTo>
                <a:lnTo>
                  <a:pt x="807110" y="384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45" name="PA_文本框 44">
            <a:extLst>
              <a:ext uri="{FF2B5EF4-FFF2-40B4-BE49-F238E27FC236}">
                <a16:creationId xmlns:a16="http://schemas.microsoft.com/office/drawing/2014/main" xmlns="" id="{E0F27E5C-B0B0-4619-B724-BFADA875645C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5226206" y="1755933"/>
            <a:ext cx="1747599" cy="375171"/>
          </a:xfrm>
          <a:custGeom>
            <a:avLst/>
            <a:gdLst/>
            <a:ahLst/>
            <a:cxnLst/>
            <a:rect l="l" t="t" r="r" b="b"/>
            <a:pathLst>
              <a:path w="1747599" h="375171">
                <a:moveTo>
                  <a:pt x="1253462" y="255575"/>
                </a:moveTo>
                <a:lnTo>
                  <a:pt x="1253462" y="313734"/>
                </a:lnTo>
                <a:lnTo>
                  <a:pt x="1297286" y="313734"/>
                </a:lnTo>
                <a:lnTo>
                  <a:pt x="1297286" y="255575"/>
                </a:lnTo>
                <a:close/>
                <a:moveTo>
                  <a:pt x="836324" y="240420"/>
                </a:moveTo>
                <a:lnTo>
                  <a:pt x="836324" y="258032"/>
                </a:lnTo>
                <a:lnTo>
                  <a:pt x="914143" y="258032"/>
                </a:lnTo>
                <a:lnTo>
                  <a:pt x="914143" y="240420"/>
                </a:lnTo>
                <a:close/>
                <a:moveTo>
                  <a:pt x="582606" y="205197"/>
                </a:moveTo>
                <a:lnTo>
                  <a:pt x="582606" y="294075"/>
                </a:lnTo>
                <a:lnTo>
                  <a:pt x="603904" y="285474"/>
                </a:lnTo>
                <a:cubicBezTo>
                  <a:pt x="600406" y="271249"/>
                  <a:pt x="597266" y="257307"/>
                  <a:pt x="594484" y="243646"/>
                </a:cubicBezTo>
                <a:cubicBezTo>
                  <a:pt x="591702" y="229985"/>
                  <a:pt x="589382" y="217169"/>
                  <a:pt x="587521" y="205197"/>
                </a:cubicBezTo>
                <a:close/>
                <a:moveTo>
                  <a:pt x="230182" y="205197"/>
                </a:moveTo>
                <a:lnTo>
                  <a:pt x="230182" y="294075"/>
                </a:lnTo>
                <a:lnTo>
                  <a:pt x="251479" y="285474"/>
                </a:lnTo>
                <a:cubicBezTo>
                  <a:pt x="247981" y="271249"/>
                  <a:pt x="244841" y="257307"/>
                  <a:pt x="242059" y="243646"/>
                </a:cubicBezTo>
                <a:cubicBezTo>
                  <a:pt x="239277" y="229985"/>
                  <a:pt x="236957" y="217169"/>
                  <a:pt x="235096" y="205197"/>
                </a:cubicBezTo>
                <a:close/>
                <a:moveTo>
                  <a:pt x="836324" y="179803"/>
                </a:moveTo>
                <a:lnTo>
                  <a:pt x="836324" y="197005"/>
                </a:lnTo>
                <a:lnTo>
                  <a:pt x="914143" y="197005"/>
                </a:lnTo>
                <a:lnTo>
                  <a:pt x="914143" y="179803"/>
                </a:lnTo>
                <a:close/>
                <a:moveTo>
                  <a:pt x="1596057" y="161782"/>
                </a:moveTo>
                <a:lnTo>
                  <a:pt x="1596057" y="200282"/>
                </a:lnTo>
                <a:lnTo>
                  <a:pt x="1642339" y="200282"/>
                </a:lnTo>
                <a:lnTo>
                  <a:pt x="1642339" y="161782"/>
                </a:lnTo>
                <a:close/>
                <a:moveTo>
                  <a:pt x="1401918" y="115090"/>
                </a:moveTo>
                <a:lnTo>
                  <a:pt x="1501855" y="115090"/>
                </a:lnTo>
                <a:lnTo>
                  <a:pt x="1501855" y="275234"/>
                </a:lnTo>
                <a:lnTo>
                  <a:pt x="1530934" y="261718"/>
                </a:lnTo>
                <a:lnTo>
                  <a:pt x="1530934" y="323974"/>
                </a:lnTo>
                <a:lnTo>
                  <a:pt x="1436322" y="373942"/>
                </a:lnTo>
                <a:lnTo>
                  <a:pt x="1410519" y="317421"/>
                </a:lnTo>
                <a:lnTo>
                  <a:pt x="1442466" y="302676"/>
                </a:lnTo>
                <a:lnTo>
                  <a:pt x="1442466" y="177346"/>
                </a:lnTo>
                <a:lnTo>
                  <a:pt x="1401918" y="177346"/>
                </a:lnTo>
                <a:close/>
                <a:moveTo>
                  <a:pt x="1049493" y="115090"/>
                </a:moveTo>
                <a:lnTo>
                  <a:pt x="1149430" y="115090"/>
                </a:lnTo>
                <a:lnTo>
                  <a:pt x="1149430" y="273596"/>
                </a:lnTo>
                <a:lnTo>
                  <a:pt x="1174004" y="261718"/>
                </a:lnTo>
                <a:lnTo>
                  <a:pt x="1174004" y="323974"/>
                </a:lnTo>
                <a:lnTo>
                  <a:pt x="1083897" y="373942"/>
                </a:lnTo>
                <a:lnTo>
                  <a:pt x="1058094" y="317421"/>
                </a:lnTo>
                <a:lnTo>
                  <a:pt x="1090041" y="302266"/>
                </a:lnTo>
                <a:lnTo>
                  <a:pt x="1090041" y="177346"/>
                </a:lnTo>
                <a:lnTo>
                  <a:pt x="1049493" y="177346"/>
                </a:lnTo>
                <a:close/>
                <a:moveTo>
                  <a:pt x="1423216" y="29489"/>
                </a:moveTo>
                <a:lnTo>
                  <a:pt x="1489567" y="29489"/>
                </a:lnTo>
                <a:lnTo>
                  <a:pt x="1489567" y="92154"/>
                </a:lnTo>
                <a:lnTo>
                  <a:pt x="1423216" y="92154"/>
                </a:lnTo>
                <a:close/>
                <a:moveTo>
                  <a:pt x="1070791" y="29489"/>
                </a:moveTo>
                <a:lnTo>
                  <a:pt x="1137142" y="29489"/>
                </a:lnTo>
                <a:lnTo>
                  <a:pt x="1137142" y="92154"/>
                </a:lnTo>
                <a:lnTo>
                  <a:pt x="1070791" y="92154"/>
                </a:lnTo>
                <a:close/>
                <a:moveTo>
                  <a:pt x="469564" y="21707"/>
                </a:moveTo>
                <a:lnTo>
                  <a:pt x="669436" y="21707"/>
                </a:lnTo>
                <a:lnTo>
                  <a:pt x="669436" y="72904"/>
                </a:lnTo>
                <a:lnTo>
                  <a:pt x="524447" y="72904"/>
                </a:lnTo>
                <a:lnTo>
                  <a:pt x="524447" y="88878"/>
                </a:lnTo>
                <a:lnTo>
                  <a:pt x="666160" y="88878"/>
                </a:lnTo>
                <a:lnTo>
                  <a:pt x="666160" y="138436"/>
                </a:lnTo>
                <a:lnTo>
                  <a:pt x="524447" y="138436"/>
                </a:lnTo>
                <a:lnTo>
                  <a:pt x="524447" y="154410"/>
                </a:lnTo>
                <a:lnTo>
                  <a:pt x="668617" y="154410"/>
                </a:lnTo>
                <a:lnTo>
                  <a:pt x="668617" y="205197"/>
                </a:lnTo>
                <a:lnTo>
                  <a:pt x="637489" y="205197"/>
                </a:lnTo>
                <a:cubicBezTo>
                  <a:pt x="638744" y="212979"/>
                  <a:pt x="640228" y="220863"/>
                  <a:pt x="641944" y="228850"/>
                </a:cubicBezTo>
                <a:cubicBezTo>
                  <a:pt x="643659" y="236837"/>
                  <a:pt x="645450" y="244926"/>
                  <a:pt x="647319" y="253117"/>
                </a:cubicBezTo>
                <a:lnTo>
                  <a:pt x="669846" y="240420"/>
                </a:lnTo>
                <a:lnTo>
                  <a:pt x="691144" y="291617"/>
                </a:lnTo>
                <a:lnTo>
                  <a:pt x="662883" y="307591"/>
                </a:lnTo>
                <a:cubicBezTo>
                  <a:pt x="666202" y="317907"/>
                  <a:pt x="669394" y="327071"/>
                  <a:pt x="672457" y="335083"/>
                </a:cubicBezTo>
                <a:cubicBezTo>
                  <a:pt x="675520" y="343096"/>
                  <a:pt x="678200" y="349495"/>
                  <a:pt x="680495" y="354282"/>
                </a:cubicBezTo>
                <a:lnTo>
                  <a:pt x="632165" y="374352"/>
                </a:lnTo>
                <a:cubicBezTo>
                  <a:pt x="627822" y="363814"/>
                  <a:pt x="623504" y="352021"/>
                  <a:pt x="619212" y="338974"/>
                </a:cubicBezTo>
                <a:cubicBezTo>
                  <a:pt x="614920" y="325928"/>
                  <a:pt x="610910" y="312190"/>
                  <a:pt x="607181" y="297761"/>
                </a:cubicBezTo>
                <a:lnTo>
                  <a:pt x="607181" y="346500"/>
                </a:lnTo>
                <a:lnTo>
                  <a:pt x="535505" y="369846"/>
                </a:lnTo>
                <a:lnTo>
                  <a:pt x="535505" y="205197"/>
                </a:lnTo>
                <a:lnTo>
                  <a:pt x="524447" y="205197"/>
                </a:lnTo>
                <a:lnTo>
                  <a:pt x="524447" y="372713"/>
                </a:lnTo>
                <a:lnTo>
                  <a:pt x="469564" y="372713"/>
                </a:lnTo>
                <a:close/>
                <a:moveTo>
                  <a:pt x="117139" y="21707"/>
                </a:moveTo>
                <a:lnTo>
                  <a:pt x="317011" y="21707"/>
                </a:lnTo>
                <a:lnTo>
                  <a:pt x="317011" y="72904"/>
                </a:lnTo>
                <a:lnTo>
                  <a:pt x="172022" y="72904"/>
                </a:lnTo>
                <a:lnTo>
                  <a:pt x="172022" y="88878"/>
                </a:lnTo>
                <a:lnTo>
                  <a:pt x="313735" y="88878"/>
                </a:lnTo>
                <a:lnTo>
                  <a:pt x="313735" y="138436"/>
                </a:lnTo>
                <a:lnTo>
                  <a:pt x="172022" y="138436"/>
                </a:lnTo>
                <a:lnTo>
                  <a:pt x="172022" y="154410"/>
                </a:lnTo>
                <a:lnTo>
                  <a:pt x="316192" y="154410"/>
                </a:lnTo>
                <a:lnTo>
                  <a:pt x="316192" y="205197"/>
                </a:lnTo>
                <a:lnTo>
                  <a:pt x="285064" y="205197"/>
                </a:lnTo>
                <a:cubicBezTo>
                  <a:pt x="286319" y="212979"/>
                  <a:pt x="287804" y="220863"/>
                  <a:pt x="289519" y="228850"/>
                </a:cubicBezTo>
                <a:cubicBezTo>
                  <a:pt x="291234" y="236837"/>
                  <a:pt x="293026" y="244926"/>
                  <a:pt x="294894" y="253117"/>
                </a:cubicBezTo>
                <a:lnTo>
                  <a:pt x="317421" y="240420"/>
                </a:lnTo>
                <a:lnTo>
                  <a:pt x="338719" y="291617"/>
                </a:lnTo>
                <a:lnTo>
                  <a:pt x="310458" y="307591"/>
                </a:lnTo>
                <a:cubicBezTo>
                  <a:pt x="313777" y="317907"/>
                  <a:pt x="316969" y="327071"/>
                  <a:pt x="320032" y="335083"/>
                </a:cubicBezTo>
                <a:cubicBezTo>
                  <a:pt x="323095" y="343096"/>
                  <a:pt x="325775" y="349495"/>
                  <a:pt x="328070" y="354282"/>
                </a:cubicBezTo>
                <a:lnTo>
                  <a:pt x="279740" y="374352"/>
                </a:lnTo>
                <a:cubicBezTo>
                  <a:pt x="275397" y="363814"/>
                  <a:pt x="271079" y="352021"/>
                  <a:pt x="266787" y="338974"/>
                </a:cubicBezTo>
                <a:cubicBezTo>
                  <a:pt x="262495" y="325928"/>
                  <a:pt x="258485" y="312190"/>
                  <a:pt x="254756" y="297761"/>
                </a:cubicBezTo>
                <a:lnTo>
                  <a:pt x="254756" y="346500"/>
                </a:lnTo>
                <a:lnTo>
                  <a:pt x="183080" y="369846"/>
                </a:lnTo>
                <a:lnTo>
                  <a:pt x="183080" y="205197"/>
                </a:lnTo>
                <a:lnTo>
                  <a:pt x="172022" y="205197"/>
                </a:lnTo>
                <a:lnTo>
                  <a:pt x="172022" y="372713"/>
                </a:lnTo>
                <a:lnTo>
                  <a:pt x="117139" y="372713"/>
                </a:lnTo>
                <a:close/>
                <a:moveTo>
                  <a:pt x="380276" y="16383"/>
                </a:moveTo>
                <a:lnTo>
                  <a:pt x="442532" y="16383"/>
                </a:lnTo>
                <a:lnTo>
                  <a:pt x="442532" y="78638"/>
                </a:lnTo>
                <a:lnTo>
                  <a:pt x="460143" y="78638"/>
                </a:lnTo>
                <a:lnTo>
                  <a:pt x="460143" y="132702"/>
                </a:lnTo>
                <a:lnTo>
                  <a:pt x="442532" y="132702"/>
                </a:lnTo>
                <a:lnTo>
                  <a:pt x="442532" y="185128"/>
                </a:lnTo>
                <a:lnTo>
                  <a:pt x="462191" y="179803"/>
                </a:lnTo>
                <a:lnTo>
                  <a:pt x="462191" y="241240"/>
                </a:lnTo>
                <a:lnTo>
                  <a:pt x="442532" y="246564"/>
                </a:lnTo>
                <a:lnTo>
                  <a:pt x="442532" y="372713"/>
                </a:lnTo>
                <a:lnTo>
                  <a:pt x="367170" y="372713"/>
                </a:lnTo>
                <a:lnTo>
                  <a:pt x="380276" y="354282"/>
                </a:lnTo>
                <a:lnTo>
                  <a:pt x="380276" y="263766"/>
                </a:lnTo>
                <a:lnTo>
                  <a:pt x="352425" y="271139"/>
                </a:lnTo>
                <a:lnTo>
                  <a:pt x="352425" y="209702"/>
                </a:lnTo>
                <a:lnTo>
                  <a:pt x="380276" y="202330"/>
                </a:lnTo>
                <a:lnTo>
                  <a:pt x="380276" y="132702"/>
                </a:lnTo>
                <a:lnTo>
                  <a:pt x="355702" y="132702"/>
                </a:lnTo>
                <a:lnTo>
                  <a:pt x="355702" y="78638"/>
                </a:lnTo>
                <a:lnTo>
                  <a:pt x="380276" y="78638"/>
                </a:lnTo>
                <a:close/>
                <a:moveTo>
                  <a:pt x="27851" y="16383"/>
                </a:moveTo>
                <a:lnTo>
                  <a:pt x="90107" y="16383"/>
                </a:lnTo>
                <a:lnTo>
                  <a:pt x="90107" y="78638"/>
                </a:lnTo>
                <a:lnTo>
                  <a:pt x="107718" y="78638"/>
                </a:lnTo>
                <a:lnTo>
                  <a:pt x="107718" y="132702"/>
                </a:lnTo>
                <a:lnTo>
                  <a:pt x="90107" y="132702"/>
                </a:lnTo>
                <a:lnTo>
                  <a:pt x="90107" y="185128"/>
                </a:lnTo>
                <a:lnTo>
                  <a:pt x="109766" y="179803"/>
                </a:lnTo>
                <a:lnTo>
                  <a:pt x="109766" y="241240"/>
                </a:lnTo>
                <a:lnTo>
                  <a:pt x="90107" y="246564"/>
                </a:lnTo>
                <a:lnTo>
                  <a:pt x="90107" y="372713"/>
                </a:lnTo>
                <a:lnTo>
                  <a:pt x="14745" y="372713"/>
                </a:lnTo>
                <a:lnTo>
                  <a:pt x="27851" y="354282"/>
                </a:lnTo>
                <a:lnTo>
                  <a:pt x="27851" y="263766"/>
                </a:lnTo>
                <a:lnTo>
                  <a:pt x="0" y="271139"/>
                </a:lnTo>
                <a:lnTo>
                  <a:pt x="0" y="209702"/>
                </a:lnTo>
                <a:lnTo>
                  <a:pt x="27851" y="202330"/>
                </a:lnTo>
                <a:lnTo>
                  <a:pt x="27851" y="132702"/>
                </a:lnTo>
                <a:lnTo>
                  <a:pt x="3277" y="132702"/>
                </a:lnTo>
                <a:lnTo>
                  <a:pt x="3277" y="78638"/>
                </a:lnTo>
                <a:lnTo>
                  <a:pt x="27851" y="78638"/>
                </a:lnTo>
                <a:close/>
                <a:moveTo>
                  <a:pt x="1572711" y="15564"/>
                </a:moveTo>
                <a:lnTo>
                  <a:pt x="1612849" y="52835"/>
                </a:lnTo>
                <a:lnTo>
                  <a:pt x="1554280" y="111814"/>
                </a:lnTo>
                <a:lnTo>
                  <a:pt x="1685344" y="111814"/>
                </a:lnTo>
                <a:lnTo>
                  <a:pt x="1627184" y="52835"/>
                </a:lnTo>
                <a:lnTo>
                  <a:pt x="1669780" y="15973"/>
                </a:lnTo>
                <a:lnTo>
                  <a:pt x="1747599" y="95431"/>
                </a:lnTo>
                <a:lnTo>
                  <a:pt x="1708690" y="135160"/>
                </a:lnTo>
                <a:lnTo>
                  <a:pt x="1702956" y="129426"/>
                </a:lnTo>
                <a:lnTo>
                  <a:pt x="1702956" y="250250"/>
                </a:lnTo>
                <a:lnTo>
                  <a:pt x="1688211" y="250250"/>
                </a:lnTo>
                <a:lnTo>
                  <a:pt x="1688211" y="320697"/>
                </a:lnTo>
                <a:lnTo>
                  <a:pt x="1708690" y="320697"/>
                </a:lnTo>
                <a:lnTo>
                  <a:pt x="1727121" y="301447"/>
                </a:lnTo>
                <a:lnTo>
                  <a:pt x="1727121" y="371075"/>
                </a:lnTo>
                <a:lnTo>
                  <a:pt x="1629642" y="371075"/>
                </a:lnTo>
                <a:lnTo>
                  <a:pt x="1629642" y="250250"/>
                </a:lnTo>
                <a:lnTo>
                  <a:pt x="1615307" y="250250"/>
                </a:lnTo>
                <a:lnTo>
                  <a:pt x="1587865" y="375171"/>
                </a:lnTo>
                <a:lnTo>
                  <a:pt x="1528477" y="369027"/>
                </a:lnTo>
                <a:lnTo>
                  <a:pt x="1555509" y="250250"/>
                </a:lnTo>
                <a:lnTo>
                  <a:pt x="1535849" y="250250"/>
                </a:lnTo>
                <a:lnTo>
                  <a:pt x="1535849" y="130654"/>
                </a:lnTo>
                <a:lnTo>
                  <a:pt x="1531344" y="135160"/>
                </a:lnTo>
                <a:lnTo>
                  <a:pt x="1499397" y="95021"/>
                </a:lnTo>
                <a:close/>
                <a:moveTo>
                  <a:pt x="1368143" y="11878"/>
                </a:moveTo>
                <a:lnTo>
                  <a:pt x="1372238" y="71676"/>
                </a:lnTo>
                <a:lnTo>
                  <a:pt x="1311621" y="75362"/>
                </a:lnTo>
                <a:lnTo>
                  <a:pt x="1311621" y="107718"/>
                </a:lnTo>
                <a:lnTo>
                  <a:pt x="1382478" y="107718"/>
                </a:lnTo>
                <a:lnTo>
                  <a:pt x="1382478" y="169154"/>
                </a:lnTo>
                <a:lnTo>
                  <a:pt x="1311621" y="169154"/>
                </a:lnTo>
                <a:lnTo>
                  <a:pt x="1311621" y="197005"/>
                </a:lnTo>
                <a:lnTo>
                  <a:pt x="1363228" y="197005"/>
                </a:lnTo>
                <a:lnTo>
                  <a:pt x="1363228" y="372713"/>
                </a:lnTo>
                <a:lnTo>
                  <a:pt x="1187930" y="372713"/>
                </a:lnTo>
                <a:lnTo>
                  <a:pt x="1187930" y="197005"/>
                </a:lnTo>
                <a:lnTo>
                  <a:pt x="1239126" y="197005"/>
                </a:lnTo>
                <a:lnTo>
                  <a:pt x="1239126" y="169154"/>
                </a:lnTo>
                <a:lnTo>
                  <a:pt x="1160079" y="169154"/>
                </a:lnTo>
                <a:lnTo>
                  <a:pt x="1160079" y="107718"/>
                </a:lnTo>
                <a:lnTo>
                  <a:pt x="1239126" y="107718"/>
                </a:lnTo>
                <a:lnTo>
                  <a:pt x="1239126" y="79457"/>
                </a:lnTo>
                <a:lnTo>
                  <a:pt x="1177690" y="82734"/>
                </a:lnTo>
                <a:lnTo>
                  <a:pt x="1173594" y="22936"/>
                </a:lnTo>
                <a:close/>
                <a:moveTo>
                  <a:pt x="833866" y="0"/>
                </a:moveTo>
                <a:lnTo>
                  <a:pt x="896531" y="18840"/>
                </a:lnTo>
                <a:lnTo>
                  <a:pt x="879329" y="48330"/>
                </a:lnTo>
                <a:lnTo>
                  <a:pt x="1012031" y="48330"/>
                </a:lnTo>
                <a:lnTo>
                  <a:pt x="1012031" y="101574"/>
                </a:lnTo>
                <a:lnTo>
                  <a:pt x="849021" y="101574"/>
                </a:lnTo>
                <a:lnTo>
                  <a:pt x="835505" y="125330"/>
                </a:lnTo>
                <a:lnTo>
                  <a:pt x="979265" y="125330"/>
                </a:lnTo>
                <a:lnTo>
                  <a:pt x="979265" y="371484"/>
                </a:lnTo>
                <a:lnTo>
                  <a:pt x="902675" y="371484"/>
                </a:lnTo>
                <a:lnTo>
                  <a:pt x="914143" y="351415"/>
                </a:lnTo>
                <a:lnTo>
                  <a:pt x="914143" y="304724"/>
                </a:lnTo>
                <a:lnTo>
                  <a:pt x="836324" y="304724"/>
                </a:lnTo>
                <a:lnTo>
                  <a:pt x="836324" y="371484"/>
                </a:lnTo>
                <a:lnTo>
                  <a:pt x="770382" y="371484"/>
                </a:lnTo>
                <a:lnTo>
                  <a:pt x="770382" y="238782"/>
                </a:lnTo>
                <a:lnTo>
                  <a:pt x="744579" y="283835"/>
                </a:lnTo>
                <a:lnTo>
                  <a:pt x="695430" y="239601"/>
                </a:lnTo>
                <a:lnTo>
                  <a:pt x="774887" y="101574"/>
                </a:lnTo>
                <a:lnTo>
                  <a:pt x="714270" y="101574"/>
                </a:lnTo>
                <a:lnTo>
                  <a:pt x="714270" y="48330"/>
                </a:lnTo>
                <a:lnTo>
                  <a:pt x="805606" y="48330"/>
                </a:lnTo>
                <a:close/>
              </a:path>
            </a:pathLst>
          </a:custGeom>
          <a:solidFill>
            <a:srgbClr val="F4461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rgbClr val="F44610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47" name="PA_文本框 46">
            <a:extLst>
              <a:ext uri="{FF2B5EF4-FFF2-40B4-BE49-F238E27FC236}">
                <a16:creationId xmlns:a16="http://schemas.microsoft.com/office/drawing/2014/main" xmlns="" id="{42B6DCA9-9096-4D9B-8BE2-87F94B2845D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5312233" y="5377394"/>
            <a:ext cx="1580769" cy="271272"/>
          </a:xfrm>
          <a:custGeom>
            <a:avLst/>
            <a:gdLst/>
            <a:ahLst/>
            <a:cxnLst/>
            <a:rect l="l" t="t" r="r" b="b"/>
            <a:pathLst>
              <a:path w="1580769" h="271272">
                <a:moveTo>
                  <a:pt x="770534" y="218237"/>
                </a:moveTo>
                <a:lnTo>
                  <a:pt x="791870" y="218237"/>
                </a:lnTo>
                <a:lnTo>
                  <a:pt x="791870" y="256032"/>
                </a:lnTo>
                <a:lnTo>
                  <a:pt x="770534" y="256032"/>
                </a:lnTo>
                <a:close/>
                <a:moveTo>
                  <a:pt x="318211" y="137770"/>
                </a:moveTo>
                <a:lnTo>
                  <a:pt x="334366" y="151791"/>
                </a:lnTo>
                <a:lnTo>
                  <a:pt x="295351" y="196596"/>
                </a:lnTo>
                <a:lnTo>
                  <a:pt x="332537" y="247498"/>
                </a:lnTo>
                <a:lnTo>
                  <a:pt x="315163" y="259995"/>
                </a:lnTo>
                <a:lnTo>
                  <a:pt x="281026" y="213055"/>
                </a:lnTo>
                <a:lnTo>
                  <a:pt x="237439" y="263347"/>
                </a:lnTo>
                <a:lnTo>
                  <a:pt x="221285" y="249327"/>
                </a:lnTo>
                <a:close/>
                <a:moveTo>
                  <a:pt x="21336" y="134112"/>
                </a:moveTo>
                <a:lnTo>
                  <a:pt x="21336" y="209093"/>
                </a:lnTo>
                <a:lnTo>
                  <a:pt x="45110" y="209093"/>
                </a:lnTo>
                <a:lnTo>
                  <a:pt x="45110" y="134112"/>
                </a:lnTo>
                <a:close/>
                <a:moveTo>
                  <a:pt x="757428" y="132893"/>
                </a:moveTo>
                <a:lnTo>
                  <a:pt x="875995" y="132893"/>
                </a:lnTo>
                <a:lnTo>
                  <a:pt x="875995" y="154229"/>
                </a:lnTo>
                <a:lnTo>
                  <a:pt x="851916" y="154229"/>
                </a:lnTo>
                <a:lnTo>
                  <a:pt x="851916" y="178918"/>
                </a:lnTo>
                <a:lnTo>
                  <a:pt x="883005" y="178918"/>
                </a:lnTo>
                <a:lnTo>
                  <a:pt x="883005" y="200254"/>
                </a:lnTo>
                <a:lnTo>
                  <a:pt x="851916" y="200254"/>
                </a:lnTo>
                <a:lnTo>
                  <a:pt x="851916" y="270967"/>
                </a:lnTo>
                <a:lnTo>
                  <a:pt x="830580" y="270967"/>
                </a:lnTo>
                <a:lnTo>
                  <a:pt x="830580" y="200254"/>
                </a:lnTo>
                <a:lnTo>
                  <a:pt x="746150" y="200254"/>
                </a:lnTo>
                <a:lnTo>
                  <a:pt x="746150" y="178918"/>
                </a:lnTo>
                <a:lnTo>
                  <a:pt x="830580" y="178918"/>
                </a:lnTo>
                <a:lnTo>
                  <a:pt x="830580" y="154229"/>
                </a:lnTo>
                <a:lnTo>
                  <a:pt x="757428" y="154229"/>
                </a:lnTo>
                <a:close/>
                <a:moveTo>
                  <a:pt x="95402" y="114300"/>
                </a:moveTo>
                <a:lnTo>
                  <a:pt x="116738" y="114300"/>
                </a:lnTo>
                <a:lnTo>
                  <a:pt x="116738" y="193548"/>
                </a:lnTo>
                <a:lnTo>
                  <a:pt x="95402" y="193548"/>
                </a:lnTo>
                <a:close/>
                <a:moveTo>
                  <a:pt x="1403299" y="95403"/>
                </a:moveTo>
                <a:lnTo>
                  <a:pt x="1420368" y="95403"/>
                </a:lnTo>
                <a:lnTo>
                  <a:pt x="1420368" y="137770"/>
                </a:lnTo>
                <a:lnTo>
                  <a:pt x="1462430" y="137770"/>
                </a:lnTo>
                <a:lnTo>
                  <a:pt x="1462430" y="154839"/>
                </a:lnTo>
                <a:lnTo>
                  <a:pt x="1420368" y="154839"/>
                </a:lnTo>
                <a:lnTo>
                  <a:pt x="1420368" y="197815"/>
                </a:lnTo>
                <a:lnTo>
                  <a:pt x="1403299" y="197815"/>
                </a:lnTo>
                <a:lnTo>
                  <a:pt x="1403299" y="154839"/>
                </a:lnTo>
                <a:lnTo>
                  <a:pt x="1361237" y="154839"/>
                </a:lnTo>
                <a:lnTo>
                  <a:pt x="1361237" y="137770"/>
                </a:lnTo>
                <a:lnTo>
                  <a:pt x="1403299" y="137770"/>
                </a:lnTo>
                <a:close/>
                <a:moveTo>
                  <a:pt x="442874" y="91745"/>
                </a:moveTo>
                <a:lnTo>
                  <a:pt x="498957" y="91745"/>
                </a:lnTo>
                <a:lnTo>
                  <a:pt x="498957" y="214884"/>
                </a:lnTo>
                <a:lnTo>
                  <a:pt x="518465" y="203607"/>
                </a:lnTo>
                <a:lnTo>
                  <a:pt x="529133" y="222199"/>
                </a:lnTo>
                <a:lnTo>
                  <a:pt x="462077" y="260909"/>
                </a:lnTo>
                <a:lnTo>
                  <a:pt x="451409" y="242316"/>
                </a:lnTo>
                <a:lnTo>
                  <a:pt x="477621" y="227381"/>
                </a:lnTo>
                <a:lnTo>
                  <a:pt x="477621" y="113081"/>
                </a:lnTo>
                <a:lnTo>
                  <a:pt x="442874" y="113081"/>
                </a:lnTo>
                <a:close/>
                <a:moveTo>
                  <a:pt x="795223" y="73152"/>
                </a:moveTo>
                <a:lnTo>
                  <a:pt x="795223" y="91745"/>
                </a:lnTo>
                <a:lnTo>
                  <a:pt x="840333" y="91745"/>
                </a:lnTo>
                <a:lnTo>
                  <a:pt x="840333" y="73152"/>
                </a:lnTo>
                <a:close/>
                <a:moveTo>
                  <a:pt x="735787" y="65837"/>
                </a:moveTo>
                <a:lnTo>
                  <a:pt x="753465" y="78029"/>
                </a:lnTo>
                <a:lnTo>
                  <a:pt x="729996" y="112471"/>
                </a:lnTo>
                <a:lnTo>
                  <a:pt x="729996" y="270967"/>
                </a:lnTo>
                <a:lnTo>
                  <a:pt x="708660" y="270967"/>
                </a:lnTo>
                <a:lnTo>
                  <a:pt x="708660" y="143866"/>
                </a:lnTo>
                <a:lnTo>
                  <a:pt x="686714" y="175870"/>
                </a:lnTo>
                <a:lnTo>
                  <a:pt x="669036" y="163678"/>
                </a:lnTo>
                <a:close/>
                <a:moveTo>
                  <a:pt x="1159459" y="61265"/>
                </a:moveTo>
                <a:lnTo>
                  <a:pt x="1159459" y="140208"/>
                </a:lnTo>
                <a:lnTo>
                  <a:pt x="1177137" y="140208"/>
                </a:lnTo>
                <a:cubicBezTo>
                  <a:pt x="1186662" y="140437"/>
                  <a:pt x="1194054" y="138456"/>
                  <a:pt x="1199312" y="134265"/>
                </a:cubicBezTo>
                <a:cubicBezTo>
                  <a:pt x="1204570" y="130074"/>
                  <a:pt x="1207237" y="122301"/>
                  <a:pt x="1207313" y="110947"/>
                </a:cubicBezTo>
                <a:lnTo>
                  <a:pt x="1207313" y="90526"/>
                </a:lnTo>
                <a:cubicBezTo>
                  <a:pt x="1207389" y="80906"/>
                  <a:pt x="1205484" y="73628"/>
                  <a:pt x="1201598" y="68695"/>
                </a:cubicBezTo>
                <a:cubicBezTo>
                  <a:pt x="1197712" y="63761"/>
                  <a:pt x="1191387" y="61284"/>
                  <a:pt x="1182624" y="61265"/>
                </a:cubicBezTo>
                <a:close/>
                <a:moveTo>
                  <a:pt x="21336" y="46635"/>
                </a:moveTo>
                <a:lnTo>
                  <a:pt x="21336" y="112776"/>
                </a:lnTo>
                <a:lnTo>
                  <a:pt x="45110" y="112776"/>
                </a:lnTo>
                <a:lnTo>
                  <a:pt x="45110" y="46635"/>
                </a:lnTo>
                <a:close/>
                <a:moveTo>
                  <a:pt x="1259510" y="39624"/>
                </a:moveTo>
                <a:lnTo>
                  <a:pt x="1283284" y="39624"/>
                </a:lnTo>
                <a:lnTo>
                  <a:pt x="1283284" y="231343"/>
                </a:lnTo>
                <a:lnTo>
                  <a:pt x="1344244" y="231343"/>
                </a:lnTo>
                <a:lnTo>
                  <a:pt x="1344244" y="252984"/>
                </a:lnTo>
                <a:lnTo>
                  <a:pt x="1259510" y="252984"/>
                </a:lnTo>
                <a:close/>
                <a:moveTo>
                  <a:pt x="1135685" y="39624"/>
                </a:moveTo>
                <a:lnTo>
                  <a:pt x="1183233" y="39624"/>
                </a:lnTo>
                <a:cubicBezTo>
                  <a:pt x="1199883" y="39675"/>
                  <a:pt x="1211999" y="43841"/>
                  <a:pt x="1219581" y="52121"/>
                </a:cubicBezTo>
                <a:cubicBezTo>
                  <a:pt x="1227163" y="60401"/>
                  <a:pt x="1230897" y="72492"/>
                  <a:pt x="1230782" y="88392"/>
                </a:cubicBezTo>
                <a:lnTo>
                  <a:pt x="1230782" y="105766"/>
                </a:lnTo>
                <a:cubicBezTo>
                  <a:pt x="1230820" y="117501"/>
                  <a:pt x="1228687" y="127026"/>
                  <a:pt x="1224381" y="134341"/>
                </a:cubicBezTo>
                <a:cubicBezTo>
                  <a:pt x="1220076" y="141656"/>
                  <a:pt x="1213371" y="146761"/>
                  <a:pt x="1204265" y="149657"/>
                </a:cubicBezTo>
                <a:cubicBezTo>
                  <a:pt x="1213917" y="152616"/>
                  <a:pt x="1220826" y="157899"/>
                  <a:pt x="1224991" y="165507"/>
                </a:cubicBezTo>
                <a:cubicBezTo>
                  <a:pt x="1229157" y="173114"/>
                  <a:pt x="1231189" y="182664"/>
                  <a:pt x="1231087" y="194158"/>
                </a:cubicBezTo>
                <a:lnTo>
                  <a:pt x="1231087" y="227381"/>
                </a:lnTo>
                <a:cubicBezTo>
                  <a:pt x="1231017" y="232124"/>
                  <a:pt x="1231233" y="236658"/>
                  <a:pt x="1231735" y="240983"/>
                </a:cubicBezTo>
                <a:cubicBezTo>
                  <a:pt x="1232236" y="245307"/>
                  <a:pt x="1233443" y="249308"/>
                  <a:pt x="1235354" y="252984"/>
                </a:cubicBezTo>
                <a:lnTo>
                  <a:pt x="1211275" y="252984"/>
                </a:lnTo>
                <a:cubicBezTo>
                  <a:pt x="1209910" y="250133"/>
                  <a:pt x="1208906" y="246844"/>
                  <a:pt x="1208265" y="243116"/>
                </a:cubicBezTo>
                <a:cubicBezTo>
                  <a:pt x="1207624" y="239389"/>
                  <a:pt x="1207306" y="234042"/>
                  <a:pt x="1207313" y="227076"/>
                </a:cubicBezTo>
                <a:lnTo>
                  <a:pt x="1207313" y="193548"/>
                </a:lnTo>
                <a:cubicBezTo>
                  <a:pt x="1207256" y="181693"/>
                  <a:pt x="1204550" y="173400"/>
                  <a:pt x="1199197" y="168669"/>
                </a:cubicBezTo>
                <a:cubicBezTo>
                  <a:pt x="1193844" y="163938"/>
                  <a:pt x="1186186" y="161665"/>
                  <a:pt x="1176223" y="161849"/>
                </a:cubicBezTo>
                <a:lnTo>
                  <a:pt x="1159459" y="161849"/>
                </a:lnTo>
                <a:lnTo>
                  <a:pt x="1159459" y="252984"/>
                </a:lnTo>
                <a:lnTo>
                  <a:pt x="1135685" y="252984"/>
                </a:lnTo>
                <a:close/>
                <a:moveTo>
                  <a:pt x="1013155" y="39624"/>
                </a:moveTo>
                <a:lnTo>
                  <a:pt x="1115568" y="39624"/>
                </a:lnTo>
                <a:lnTo>
                  <a:pt x="1115568" y="61265"/>
                </a:lnTo>
                <a:lnTo>
                  <a:pt x="1076249" y="61265"/>
                </a:lnTo>
                <a:lnTo>
                  <a:pt x="1076249" y="252984"/>
                </a:lnTo>
                <a:lnTo>
                  <a:pt x="1052474" y="252984"/>
                </a:lnTo>
                <a:lnTo>
                  <a:pt x="1052474" y="61265"/>
                </a:lnTo>
                <a:lnTo>
                  <a:pt x="1013155" y="61265"/>
                </a:lnTo>
                <a:close/>
                <a:moveTo>
                  <a:pt x="1532915" y="37491"/>
                </a:moveTo>
                <a:cubicBezTo>
                  <a:pt x="1549032" y="37694"/>
                  <a:pt x="1560995" y="42545"/>
                  <a:pt x="1568805" y="52045"/>
                </a:cubicBezTo>
                <a:cubicBezTo>
                  <a:pt x="1576616" y="61544"/>
                  <a:pt x="1580502" y="74473"/>
                  <a:pt x="1580464" y="90831"/>
                </a:cubicBezTo>
                <a:lnTo>
                  <a:pt x="1580464" y="96622"/>
                </a:lnTo>
                <a:lnTo>
                  <a:pt x="1557909" y="96622"/>
                </a:lnTo>
                <a:lnTo>
                  <a:pt x="1557909" y="89611"/>
                </a:lnTo>
                <a:cubicBezTo>
                  <a:pt x="1557960" y="79940"/>
                  <a:pt x="1556029" y="72460"/>
                  <a:pt x="1552118" y="67171"/>
                </a:cubicBezTo>
                <a:cubicBezTo>
                  <a:pt x="1548206" y="61881"/>
                  <a:pt x="1542009" y="59201"/>
                  <a:pt x="1533525" y="59131"/>
                </a:cubicBezTo>
                <a:cubicBezTo>
                  <a:pt x="1525041" y="59208"/>
                  <a:pt x="1518844" y="61875"/>
                  <a:pt x="1514932" y="67132"/>
                </a:cubicBezTo>
                <a:cubicBezTo>
                  <a:pt x="1511020" y="72390"/>
                  <a:pt x="1509090" y="79782"/>
                  <a:pt x="1509141" y="89307"/>
                </a:cubicBezTo>
                <a:cubicBezTo>
                  <a:pt x="1509514" y="101013"/>
                  <a:pt x="1513245" y="110786"/>
                  <a:pt x="1520333" y="118625"/>
                </a:cubicBezTo>
                <a:cubicBezTo>
                  <a:pt x="1527421" y="126464"/>
                  <a:pt x="1535628" y="133912"/>
                  <a:pt x="1544955" y="140970"/>
                </a:cubicBezTo>
                <a:cubicBezTo>
                  <a:pt x="1554281" y="148028"/>
                  <a:pt x="1562489" y="156239"/>
                  <a:pt x="1569577" y="165602"/>
                </a:cubicBezTo>
                <a:cubicBezTo>
                  <a:pt x="1576665" y="174965"/>
                  <a:pt x="1580396" y="187024"/>
                  <a:pt x="1580769" y="201778"/>
                </a:cubicBezTo>
                <a:cubicBezTo>
                  <a:pt x="1580801" y="218135"/>
                  <a:pt x="1576851" y="231064"/>
                  <a:pt x="1568920" y="240564"/>
                </a:cubicBezTo>
                <a:cubicBezTo>
                  <a:pt x="1560989" y="250063"/>
                  <a:pt x="1548886" y="254915"/>
                  <a:pt x="1532611" y="255118"/>
                </a:cubicBezTo>
                <a:cubicBezTo>
                  <a:pt x="1516348" y="254915"/>
                  <a:pt x="1504296" y="250063"/>
                  <a:pt x="1496454" y="240564"/>
                </a:cubicBezTo>
                <a:cubicBezTo>
                  <a:pt x="1488611" y="231064"/>
                  <a:pt x="1484712" y="218135"/>
                  <a:pt x="1484757" y="201778"/>
                </a:cubicBezTo>
                <a:lnTo>
                  <a:pt x="1484757" y="189586"/>
                </a:lnTo>
                <a:lnTo>
                  <a:pt x="1507007" y="189586"/>
                </a:lnTo>
                <a:lnTo>
                  <a:pt x="1507007" y="202997"/>
                </a:lnTo>
                <a:cubicBezTo>
                  <a:pt x="1506982" y="212668"/>
                  <a:pt x="1509014" y="220148"/>
                  <a:pt x="1513103" y="225438"/>
                </a:cubicBezTo>
                <a:cubicBezTo>
                  <a:pt x="1517193" y="230727"/>
                  <a:pt x="1523492" y="233407"/>
                  <a:pt x="1532001" y="233477"/>
                </a:cubicBezTo>
                <a:cubicBezTo>
                  <a:pt x="1540510" y="233407"/>
                  <a:pt x="1546809" y="230727"/>
                  <a:pt x="1550899" y="225438"/>
                </a:cubicBezTo>
                <a:cubicBezTo>
                  <a:pt x="1554988" y="220148"/>
                  <a:pt x="1557020" y="212668"/>
                  <a:pt x="1556995" y="202997"/>
                </a:cubicBezTo>
                <a:cubicBezTo>
                  <a:pt x="1556623" y="191366"/>
                  <a:pt x="1552908" y="181652"/>
                  <a:pt x="1545850" y="173855"/>
                </a:cubicBezTo>
                <a:cubicBezTo>
                  <a:pt x="1538792" y="166058"/>
                  <a:pt x="1530620" y="158640"/>
                  <a:pt x="1521333" y="151600"/>
                </a:cubicBezTo>
                <a:cubicBezTo>
                  <a:pt x="1512046" y="144560"/>
                  <a:pt x="1503874" y="136361"/>
                  <a:pt x="1496816" y="127002"/>
                </a:cubicBezTo>
                <a:cubicBezTo>
                  <a:pt x="1489758" y="117643"/>
                  <a:pt x="1486043" y="105586"/>
                  <a:pt x="1485671" y="90831"/>
                </a:cubicBezTo>
                <a:cubicBezTo>
                  <a:pt x="1485640" y="74206"/>
                  <a:pt x="1489513" y="61202"/>
                  <a:pt x="1497292" y="51816"/>
                </a:cubicBezTo>
                <a:cubicBezTo>
                  <a:pt x="1505071" y="42431"/>
                  <a:pt x="1516945" y="37656"/>
                  <a:pt x="1532915" y="37491"/>
                </a:cubicBezTo>
                <a:close/>
                <a:moveTo>
                  <a:pt x="953110" y="37491"/>
                </a:moveTo>
                <a:cubicBezTo>
                  <a:pt x="969518" y="37707"/>
                  <a:pt x="981659" y="42609"/>
                  <a:pt x="989533" y="52197"/>
                </a:cubicBezTo>
                <a:cubicBezTo>
                  <a:pt x="997407" y="61786"/>
                  <a:pt x="1001319" y="74765"/>
                  <a:pt x="1001268" y="91135"/>
                </a:cubicBezTo>
                <a:lnTo>
                  <a:pt x="1001268" y="110338"/>
                </a:lnTo>
                <a:lnTo>
                  <a:pt x="978713" y="110338"/>
                </a:lnTo>
                <a:lnTo>
                  <a:pt x="978713" y="89916"/>
                </a:lnTo>
                <a:cubicBezTo>
                  <a:pt x="978757" y="80232"/>
                  <a:pt x="976763" y="72701"/>
                  <a:pt x="972731" y="67323"/>
                </a:cubicBezTo>
                <a:cubicBezTo>
                  <a:pt x="968699" y="61945"/>
                  <a:pt x="962361" y="59214"/>
                  <a:pt x="953719" y="59131"/>
                </a:cubicBezTo>
                <a:cubicBezTo>
                  <a:pt x="945210" y="59214"/>
                  <a:pt x="938911" y="61945"/>
                  <a:pt x="934821" y="67323"/>
                </a:cubicBezTo>
                <a:cubicBezTo>
                  <a:pt x="930732" y="72701"/>
                  <a:pt x="928700" y="80232"/>
                  <a:pt x="928725" y="89916"/>
                </a:cubicBezTo>
                <a:lnTo>
                  <a:pt x="928725" y="202692"/>
                </a:lnTo>
                <a:cubicBezTo>
                  <a:pt x="928700" y="212376"/>
                  <a:pt x="930732" y="219907"/>
                  <a:pt x="934821" y="225286"/>
                </a:cubicBezTo>
                <a:cubicBezTo>
                  <a:pt x="938911" y="230664"/>
                  <a:pt x="945210" y="233394"/>
                  <a:pt x="953719" y="233477"/>
                </a:cubicBezTo>
                <a:cubicBezTo>
                  <a:pt x="962361" y="233394"/>
                  <a:pt x="968699" y="230664"/>
                  <a:pt x="972731" y="225286"/>
                </a:cubicBezTo>
                <a:cubicBezTo>
                  <a:pt x="976763" y="219907"/>
                  <a:pt x="978757" y="212376"/>
                  <a:pt x="978713" y="202692"/>
                </a:cubicBezTo>
                <a:lnTo>
                  <a:pt x="978713" y="174955"/>
                </a:lnTo>
                <a:lnTo>
                  <a:pt x="1001268" y="174955"/>
                </a:lnTo>
                <a:lnTo>
                  <a:pt x="1001268" y="201473"/>
                </a:lnTo>
                <a:cubicBezTo>
                  <a:pt x="1001319" y="217843"/>
                  <a:pt x="997407" y="230823"/>
                  <a:pt x="989533" y="240411"/>
                </a:cubicBezTo>
                <a:cubicBezTo>
                  <a:pt x="981659" y="250000"/>
                  <a:pt x="969518" y="254902"/>
                  <a:pt x="953110" y="255118"/>
                </a:cubicBezTo>
                <a:cubicBezTo>
                  <a:pt x="936847" y="254902"/>
                  <a:pt x="924795" y="250000"/>
                  <a:pt x="916953" y="240411"/>
                </a:cubicBezTo>
                <a:cubicBezTo>
                  <a:pt x="909110" y="230823"/>
                  <a:pt x="905211" y="217843"/>
                  <a:pt x="905256" y="201473"/>
                </a:cubicBezTo>
                <a:lnTo>
                  <a:pt x="905256" y="91135"/>
                </a:lnTo>
                <a:cubicBezTo>
                  <a:pt x="905211" y="74765"/>
                  <a:pt x="909110" y="61786"/>
                  <a:pt x="916953" y="52197"/>
                </a:cubicBezTo>
                <a:cubicBezTo>
                  <a:pt x="924795" y="42609"/>
                  <a:pt x="936847" y="37707"/>
                  <a:pt x="953110" y="37491"/>
                </a:cubicBezTo>
                <a:close/>
                <a:moveTo>
                  <a:pt x="795223" y="33833"/>
                </a:moveTo>
                <a:lnTo>
                  <a:pt x="795223" y="51816"/>
                </a:lnTo>
                <a:lnTo>
                  <a:pt x="840333" y="51816"/>
                </a:lnTo>
                <a:lnTo>
                  <a:pt x="840333" y="33833"/>
                </a:lnTo>
                <a:close/>
                <a:moveTo>
                  <a:pt x="531876" y="26518"/>
                </a:moveTo>
                <a:lnTo>
                  <a:pt x="633374" y="26518"/>
                </a:lnTo>
                <a:lnTo>
                  <a:pt x="633374" y="138379"/>
                </a:lnTo>
                <a:lnTo>
                  <a:pt x="562965" y="138379"/>
                </a:lnTo>
                <a:lnTo>
                  <a:pt x="562965" y="233172"/>
                </a:lnTo>
                <a:lnTo>
                  <a:pt x="657453" y="233172"/>
                </a:lnTo>
                <a:lnTo>
                  <a:pt x="657453" y="254508"/>
                </a:lnTo>
                <a:lnTo>
                  <a:pt x="541630" y="254508"/>
                </a:lnTo>
                <a:lnTo>
                  <a:pt x="541630" y="117043"/>
                </a:lnTo>
                <a:lnTo>
                  <a:pt x="612038" y="117043"/>
                </a:lnTo>
                <a:lnTo>
                  <a:pt x="612038" y="47854"/>
                </a:lnTo>
                <a:lnTo>
                  <a:pt x="531876" y="47854"/>
                </a:lnTo>
                <a:close/>
                <a:moveTo>
                  <a:pt x="0" y="25299"/>
                </a:moveTo>
                <a:lnTo>
                  <a:pt x="66446" y="25299"/>
                </a:lnTo>
                <a:lnTo>
                  <a:pt x="66446" y="230429"/>
                </a:lnTo>
                <a:lnTo>
                  <a:pt x="0" y="230429"/>
                </a:lnTo>
                <a:close/>
                <a:moveTo>
                  <a:pt x="467868" y="16155"/>
                </a:moveTo>
                <a:lnTo>
                  <a:pt x="489204" y="16155"/>
                </a:lnTo>
                <a:lnTo>
                  <a:pt x="489204" y="62789"/>
                </a:lnTo>
                <a:lnTo>
                  <a:pt x="467868" y="62789"/>
                </a:lnTo>
                <a:close/>
                <a:moveTo>
                  <a:pt x="773887" y="12497"/>
                </a:moveTo>
                <a:lnTo>
                  <a:pt x="861669" y="12497"/>
                </a:lnTo>
                <a:lnTo>
                  <a:pt x="861669" y="113081"/>
                </a:lnTo>
                <a:lnTo>
                  <a:pt x="773887" y="113081"/>
                </a:lnTo>
                <a:close/>
                <a:moveTo>
                  <a:pt x="387706" y="6401"/>
                </a:moveTo>
                <a:lnTo>
                  <a:pt x="409042" y="6401"/>
                </a:lnTo>
                <a:lnTo>
                  <a:pt x="409042" y="271272"/>
                </a:lnTo>
                <a:lnTo>
                  <a:pt x="387706" y="271272"/>
                </a:lnTo>
                <a:close/>
                <a:moveTo>
                  <a:pt x="343510" y="6401"/>
                </a:moveTo>
                <a:lnTo>
                  <a:pt x="364846" y="6401"/>
                </a:lnTo>
                <a:lnTo>
                  <a:pt x="364846" y="247803"/>
                </a:lnTo>
                <a:lnTo>
                  <a:pt x="343510" y="247803"/>
                </a:lnTo>
                <a:close/>
                <a:moveTo>
                  <a:pt x="728167" y="4877"/>
                </a:moveTo>
                <a:lnTo>
                  <a:pt x="744931" y="17983"/>
                </a:lnTo>
                <a:lnTo>
                  <a:pt x="691896" y="86868"/>
                </a:lnTo>
                <a:lnTo>
                  <a:pt x="675132" y="73762"/>
                </a:lnTo>
                <a:close/>
                <a:moveTo>
                  <a:pt x="269748" y="305"/>
                </a:moveTo>
                <a:lnTo>
                  <a:pt x="291084" y="305"/>
                </a:lnTo>
                <a:lnTo>
                  <a:pt x="291084" y="33223"/>
                </a:lnTo>
                <a:lnTo>
                  <a:pt x="331622" y="33223"/>
                </a:lnTo>
                <a:lnTo>
                  <a:pt x="331622" y="54559"/>
                </a:lnTo>
                <a:lnTo>
                  <a:pt x="290474" y="54559"/>
                </a:lnTo>
                <a:lnTo>
                  <a:pt x="250241" y="103632"/>
                </a:lnTo>
                <a:lnTo>
                  <a:pt x="267614" y="126187"/>
                </a:lnTo>
                <a:lnTo>
                  <a:pt x="307848" y="81382"/>
                </a:lnTo>
                <a:lnTo>
                  <a:pt x="323698" y="95707"/>
                </a:lnTo>
                <a:lnTo>
                  <a:pt x="232258" y="197815"/>
                </a:lnTo>
                <a:lnTo>
                  <a:pt x="216408" y="183490"/>
                </a:lnTo>
                <a:lnTo>
                  <a:pt x="252984" y="142342"/>
                </a:lnTo>
                <a:lnTo>
                  <a:pt x="223114" y="103023"/>
                </a:lnTo>
                <a:lnTo>
                  <a:pt x="262738" y="54559"/>
                </a:lnTo>
                <a:lnTo>
                  <a:pt x="218846" y="54559"/>
                </a:lnTo>
                <a:lnTo>
                  <a:pt x="218846" y="33223"/>
                </a:lnTo>
                <a:lnTo>
                  <a:pt x="269748" y="33223"/>
                </a:lnTo>
                <a:close/>
                <a:moveTo>
                  <a:pt x="147828" y="0"/>
                </a:moveTo>
                <a:lnTo>
                  <a:pt x="169164" y="0"/>
                </a:lnTo>
                <a:lnTo>
                  <a:pt x="169164" y="63094"/>
                </a:lnTo>
                <a:lnTo>
                  <a:pt x="197510" y="63094"/>
                </a:lnTo>
                <a:lnTo>
                  <a:pt x="197510" y="84430"/>
                </a:lnTo>
                <a:lnTo>
                  <a:pt x="169164" y="84430"/>
                </a:lnTo>
                <a:lnTo>
                  <a:pt x="169164" y="270967"/>
                </a:lnTo>
                <a:lnTo>
                  <a:pt x="147828" y="270967"/>
                </a:lnTo>
                <a:lnTo>
                  <a:pt x="147828" y="84430"/>
                </a:lnTo>
                <a:lnTo>
                  <a:pt x="80772" y="84430"/>
                </a:lnTo>
                <a:lnTo>
                  <a:pt x="80772" y="63094"/>
                </a:lnTo>
                <a:lnTo>
                  <a:pt x="147828" y="6309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798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EE5B6DB-3157-47E1-8DBA-A77532FA4D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93"/>
          <a:stretch/>
        </p:blipFill>
        <p:spPr>
          <a:xfrm>
            <a:off x="0" y="0"/>
            <a:ext cx="12192000" cy="724262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78F3842-2D6C-4AD6-90BC-EFE43915360A}"/>
              </a:ext>
            </a:extLst>
          </p:cNvPr>
          <p:cNvSpPr/>
          <p:nvPr/>
        </p:nvSpPr>
        <p:spPr>
          <a:xfrm>
            <a:off x="4559300" y="0"/>
            <a:ext cx="7632700" cy="7226300"/>
          </a:xfrm>
          <a:prstGeom prst="rect">
            <a:avLst/>
          </a:prstGeom>
          <a:solidFill>
            <a:srgbClr val="2E3337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BBF4FD2-1DA8-46CA-927B-779E21586AA4}"/>
              </a:ext>
            </a:extLst>
          </p:cNvPr>
          <p:cNvSpPr txBox="1"/>
          <p:nvPr/>
        </p:nvSpPr>
        <p:spPr>
          <a:xfrm>
            <a:off x="5549140" y="1489731"/>
            <a:ext cx="5853114" cy="3189684"/>
          </a:xfrm>
          <a:custGeom>
            <a:avLst/>
            <a:gdLst/>
            <a:ahLst/>
            <a:cxnLst/>
            <a:rect l="l" t="t" r="r" b="b"/>
            <a:pathLst>
              <a:path w="5853114" h="3189684">
                <a:moveTo>
                  <a:pt x="142541" y="3139566"/>
                </a:moveTo>
                <a:cubicBezTo>
                  <a:pt x="161144" y="3154523"/>
                  <a:pt x="175692" y="3167397"/>
                  <a:pt x="186184" y="3178187"/>
                </a:cubicBezTo>
                <a:lnTo>
                  <a:pt x="176920" y="3187451"/>
                </a:lnTo>
                <a:cubicBezTo>
                  <a:pt x="170371" y="3180382"/>
                  <a:pt x="163637" y="3173555"/>
                  <a:pt x="156716" y="3166969"/>
                </a:cubicBezTo>
                <a:cubicBezTo>
                  <a:pt x="149796" y="3160383"/>
                  <a:pt x="142503" y="3153928"/>
                  <a:pt x="134839" y="3147603"/>
                </a:cubicBezTo>
                <a:close/>
                <a:moveTo>
                  <a:pt x="2268029" y="3118804"/>
                </a:moveTo>
                <a:lnTo>
                  <a:pt x="2268029" y="3138673"/>
                </a:lnTo>
                <a:lnTo>
                  <a:pt x="2358108" y="3138673"/>
                </a:lnTo>
                <a:lnTo>
                  <a:pt x="2358108" y="3118804"/>
                </a:lnTo>
                <a:close/>
                <a:moveTo>
                  <a:pt x="1768079" y="3118135"/>
                </a:moveTo>
                <a:lnTo>
                  <a:pt x="1768079" y="3164569"/>
                </a:lnTo>
                <a:lnTo>
                  <a:pt x="1898452" y="3164569"/>
                </a:lnTo>
                <a:lnTo>
                  <a:pt x="1898452" y="3118135"/>
                </a:lnTo>
                <a:close/>
                <a:moveTo>
                  <a:pt x="1756247" y="3107196"/>
                </a:moveTo>
                <a:lnTo>
                  <a:pt x="1910284" y="3107196"/>
                </a:lnTo>
                <a:lnTo>
                  <a:pt x="1910284" y="3188344"/>
                </a:lnTo>
                <a:lnTo>
                  <a:pt x="1898452" y="3188344"/>
                </a:lnTo>
                <a:lnTo>
                  <a:pt x="1898452" y="3175508"/>
                </a:lnTo>
                <a:lnTo>
                  <a:pt x="1768079" y="3175508"/>
                </a:lnTo>
                <a:lnTo>
                  <a:pt x="1768079" y="3188791"/>
                </a:lnTo>
                <a:lnTo>
                  <a:pt x="1756247" y="3188791"/>
                </a:lnTo>
                <a:close/>
                <a:moveTo>
                  <a:pt x="2664507" y="3104405"/>
                </a:moveTo>
                <a:lnTo>
                  <a:pt x="2664507" y="3129074"/>
                </a:lnTo>
                <a:lnTo>
                  <a:pt x="2725453" y="3129074"/>
                </a:lnTo>
                <a:lnTo>
                  <a:pt x="2725453" y="3104405"/>
                </a:lnTo>
                <a:close/>
                <a:moveTo>
                  <a:pt x="2210879" y="3103289"/>
                </a:moveTo>
                <a:cubicBezTo>
                  <a:pt x="2216163" y="3105745"/>
                  <a:pt x="2220144" y="3107419"/>
                  <a:pt x="2222823" y="3108312"/>
                </a:cubicBezTo>
                <a:cubicBezTo>
                  <a:pt x="2216051" y="3132199"/>
                  <a:pt x="2209093" y="3158951"/>
                  <a:pt x="2201950" y="3188568"/>
                </a:cubicBezTo>
                <a:lnTo>
                  <a:pt x="2189002" y="3183991"/>
                </a:lnTo>
                <a:cubicBezTo>
                  <a:pt x="2197038" y="3156979"/>
                  <a:pt x="2204331" y="3130078"/>
                  <a:pt x="2210879" y="3103289"/>
                </a:cubicBezTo>
                <a:close/>
                <a:moveTo>
                  <a:pt x="2889201" y="3093466"/>
                </a:moveTo>
                <a:lnTo>
                  <a:pt x="2889201" y="3155416"/>
                </a:lnTo>
                <a:lnTo>
                  <a:pt x="2946127" y="3155416"/>
                </a:lnTo>
                <a:lnTo>
                  <a:pt x="2946127" y="3093466"/>
                </a:lnTo>
                <a:close/>
                <a:moveTo>
                  <a:pt x="2268029" y="3089113"/>
                </a:moveTo>
                <a:lnTo>
                  <a:pt x="2268029" y="3108758"/>
                </a:lnTo>
                <a:lnTo>
                  <a:pt x="2358108" y="3108758"/>
                </a:lnTo>
                <a:lnTo>
                  <a:pt x="2358108" y="3089113"/>
                </a:lnTo>
                <a:close/>
                <a:moveTo>
                  <a:pt x="2765301" y="3083644"/>
                </a:moveTo>
                <a:lnTo>
                  <a:pt x="2777133" y="3083644"/>
                </a:lnTo>
                <a:lnTo>
                  <a:pt x="2777133" y="3122265"/>
                </a:lnTo>
                <a:cubicBezTo>
                  <a:pt x="2801615" y="3113409"/>
                  <a:pt x="2824088" y="3102880"/>
                  <a:pt x="2844552" y="3090676"/>
                </a:cubicBezTo>
                <a:lnTo>
                  <a:pt x="2851696" y="3101391"/>
                </a:lnTo>
                <a:cubicBezTo>
                  <a:pt x="2826544" y="3114563"/>
                  <a:pt x="2801690" y="3125688"/>
                  <a:pt x="2777133" y="3134766"/>
                </a:cubicBezTo>
                <a:lnTo>
                  <a:pt x="2777133" y="3155863"/>
                </a:lnTo>
                <a:cubicBezTo>
                  <a:pt x="2776687" y="3167025"/>
                  <a:pt x="2782342" y="3172420"/>
                  <a:pt x="2794100" y="3172048"/>
                </a:cubicBezTo>
                <a:lnTo>
                  <a:pt x="2820331" y="3172048"/>
                </a:lnTo>
                <a:cubicBezTo>
                  <a:pt x="2831716" y="3172196"/>
                  <a:pt x="2838190" y="3167880"/>
                  <a:pt x="2839753" y="3159100"/>
                </a:cubicBezTo>
                <a:cubicBezTo>
                  <a:pt x="2841018" y="3153295"/>
                  <a:pt x="2841948" y="3145259"/>
                  <a:pt x="2842543" y="3134989"/>
                </a:cubicBezTo>
                <a:cubicBezTo>
                  <a:pt x="2846710" y="3136701"/>
                  <a:pt x="2850505" y="3138003"/>
                  <a:pt x="2853928" y="3138896"/>
                </a:cubicBezTo>
                <a:cubicBezTo>
                  <a:pt x="2852961" y="3148347"/>
                  <a:pt x="2851845" y="3156049"/>
                  <a:pt x="2850580" y="3162002"/>
                </a:cubicBezTo>
                <a:cubicBezTo>
                  <a:pt x="2847901" y="3176661"/>
                  <a:pt x="2838227" y="3183768"/>
                  <a:pt x="2821558" y="3183321"/>
                </a:cubicBezTo>
                <a:lnTo>
                  <a:pt x="2791532" y="3183321"/>
                </a:lnTo>
                <a:cubicBezTo>
                  <a:pt x="2773598" y="3183768"/>
                  <a:pt x="2764855" y="3175210"/>
                  <a:pt x="2765301" y="3157649"/>
                </a:cubicBezTo>
                <a:close/>
                <a:moveTo>
                  <a:pt x="1114537" y="3081076"/>
                </a:moveTo>
                <a:cubicBezTo>
                  <a:pt x="1109477" y="3089634"/>
                  <a:pt x="1103226" y="3099792"/>
                  <a:pt x="1095785" y="3111549"/>
                </a:cubicBezTo>
                <a:cubicBezTo>
                  <a:pt x="1098984" y="3112963"/>
                  <a:pt x="1103933" y="3115084"/>
                  <a:pt x="1110630" y="3117911"/>
                </a:cubicBezTo>
                <a:cubicBezTo>
                  <a:pt x="1129085" y="3125874"/>
                  <a:pt x="1143335" y="3132050"/>
                  <a:pt x="1153381" y="3136441"/>
                </a:cubicBezTo>
                <a:cubicBezTo>
                  <a:pt x="1173250" y="3121334"/>
                  <a:pt x="1187351" y="3102880"/>
                  <a:pt x="1195686" y="3081076"/>
                </a:cubicBezTo>
                <a:close/>
                <a:moveTo>
                  <a:pt x="2256198" y="3078844"/>
                </a:moveTo>
                <a:lnTo>
                  <a:pt x="2370051" y="3078844"/>
                </a:lnTo>
                <a:lnTo>
                  <a:pt x="2370051" y="3159993"/>
                </a:lnTo>
                <a:cubicBezTo>
                  <a:pt x="2370349" y="3175694"/>
                  <a:pt x="2362498" y="3183842"/>
                  <a:pt x="2346499" y="3184438"/>
                </a:cubicBezTo>
                <a:cubicBezTo>
                  <a:pt x="2343225" y="3184586"/>
                  <a:pt x="2339244" y="3184698"/>
                  <a:pt x="2334556" y="3184772"/>
                </a:cubicBezTo>
                <a:cubicBezTo>
                  <a:pt x="2332249" y="3184847"/>
                  <a:pt x="2329719" y="3184884"/>
                  <a:pt x="2326965" y="3184884"/>
                </a:cubicBezTo>
                <a:cubicBezTo>
                  <a:pt x="2324510" y="3184884"/>
                  <a:pt x="2321198" y="3184884"/>
                  <a:pt x="2317031" y="3184884"/>
                </a:cubicBezTo>
                <a:cubicBezTo>
                  <a:pt x="2316212" y="3179973"/>
                  <a:pt x="2315431" y="3176103"/>
                  <a:pt x="2314687" y="3173275"/>
                </a:cubicBezTo>
                <a:cubicBezTo>
                  <a:pt x="2317143" y="3173424"/>
                  <a:pt x="2320603" y="3173536"/>
                  <a:pt x="2325068" y="3173610"/>
                </a:cubicBezTo>
                <a:cubicBezTo>
                  <a:pt x="2327151" y="3173685"/>
                  <a:pt x="2329570" y="3173722"/>
                  <a:pt x="2332323" y="3173722"/>
                </a:cubicBezTo>
                <a:cubicBezTo>
                  <a:pt x="2334779" y="3173722"/>
                  <a:pt x="2338276" y="3173722"/>
                  <a:pt x="2342815" y="3173722"/>
                </a:cubicBezTo>
                <a:cubicBezTo>
                  <a:pt x="2348620" y="3173796"/>
                  <a:pt x="2352601" y="3172643"/>
                  <a:pt x="2354759" y="3170262"/>
                </a:cubicBezTo>
                <a:cubicBezTo>
                  <a:pt x="2357066" y="3168029"/>
                  <a:pt x="2358182" y="3163974"/>
                  <a:pt x="2358108" y="3158095"/>
                </a:cubicBezTo>
                <a:lnTo>
                  <a:pt x="2358108" y="3148719"/>
                </a:lnTo>
                <a:lnTo>
                  <a:pt x="2268029" y="3148719"/>
                </a:lnTo>
                <a:lnTo>
                  <a:pt x="2268029" y="3188344"/>
                </a:lnTo>
                <a:lnTo>
                  <a:pt x="2256198" y="3188344"/>
                </a:lnTo>
                <a:close/>
                <a:moveTo>
                  <a:pt x="910382" y="3074491"/>
                </a:moveTo>
                <a:lnTo>
                  <a:pt x="921879" y="3078621"/>
                </a:lnTo>
                <a:cubicBezTo>
                  <a:pt x="912577" y="3102954"/>
                  <a:pt x="901676" y="3127771"/>
                  <a:pt x="889174" y="3153072"/>
                </a:cubicBezTo>
                <a:cubicBezTo>
                  <a:pt x="884560" y="3150468"/>
                  <a:pt x="880654" y="3148570"/>
                  <a:pt x="877454" y="3147379"/>
                </a:cubicBezTo>
                <a:cubicBezTo>
                  <a:pt x="891072" y="3122302"/>
                  <a:pt x="902048" y="3098006"/>
                  <a:pt x="910382" y="3074491"/>
                </a:cubicBezTo>
                <a:close/>
                <a:moveTo>
                  <a:pt x="992424" y="3074044"/>
                </a:moveTo>
                <a:cubicBezTo>
                  <a:pt x="1004330" y="3097485"/>
                  <a:pt x="1015864" y="3121260"/>
                  <a:pt x="1027026" y="3145370"/>
                </a:cubicBezTo>
                <a:lnTo>
                  <a:pt x="1015306" y="3151063"/>
                </a:lnTo>
                <a:cubicBezTo>
                  <a:pt x="1004367" y="3125316"/>
                  <a:pt x="993168" y="3101243"/>
                  <a:pt x="981708" y="3078844"/>
                </a:cubicBezTo>
                <a:close/>
                <a:moveTo>
                  <a:pt x="2664507" y="3069691"/>
                </a:moveTo>
                <a:lnTo>
                  <a:pt x="2664507" y="3094359"/>
                </a:lnTo>
                <a:lnTo>
                  <a:pt x="2725453" y="3094359"/>
                </a:lnTo>
                <a:lnTo>
                  <a:pt x="2725453" y="3069691"/>
                </a:lnTo>
                <a:close/>
                <a:moveTo>
                  <a:pt x="1373051" y="3064668"/>
                </a:moveTo>
                <a:cubicBezTo>
                  <a:pt x="1378781" y="3071663"/>
                  <a:pt x="1384139" y="3078584"/>
                  <a:pt x="1389125" y="3085430"/>
                </a:cubicBezTo>
                <a:lnTo>
                  <a:pt x="1380642" y="3090229"/>
                </a:lnTo>
                <a:lnTo>
                  <a:pt x="1483333" y="3090229"/>
                </a:lnTo>
                <a:lnTo>
                  <a:pt x="1483333" y="3101168"/>
                </a:lnTo>
                <a:lnTo>
                  <a:pt x="1380418" y="3101168"/>
                </a:lnTo>
                <a:cubicBezTo>
                  <a:pt x="1387785" y="3115679"/>
                  <a:pt x="1396604" y="3127585"/>
                  <a:pt x="1406873" y="3136887"/>
                </a:cubicBezTo>
                <a:cubicBezTo>
                  <a:pt x="1426890" y="3128032"/>
                  <a:pt x="1443522" y="3120181"/>
                  <a:pt x="1456767" y="3113335"/>
                </a:cubicBezTo>
                <a:lnTo>
                  <a:pt x="1463130" y="3124497"/>
                </a:lnTo>
                <a:cubicBezTo>
                  <a:pt x="1460897" y="3125464"/>
                  <a:pt x="1457623" y="3126916"/>
                  <a:pt x="1453307" y="3128850"/>
                </a:cubicBezTo>
                <a:cubicBezTo>
                  <a:pt x="1438201" y="3135473"/>
                  <a:pt x="1426109" y="3140719"/>
                  <a:pt x="1417030" y="3144589"/>
                </a:cubicBezTo>
                <a:cubicBezTo>
                  <a:pt x="1431839" y="3155379"/>
                  <a:pt x="1453530" y="3163416"/>
                  <a:pt x="1482105" y="3168699"/>
                </a:cubicBezTo>
                <a:cubicBezTo>
                  <a:pt x="1479575" y="3172569"/>
                  <a:pt x="1477157" y="3176885"/>
                  <a:pt x="1474850" y="3181647"/>
                </a:cubicBezTo>
                <a:cubicBezTo>
                  <a:pt x="1424695" y="3171080"/>
                  <a:pt x="1390464" y="3146486"/>
                  <a:pt x="1372159" y="3107866"/>
                </a:cubicBezTo>
                <a:cubicBezTo>
                  <a:pt x="1363154" y="3117316"/>
                  <a:pt x="1352327" y="3126283"/>
                  <a:pt x="1339677" y="3134766"/>
                </a:cubicBezTo>
                <a:lnTo>
                  <a:pt x="1339677" y="3172717"/>
                </a:lnTo>
                <a:cubicBezTo>
                  <a:pt x="1355453" y="3167434"/>
                  <a:pt x="1372605" y="3162039"/>
                  <a:pt x="1391134" y="3156532"/>
                </a:cubicBezTo>
                <a:cubicBezTo>
                  <a:pt x="1391134" y="3160476"/>
                  <a:pt x="1391283" y="3164904"/>
                  <a:pt x="1391581" y="3169815"/>
                </a:cubicBezTo>
                <a:cubicBezTo>
                  <a:pt x="1376549" y="3173759"/>
                  <a:pt x="1361108" y="3178261"/>
                  <a:pt x="1345258" y="3183321"/>
                </a:cubicBezTo>
                <a:cubicBezTo>
                  <a:pt x="1340198" y="3184735"/>
                  <a:pt x="1335472" y="3186707"/>
                  <a:pt x="1331082" y="3189237"/>
                </a:cubicBezTo>
                <a:lnTo>
                  <a:pt x="1324161" y="3179638"/>
                </a:lnTo>
                <a:cubicBezTo>
                  <a:pt x="1327212" y="3176066"/>
                  <a:pt x="1328663" y="3171341"/>
                  <a:pt x="1328515" y="3165462"/>
                </a:cubicBezTo>
                <a:lnTo>
                  <a:pt x="1328515" y="3142133"/>
                </a:lnTo>
                <a:cubicBezTo>
                  <a:pt x="1312069" y="3152179"/>
                  <a:pt x="1294545" y="3160774"/>
                  <a:pt x="1275941" y="3167918"/>
                </a:cubicBezTo>
                <a:cubicBezTo>
                  <a:pt x="1273634" y="3163676"/>
                  <a:pt x="1271179" y="3159732"/>
                  <a:pt x="1268574" y="3156086"/>
                </a:cubicBezTo>
                <a:cubicBezTo>
                  <a:pt x="1309874" y="3142245"/>
                  <a:pt x="1341909" y="3123939"/>
                  <a:pt x="1364680" y="3101168"/>
                </a:cubicBezTo>
                <a:lnTo>
                  <a:pt x="1269802" y="3101168"/>
                </a:lnTo>
                <a:lnTo>
                  <a:pt x="1269802" y="3090229"/>
                </a:lnTo>
                <a:lnTo>
                  <a:pt x="1377405" y="3090229"/>
                </a:lnTo>
                <a:cubicBezTo>
                  <a:pt x="1374056" y="3084946"/>
                  <a:pt x="1369256" y="3078323"/>
                  <a:pt x="1363006" y="3070361"/>
                </a:cubicBezTo>
                <a:close/>
                <a:moveTo>
                  <a:pt x="2996580" y="3063440"/>
                </a:moveTo>
                <a:cubicBezTo>
                  <a:pt x="3006924" y="3076165"/>
                  <a:pt x="3018979" y="3091792"/>
                  <a:pt x="3032745" y="3110321"/>
                </a:cubicBezTo>
                <a:lnTo>
                  <a:pt x="3022699" y="3117911"/>
                </a:lnTo>
                <a:cubicBezTo>
                  <a:pt x="3010421" y="3100275"/>
                  <a:pt x="2998664" y="3084276"/>
                  <a:pt x="2987427" y="3069914"/>
                </a:cubicBezTo>
                <a:close/>
                <a:moveTo>
                  <a:pt x="2652787" y="3059422"/>
                </a:moveTo>
                <a:lnTo>
                  <a:pt x="2737173" y="3059422"/>
                </a:lnTo>
                <a:lnTo>
                  <a:pt x="2737173" y="3163341"/>
                </a:lnTo>
                <a:cubicBezTo>
                  <a:pt x="2737843" y="3177703"/>
                  <a:pt x="2730885" y="3184884"/>
                  <a:pt x="2716300" y="3184884"/>
                </a:cubicBezTo>
                <a:cubicBezTo>
                  <a:pt x="2709454" y="3185182"/>
                  <a:pt x="2702459" y="3185331"/>
                  <a:pt x="2695315" y="3185331"/>
                </a:cubicBezTo>
                <a:cubicBezTo>
                  <a:pt x="2694794" y="3181387"/>
                  <a:pt x="2693938" y="3177443"/>
                  <a:pt x="2692748" y="3173499"/>
                </a:cubicBezTo>
                <a:cubicBezTo>
                  <a:pt x="2698701" y="3173945"/>
                  <a:pt x="2705584" y="3174168"/>
                  <a:pt x="2713398" y="3174168"/>
                </a:cubicBezTo>
                <a:cubicBezTo>
                  <a:pt x="2721806" y="3174466"/>
                  <a:pt x="2725825" y="3171043"/>
                  <a:pt x="2725453" y="3163899"/>
                </a:cubicBezTo>
                <a:lnTo>
                  <a:pt x="2725453" y="3139119"/>
                </a:lnTo>
                <a:lnTo>
                  <a:pt x="2664507" y="3139119"/>
                </a:lnTo>
                <a:lnTo>
                  <a:pt x="2664507" y="3186893"/>
                </a:lnTo>
                <a:lnTo>
                  <a:pt x="2652787" y="3186893"/>
                </a:lnTo>
                <a:close/>
                <a:moveTo>
                  <a:pt x="1763279" y="3059199"/>
                </a:moveTo>
                <a:lnTo>
                  <a:pt x="1895661" y="3059199"/>
                </a:lnTo>
                <a:lnTo>
                  <a:pt x="1895661" y="3069914"/>
                </a:lnTo>
                <a:lnTo>
                  <a:pt x="1860947" y="3101950"/>
                </a:lnTo>
                <a:cubicBezTo>
                  <a:pt x="1857896" y="3099271"/>
                  <a:pt x="1854548" y="3096815"/>
                  <a:pt x="1850901" y="3094583"/>
                </a:cubicBezTo>
                <a:lnTo>
                  <a:pt x="1879700" y="3070138"/>
                </a:lnTo>
                <a:lnTo>
                  <a:pt x="1763279" y="3070138"/>
                </a:lnTo>
                <a:close/>
                <a:moveTo>
                  <a:pt x="3622849" y="3054845"/>
                </a:moveTo>
                <a:cubicBezTo>
                  <a:pt x="3628579" y="3084165"/>
                  <a:pt x="3637732" y="3107605"/>
                  <a:pt x="3650308" y="3125167"/>
                </a:cubicBezTo>
                <a:cubicBezTo>
                  <a:pt x="3663107" y="3108200"/>
                  <a:pt x="3673004" y="3084760"/>
                  <a:pt x="3679999" y="3054845"/>
                </a:cubicBezTo>
                <a:close/>
                <a:moveTo>
                  <a:pt x="1539925" y="3054845"/>
                </a:moveTo>
                <a:lnTo>
                  <a:pt x="1539925" y="3094806"/>
                </a:lnTo>
                <a:lnTo>
                  <a:pt x="1610581" y="3094806"/>
                </a:lnTo>
                <a:lnTo>
                  <a:pt x="1610581" y="3054845"/>
                </a:lnTo>
                <a:close/>
                <a:moveTo>
                  <a:pt x="582328" y="3048595"/>
                </a:moveTo>
                <a:lnTo>
                  <a:pt x="621507" y="3048595"/>
                </a:lnTo>
                <a:lnTo>
                  <a:pt x="621507" y="3146710"/>
                </a:lnTo>
                <a:cubicBezTo>
                  <a:pt x="633339" y="3137631"/>
                  <a:pt x="644389" y="3128925"/>
                  <a:pt x="654658" y="3120590"/>
                </a:cubicBezTo>
                <a:cubicBezTo>
                  <a:pt x="655253" y="3124534"/>
                  <a:pt x="656221" y="3128739"/>
                  <a:pt x="657560" y="3133203"/>
                </a:cubicBezTo>
                <a:cubicBezTo>
                  <a:pt x="646770" y="3141463"/>
                  <a:pt x="634827" y="3150914"/>
                  <a:pt x="621730" y="3161555"/>
                </a:cubicBezTo>
                <a:cubicBezTo>
                  <a:pt x="617860" y="3164681"/>
                  <a:pt x="614735" y="3167657"/>
                  <a:pt x="612354" y="3170485"/>
                </a:cubicBezTo>
                <a:lnTo>
                  <a:pt x="602978" y="3161109"/>
                </a:lnTo>
                <a:cubicBezTo>
                  <a:pt x="607442" y="3156123"/>
                  <a:pt x="609563" y="3149947"/>
                  <a:pt x="609340" y="3142580"/>
                </a:cubicBezTo>
                <a:lnTo>
                  <a:pt x="609340" y="3059868"/>
                </a:lnTo>
                <a:lnTo>
                  <a:pt x="582328" y="3059868"/>
                </a:lnTo>
                <a:close/>
                <a:moveTo>
                  <a:pt x="1527647" y="3043795"/>
                </a:moveTo>
                <a:lnTo>
                  <a:pt x="1622971" y="3043795"/>
                </a:lnTo>
                <a:lnTo>
                  <a:pt x="1622971" y="3105745"/>
                </a:lnTo>
                <a:lnTo>
                  <a:pt x="1539925" y="3105745"/>
                </a:lnTo>
                <a:lnTo>
                  <a:pt x="1539925" y="3149500"/>
                </a:lnTo>
                <a:cubicBezTo>
                  <a:pt x="1539106" y="3163416"/>
                  <a:pt x="1546585" y="3170038"/>
                  <a:pt x="1562361" y="3169369"/>
                </a:cubicBezTo>
                <a:lnTo>
                  <a:pt x="1668401" y="3169369"/>
                </a:lnTo>
                <a:cubicBezTo>
                  <a:pt x="1684549" y="3169666"/>
                  <a:pt x="1693478" y="3164383"/>
                  <a:pt x="1695190" y="3153519"/>
                </a:cubicBezTo>
                <a:cubicBezTo>
                  <a:pt x="1697050" y="3144887"/>
                  <a:pt x="1698576" y="3134096"/>
                  <a:pt x="1699766" y="3121148"/>
                </a:cubicBezTo>
                <a:cubicBezTo>
                  <a:pt x="1703934" y="3122711"/>
                  <a:pt x="1708064" y="3124051"/>
                  <a:pt x="1712156" y="3125167"/>
                </a:cubicBezTo>
                <a:cubicBezTo>
                  <a:pt x="1710370" y="3139008"/>
                  <a:pt x="1708584" y="3149909"/>
                  <a:pt x="1706799" y="3157872"/>
                </a:cubicBezTo>
                <a:cubicBezTo>
                  <a:pt x="1703896" y="3173722"/>
                  <a:pt x="1691804" y="3181498"/>
                  <a:pt x="1670522" y="3181201"/>
                </a:cubicBezTo>
                <a:lnTo>
                  <a:pt x="1560128" y="3181201"/>
                </a:lnTo>
                <a:cubicBezTo>
                  <a:pt x="1538027" y="3181573"/>
                  <a:pt x="1527200" y="3171303"/>
                  <a:pt x="1527647" y="3150393"/>
                </a:cubicBezTo>
                <a:close/>
                <a:moveTo>
                  <a:pt x="946771" y="3042902"/>
                </a:moveTo>
                <a:lnTo>
                  <a:pt x="959049" y="3042902"/>
                </a:lnTo>
                <a:lnTo>
                  <a:pt x="959049" y="3157425"/>
                </a:lnTo>
                <a:cubicBezTo>
                  <a:pt x="959644" y="3176475"/>
                  <a:pt x="950454" y="3185926"/>
                  <a:pt x="931478" y="3185777"/>
                </a:cubicBezTo>
                <a:cubicBezTo>
                  <a:pt x="925525" y="3185926"/>
                  <a:pt x="917526" y="3186000"/>
                  <a:pt x="907480" y="3186000"/>
                </a:cubicBezTo>
                <a:cubicBezTo>
                  <a:pt x="906661" y="3181387"/>
                  <a:pt x="905731" y="3177145"/>
                  <a:pt x="904689" y="3173275"/>
                </a:cubicBezTo>
                <a:cubicBezTo>
                  <a:pt x="911759" y="3173722"/>
                  <a:pt x="919833" y="3173945"/>
                  <a:pt x="928911" y="3173945"/>
                </a:cubicBezTo>
                <a:cubicBezTo>
                  <a:pt x="941264" y="3174317"/>
                  <a:pt x="947217" y="3168587"/>
                  <a:pt x="946771" y="3156756"/>
                </a:cubicBezTo>
                <a:close/>
                <a:moveTo>
                  <a:pt x="492808" y="3038102"/>
                </a:moveTo>
                <a:lnTo>
                  <a:pt x="492808" y="3062101"/>
                </a:lnTo>
                <a:lnTo>
                  <a:pt x="536005" y="3062101"/>
                </a:lnTo>
                <a:lnTo>
                  <a:pt x="536005" y="3038102"/>
                </a:lnTo>
                <a:close/>
                <a:moveTo>
                  <a:pt x="2190788" y="3036986"/>
                </a:moveTo>
                <a:cubicBezTo>
                  <a:pt x="2203215" y="3045916"/>
                  <a:pt x="2214563" y="3054585"/>
                  <a:pt x="2224832" y="3062994"/>
                </a:cubicBezTo>
                <a:lnTo>
                  <a:pt x="2216126" y="3072593"/>
                </a:lnTo>
                <a:cubicBezTo>
                  <a:pt x="2206526" y="3064036"/>
                  <a:pt x="2195476" y="3055069"/>
                  <a:pt x="2182974" y="3045693"/>
                </a:cubicBezTo>
                <a:close/>
                <a:moveTo>
                  <a:pt x="1129383" y="3028726"/>
                </a:moveTo>
                <a:lnTo>
                  <a:pt x="1141326" y="3033749"/>
                </a:lnTo>
                <a:cubicBezTo>
                  <a:pt x="1133215" y="3048781"/>
                  <a:pt x="1126592" y="3060613"/>
                  <a:pt x="1121458" y="3069245"/>
                </a:cubicBezTo>
                <a:lnTo>
                  <a:pt x="1255626" y="3069245"/>
                </a:lnTo>
                <a:lnTo>
                  <a:pt x="1255626" y="3081076"/>
                </a:lnTo>
                <a:lnTo>
                  <a:pt x="1208968" y="3081076"/>
                </a:lnTo>
                <a:cubicBezTo>
                  <a:pt x="1199741" y="3105931"/>
                  <a:pt x="1185491" y="3126283"/>
                  <a:pt x="1166218" y="3142133"/>
                </a:cubicBezTo>
                <a:cubicBezTo>
                  <a:pt x="1198364" y="3156346"/>
                  <a:pt x="1222735" y="3167322"/>
                  <a:pt x="1239329" y="3175061"/>
                </a:cubicBezTo>
                <a:lnTo>
                  <a:pt x="1232074" y="3186893"/>
                </a:lnTo>
                <a:cubicBezTo>
                  <a:pt x="1199034" y="3170969"/>
                  <a:pt x="1173361" y="3158876"/>
                  <a:pt x="1155055" y="3150616"/>
                </a:cubicBezTo>
                <a:cubicBezTo>
                  <a:pt x="1130573" y="3167136"/>
                  <a:pt x="1097273" y="3179936"/>
                  <a:pt x="1055155" y="3189014"/>
                </a:cubicBezTo>
                <a:cubicBezTo>
                  <a:pt x="1052997" y="3184028"/>
                  <a:pt x="1050839" y="3179675"/>
                  <a:pt x="1048681" y="3175954"/>
                </a:cubicBezTo>
                <a:cubicBezTo>
                  <a:pt x="1086334" y="3170224"/>
                  <a:pt x="1117365" y="3159695"/>
                  <a:pt x="1141773" y="3144366"/>
                </a:cubicBezTo>
                <a:cubicBezTo>
                  <a:pt x="1137754" y="3142505"/>
                  <a:pt x="1131503" y="3139640"/>
                  <a:pt x="1123020" y="3135771"/>
                </a:cubicBezTo>
                <a:cubicBezTo>
                  <a:pt x="1104863" y="3127511"/>
                  <a:pt x="1090166" y="3120776"/>
                  <a:pt x="1078930" y="3115567"/>
                </a:cubicBezTo>
                <a:cubicBezTo>
                  <a:pt x="1087339" y="3103140"/>
                  <a:pt x="1094631" y="3091643"/>
                  <a:pt x="1100808" y="3081076"/>
                </a:cubicBezTo>
                <a:lnTo>
                  <a:pt x="1039304" y="3081076"/>
                </a:lnTo>
                <a:lnTo>
                  <a:pt x="1039304" y="3069245"/>
                </a:lnTo>
                <a:lnTo>
                  <a:pt x="1107951" y="3069245"/>
                </a:lnTo>
                <a:cubicBezTo>
                  <a:pt x="1115467" y="3055924"/>
                  <a:pt x="1122611" y="3042418"/>
                  <a:pt x="1129383" y="3028726"/>
                </a:cubicBezTo>
                <a:close/>
                <a:moveTo>
                  <a:pt x="2267583" y="3024819"/>
                </a:moveTo>
                <a:lnTo>
                  <a:pt x="2267583" y="3047702"/>
                </a:lnTo>
                <a:lnTo>
                  <a:pt x="2318817" y="3047702"/>
                </a:lnTo>
                <a:lnTo>
                  <a:pt x="2318817" y="3024819"/>
                </a:lnTo>
                <a:close/>
                <a:moveTo>
                  <a:pt x="2889201" y="3022141"/>
                </a:moveTo>
                <a:lnTo>
                  <a:pt x="2889201" y="3082639"/>
                </a:lnTo>
                <a:lnTo>
                  <a:pt x="2946127" y="3082639"/>
                </a:lnTo>
                <a:lnTo>
                  <a:pt x="2946127" y="3022141"/>
                </a:lnTo>
                <a:close/>
                <a:moveTo>
                  <a:pt x="1827573" y="3018680"/>
                </a:moveTo>
                <a:cubicBezTo>
                  <a:pt x="1836056" y="3028131"/>
                  <a:pt x="1842604" y="3035684"/>
                  <a:pt x="1847218" y="3041339"/>
                </a:cubicBezTo>
                <a:lnTo>
                  <a:pt x="1837842" y="3048148"/>
                </a:lnTo>
                <a:cubicBezTo>
                  <a:pt x="1831293" y="3039665"/>
                  <a:pt x="1824894" y="3032038"/>
                  <a:pt x="1818643" y="3025266"/>
                </a:cubicBezTo>
                <a:close/>
                <a:moveTo>
                  <a:pt x="1988530" y="3017118"/>
                </a:moveTo>
                <a:cubicBezTo>
                  <a:pt x="2001701" y="3033563"/>
                  <a:pt x="2015096" y="3051088"/>
                  <a:pt x="2028714" y="3069691"/>
                </a:cubicBezTo>
                <a:lnTo>
                  <a:pt x="2017552" y="3077170"/>
                </a:lnTo>
                <a:cubicBezTo>
                  <a:pt x="2006613" y="3061022"/>
                  <a:pt x="1993553" y="3043200"/>
                  <a:pt x="1978373" y="3023703"/>
                </a:cubicBezTo>
                <a:close/>
                <a:moveTo>
                  <a:pt x="2134084" y="3016894"/>
                </a:moveTo>
                <a:lnTo>
                  <a:pt x="2145358" y="3023926"/>
                </a:lnTo>
                <a:cubicBezTo>
                  <a:pt x="2132038" y="3041637"/>
                  <a:pt x="2117452" y="3059720"/>
                  <a:pt x="2101602" y="3078174"/>
                </a:cubicBezTo>
                <a:lnTo>
                  <a:pt x="2091556" y="3069914"/>
                </a:lnTo>
                <a:cubicBezTo>
                  <a:pt x="2107035" y="3053394"/>
                  <a:pt x="2121210" y="3035721"/>
                  <a:pt x="2134084" y="3016894"/>
                </a:cubicBezTo>
                <a:close/>
                <a:moveTo>
                  <a:pt x="492808" y="3005174"/>
                </a:moveTo>
                <a:lnTo>
                  <a:pt x="492808" y="3028056"/>
                </a:lnTo>
                <a:lnTo>
                  <a:pt x="536005" y="3028056"/>
                </a:lnTo>
                <a:lnTo>
                  <a:pt x="536005" y="3005174"/>
                </a:lnTo>
                <a:close/>
                <a:moveTo>
                  <a:pt x="2413248" y="3002495"/>
                </a:moveTo>
                <a:lnTo>
                  <a:pt x="2497076" y="3002495"/>
                </a:lnTo>
                <a:lnTo>
                  <a:pt x="2497076" y="3013881"/>
                </a:lnTo>
                <a:lnTo>
                  <a:pt x="2462808" y="3013881"/>
                </a:lnTo>
                <a:lnTo>
                  <a:pt x="2462808" y="3122488"/>
                </a:lnTo>
                <a:cubicBezTo>
                  <a:pt x="2474938" y="3119362"/>
                  <a:pt x="2486360" y="3116312"/>
                  <a:pt x="2497076" y="3113335"/>
                </a:cubicBezTo>
                <a:cubicBezTo>
                  <a:pt x="2497225" y="3117279"/>
                  <a:pt x="2497634" y="3121409"/>
                  <a:pt x="2498304" y="3125725"/>
                </a:cubicBezTo>
                <a:cubicBezTo>
                  <a:pt x="2478658" y="3130562"/>
                  <a:pt x="2450753" y="3138078"/>
                  <a:pt x="2414588" y="3148272"/>
                </a:cubicBezTo>
                <a:lnTo>
                  <a:pt x="2410681" y="3134989"/>
                </a:lnTo>
                <a:cubicBezTo>
                  <a:pt x="2421099" y="3132683"/>
                  <a:pt x="2434382" y="3129483"/>
                  <a:pt x="2450530" y="3125390"/>
                </a:cubicBezTo>
                <a:lnTo>
                  <a:pt x="2450530" y="3013881"/>
                </a:lnTo>
                <a:lnTo>
                  <a:pt x="2413248" y="3013881"/>
                </a:lnTo>
                <a:close/>
                <a:moveTo>
                  <a:pt x="3258071" y="2999481"/>
                </a:moveTo>
                <a:lnTo>
                  <a:pt x="3258071" y="3081076"/>
                </a:lnTo>
                <a:lnTo>
                  <a:pt x="3282628" y="3081076"/>
                </a:lnTo>
                <a:cubicBezTo>
                  <a:pt x="3298180" y="3081076"/>
                  <a:pt x="3310031" y="3077356"/>
                  <a:pt x="3318179" y="3069914"/>
                </a:cubicBezTo>
                <a:cubicBezTo>
                  <a:pt x="3326327" y="3062473"/>
                  <a:pt x="3330401" y="3051943"/>
                  <a:pt x="3330401" y="3038326"/>
                </a:cubicBezTo>
                <a:cubicBezTo>
                  <a:pt x="3330401" y="3012429"/>
                  <a:pt x="3315481" y="2999481"/>
                  <a:pt x="3285641" y="2999481"/>
                </a:cubicBezTo>
                <a:close/>
                <a:moveTo>
                  <a:pt x="3124721" y="2999481"/>
                </a:moveTo>
                <a:lnTo>
                  <a:pt x="3124721" y="3081076"/>
                </a:lnTo>
                <a:lnTo>
                  <a:pt x="3149278" y="3081076"/>
                </a:lnTo>
                <a:cubicBezTo>
                  <a:pt x="3164830" y="3081076"/>
                  <a:pt x="3176681" y="3077356"/>
                  <a:pt x="3184829" y="3069914"/>
                </a:cubicBezTo>
                <a:cubicBezTo>
                  <a:pt x="3192977" y="3062473"/>
                  <a:pt x="3197051" y="3051943"/>
                  <a:pt x="3197051" y="3038326"/>
                </a:cubicBezTo>
                <a:cubicBezTo>
                  <a:pt x="3197051" y="3012429"/>
                  <a:pt x="3182131" y="2999481"/>
                  <a:pt x="3152291" y="2999481"/>
                </a:cubicBezTo>
                <a:close/>
                <a:moveTo>
                  <a:pt x="2267583" y="2994235"/>
                </a:moveTo>
                <a:lnTo>
                  <a:pt x="2267583" y="3014774"/>
                </a:lnTo>
                <a:lnTo>
                  <a:pt x="2330202" y="3014774"/>
                </a:lnTo>
                <a:lnTo>
                  <a:pt x="2330202" y="3047702"/>
                </a:lnTo>
                <a:lnTo>
                  <a:pt x="2357661" y="3047702"/>
                </a:lnTo>
                <a:lnTo>
                  <a:pt x="2357661" y="2994235"/>
                </a:lnTo>
                <a:close/>
                <a:moveTo>
                  <a:pt x="357858" y="2994235"/>
                </a:moveTo>
                <a:lnTo>
                  <a:pt x="420031" y="2994235"/>
                </a:lnTo>
                <a:lnTo>
                  <a:pt x="420031" y="3005621"/>
                </a:lnTo>
                <a:lnTo>
                  <a:pt x="371810" y="3063217"/>
                </a:lnTo>
                <a:lnTo>
                  <a:pt x="417575" y="3063217"/>
                </a:lnTo>
                <a:lnTo>
                  <a:pt x="417575" y="3073821"/>
                </a:lnTo>
                <a:cubicBezTo>
                  <a:pt x="414077" y="3105001"/>
                  <a:pt x="407901" y="3128441"/>
                  <a:pt x="399046" y="3144142"/>
                </a:cubicBezTo>
                <a:cubicBezTo>
                  <a:pt x="414598" y="3160067"/>
                  <a:pt x="441201" y="3168253"/>
                  <a:pt x="478855" y="3168699"/>
                </a:cubicBezTo>
                <a:cubicBezTo>
                  <a:pt x="487636" y="3168922"/>
                  <a:pt x="499728" y="3169034"/>
                  <a:pt x="515132" y="3169034"/>
                </a:cubicBezTo>
                <a:cubicBezTo>
                  <a:pt x="530684" y="3169108"/>
                  <a:pt x="548506" y="3169071"/>
                  <a:pt x="568598" y="3168922"/>
                </a:cubicBezTo>
                <a:cubicBezTo>
                  <a:pt x="567259" y="3171750"/>
                  <a:pt x="565994" y="3175620"/>
                  <a:pt x="564803" y="3180531"/>
                </a:cubicBezTo>
                <a:cubicBezTo>
                  <a:pt x="533773" y="3180531"/>
                  <a:pt x="504565" y="3180233"/>
                  <a:pt x="477181" y="3179638"/>
                </a:cubicBezTo>
                <a:cubicBezTo>
                  <a:pt x="438560" y="3179117"/>
                  <a:pt x="410468" y="3170671"/>
                  <a:pt x="392907" y="3154300"/>
                </a:cubicBezTo>
                <a:cubicBezTo>
                  <a:pt x="385763" y="3164569"/>
                  <a:pt x="374936" y="3175992"/>
                  <a:pt x="360425" y="3188568"/>
                </a:cubicBezTo>
                <a:cubicBezTo>
                  <a:pt x="358862" y="3186633"/>
                  <a:pt x="356109" y="3183656"/>
                  <a:pt x="352165" y="3179638"/>
                </a:cubicBezTo>
                <a:cubicBezTo>
                  <a:pt x="366676" y="3167360"/>
                  <a:pt x="377429" y="3155937"/>
                  <a:pt x="384423" y="3145370"/>
                </a:cubicBezTo>
                <a:cubicBezTo>
                  <a:pt x="374378" y="3133092"/>
                  <a:pt x="365597" y="3116237"/>
                  <a:pt x="358081" y="3094806"/>
                </a:cubicBezTo>
                <a:lnTo>
                  <a:pt x="368350" y="3090453"/>
                </a:lnTo>
                <a:cubicBezTo>
                  <a:pt x="375419" y="3109651"/>
                  <a:pt x="382898" y="3124348"/>
                  <a:pt x="390786" y="3134543"/>
                </a:cubicBezTo>
                <a:cubicBezTo>
                  <a:pt x="398227" y="3120032"/>
                  <a:pt x="403325" y="3099792"/>
                  <a:pt x="406078" y="3073821"/>
                </a:cubicBezTo>
                <a:lnTo>
                  <a:pt x="359755" y="3073821"/>
                </a:lnTo>
                <a:lnTo>
                  <a:pt x="359755" y="3060315"/>
                </a:lnTo>
                <a:lnTo>
                  <a:pt x="406301" y="3004728"/>
                </a:lnTo>
                <a:lnTo>
                  <a:pt x="357858" y="3004728"/>
                </a:lnTo>
                <a:close/>
                <a:moveTo>
                  <a:pt x="3364632" y="2988431"/>
                </a:moveTo>
                <a:lnTo>
                  <a:pt x="3476253" y="2988431"/>
                </a:lnTo>
                <a:lnTo>
                  <a:pt x="3476253" y="2999481"/>
                </a:lnTo>
                <a:lnTo>
                  <a:pt x="3426359" y="2999481"/>
                </a:lnTo>
                <a:lnTo>
                  <a:pt x="3426359" y="3161332"/>
                </a:lnTo>
                <a:lnTo>
                  <a:pt x="3414527" y="3161332"/>
                </a:lnTo>
                <a:lnTo>
                  <a:pt x="3414527" y="2999481"/>
                </a:lnTo>
                <a:lnTo>
                  <a:pt x="3364632" y="2999481"/>
                </a:lnTo>
                <a:close/>
                <a:moveTo>
                  <a:pt x="3246128" y="2988431"/>
                </a:moveTo>
                <a:lnTo>
                  <a:pt x="3287762" y="2988431"/>
                </a:lnTo>
                <a:cubicBezTo>
                  <a:pt x="3305547" y="2988431"/>
                  <a:pt x="3319147" y="2992561"/>
                  <a:pt x="3328560" y="3000821"/>
                </a:cubicBezTo>
                <a:cubicBezTo>
                  <a:pt x="3337973" y="3009081"/>
                  <a:pt x="3342680" y="3021099"/>
                  <a:pt x="3342680" y="3036874"/>
                </a:cubicBezTo>
                <a:cubicBezTo>
                  <a:pt x="3342680" y="3052948"/>
                  <a:pt x="3337434" y="3066156"/>
                  <a:pt x="3326941" y="3076500"/>
                </a:cubicBezTo>
                <a:cubicBezTo>
                  <a:pt x="3316449" y="3086844"/>
                  <a:pt x="3301752" y="3092015"/>
                  <a:pt x="3282851" y="3092015"/>
                </a:cubicBezTo>
                <a:lnTo>
                  <a:pt x="3258071" y="3092015"/>
                </a:lnTo>
                <a:lnTo>
                  <a:pt x="3258071" y="3161332"/>
                </a:lnTo>
                <a:lnTo>
                  <a:pt x="3246128" y="3161332"/>
                </a:lnTo>
                <a:close/>
                <a:moveTo>
                  <a:pt x="3112778" y="2988431"/>
                </a:moveTo>
                <a:lnTo>
                  <a:pt x="3154412" y="2988431"/>
                </a:lnTo>
                <a:cubicBezTo>
                  <a:pt x="3172197" y="2988431"/>
                  <a:pt x="3185797" y="2992561"/>
                  <a:pt x="3195210" y="3000821"/>
                </a:cubicBezTo>
                <a:cubicBezTo>
                  <a:pt x="3204623" y="3009081"/>
                  <a:pt x="3209330" y="3021099"/>
                  <a:pt x="3209330" y="3036874"/>
                </a:cubicBezTo>
                <a:cubicBezTo>
                  <a:pt x="3209330" y="3052948"/>
                  <a:pt x="3204084" y="3066156"/>
                  <a:pt x="3193591" y="3076500"/>
                </a:cubicBezTo>
                <a:cubicBezTo>
                  <a:pt x="3183099" y="3086844"/>
                  <a:pt x="3168402" y="3092015"/>
                  <a:pt x="3149501" y="3092015"/>
                </a:cubicBezTo>
                <a:lnTo>
                  <a:pt x="3124721" y="3092015"/>
                </a:lnTo>
                <a:lnTo>
                  <a:pt x="3124721" y="3161332"/>
                </a:lnTo>
                <a:lnTo>
                  <a:pt x="3112778" y="3161332"/>
                </a:lnTo>
                <a:close/>
                <a:moveTo>
                  <a:pt x="767730" y="2988319"/>
                </a:moveTo>
                <a:lnTo>
                  <a:pt x="780567" y="2990775"/>
                </a:lnTo>
                <a:cubicBezTo>
                  <a:pt x="771265" y="3047776"/>
                  <a:pt x="753034" y="3091755"/>
                  <a:pt x="725872" y="3122711"/>
                </a:cubicBezTo>
                <a:cubicBezTo>
                  <a:pt x="744625" y="3141836"/>
                  <a:pt x="768884" y="3158839"/>
                  <a:pt x="798649" y="3173722"/>
                </a:cubicBezTo>
                <a:cubicBezTo>
                  <a:pt x="795301" y="3177666"/>
                  <a:pt x="792250" y="3181907"/>
                  <a:pt x="789496" y="3186447"/>
                </a:cubicBezTo>
                <a:cubicBezTo>
                  <a:pt x="759805" y="3169629"/>
                  <a:pt x="735658" y="3151658"/>
                  <a:pt x="717054" y="3132534"/>
                </a:cubicBezTo>
                <a:cubicBezTo>
                  <a:pt x="699567" y="3151063"/>
                  <a:pt x="674489" y="3169890"/>
                  <a:pt x="641822" y="3189014"/>
                </a:cubicBezTo>
                <a:cubicBezTo>
                  <a:pt x="639217" y="3185442"/>
                  <a:pt x="636017" y="3181387"/>
                  <a:pt x="632222" y="3176847"/>
                </a:cubicBezTo>
                <a:cubicBezTo>
                  <a:pt x="663699" y="3160551"/>
                  <a:pt x="689000" y="3142580"/>
                  <a:pt x="708125" y="3122934"/>
                </a:cubicBezTo>
                <a:cubicBezTo>
                  <a:pt x="679029" y="3090118"/>
                  <a:pt x="661021" y="3045990"/>
                  <a:pt x="654100" y="2990552"/>
                </a:cubicBezTo>
                <a:lnTo>
                  <a:pt x="666267" y="2988543"/>
                </a:lnTo>
                <a:cubicBezTo>
                  <a:pt x="672443" y="3039739"/>
                  <a:pt x="689372" y="3081188"/>
                  <a:pt x="717054" y="3112888"/>
                </a:cubicBezTo>
                <a:cubicBezTo>
                  <a:pt x="743546" y="3082453"/>
                  <a:pt x="760438" y="3040930"/>
                  <a:pt x="767730" y="2988319"/>
                </a:cubicBezTo>
                <a:close/>
                <a:moveTo>
                  <a:pt x="58453" y="2985529"/>
                </a:moveTo>
                <a:cubicBezTo>
                  <a:pt x="65373" y="2985529"/>
                  <a:pt x="71643" y="2986589"/>
                  <a:pt x="77261" y="2988710"/>
                </a:cubicBezTo>
                <a:cubicBezTo>
                  <a:pt x="82879" y="2990831"/>
                  <a:pt x="87679" y="2993807"/>
                  <a:pt x="91660" y="2997640"/>
                </a:cubicBezTo>
                <a:cubicBezTo>
                  <a:pt x="95641" y="3001472"/>
                  <a:pt x="98711" y="3006123"/>
                  <a:pt x="100869" y="3011592"/>
                </a:cubicBezTo>
                <a:cubicBezTo>
                  <a:pt x="103027" y="3017062"/>
                  <a:pt x="104106" y="3023182"/>
                  <a:pt x="104106" y="3029954"/>
                </a:cubicBezTo>
                <a:cubicBezTo>
                  <a:pt x="104106" y="3037916"/>
                  <a:pt x="102971" y="3044967"/>
                  <a:pt x="100701" y="3051106"/>
                </a:cubicBezTo>
                <a:cubicBezTo>
                  <a:pt x="98432" y="3057245"/>
                  <a:pt x="95325" y="3062826"/>
                  <a:pt x="91381" y="3067849"/>
                </a:cubicBezTo>
                <a:cubicBezTo>
                  <a:pt x="87437" y="3072872"/>
                  <a:pt x="82842" y="3077486"/>
                  <a:pt x="77596" y="3081690"/>
                </a:cubicBezTo>
                <a:cubicBezTo>
                  <a:pt x="72349" y="3085895"/>
                  <a:pt x="66787" y="3090118"/>
                  <a:pt x="60908" y="3094359"/>
                </a:cubicBezTo>
                <a:cubicBezTo>
                  <a:pt x="53095" y="3099866"/>
                  <a:pt x="46491" y="3104777"/>
                  <a:pt x="41096" y="3109093"/>
                </a:cubicBezTo>
                <a:cubicBezTo>
                  <a:pt x="35701" y="3113409"/>
                  <a:pt x="31329" y="3117614"/>
                  <a:pt x="27980" y="3121707"/>
                </a:cubicBezTo>
                <a:cubicBezTo>
                  <a:pt x="24631" y="3125799"/>
                  <a:pt x="22213" y="3130004"/>
                  <a:pt x="20725" y="3134320"/>
                </a:cubicBezTo>
                <a:cubicBezTo>
                  <a:pt x="19236" y="3138636"/>
                  <a:pt x="18492" y="3143659"/>
                  <a:pt x="18492" y="3149389"/>
                </a:cubicBezTo>
                <a:lnTo>
                  <a:pt x="18492" y="3151174"/>
                </a:lnTo>
                <a:lnTo>
                  <a:pt x="104441" y="3151174"/>
                </a:lnTo>
                <a:lnTo>
                  <a:pt x="104441" y="3161332"/>
                </a:lnTo>
                <a:lnTo>
                  <a:pt x="6549" y="3161332"/>
                </a:lnTo>
                <a:lnTo>
                  <a:pt x="6549" y="3153295"/>
                </a:lnTo>
                <a:cubicBezTo>
                  <a:pt x="6549" y="3147863"/>
                  <a:pt x="6977" y="3143008"/>
                  <a:pt x="7832" y="3138729"/>
                </a:cubicBezTo>
                <a:cubicBezTo>
                  <a:pt x="8688" y="3134450"/>
                  <a:pt x="10028" y="3130506"/>
                  <a:pt x="11851" y="3126897"/>
                </a:cubicBezTo>
                <a:cubicBezTo>
                  <a:pt x="13674" y="3123288"/>
                  <a:pt x="15925" y="3119883"/>
                  <a:pt x="18604" y="3116684"/>
                </a:cubicBezTo>
                <a:cubicBezTo>
                  <a:pt x="21283" y="3113484"/>
                  <a:pt x="24427" y="3110303"/>
                  <a:pt x="28036" y="3107140"/>
                </a:cubicBezTo>
                <a:cubicBezTo>
                  <a:pt x="31645" y="3103977"/>
                  <a:pt x="35719" y="3100722"/>
                  <a:pt x="40258" y="3097373"/>
                </a:cubicBezTo>
                <a:cubicBezTo>
                  <a:pt x="44798" y="3094024"/>
                  <a:pt x="49746" y="3090378"/>
                  <a:pt x="55104" y="3086434"/>
                </a:cubicBezTo>
                <a:cubicBezTo>
                  <a:pt x="60313" y="3082714"/>
                  <a:pt x="65187" y="3078993"/>
                  <a:pt x="69726" y="3075272"/>
                </a:cubicBezTo>
                <a:cubicBezTo>
                  <a:pt x="74266" y="3071551"/>
                  <a:pt x="78228" y="3067570"/>
                  <a:pt x="81614" y="3063329"/>
                </a:cubicBezTo>
                <a:cubicBezTo>
                  <a:pt x="85000" y="3059087"/>
                  <a:pt x="87679" y="3054418"/>
                  <a:pt x="89651" y="3049320"/>
                </a:cubicBezTo>
                <a:cubicBezTo>
                  <a:pt x="91623" y="3044223"/>
                  <a:pt x="92609" y="3038363"/>
                  <a:pt x="92609" y="3031740"/>
                </a:cubicBezTo>
                <a:cubicBezTo>
                  <a:pt x="92609" y="3020355"/>
                  <a:pt x="89446" y="3011499"/>
                  <a:pt x="83121" y="3005174"/>
                </a:cubicBezTo>
                <a:cubicBezTo>
                  <a:pt x="76796" y="2998849"/>
                  <a:pt x="67940" y="2995686"/>
                  <a:pt x="56555" y="2995686"/>
                </a:cubicBezTo>
                <a:cubicBezTo>
                  <a:pt x="48816" y="2995686"/>
                  <a:pt x="41375" y="2997379"/>
                  <a:pt x="34231" y="3000765"/>
                </a:cubicBezTo>
                <a:cubicBezTo>
                  <a:pt x="27087" y="3004151"/>
                  <a:pt x="20092" y="3008858"/>
                  <a:pt x="13246" y="3014885"/>
                </a:cubicBezTo>
                <a:lnTo>
                  <a:pt x="13246" y="3001825"/>
                </a:lnTo>
                <a:cubicBezTo>
                  <a:pt x="19869" y="2996765"/>
                  <a:pt x="26994" y="2992784"/>
                  <a:pt x="34622" y="2989882"/>
                </a:cubicBezTo>
                <a:cubicBezTo>
                  <a:pt x="42249" y="2986980"/>
                  <a:pt x="50193" y="2985529"/>
                  <a:pt x="58453" y="2985529"/>
                </a:cubicBezTo>
                <a:close/>
                <a:moveTo>
                  <a:pt x="1966094" y="2984859"/>
                </a:moveTo>
                <a:lnTo>
                  <a:pt x="2158529" y="2984859"/>
                </a:lnTo>
                <a:lnTo>
                  <a:pt x="2158529" y="2996691"/>
                </a:lnTo>
                <a:lnTo>
                  <a:pt x="2068228" y="2996691"/>
                </a:lnTo>
                <a:lnTo>
                  <a:pt x="2068228" y="3095252"/>
                </a:lnTo>
                <a:lnTo>
                  <a:pt x="2168352" y="3095252"/>
                </a:lnTo>
                <a:lnTo>
                  <a:pt x="2168352" y="3107419"/>
                </a:lnTo>
                <a:lnTo>
                  <a:pt x="2068228" y="3107419"/>
                </a:lnTo>
                <a:lnTo>
                  <a:pt x="2068228" y="3189684"/>
                </a:lnTo>
                <a:lnTo>
                  <a:pt x="2055503" y="3189684"/>
                </a:lnTo>
                <a:lnTo>
                  <a:pt x="2055503" y="3107419"/>
                </a:lnTo>
                <a:lnTo>
                  <a:pt x="1955825" y="3107419"/>
                </a:lnTo>
                <a:lnTo>
                  <a:pt x="1955825" y="3095252"/>
                </a:lnTo>
                <a:lnTo>
                  <a:pt x="2055503" y="3095252"/>
                </a:lnTo>
                <a:lnTo>
                  <a:pt x="2055503" y="2996691"/>
                </a:lnTo>
                <a:lnTo>
                  <a:pt x="1966094" y="2996691"/>
                </a:lnTo>
                <a:close/>
                <a:moveTo>
                  <a:pt x="1286657" y="2984636"/>
                </a:moveTo>
                <a:cubicBezTo>
                  <a:pt x="1296926" y="2993268"/>
                  <a:pt x="1307158" y="3002272"/>
                  <a:pt x="1317353" y="3011648"/>
                </a:cubicBezTo>
                <a:lnTo>
                  <a:pt x="1307976" y="3020243"/>
                </a:lnTo>
                <a:cubicBezTo>
                  <a:pt x="1298972" y="3010867"/>
                  <a:pt x="1289038" y="3001491"/>
                  <a:pt x="1278174" y="2992114"/>
                </a:cubicBezTo>
                <a:close/>
                <a:moveTo>
                  <a:pt x="3696631" y="2983966"/>
                </a:moveTo>
                <a:lnTo>
                  <a:pt x="3700091" y="2995351"/>
                </a:lnTo>
                <a:cubicBezTo>
                  <a:pt x="3670995" y="2998551"/>
                  <a:pt x="3636764" y="3001081"/>
                  <a:pt x="3597399" y="3002942"/>
                </a:cubicBezTo>
                <a:lnTo>
                  <a:pt x="3597399" y="3044018"/>
                </a:lnTo>
                <a:lnTo>
                  <a:pt x="3691607" y="3044018"/>
                </a:lnTo>
                <a:lnTo>
                  <a:pt x="3691607" y="3055069"/>
                </a:lnTo>
                <a:cubicBezTo>
                  <a:pt x="3684091" y="3089225"/>
                  <a:pt x="3672818" y="3115865"/>
                  <a:pt x="3657786" y="3134989"/>
                </a:cubicBezTo>
                <a:cubicBezTo>
                  <a:pt x="3668799" y="3148012"/>
                  <a:pt x="3684278" y="3161295"/>
                  <a:pt x="3704221" y="3174838"/>
                </a:cubicBezTo>
                <a:cubicBezTo>
                  <a:pt x="3700649" y="3179154"/>
                  <a:pt x="3697970" y="3182800"/>
                  <a:pt x="3696184" y="3185777"/>
                </a:cubicBezTo>
                <a:cubicBezTo>
                  <a:pt x="3676315" y="3171638"/>
                  <a:pt x="3660912" y="3157909"/>
                  <a:pt x="3649973" y="3144589"/>
                </a:cubicBezTo>
                <a:cubicBezTo>
                  <a:pt x="3638141" y="3158355"/>
                  <a:pt x="3620542" y="3172941"/>
                  <a:pt x="3597176" y="3188344"/>
                </a:cubicBezTo>
                <a:cubicBezTo>
                  <a:pt x="3595985" y="3186410"/>
                  <a:pt x="3593902" y="3183582"/>
                  <a:pt x="3590925" y="3179861"/>
                </a:cubicBezTo>
                <a:cubicBezTo>
                  <a:pt x="3590181" y="3178968"/>
                  <a:pt x="3589623" y="3178298"/>
                  <a:pt x="3589251" y="3177852"/>
                </a:cubicBezTo>
                <a:cubicBezTo>
                  <a:pt x="3613138" y="3162523"/>
                  <a:pt x="3630811" y="3148161"/>
                  <a:pt x="3642271" y="3134766"/>
                </a:cubicBezTo>
                <a:cubicBezTo>
                  <a:pt x="3627388" y="3114377"/>
                  <a:pt x="3617156" y="3087737"/>
                  <a:pt x="3611575" y="3054845"/>
                </a:cubicBezTo>
                <a:lnTo>
                  <a:pt x="3597399" y="3054845"/>
                </a:lnTo>
                <a:lnTo>
                  <a:pt x="3597399" y="3070361"/>
                </a:lnTo>
                <a:cubicBezTo>
                  <a:pt x="3597548" y="3099829"/>
                  <a:pt x="3595651" y="3122376"/>
                  <a:pt x="3591707" y="3138003"/>
                </a:cubicBezTo>
                <a:cubicBezTo>
                  <a:pt x="3588060" y="3154077"/>
                  <a:pt x="3580693" y="3170559"/>
                  <a:pt x="3569605" y="3187451"/>
                </a:cubicBezTo>
                <a:cubicBezTo>
                  <a:pt x="3566778" y="3184996"/>
                  <a:pt x="3563317" y="3182540"/>
                  <a:pt x="3559225" y="3180084"/>
                </a:cubicBezTo>
                <a:cubicBezTo>
                  <a:pt x="3570089" y="3164681"/>
                  <a:pt x="3577196" y="3149649"/>
                  <a:pt x="3580545" y="3134989"/>
                </a:cubicBezTo>
                <a:cubicBezTo>
                  <a:pt x="3584265" y="3120404"/>
                  <a:pt x="3586088" y="3098936"/>
                  <a:pt x="3586014" y="3070584"/>
                </a:cubicBezTo>
                <a:lnTo>
                  <a:pt x="3586014" y="2991891"/>
                </a:lnTo>
                <a:cubicBezTo>
                  <a:pt x="3623295" y="2991519"/>
                  <a:pt x="3660167" y="2988877"/>
                  <a:pt x="3696631" y="2983966"/>
                </a:cubicBezTo>
                <a:close/>
                <a:moveTo>
                  <a:pt x="2255751" y="2983966"/>
                </a:moveTo>
                <a:lnTo>
                  <a:pt x="2369605" y="2983966"/>
                </a:lnTo>
                <a:lnTo>
                  <a:pt x="2369605" y="3047702"/>
                </a:lnTo>
                <a:lnTo>
                  <a:pt x="2390143" y="3047702"/>
                </a:lnTo>
                <a:lnTo>
                  <a:pt x="2390143" y="3077170"/>
                </a:lnTo>
                <a:lnTo>
                  <a:pt x="2378423" y="3077170"/>
                </a:lnTo>
                <a:lnTo>
                  <a:pt x="2378423" y="3057971"/>
                </a:lnTo>
                <a:lnTo>
                  <a:pt x="2247714" y="3057971"/>
                </a:lnTo>
                <a:lnTo>
                  <a:pt x="2247714" y="3077616"/>
                </a:lnTo>
                <a:lnTo>
                  <a:pt x="2236106" y="3077616"/>
                </a:lnTo>
                <a:lnTo>
                  <a:pt x="2236106" y="3047702"/>
                </a:lnTo>
                <a:lnTo>
                  <a:pt x="2255751" y="3047702"/>
                </a:lnTo>
                <a:close/>
                <a:moveTo>
                  <a:pt x="603871" y="2980283"/>
                </a:moveTo>
                <a:cubicBezTo>
                  <a:pt x="614735" y="2991817"/>
                  <a:pt x="624930" y="3003165"/>
                  <a:pt x="634455" y="3014327"/>
                </a:cubicBezTo>
                <a:lnTo>
                  <a:pt x="624186" y="3022587"/>
                </a:lnTo>
                <a:cubicBezTo>
                  <a:pt x="614065" y="3009862"/>
                  <a:pt x="604168" y="2998216"/>
                  <a:pt x="594494" y="2987650"/>
                </a:cubicBezTo>
                <a:close/>
                <a:moveTo>
                  <a:pt x="2199494" y="2977715"/>
                </a:moveTo>
                <a:cubicBezTo>
                  <a:pt x="2210731" y="2986645"/>
                  <a:pt x="2222525" y="2996654"/>
                  <a:pt x="2234878" y="3007741"/>
                </a:cubicBezTo>
                <a:lnTo>
                  <a:pt x="2225948" y="3016671"/>
                </a:lnTo>
                <a:cubicBezTo>
                  <a:pt x="2214414" y="3005732"/>
                  <a:pt x="2202843" y="2995426"/>
                  <a:pt x="2191234" y="2985752"/>
                </a:cubicBezTo>
                <a:close/>
                <a:moveTo>
                  <a:pt x="3541254" y="2975929"/>
                </a:moveTo>
                <a:lnTo>
                  <a:pt x="3552639" y="2975929"/>
                </a:lnTo>
                <a:lnTo>
                  <a:pt x="3552639" y="3042679"/>
                </a:lnTo>
                <a:lnTo>
                  <a:pt x="3570722" y="3042679"/>
                </a:lnTo>
                <a:lnTo>
                  <a:pt x="3570722" y="3052948"/>
                </a:lnTo>
                <a:lnTo>
                  <a:pt x="3514018" y="3052948"/>
                </a:lnTo>
                <a:lnTo>
                  <a:pt x="3514018" y="3092350"/>
                </a:lnTo>
                <a:lnTo>
                  <a:pt x="3553979" y="3092350"/>
                </a:lnTo>
                <a:lnTo>
                  <a:pt x="3553979" y="3186224"/>
                </a:lnTo>
                <a:lnTo>
                  <a:pt x="3542593" y="3186224"/>
                </a:lnTo>
                <a:lnTo>
                  <a:pt x="3542593" y="3102619"/>
                </a:lnTo>
                <a:lnTo>
                  <a:pt x="3514018" y="3102619"/>
                </a:lnTo>
                <a:cubicBezTo>
                  <a:pt x="3514688" y="3138933"/>
                  <a:pt x="3508809" y="3167285"/>
                  <a:pt x="3496382" y="3187675"/>
                </a:cubicBezTo>
                <a:cubicBezTo>
                  <a:pt x="3493182" y="3184847"/>
                  <a:pt x="3489759" y="3182242"/>
                  <a:pt x="3486113" y="3179861"/>
                </a:cubicBezTo>
                <a:cubicBezTo>
                  <a:pt x="3493033" y="3168029"/>
                  <a:pt x="3497461" y="3156644"/>
                  <a:pt x="3499396" y="3145705"/>
                </a:cubicBezTo>
                <a:cubicBezTo>
                  <a:pt x="3501628" y="3134692"/>
                  <a:pt x="3502707" y="3117130"/>
                  <a:pt x="3502633" y="3093020"/>
                </a:cubicBezTo>
                <a:lnTo>
                  <a:pt x="3502633" y="2981622"/>
                </a:lnTo>
                <a:lnTo>
                  <a:pt x="3514018" y="2981622"/>
                </a:lnTo>
                <a:lnTo>
                  <a:pt x="3514018" y="3042679"/>
                </a:lnTo>
                <a:lnTo>
                  <a:pt x="3541254" y="3042679"/>
                </a:lnTo>
                <a:close/>
                <a:moveTo>
                  <a:pt x="707455" y="2975929"/>
                </a:moveTo>
                <a:cubicBezTo>
                  <a:pt x="717054" y="2991482"/>
                  <a:pt x="726096" y="3006886"/>
                  <a:pt x="734579" y="3022141"/>
                </a:cubicBezTo>
                <a:lnTo>
                  <a:pt x="723640" y="3028280"/>
                </a:lnTo>
                <a:cubicBezTo>
                  <a:pt x="714115" y="3010197"/>
                  <a:pt x="705260" y="2994496"/>
                  <a:pt x="697074" y="2981176"/>
                </a:cubicBezTo>
                <a:close/>
                <a:moveTo>
                  <a:pt x="2533464" y="2975260"/>
                </a:moveTo>
                <a:lnTo>
                  <a:pt x="2545854" y="2975260"/>
                </a:lnTo>
                <a:cubicBezTo>
                  <a:pt x="2545854" y="2993045"/>
                  <a:pt x="2545519" y="3008448"/>
                  <a:pt x="2544850" y="3021471"/>
                </a:cubicBezTo>
                <a:lnTo>
                  <a:pt x="2616399" y="3021471"/>
                </a:lnTo>
                <a:cubicBezTo>
                  <a:pt x="2615208" y="3073561"/>
                  <a:pt x="2613683" y="3115828"/>
                  <a:pt x="2611822" y="3148272"/>
                </a:cubicBezTo>
                <a:cubicBezTo>
                  <a:pt x="2611748" y="3172457"/>
                  <a:pt x="2599730" y="3184289"/>
                  <a:pt x="2575769" y="3183768"/>
                </a:cubicBezTo>
                <a:cubicBezTo>
                  <a:pt x="2569295" y="3183917"/>
                  <a:pt x="2558393" y="3183991"/>
                  <a:pt x="2543064" y="3183991"/>
                </a:cubicBezTo>
                <a:cubicBezTo>
                  <a:pt x="2542394" y="3178633"/>
                  <a:pt x="2541464" y="3174206"/>
                  <a:pt x="2540273" y="3170708"/>
                </a:cubicBezTo>
                <a:cubicBezTo>
                  <a:pt x="2544143" y="3170931"/>
                  <a:pt x="2548756" y="3171117"/>
                  <a:pt x="2554114" y="3171266"/>
                </a:cubicBezTo>
                <a:cubicBezTo>
                  <a:pt x="2556719" y="3171266"/>
                  <a:pt x="2559584" y="3171303"/>
                  <a:pt x="2562709" y="3171378"/>
                </a:cubicBezTo>
                <a:cubicBezTo>
                  <a:pt x="2565537" y="3171378"/>
                  <a:pt x="2569369" y="3171378"/>
                  <a:pt x="2574206" y="3171378"/>
                </a:cubicBezTo>
                <a:cubicBezTo>
                  <a:pt x="2591172" y="3172271"/>
                  <a:pt x="2599618" y="3164643"/>
                  <a:pt x="2599544" y="3148496"/>
                </a:cubicBezTo>
                <a:cubicBezTo>
                  <a:pt x="2601702" y="3108014"/>
                  <a:pt x="2603079" y="3069542"/>
                  <a:pt x="2603674" y="3033079"/>
                </a:cubicBezTo>
                <a:lnTo>
                  <a:pt x="2544180" y="3033079"/>
                </a:lnTo>
                <a:cubicBezTo>
                  <a:pt x="2544106" y="3035907"/>
                  <a:pt x="2543845" y="3040223"/>
                  <a:pt x="2543399" y="3046027"/>
                </a:cubicBezTo>
                <a:cubicBezTo>
                  <a:pt x="2543175" y="3049674"/>
                  <a:pt x="2542989" y="3052464"/>
                  <a:pt x="2542840" y="3054399"/>
                </a:cubicBezTo>
                <a:cubicBezTo>
                  <a:pt x="2540608" y="3115344"/>
                  <a:pt x="2518061" y="3160141"/>
                  <a:pt x="2475198" y="3188791"/>
                </a:cubicBezTo>
                <a:cubicBezTo>
                  <a:pt x="2470808" y="3184475"/>
                  <a:pt x="2467385" y="3181201"/>
                  <a:pt x="2464929" y="3178968"/>
                </a:cubicBezTo>
                <a:cubicBezTo>
                  <a:pt x="2507196" y="3153221"/>
                  <a:pt x="2529037" y="3111437"/>
                  <a:pt x="2530451" y="3053618"/>
                </a:cubicBezTo>
                <a:cubicBezTo>
                  <a:pt x="2530525" y="3052501"/>
                  <a:pt x="2530637" y="3050827"/>
                  <a:pt x="2530785" y="3048595"/>
                </a:cubicBezTo>
                <a:cubicBezTo>
                  <a:pt x="2531083" y="3045841"/>
                  <a:pt x="2531455" y="3040670"/>
                  <a:pt x="2531902" y="3033079"/>
                </a:cubicBezTo>
                <a:lnTo>
                  <a:pt x="2500759" y="3033079"/>
                </a:lnTo>
                <a:lnTo>
                  <a:pt x="2500759" y="3021471"/>
                </a:lnTo>
                <a:lnTo>
                  <a:pt x="2532348" y="3021471"/>
                </a:lnTo>
                <a:cubicBezTo>
                  <a:pt x="2533092" y="3004356"/>
                  <a:pt x="2533464" y="2988952"/>
                  <a:pt x="2533464" y="2975260"/>
                </a:cubicBezTo>
                <a:close/>
                <a:moveTo>
                  <a:pt x="919981" y="2975260"/>
                </a:moveTo>
                <a:lnTo>
                  <a:pt x="932371" y="2978943"/>
                </a:lnTo>
                <a:cubicBezTo>
                  <a:pt x="927832" y="2989436"/>
                  <a:pt x="923181" y="2999705"/>
                  <a:pt x="918419" y="3009751"/>
                </a:cubicBezTo>
                <a:lnTo>
                  <a:pt x="1023343" y="3009751"/>
                </a:lnTo>
                <a:lnTo>
                  <a:pt x="1023343" y="3022141"/>
                </a:lnTo>
                <a:lnTo>
                  <a:pt x="1007827" y="3061431"/>
                </a:lnTo>
                <a:cubicBezTo>
                  <a:pt x="1003362" y="3059794"/>
                  <a:pt x="999307" y="3058566"/>
                  <a:pt x="995660" y="3057748"/>
                </a:cubicBezTo>
                <a:lnTo>
                  <a:pt x="1010953" y="3021248"/>
                </a:lnTo>
                <a:lnTo>
                  <a:pt x="912726" y="3021248"/>
                </a:lnTo>
                <a:cubicBezTo>
                  <a:pt x="905359" y="3035609"/>
                  <a:pt x="897360" y="3049599"/>
                  <a:pt x="888728" y="3063217"/>
                </a:cubicBezTo>
                <a:cubicBezTo>
                  <a:pt x="884858" y="3060166"/>
                  <a:pt x="881323" y="3057748"/>
                  <a:pt x="878124" y="3055962"/>
                </a:cubicBezTo>
                <a:cubicBezTo>
                  <a:pt x="894792" y="3031331"/>
                  <a:pt x="908745" y="3004430"/>
                  <a:pt x="919981" y="2975260"/>
                </a:cubicBezTo>
                <a:close/>
                <a:moveTo>
                  <a:pt x="3001603" y="2974590"/>
                </a:moveTo>
                <a:lnTo>
                  <a:pt x="3013770" y="2977715"/>
                </a:lnTo>
                <a:cubicBezTo>
                  <a:pt x="3009751" y="2989547"/>
                  <a:pt x="3005621" y="3000523"/>
                  <a:pt x="3001380" y="3010644"/>
                </a:cubicBezTo>
                <a:lnTo>
                  <a:pt x="3075273" y="3010644"/>
                </a:lnTo>
                <a:cubicBezTo>
                  <a:pt x="3074380" y="3062733"/>
                  <a:pt x="3073003" y="3108089"/>
                  <a:pt x="3071143" y="3146710"/>
                </a:cubicBezTo>
                <a:cubicBezTo>
                  <a:pt x="3071143" y="3171713"/>
                  <a:pt x="3058418" y="3184140"/>
                  <a:pt x="3032969" y="3183991"/>
                </a:cubicBezTo>
                <a:cubicBezTo>
                  <a:pt x="3028429" y="3184140"/>
                  <a:pt x="3023369" y="3184252"/>
                  <a:pt x="3017788" y="3184326"/>
                </a:cubicBezTo>
                <a:cubicBezTo>
                  <a:pt x="3015109" y="3184400"/>
                  <a:pt x="3012170" y="3184438"/>
                  <a:pt x="3008970" y="3184438"/>
                </a:cubicBezTo>
                <a:cubicBezTo>
                  <a:pt x="3006142" y="3184438"/>
                  <a:pt x="3002235" y="3184438"/>
                  <a:pt x="2997250" y="3184438"/>
                </a:cubicBezTo>
                <a:cubicBezTo>
                  <a:pt x="2996506" y="3180122"/>
                  <a:pt x="2995538" y="3175917"/>
                  <a:pt x="2994348" y="3171824"/>
                </a:cubicBezTo>
                <a:cubicBezTo>
                  <a:pt x="3006031" y="3172271"/>
                  <a:pt x="3018197" y="3172494"/>
                  <a:pt x="3030848" y="3172494"/>
                </a:cubicBezTo>
                <a:cubicBezTo>
                  <a:pt x="3049675" y="3173462"/>
                  <a:pt x="3059125" y="3164420"/>
                  <a:pt x="3059199" y="3145370"/>
                </a:cubicBezTo>
                <a:cubicBezTo>
                  <a:pt x="3060539" y="3121334"/>
                  <a:pt x="3061767" y="3080258"/>
                  <a:pt x="3062883" y="3022141"/>
                </a:cubicBezTo>
                <a:lnTo>
                  <a:pt x="2996580" y="3022141"/>
                </a:lnTo>
                <a:cubicBezTo>
                  <a:pt x="2990478" y="3036726"/>
                  <a:pt x="2984227" y="3049302"/>
                  <a:pt x="2977828" y="3059868"/>
                </a:cubicBezTo>
                <a:cubicBezTo>
                  <a:pt x="2975298" y="3057859"/>
                  <a:pt x="2971800" y="3055627"/>
                  <a:pt x="2967335" y="3053171"/>
                </a:cubicBezTo>
                <a:cubicBezTo>
                  <a:pt x="2980953" y="3031219"/>
                  <a:pt x="2992376" y="3005025"/>
                  <a:pt x="3001603" y="2974590"/>
                </a:cubicBezTo>
                <a:close/>
                <a:moveTo>
                  <a:pt x="2911078" y="2974590"/>
                </a:moveTo>
                <a:lnTo>
                  <a:pt x="2923468" y="2977269"/>
                </a:lnTo>
                <a:cubicBezTo>
                  <a:pt x="2922575" y="2979948"/>
                  <a:pt x="2921050" y="2984636"/>
                  <a:pt x="2918892" y="2991333"/>
                </a:cubicBezTo>
                <a:cubicBezTo>
                  <a:pt x="2915990" y="3000486"/>
                  <a:pt x="2913869" y="3007072"/>
                  <a:pt x="2912530" y="3011090"/>
                </a:cubicBezTo>
                <a:lnTo>
                  <a:pt x="2957959" y="3011090"/>
                </a:lnTo>
                <a:lnTo>
                  <a:pt x="2957959" y="3184438"/>
                </a:lnTo>
                <a:lnTo>
                  <a:pt x="2946127" y="3184438"/>
                </a:lnTo>
                <a:lnTo>
                  <a:pt x="2946127" y="3166132"/>
                </a:lnTo>
                <a:lnTo>
                  <a:pt x="2889201" y="3166132"/>
                </a:lnTo>
                <a:lnTo>
                  <a:pt x="2889201" y="3186000"/>
                </a:lnTo>
                <a:lnTo>
                  <a:pt x="2877257" y="3186000"/>
                </a:lnTo>
                <a:lnTo>
                  <a:pt x="2877257" y="3011090"/>
                </a:lnTo>
                <a:lnTo>
                  <a:pt x="2900586" y="3011090"/>
                </a:lnTo>
                <a:cubicBezTo>
                  <a:pt x="2904977" y="2997249"/>
                  <a:pt x="2908474" y="2985082"/>
                  <a:pt x="2911078" y="2974590"/>
                </a:cubicBezTo>
                <a:close/>
                <a:moveTo>
                  <a:pt x="2765525" y="2974367"/>
                </a:moveTo>
                <a:lnTo>
                  <a:pt x="2777356" y="2974367"/>
                </a:lnTo>
                <a:lnTo>
                  <a:pt x="2777356" y="3016894"/>
                </a:lnTo>
                <a:cubicBezTo>
                  <a:pt x="2799978" y="3008411"/>
                  <a:pt x="2821000" y="2998477"/>
                  <a:pt x="2840422" y="2987091"/>
                </a:cubicBezTo>
                <a:lnTo>
                  <a:pt x="2847343" y="2997472"/>
                </a:lnTo>
                <a:cubicBezTo>
                  <a:pt x="2824126" y="3009453"/>
                  <a:pt x="2800797" y="3019945"/>
                  <a:pt x="2777356" y="3028949"/>
                </a:cubicBezTo>
                <a:lnTo>
                  <a:pt x="2777356" y="3043125"/>
                </a:lnTo>
                <a:cubicBezTo>
                  <a:pt x="2776761" y="3053841"/>
                  <a:pt x="2782417" y="3058938"/>
                  <a:pt x="2794323" y="3058417"/>
                </a:cubicBezTo>
                <a:lnTo>
                  <a:pt x="2819884" y="3058417"/>
                </a:lnTo>
                <a:cubicBezTo>
                  <a:pt x="2831121" y="3058566"/>
                  <a:pt x="2837520" y="3054176"/>
                  <a:pt x="2839083" y="3045246"/>
                </a:cubicBezTo>
                <a:cubicBezTo>
                  <a:pt x="2840497" y="3038549"/>
                  <a:pt x="2841650" y="3030475"/>
                  <a:pt x="2842543" y="3021024"/>
                </a:cubicBezTo>
                <a:cubicBezTo>
                  <a:pt x="2846487" y="3022587"/>
                  <a:pt x="2850357" y="3023926"/>
                  <a:pt x="2854152" y="3025043"/>
                </a:cubicBezTo>
                <a:cubicBezTo>
                  <a:pt x="2852812" y="3034568"/>
                  <a:pt x="2851473" y="3042270"/>
                  <a:pt x="2850133" y="3048148"/>
                </a:cubicBezTo>
                <a:cubicBezTo>
                  <a:pt x="2847008" y="3062808"/>
                  <a:pt x="2837297" y="3069989"/>
                  <a:pt x="2821000" y="3069691"/>
                </a:cubicBezTo>
                <a:lnTo>
                  <a:pt x="2792202" y="3069691"/>
                </a:lnTo>
                <a:cubicBezTo>
                  <a:pt x="2774045" y="3070063"/>
                  <a:pt x="2765152" y="3061915"/>
                  <a:pt x="2765525" y="3045246"/>
                </a:cubicBezTo>
                <a:close/>
                <a:moveTo>
                  <a:pt x="481311" y="2974143"/>
                </a:moveTo>
                <a:lnTo>
                  <a:pt x="492808" y="2974143"/>
                </a:lnTo>
                <a:lnTo>
                  <a:pt x="492808" y="2995128"/>
                </a:lnTo>
                <a:lnTo>
                  <a:pt x="547390" y="2995128"/>
                </a:lnTo>
                <a:lnTo>
                  <a:pt x="547390" y="3028056"/>
                </a:lnTo>
                <a:lnTo>
                  <a:pt x="567929" y="3028056"/>
                </a:lnTo>
                <a:lnTo>
                  <a:pt x="567929" y="3038102"/>
                </a:lnTo>
                <a:lnTo>
                  <a:pt x="547390" y="3038102"/>
                </a:lnTo>
                <a:lnTo>
                  <a:pt x="547390" y="3072147"/>
                </a:lnTo>
                <a:lnTo>
                  <a:pt x="492808" y="3072147"/>
                </a:lnTo>
                <a:lnTo>
                  <a:pt x="492808" y="3094806"/>
                </a:lnTo>
                <a:lnTo>
                  <a:pt x="552860" y="3094806"/>
                </a:lnTo>
                <a:lnTo>
                  <a:pt x="552860" y="3104852"/>
                </a:lnTo>
                <a:lnTo>
                  <a:pt x="492808" y="3104852"/>
                </a:lnTo>
                <a:lnTo>
                  <a:pt x="492808" y="3127957"/>
                </a:lnTo>
                <a:lnTo>
                  <a:pt x="560003" y="3127957"/>
                </a:lnTo>
                <a:lnTo>
                  <a:pt x="560003" y="3138003"/>
                </a:lnTo>
                <a:lnTo>
                  <a:pt x="492808" y="3138003"/>
                </a:lnTo>
                <a:lnTo>
                  <a:pt x="492808" y="3159100"/>
                </a:lnTo>
                <a:lnTo>
                  <a:pt x="481311" y="3159100"/>
                </a:lnTo>
                <a:lnTo>
                  <a:pt x="481311" y="3138003"/>
                </a:lnTo>
                <a:lnTo>
                  <a:pt x="423937" y="3138003"/>
                </a:lnTo>
                <a:lnTo>
                  <a:pt x="423937" y="3127957"/>
                </a:lnTo>
                <a:lnTo>
                  <a:pt x="481311" y="3127957"/>
                </a:lnTo>
                <a:lnTo>
                  <a:pt x="481311" y="3104852"/>
                </a:lnTo>
                <a:lnTo>
                  <a:pt x="431528" y="3104852"/>
                </a:lnTo>
                <a:lnTo>
                  <a:pt x="431528" y="3094806"/>
                </a:lnTo>
                <a:lnTo>
                  <a:pt x="481311" y="3094806"/>
                </a:lnTo>
                <a:lnTo>
                  <a:pt x="481311" y="3072147"/>
                </a:lnTo>
                <a:lnTo>
                  <a:pt x="434653" y="3072147"/>
                </a:lnTo>
                <a:lnTo>
                  <a:pt x="434653" y="3062101"/>
                </a:lnTo>
                <a:lnTo>
                  <a:pt x="481311" y="3062101"/>
                </a:lnTo>
                <a:lnTo>
                  <a:pt x="481311" y="3038102"/>
                </a:lnTo>
                <a:lnTo>
                  <a:pt x="423044" y="3038102"/>
                </a:lnTo>
                <a:lnTo>
                  <a:pt x="423044" y="3028056"/>
                </a:lnTo>
                <a:lnTo>
                  <a:pt x="481311" y="3028056"/>
                </a:lnTo>
                <a:lnTo>
                  <a:pt x="481311" y="3005174"/>
                </a:lnTo>
                <a:lnTo>
                  <a:pt x="434653" y="3005174"/>
                </a:lnTo>
                <a:lnTo>
                  <a:pt x="434653" y="2995128"/>
                </a:lnTo>
                <a:lnTo>
                  <a:pt x="481311" y="2995128"/>
                </a:lnTo>
                <a:close/>
                <a:moveTo>
                  <a:pt x="863501" y="2973920"/>
                </a:moveTo>
                <a:lnTo>
                  <a:pt x="876338" y="2978050"/>
                </a:lnTo>
                <a:cubicBezTo>
                  <a:pt x="870533" y="2994942"/>
                  <a:pt x="863613" y="3011983"/>
                  <a:pt x="855576" y="3029173"/>
                </a:cubicBezTo>
                <a:lnTo>
                  <a:pt x="855576" y="3189014"/>
                </a:lnTo>
                <a:lnTo>
                  <a:pt x="843409" y="3189014"/>
                </a:lnTo>
                <a:lnTo>
                  <a:pt x="843409" y="3053171"/>
                </a:lnTo>
                <a:cubicBezTo>
                  <a:pt x="834182" y="3070212"/>
                  <a:pt x="825029" y="3084611"/>
                  <a:pt x="815951" y="3096369"/>
                </a:cubicBezTo>
                <a:cubicBezTo>
                  <a:pt x="814016" y="3091011"/>
                  <a:pt x="812193" y="3086285"/>
                  <a:pt x="810481" y="3082193"/>
                </a:cubicBezTo>
                <a:cubicBezTo>
                  <a:pt x="833475" y="3050716"/>
                  <a:pt x="851148" y="3014625"/>
                  <a:pt x="863501" y="2973920"/>
                </a:cubicBezTo>
                <a:close/>
                <a:moveTo>
                  <a:pt x="3817851" y="2973474"/>
                </a:moveTo>
                <a:lnTo>
                  <a:pt x="3829906" y="2973474"/>
                </a:lnTo>
                <a:lnTo>
                  <a:pt x="3829906" y="3013657"/>
                </a:lnTo>
                <a:lnTo>
                  <a:pt x="3923445" y="3013657"/>
                </a:lnTo>
                <a:lnTo>
                  <a:pt x="3923445" y="3025043"/>
                </a:lnTo>
                <a:lnTo>
                  <a:pt x="3840957" y="3025043"/>
                </a:lnTo>
                <a:cubicBezTo>
                  <a:pt x="3859932" y="3070658"/>
                  <a:pt x="3890181" y="3106935"/>
                  <a:pt x="3931705" y="3133873"/>
                </a:cubicBezTo>
                <a:cubicBezTo>
                  <a:pt x="3927761" y="3138338"/>
                  <a:pt x="3924709" y="3142096"/>
                  <a:pt x="3922551" y="3145147"/>
                </a:cubicBezTo>
                <a:cubicBezTo>
                  <a:pt x="3879094" y="3115009"/>
                  <a:pt x="3848695" y="3074974"/>
                  <a:pt x="3831357" y="3025043"/>
                </a:cubicBezTo>
                <a:lnTo>
                  <a:pt x="3829906" y="3025043"/>
                </a:lnTo>
                <a:lnTo>
                  <a:pt x="3829906" y="3132311"/>
                </a:lnTo>
                <a:lnTo>
                  <a:pt x="3881363" y="3132311"/>
                </a:lnTo>
                <a:lnTo>
                  <a:pt x="3881363" y="3143696"/>
                </a:lnTo>
                <a:lnTo>
                  <a:pt x="3829906" y="3143696"/>
                </a:lnTo>
                <a:lnTo>
                  <a:pt x="3829906" y="3188791"/>
                </a:lnTo>
                <a:lnTo>
                  <a:pt x="3817851" y="3188791"/>
                </a:lnTo>
                <a:lnTo>
                  <a:pt x="3817851" y="3143696"/>
                </a:lnTo>
                <a:lnTo>
                  <a:pt x="3764831" y="3143696"/>
                </a:lnTo>
                <a:lnTo>
                  <a:pt x="3764831" y="3132311"/>
                </a:lnTo>
                <a:lnTo>
                  <a:pt x="3817851" y="3132311"/>
                </a:lnTo>
                <a:lnTo>
                  <a:pt x="3817851" y="3025043"/>
                </a:lnTo>
                <a:lnTo>
                  <a:pt x="3817181" y="3025043"/>
                </a:lnTo>
                <a:cubicBezTo>
                  <a:pt x="3799173" y="3076909"/>
                  <a:pt x="3768812" y="3118135"/>
                  <a:pt x="3726098" y="3148719"/>
                </a:cubicBezTo>
                <a:cubicBezTo>
                  <a:pt x="3722899" y="3144775"/>
                  <a:pt x="3719773" y="3141352"/>
                  <a:pt x="3716722" y="3138450"/>
                </a:cubicBezTo>
                <a:cubicBezTo>
                  <a:pt x="3757799" y="3109726"/>
                  <a:pt x="3787751" y="3071924"/>
                  <a:pt x="3806577" y="3025043"/>
                </a:cubicBezTo>
                <a:lnTo>
                  <a:pt x="3724759" y="3025043"/>
                </a:lnTo>
                <a:lnTo>
                  <a:pt x="3724759" y="3013657"/>
                </a:lnTo>
                <a:lnTo>
                  <a:pt x="3817851" y="3013657"/>
                </a:lnTo>
                <a:close/>
                <a:moveTo>
                  <a:pt x="1413570" y="2973474"/>
                </a:moveTo>
                <a:lnTo>
                  <a:pt x="1425179" y="2973474"/>
                </a:lnTo>
                <a:lnTo>
                  <a:pt x="1425179" y="3003835"/>
                </a:lnTo>
                <a:lnTo>
                  <a:pt x="1482998" y="3003835"/>
                </a:lnTo>
                <a:lnTo>
                  <a:pt x="1482998" y="3014550"/>
                </a:lnTo>
                <a:lnTo>
                  <a:pt x="1425179" y="3014550"/>
                </a:lnTo>
                <a:lnTo>
                  <a:pt x="1425179" y="3049041"/>
                </a:lnTo>
                <a:lnTo>
                  <a:pt x="1475296" y="3049041"/>
                </a:lnTo>
                <a:lnTo>
                  <a:pt x="1475296" y="3059645"/>
                </a:lnTo>
                <a:lnTo>
                  <a:pt x="1365126" y="3059645"/>
                </a:lnTo>
                <a:lnTo>
                  <a:pt x="1365126" y="3049041"/>
                </a:lnTo>
                <a:lnTo>
                  <a:pt x="1413570" y="3049041"/>
                </a:lnTo>
                <a:lnTo>
                  <a:pt x="1413570" y="3014550"/>
                </a:lnTo>
                <a:lnTo>
                  <a:pt x="1357313" y="3014550"/>
                </a:lnTo>
                <a:lnTo>
                  <a:pt x="1357313" y="3003835"/>
                </a:lnTo>
                <a:lnTo>
                  <a:pt x="1413570" y="3003835"/>
                </a:lnTo>
                <a:close/>
                <a:moveTo>
                  <a:pt x="1551422" y="2972916"/>
                </a:moveTo>
                <a:lnTo>
                  <a:pt x="1564482" y="2976376"/>
                </a:lnTo>
                <a:cubicBezTo>
                  <a:pt x="1560835" y="2984636"/>
                  <a:pt x="1557152" y="2992487"/>
                  <a:pt x="1553431" y="2999928"/>
                </a:cubicBezTo>
                <a:lnTo>
                  <a:pt x="1683805" y="2999928"/>
                </a:lnTo>
                <a:cubicBezTo>
                  <a:pt x="1683358" y="3031256"/>
                  <a:pt x="1682279" y="3066156"/>
                  <a:pt x="1680568" y="3104628"/>
                </a:cubicBezTo>
                <a:cubicBezTo>
                  <a:pt x="1680493" y="3129929"/>
                  <a:pt x="1668215" y="3142133"/>
                  <a:pt x="1643733" y="3141240"/>
                </a:cubicBezTo>
                <a:cubicBezTo>
                  <a:pt x="1639342" y="3141315"/>
                  <a:pt x="1635212" y="3141389"/>
                  <a:pt x="1631343" y="3141463"/>
                </a:cubicBezTo>
                <a:cubicBezTo>
                  <a:pt x="1629482" y="3141463"/>
                  <a:pt x="1627436" y="3141463"/>
                  <a:pt x="1625204" y="3141463"/>
                </a:cubicBezTo>
                <a:cubicBezTo>
                  <a:pt x="1623343" y="3141463"/>
                  <a:pt x="1620441" y="3141463"/>
                  <a:pt x="1616497" y="3141463"/>
                </a:cubicBezTo>
                <a:cubicBezTo>
                  <a:pt x="1616051" y="3137668"/>
                  <a:pt x="1615232" y="3133241"/>
                  <a:pt x="1614041" y="3128181"/>
                </a:cubicBezTo>
                <a:cubicBezTo>
                  <a:pt x="1622078" y="3128627"/>
                  <a:pt x="1631752" y="3128850"/>
                  <a:pt x="1643063" y="3128850"/>
                </a:cubicBezTo>
                <a:cubicBezTo>
                  <a:pt x="1659360" y="3129669"/>
                  <a:pt x="1667657" y="3121744"/>
                  <a:pt x="1667954" y="3105075"/>
                </a:cubicBezTo>
                <a:cubicBezTo>
                  <a:pt x="1669815" y="3076723"/>
                  <a:pt x="1670819" y="3045507"/>
                  <a:pt x="1670968" y="3011425"/>
                </a:cubicBezTo>
                <a:lnTo>
                  <a:pt x="1547515" y="3011425"/>
                </a:lnTo>
                <a:cubicBezTo>
                  <a:pt x="1537172" y="3030549"/>
                  <a:pt x="1522549" y="3051199"/>
                  <a:pt x="1503648" y="3073375"/>
                </a:cubicBezTo>
                <a:cubicBezTo>
                  <a:pt x="1500448" y="3068463"/>
                  <a:pt x="1497844" y="3064854"/>
                  <a:pt x="1495835" y="3062547"/>
                </a:cubicBezTo>
                <a:cubicBezTo>
                  <a:pt x="1520242" y="3035684"/>
                  <a:pt x="1538772" y="3005807"/>
                  <a:pt x="1551422" y="2972916"/>
                </a:cubicBezTo>
                <a:close/>
                <a:moveTo>
                  <a:pt x="1330747" y="2972916"/>
                </a:moveTo>
                <a:lnTo>
                  <a:pt x="1342021" y="2972916"/>
                </a:lnTo>
                <a:lnTo>
                  <a:pt x="1342021" y="3074268"/>
                </a:lnTo>
                <a:lnTo>
                  <a:pt x="1330747" y="3074268"/>
                </a:lnTo>
                <a:lnTo>
                  <a:pt x="1330747" y="3035200"/>
                </a:lnTo>
                <a:cubicBezTo>
                  <a:pt x="1312739" y="3044651"/>
                  <a:pt x="1295066" y="3054548"/>
                  <a:pt x="1277727" y="3064891"/>
                </a:cubicBezTo>
                <a:lnTo>
                  <a:pt x="1270918" y="3053171"/>
                </a:lnTo>
                <a:cubicBezTo>
                  <a:pt x="1289596" y="3043795"/>
                  <a:pt x="1309539" y="3033526"/>
                  <a:pt x="1330747" y="3022364"/>
                </a:cubicBezTo>
                <a:close/>
                <a:moveTo>
                  <a:pt x="1145679" y="2972916"/>
                </a:moveTo>
                <a:cubicBezTo>
                  <a:pt x="1151186" y="2981027"/>
                  <a:pt x="1157362" y="2990477"/>
                  <a:pt x="1164208" y="3001267"/>
                </a:cubicBezTo>
                <a:lnTo>
                  <a:pt x="1154274" y="3006848"/>
                </a:lnTo>
                <a:lnTo>
                  <a:pt x="1243459" y="3006848"/>
                </a:lnTo>
                <a:lnTo>
                  <a:pt x="1243459" y="3044800"/>
                </a:lnTo>
                <a:lnTo>
                  <a:pt x="1231181" y="3044800"/>
                </a:lnTo>
                <a:lnTo>
                  <a:pt x="1231181" y="3018457"/>
                </a:lnTo>
                <a:lnTo>
                  <a:pt x="1064307" y="3018457"/>
                </a:lnTo>
                <a:lnTo>
                  <a:pt x="1064307" y="3044800"/>
                </a:lnTo>
                <a:lnTo>
                  <a:pt x="1051918" y="3044800"/>
                </a:lnTo>
                <a:lnTo>
                  <a:pt x="1051918" y="3006848"/>
                </a:lnTo>
                <a:lnTo>
                  <a:pt x="1152265" y="3006848"/>
                </a:lnTo>
                <a:cubicBezTo>
                  <a:pt x="1146312" y="2996505"/>
                  <a:pt x="1140508" y="2987129"/>
                  <a:pt x="1134852" y="2978720"/>
                </a:cubicBezTo>
                <a:close/>
                <a:moveTo>
                  <a:pt x="1833265" y="2972246"/>
                </a:moveTo>
                <a:lnTo>
                  <a:pt x="1845878" y="2975260"/>
                </a:lnTo>
                <a:cubicBezTo>
                  <a:pt x="1845283" y="2976004"/>
                  <a:pt x="1844465" y="2977083"/>
                  <a:pt x="1843423" y="2978497"/>
                </a:cubicBezTo>
                <a:cubicBezTo>
                  <a:pt x="1842232" y="2980208"/>
                  <a:pt x="1841302" y="2981473"/>
                  <a:pt x="1840632" y="2982292"/>
                </a:cubicBezTo>
                <a:cubicBezTo>
                  <a:pt x="1864519" y="3011537"/>
                  <a:pt x="1897819" y="3033042"/>
                  <a:pt x="1940533" y="3046809"/>
                </a:cubicBezTo>
                <a:cubicBezTo>
                  <a:pt x="1938226" y="3050083"/>
                  <a:pt x="1935919" y="3053878"/>
                  <a:pt x="1933613" y="3058194"/>
                </a:cubicBezTo>
                <a:cubicBezTo>
                  <a:pt x="1888890" y="3041079"/>
                  <a:pt x="1855515" y="3018680"/>
                  <a:pt x="1833488" y="2990998"/>
                </a:cubicBezTo>
                <a:cubicBezTo>
                  <a:pt x="1812206" y="3017341"/>
                  <a:pt x="1778534" y="3040893"/>
                  <a:pt x="1732471" y="3061654"/>
                </a:cubicBezTo>
                <a:cubicBezTo>
                  <a:pt x="1729644" y="3057041"/>
                  <a:pt x="1727188" y="3053469"/>
                  <a:pt x="1725104" y="3050939"/>
                </a:cubicBezTo>
                <a:cubicBezTo>
                  <a:pt x="1775929" y="3029805"/>
                  <a:pt x="1811983" y="3003574"/>
                  <a:pt x="1833265" y="2972246"/>
                </a:cubicBezTo>
                <a:close/>
                <a:moveTo>
                  <a:pt x="2689622" y="2972023"/>
                </a:moveTo>
                <a:lnTo>
                  <a:pt x="2701231" y="2977715"/>
                </a:lnTo>
                <a:cubicBezTo>
                  <a:pt x="2687018" y="2995947"/>
                  <a:pt x="2672767" y="3012504"/>
                  <a:pt x="2658480" y="3027387"/>
                </a:cubicBezTo>
                <a:cubicBezTo>
                  <a:pt x="2673512" y="3026866"/>
                  <a:pt x="2695761" y="3025712"/>
                  <a:pt x="2725229" y="3023926"/>
                </a:cubicBezTo>
                <a:cubicBezTo>
                  <a:pt x="2718532" y="3016336"/>
                  <a:pt x="2712058" y="3009341"/>
                  <a:pt x="2705807" y="3002942"/>
                </a:cubicBezTo>
                <a:lnTo>
                  <a:pt x="2714737" y="2995798"/>
                </a:lnTo>
                <a:cubicBezTo>
                  <a:pt x="2727834" y="3008895"/>
                  <a:pt x="2741489" y="3023443"/>
                  <a:pt x="2755702" y="3039442"/>
                </a:cubicBezTo>
                <a:lnTo>
                  <a:pt x="2745656" y="3047702"/>
                </a:lnTo>
                <a:cubicBezTo>
                  <a:pt x="2744019" y="3045693"/>
                  <a:pt x="2741563" y="3042790"/>
                  <a:pt x="2738289" y="3038995"/>
                </a:cubicBezTo>
                <a:cubicBezTo>
                  <a:pt x="2736429" y="3036837"/>
                  <a:pt x="2735052" y="3035237"/>
                  <a:pt x="2734159" y="3034196"/>
                </a:cubicBezTo>
                <a:cubicBezTo>
                  <a:pt x="2710347" y="3035163"/>
                  <a:pt x="2685827" y="3036391"/>
                  <a:pt x="2660601" y="3037879"/>
                </a:cubicBezTo>
                <a:cubicBezTo>
                  <a:pt x="2654499" y="3038251"/>
                  <a:pt x="2649141" y="3039032"/>
                  <a:pt x="2644527" y="3040223"/>
                </a:cubicBezTo>
                <a:lnTo>
                  <a:pt x="2639281" y="3028280"/>
                </a:lnTo>
                <a:cubicBezTo>
                  <a:pt x="2643746" y="3025973"/>
                  <a:pt x="2648322" y="3022401"/>
                  <a:pt x="2653010" y="3017564"/>
                </a:cubicBezTo>
                <a:cubicBezTo>
                  <a:pt x="2666405" y="3003574"/>
                  <a:pt x="2678609" y="2988394"/>
                  <a:pt x="2689622" y="2972023"/>
                </a:cubicBezTo>
                <a:close/>
                <a:moveTo>
                  <a:pt x="104441" y="2787141"/>
                </a:moveTo>
                <a:cubicBezTo>
                  <a:pt x="123044" y="2802098"/>
                  <a:pt x="137592" y="2814972"/>
                  <a:pt x="148084" y="2825762"/>
                </a:cubicBezTo>
                <a:lnTo>
                  <a:pt x="138820" y="2835026"/>
                </a:lnTo>
                <a:cubicBezTo>
                  <a:pt x="132271" y="2827957"/>
                  <a:pt x="125537" y="2821130"/>
                  <a:pt x="118616" y="2814544"/>
                </a:cubicBezTo>
                <a:cubicBezTo>
                  <a:pt x="111696" y="2807958"/>
                  <a:pt x="104403" y="2801503"/>
                  <a:pt x="96739" y="2795178"/>
                </a:cubicBezTo>
                <a:close/>
                <a:moveTo>
                  <a:pt x="2200461" y="2772295"/>
                </a:moveTo>
                <a:cubicBezTo>
                  <a:pt x="2232608" y="2776835"/>
                  <a:pt x="2266690" y="2782564"/>
                  <a:pt x="2302706" y="2789485"/>
                </a:cubicBezTo>
                <a:lnTo>
                  <a:pt x="2299023" y="2800201"/>
                </a:lnTo>
                <a:cubicBezTo>
                  <a:pt x="2268067" y="2793503"/>
                  <a:pt x="2234134" y="2787625"/>
                  <a:pt x="2197224" y="2782564"/>
                </a:cubicBezTo>
                <a:close/>
                <a:moveTo>
                  <a:pt x="874403" y="2767719"/>
                </a:moveTo>
                <a:cubicBezTo>
                  <a:pt x="884523" y="2777095"/>
                  <a:pt x="894048" y="2786620"/>
                  <a:pt x="902978" y="2796294"/>
                </a:cubicBezTo>
                <a:lnTo>
                  <a:pt x="893378" y="2804107"/>
                </a:lnTo>
                <a:cubicBezTo>
                  <a:pt x="885267" y="2794582"/>
                  <a:pt x="876263" y="2784834"/>
                  <a:pt x="866366" y="2774863"/>
                </a:cubicBezTo>
                <a:close/>
                <a:moveTo>
                  <a:pt x="2579303" y="2753320"/>
                </a:moveTo>
                <a:lnTo>
                  <a:pt x="2589126" y="2761133"/>
                </a:lnTo>
                <a:cubicBezTo>
                  <a:pt x="2562337" y="2794843"/>
                  <a:pt x="2531455" y="2820069"/>
                  <a:pt x="2496481" y="2836812"/>
                </a:cubicBezTo>
                <a:cubicBezTo>
                  <a:pt x="2493355" y="2832422"/>
                  <a:pt x="2490639" y="2828850"/>
                  <a:pt x="2488332" y="2826097"/>
                </a:cubicBezTo>
                <a:cubicBezTo>
                  <a:pt x="2525018" y="2809130"/>
                  <a:pt x="2555342" y="2784871"/>
                  <a:pt x="2579303" y="2753320"/>
                </a:cubicBezTo>
                <a:close/>
                <a:moveTo>
                  <a:pt x="2223567" y="2743051"/>
                </a:moveTo>
                <a:cubicBezTo>
                  <a:pt x="2246710" y="2746697"/>
                  <a:pt x="2268104" y="2750343"/>
                  <a:pt x="2287749" y="2753989"/>
                </a:cubicBezTo>
                <a:lnTo>
                  <a:pt x="2284624" y="2764593"/>
                </a:lnTo>
                <a:cubicBezTo>
                  <a:pt x="2263490" y="2760203"/>
                  <a:pt x="2242133" y="2756445"/>
                  <a:pt x="2220553" y="2753320"/>
                </a:cubicBezTo>
                <a:close/>
                <a:moveTo>
                  <a:pt x="1759000" y="2737135"/>
                </a:moveTo>
                <a:lnTo>
                  <a:pt x="1759000" y="2793615"/>
                </a:lnTo>
                <a:lnTo>
                  <a:pt x="1799742" y="2793615"/>
                </a:lnTo>
                <a:lnTo>
                  <a:pt x="1799742" y="2737135"/>
                </a:lnTo>
                <a:close/>
                <a:moveTo>
                  <a:pt x="943831" y="2722736"/>
                </a:moveTo>
                <a:lnTo>
                  <a:pt x="955775" y="2722736"/>
                </a:lnTo>
                <a:lnTo>
                  <a:pt x="955775" y="2746511"/>
                </a:lnTo>
                <a:lnTo>
                  <a:pt x="989149" y="2746511"/>
                </a:lnTo>
                <a:lnTo>
                  <a:pt x="989149" y="2757003"/>
                </a:lnTo>
                <a:lnTo>
                  <a:pt x="955775" y="2757003"/>
                </a:lnTo>
                <a:lnTo>
                  <a:pt x="955775" y="2810246"/>
                </a:lnTo>
                <a:cubicBezTo>
                  <a:pt x="956444" y="2825948"/>
                  <a:pt x="947440" y="2833947"/>
                  <a:pt x="928762" y="2834245"/>
                </a:cubicBezTo>
                <a:cubicBezTo>
                  <a:pt x="925265" y="2834319"/>
                  <a:pt x="921619" y="2834394"/>
                  <a:pt x="917823" y="2834468"/>
                </a:cubicBezTo>
                <a:cubicBezTo>
                  <a:pt x="915963" y="2834468"/>
                  <a:pt x="913880" y="2834468"/>
                  <a:pt x="911573" y="2834468"/>
                </a:cubicBezTo>
                <a:cubicBezTo>
                  <a:pt x="909712" y="2834468"/>
                  <a:pt x="906699" y="2834468"/>
                  <a:pt x="902531" y="2834468"/>
                </a:cubicBezTo>
                <a:cubicBezTo>
                  <a:pt x="902085" y="2831789"/>
                  <a:pt x="901378" y="2828478"/>
                  <a:pt x="900411" y="2824534"/>
                </a:cubicBezTo>
                <a:cubicBezTo>
                  <a:pt x="900113" y="2823343"/>
                  <a:pt x="899890" y="2822413"/>
                  <a:pt x="899741" y="2821743"/>
                </a:cubicBezTo>
                <a:cubicBezTo>
                  <a:pt x="903089" y="2822041"/>
                  <a:pt x="906847" y="2822264"/>
                  <a:pt x="911015" y="2822413"/>
                </a:cubicBezTo>
                <a:cubicBezTo>
                  <a:pt x="913024" y="2822488"/>
                  <a:pt x="915219" y="2822562"/>
                  <a:pt x="917600" y="2822636"/>
                </a:cubicBezTo>
                <a:cubicBezTo>
                  <a:pt x="919684" y="2822636"/>
                  <a:pt x="922511" y="2822636"/>
                  <a:pt x="926083" y="2822636"/>
                </a:cubicBezTo>
                <a:cubicBezTo>
                  <a:pt x="938436" y="2823083"/>
                  <a:pt x="944352" y="2817911"/>
                  <a:pt x="943831" y="2807121"/>
                </a:cubicBezTo>
                <a:lnTo>
                  <a:pt x="943831" y="2757003"/>
                </a:lnTo>
                <a:lnTo>
                  <a:pt x="856097" y="2757003"/>
                </a:lnTo>
                <a:lnTo>
                  <a:pt x="856097" y="2746511"/>
                </a:lnTo>
                <a:lnTo>
                  <a:pt x="943831" y="2746511"/>
                </a:lnTo>
                <a:close/>
                <a:moveTo>
                  <a:pt x="1271216" y="2695946"/>
                </a:moveTo>
                <a:lnTo>
                  <a:pt x="1401478" y="2695946"/>
                </a:lnTo>
                <a:lnTo>
                  <a:pt x="1401478" y="2709006"/>
                </a:lnTo>
                <a:lnTo>
                  <a:pt x="1346672" y="2742604"/>
                </a:lnTo>
                <a:lnTo>
                  <a:pt x="1346672" y="2753543"/>
                </a:lnTo>
                <a:lnTo>
                  <a:pt x="1446126" y="2753543"/>
                </a:lnTo>
                <a:lnTo>
                  <a:pt x="1446126" y="2764817"/>
                </a:lnTo>
                <a:lnTo>
                  <a:pt x="1346672" y="2764817"/>
                </a:lnTo>
                <a:lnTo>
                  <a:pt x="1346672" y="2805447"/>
                </a:lnTo>
                <a:cubicBezTo>
                  <a:pt x="1347713" y="2823529"/>
                  <a:pt x="1338709" y="2832831"/>
                  <a:pt x="1319659" y="2833352"/>
                </a:cubicBezTo>
                <a:cubicBezTo>
                  <a:pt x="1306488" y="2833650"/>
                  <a:pt x="1296814" y="2833799"/>
                  <a:pt x="1290638" y="2833799"/>
                </a:cubicBezTo>
                <a:cubicBezTo>
                  <a:pt x="1290340" y="2830003"/>
                  <a:pt x="1289596" y="2825687"/>
                  <a:pt x="1288405" y="2820850"/>
                </a:cubicBezTo>
                <a:cubicBezTo>
                  <a:pt x="1291977" y="2821074"/>
                  <a:pt x="1295921" y="2821260"/>
                  <a:pt x="1300237" y="2821409"/>
                </a:cubicBezTo>
                <a:cubicBezTo>
                  <a:pt x="1302395" y="2821409"/>
                  <a:pt x="1304739" y="2821446"/>
                  <a:pt x="1307269" y="2821520"/>
                </a:cubicBezTo>
                <a:cubicBezTo>
                  <a:pt x="1309427" y="2821520"/>
                  <a:pt x="1312478" y="2821520"/>
                  <a:pt x="1316422" y="2821520"/>
                </a:cubicBezTo>
                <a:cubicBezTo>
                  <a:pt x="1323120" y="2821595"/>
                  <a:pt x="1327771" y="2820255"/>
                  <a:pt x="1330375" y="2817502"/>
                </a:cubicBezTo>
                <a:cubicBezTo>
                  <a:pt x="1333054" y="2814972"/>
                  <a:pt x="1334356" y="2810358"/>
                  <a:pt x="1334282" y="2803661"/>
                </a:cubicBezTo>
                <a:lnTo>
                  <a:pt x="1334282" y="2764817"/>
                </a:lnTo>
                <a:lnTo>
                  <a:pt x="1230474" y="2764817"/>
                </a:lnTo>
                <a:lnTo>
                  <a:pt x="1230474" y="2753543"/>
                </a:lnTo>
                <a:lnTo>
                  <a:pt x="1334282" y="2753543"/>
                </a:lnTo>
                <a:lnTo>
                  <a:pt x="1334282" y="2737358"/>
                </a:lnTo>
                <a:lnTo>
                  <a:pt x="1385293" y="2706997"/>
                </a:lnTo>
                <a:lnTo>
                  <a:pt x="1271216" y="2706997"/>
                </a:lnTo>
                <a:close/>
                <a:moveTo>
                  <a:pt x="3209069" y="2691147"/>
                </a:moveTo>
                <a:lnTo>
                  <a:pt x="3209069" y="2727982"/>
                </a:lnTo>
                <a:lnTo>
                  <a:pt x="3249253" y="2727982"/>
                </a:lnTo>
                <a:lnTo>
                  <a:pt x="3249253" y="2691147"/>
                </a:lnTo>
                <a:close/>
                <a:moveTo>
                  <a:pt x="3156943" y="2691147"/>
                </a:moveTo>
                <a:lnTo>
                  <a:pt x="3156943" y="2727982"/>
                </a:lnTo>
                <a:lnTo>
                  <a:pt x="3197126" y="2727982"/>
                </a:lnTo>
                <a:lnTo>
                  <a:pt x="3197126" y="2691147"/>
                </a:lnTo>
                <a:close/>
                <a:moveTo>
                  <a:pt x="2574280" y="2689807"/>
                </a:moveTo>
                <a:lnTo>
                  <a:pt x="2583657" y="2697844"/>
                </a:lnTo>
                <a:cubicBezTo>
                  <a:pt x="2563416" y="2720466"/>
                  <a:pt x="2538710" y="2739888"/>
                  <a:pt x="2509540" y="2756110"/>
                </a:cubicBezTo>
                <a:cubicBezTo>
                  <a:pt x="2506266" y="2751720"/>
                  <a:pt x="2503438" y="2748371"/>
                  <a:pt x="2501057" y="2746064"/>
                </a:cubicBezTo>
                <a:cubicBezTo>
                  <a:pt x="2531120" y="2730512"/>
                  <a:pt x="2555528" y="2711759"/>
                  <a:pt x="2574280" y="2689807"/>
                </a:cubicBezTo>
                <a:close/>
                <a:moveTo>
                  <a:pt x="2867286" y="2678868"/>
                </a:moveTo>
                <a:cubicBezTo>
                  <a:pt x="2866542" y="2681399"/>
                  <a:pt x="2865239" y="2685156"/>
                  <a:pt x="2863379" y="2690142"/>
                </a:cubicBezTo>
                <a:cubicBezTo>
                  <a:pt x="2862784" y="2691854"/>
                  <a:pt x="2862337" y="2693119"/>
                  <a:pt x="2862040" y="2693937"/>
                </a:cubicBezTo>
                <a:cubicBezTo>
                  <a:pt x="2868439" y="2723777"/>
                  <a:pt x="2877741" y="2748074"/>
                  <a:pt x="2889945" y="2766826"/>
                </a:cubicBezTo>
                <a:cubicBezTo>
                  <a:pt x="2905869" y="2742567"/>
                  <a:pt x="2915767" y="2713248"/>
                  <a:pt x="2919636" y="2678868"/>
                </a:cubicBezTo>
                <a:close/>
                <a:moveTo>
                  <a:pt x="2219883" y="2677864"/>
                </a:moveTo>
                <a:lnTo>
                  <a:pt x="2219214" y="2678645"/>
                </a:lnTo>
                <a:cubicBezTo>
                  <a:pt x="2229706" y="2690700"/>
                  <a:pt x="2242282" y="2700746"/>
                  <a:pt x="2256942" y="2708783"/>
                </a:cubicBezTo>
                <a:cubicBezTo>
                  <a:pt x="2272197" y="2700076"/>
                  <a:pt x="2285293" y="2689770"/>
                  <a:pt x="2296232" y="2677864"/>
                </a:cubicBezTo>
                <a:close/>
                <a:moveTo>
                  <a:pt x="1845283" y="2674738"/>
                </a:moveTo>
                <a:cubicBezTo>
                  <a:pt x="1844985" y="2675557"/>
                  <a:pt x="1844502" y="2676859"/>
                  <a:pt x="1843832" y="2678645"/>
                </a:cubicBezTo>
                <a:cubicBezTo>
                  <a:pt x="1842865" y="2681175"/>
                  <a:pt x="1842121" y="2683073"/>
                  <a:pt x="1841600" y="2684338"/>
                </a:cubicBezTo>
                <a:cubicBezTo>
                  <a:pt x="1845171" y="2721173"/>
                  <a:pt x="1851273" y="2748743"/>
                  <a:pt x="1859905" y="2767049"/>
                </a:cubicBezTo>
                <a:cubicBezTo>
                  <a:pt x="1870026" y="2746883"/>
                  <a:pt x="1876425" y="2716113"/>
                  <a:pt x="1879104" y="2674738"/>
                </a:cubicBezTo>
                <a:close/>
                <a:moveTo>
                  <a:pt x="1238064" y="2655093"/>
                </a:moveTo>
                <a:lnTo>
                  <a:pt x="1437643" y="2655093"/>
                </a:lnTo>
                <a:lnTo>
                  <a:pt x="1437643" y="2695277"/>
                </a:lnTo>
                <a:lnTo>
                  <a:pt x="1425476" y="2695277"/>
                </a:lnTo>
                <a:lnTo>
                  <a:pt x="1425476" y="2666255"/>
                </a:lnTo>
                <a:lnTo>
                  <a:pt x="1250231" y="2666255"/>
                </a:lnTo>
                <a:lnTo>
                  <a:pt x="1250231" y="2695277"/>
                </a:lnTo>
                <a:lnTo>
                  <a:pt x="1238064" y="2695277"/>
                </a:lnTo>
                <a:close/>
                <a:moveTo>
                  <a:pt x="2229036" y="2649289"/>
                </a:moveTo>
                <a:lnTo>
                  <a:pt x="2239306" y="2654200"/>
                </a:lnTo>
                <a:cubicBezTo>
                  <a:pt x="2236775" y="2657921"/>
                  <a:pt x="2233204" y="2662460"/>
                  <a:pt x="2228590" y="2667818"/>
                </a:cubicBezTo>
                <a:lnTo>
                  <a:pt x="2309515" y="2667818"/>
                </a:lnTo>
                <a:lnTo>
                  <a:pt x="2309515" y="2678199"/>
                </a:lnTo>
                <a:cubicBezTo>
                  <a:pt x="2297460" y="2692486"/>
                  <a:pt x="2283582" y="2704430"/>
                  <a:pt x="2267881" y="2714029"/>
                </a:cubicBezTo>
                <a:cubicBezTo>
                  <a:pt x="2284847" y="2721619"/>
                  <a:pt x="2304529" y="2727014"/>
                  <a:pt x="2326928" y="2730214"/>
                </a:cubicBezTo>
                <a:cubicBezTo>
                  <a:pt x="2324919" y="2733860"/>
                  <a:pt x="2323245" y="2737544"/>
                  <a:pt x="2321905" y="2741265"/>
                </a:cubicBezTo>
                <a:cubicBezTo>
                  <a:pt x="2294967" y="2735386"/>
                  <a:pt x="2273313" y="2728354"/>
                  <a:pt x="2256942" y="2720168"/>
                </a:cubicBezTo>
                <a:cubicBezTo>
                  <a:pt x="2237743" y="2730586"/>
                  <a:pt x="2212889" y="2738921"/>
                  <a:pt x="2182379" y="2745171"/>
                </a:cubicBezTo>
                <a:cubicBezTo>
                  <a:pt x="2182230" y="2744799"/>
                  <a:pt x="2181969" y="2744204"/>
                  <a:pt x="2181597" y="2743385"/>
                </a:cubicBezTo>
                <a:cubicBezTo>
                  <a:pt x="2180035" y="2739739"/>
                  <a:pt x="2178546" y="2736725"/>
                  <a:pt x="2177133" y="2734344"/>
                </a:cubicBezTo>
                <a:cubicBezTo>
                  <a:pt x="2202657" y="2730623"/>
                  <a:pt x="2225613" y="2723926"/>
                  <a:pt x="2246003" y="2714252"/>
                </a:cubicBezTo>
                <a:cubicBezTo>
                  <a:pt x="2233873" y="2706960"/>
                  <a:pt x="2222600" y="2697584"/>
                  <a:pt x="2212182" y="2686124"/>
                </a:cubicBezTo>
                <a:cubicBezTo>
                  <a:pt x="2205112" y="2693268"/>
                  <a:pt x="2197410" y="2700225"/>
                  <a:pt x="2189076" y="2706997"/>
                </a:cubicBezTo>
                <a:cubicBezTo>
                  <a:pt x="2186174" y="2703574"/>
                  <a:pt x="2183644" y="2700895"/>
                  <a:pt x="2181486" y="2698960"/>
                </a:cubicBezTo>
                <a:cubicBezTo>
                  <a:pt x="2200015" y="2684970"/>
                  <a:pt x="2215865" y="2668413"/>
                  <a:pt x="2229036" y="2649289"/>
                </a:cubicBezTo>
                <a:close/>
                <a:moveTo>
                  <a:pt x="2417453" y="2648619"/>
                </a:moveTo>
                <a:lnTo>
                  <a:pt x="2417453" y="2717489"/>
                </a:lnTo>
                <a:lnTo>
                  <a:pt x="2459199" y="2717489"/>
                </a:lnTo>
                <a:lnTo>
                  <a:pt x="2459199" y="2648619"/>
                </a:lnTo>
                <a:close/>
                <a:moveTo>
                  <a:pt x="688331" y="2645047"/>
                </a:moveTo>
                <a:lnTo>
                  <a:pt x="688331" y="2716596"/>
                </a:lnTo>
                <a:lnTo>
                  <a:pt x="730077" y="2716596"/>
                </a:lnTo>
                <a:lnTo>
                  <a:pt x="730077" y="2645047"/>
                </a:lnTo>
                <a:close/>
                <a:moveTo>
                  <a:pt x="634529" y="2645047"/>
                </a:moveTo>
                <a:lnTo>
                  <a:pt x="634529" y="2716596"/>
                </a:lnTo>
                <a:lnTo>
                  <a:pt x="676610" y="2716596"/>
                </a:lnTo>
                <a:lnTo>
                  <a:pt x="676610" y="2645047"/>
                </a:lnTo>
                <a:close/>
                <a:moveTo>
                  <a:pt x="3209069" y="2644043"/>
                </a:moveTo>
                <a:lnTo>
                  <a:pt x="3209069" y="2680878"/>
                </a:lnTo>
                <a:lnTo>
                  <a:pt x="3249253" y="2680878"/>
                </a:lnTo>
                <a:lnTo>
                  <a:pt x="3249253" y="2644043"/>
                </a:lnTo>
                <a:close/>
                <a:moveTo>
                  <a:pt x="3156943" y="2644043"/>
                </a:moveTo>
                <a:lnTo>
                  <a:pt x="3156943" y="2680878"/>
                </a:lnTo>
                <a:lnTo>
                  <a:pt x="3197126" y="2680878"/>
                </a:lnTo>
                <a:lnTo>
                  <a:pt x="3197126" y="2644043"/>
                </a:lnTo>
                <a:close/>
                <a:moveTo>
                  <a:pt x="3059497" y="2641587"/>
                </a:moveTo>
                <a:lnTo>
                  <a:pt x="3131381" y="2641587"/>
                </a:lnTo>
                <a:lnTo>
                  <a:pt x="3131381" y="2652303"/>
                </a:lnTo>
                <a:lnTo>
                  <a:pt x="3101578" y="2652303"/>
                </a:lnTo>
                <a:lnTo>
                  <a:pt x="3101578" y="2716596"/>
                </a:lnTo>
                <a:lnTo>
                  <a:pt x="3129707" y="2716596"/>
                </a:lnTo>
                <a:lnTo>
                  <a:pt x="3129707" y="2727089"/>
                </a:lnTo>
                <a:lnTo>
                  <a:pt x="3101578" y="2727089"/>
                </a:lnTo>
                <a:lnTo>
                  <a:pt x="3101578" y="2794061"/>
                </a:lnTo>
                <a:cubicBezTo>
                  <a:pt x="3110955" y="2791903"/>
                  <a:pt x="3120889" y="2789522"/>
                  <a:pt x="3131381" y="2786918"/>
                </a:cubicBezTo>
                <a:cubicBezTo>
                  <a:pt x="3131381" y="2791755"/>
                  <a:pt x="3131605" y="2795885"/>
                  <a:pt x="3132051" y="2799308"/>
                </a:cubicBezTo>
                <a:cubicBezTo>
                  <a:pt x="3107271" y="2804293"/>
                  <a:pt x="3083496" y="2809688"/>
                  <a:pt x="3060725" y="2815493"/>
                </a:cubicBezTo>
                <a:lnTo>
                  <a:pt x="3057935" y="2803214"/>
                </a:lnTo>
                <a:cubicBezTo>
                  <a:pt x="3070064" y="2800907"/>
                  <a:pt x="3080743" y="2798675"/>
                  <a:pt x="3089970" y="2796517"/>
                </a:cubicBezTo>
                <a:lnTo>
                  <a:pt x="3089970" y="2727089"/>
                </a:lnTo>
                <a:lnTo>
                  <a:pt x="3061618" y="2727089"/>
                </a:lnTo>
                <a:lnTo>
                  <a:pt x="3061618" y="2716596"/>
                </a:lnTo>
                <a:lnTo>
                  <a:pt x="3089970" y="2716596"/>
                </a:lnTo>
                <a:lnTo>
                  <a:pt x="3089970" y="2652303"/>
                </a:lnTo>
                <a:lnTo>
                  <a:pt x="3059497" y="2652303"/>
                </a:lnTo>
                <a:close/>
                <a:moveTo>
                  <a:pt x="2167533" y="2641364"/>
                </a:moveTo>
                <a:lnTo>
                  <a:pt x="2167533" y="2814376"/>
                </a:lnTo>
                <a:lnTo>
                  <a:pt x="2336081" y="2814376"/>
                </a:lnTo>
                <a:lnTo>
                  <a:pt x="2336081" y="2641364"/>
                </a:lnTo>
                <a:close/>
                <a:moveTo>
                  <a:pt x="1923864" y="2639020"/>
                </a:moveTo>
                <a:lnTo>
                  <a:pt x="2117750" y="2639020"/>
                </a:lnTo>
                <a:lnTo>
                  <a:pt x="2117750" y="2654423"/>
                </a:lnTo>
                <a:lnTo>
                  <a:pt x="2034927" y="2709899"/>
                </a:lnTo>
                <a:lnTo>
                  <a:pt x="2034927" y="2794285"/>
                </a:lnTo>
                <a:cubicBezTo>
                  <a:pt x="2035895" y="2819362"/>
                  <a:pt x="2024100" y="2831641"/>
                  <a:pt x="1999543" y="2831120"/>
                </a:cubicBezTo>
                <a:cubicBezTo>
                  <a:pt x="1993888" y="2831194"/>
                  <a:pt x="1988642" y="2831268"/>
                  <a:pt x="1983805" y="2831343"/>
                </a:cubicBezTo>
                <a:cubicBezTo>
                  <a:pt x="1981424" y="2831343"/>
                  <a:pt x="1978856" y="2831343"/>
                  <a:pt x="1976103" y="2831343"/>
                </a:cubicBezTo>
                <a:cubicBezTo>
                  <a:pt x="1973722" y="2831343"/>
                  <a:pt x="1970038" y="2831343"/>
                  <a:pt x="1965053" y="2831343"/>
                </a:cubicBezTo>
                <a:cubicBezTo>
                  <a:pt x="1964457" y="2826357"/>
                  <a:pt x="1963601" y="2821334"/>
                  <a:pt x="1962485" y="2816274"/>
                </a:cubicBezTo>
                <a:cubicBezTo>
                  <a:pt x="1972903" y="2816869"/>
                  <a:pt x="1984549" y="2817167"/>
                  <a:pt x="1997423" y="2817167"/>
                </a:cubicBezTo>
                <a:cubicBezTo>
                  <a:pt x="2006650" y="2817241"/>
                  <a:pt x="2012975" y="2815567"/>
                  <a:pt x="2016398" y="2812144"/>
                </a:cubicBezTo>
                <a:cubicBezTo>
                  <a:pt x="2020044" y="2808944"/>
                  <a:pt x="2021830" y="2802991"/>
                  <a:pt x="2021756" y="2794285"/>
                </a:cubicBezTo>
                <a:lnTo>
                  <a:pt x="2021756" y="2703090"/>
                </a:lnTo>
                <a:lnTo>
                  <a:pt x="2100114" y="2651410"/>
                </a:lnTo>
                <a:lnTo>
                  <a:pt x="1923864" y="2651410"/>
                </a:lnTo>
                <a:close/>
                <a:moveTo>
                  <a:pt x="1006004" y="2639020"/>
                </a:moveTo>
                <a:lnTo>
                  <a:pt x="1081906" y="2639020"/>
                </a:lnTo>
                <a:lnTo>
                  <a:pt x="1081906" y="2649847"/>
                </a:lnTo>
                <a:lnTo>
                  <a:pt x="1046076" y="2649847"/>
                </a:lnTo>
                <a:cubicBezTo>
                  <a:pt x="1043992" y="2663018"/>
                  <a:pt x="1041537" y="2675334"/>
                  <a:pt x="1038709" y="2686794"/>
                </a:cubicBezTo>
                <a:lnTo>
                  <a:pt x="1075767" y="2686794"/>
                </a:lnTo>
                <a:lnTo>
                  <a:pt x="1075767" y="2698737"/>
                </a:lnTo>
                <a:cubicBezTo>
                  <a:pt x="1070707" y="2756482"/>
                  <a:pt x="1048904" y="2801652"/>
                  <a:pt x="1010357" y="2834245"/>
                </a:cubicBezTo>
                <a:cubicBezTo>
                  <a:pt x="1008274" y="2831715"/>
                  <a:pt x="1005297" y="2828664"/>
                  <a:pt x="1001428" y="2825092"/>
                </a:cubicBezTo>
                <a:cubicBezTo>
                  <a:pt x="1039825" y="2793168"/>
                  <a:pt x="1060884" y="2750418"/>
                  <a:pt x="1064605" y="2696839"/>
                </a:cubicBezTo>
                <a:lnTo>
                  <a:pt x="1036030" y="2696839"/>
                </a:lnTo>
                <a:cubicBezTo>
                  <a:pt x="1033128" y="2707183"/>
                  <a:pt x="1029593" y="2717341"/>
                  <a:pt x="1025426" y="2727312"/>
                </a:cubicBezTo>
                <a:cubicBezTo>
                  <a:pt x="1029445" y="2730065"/>
                  <a:pt x="1036291" y="2734977"/>
                  <a:pt x="1045964" y="2742046"/>
                </a:cubicBezTo>
                <a:cubicBezTo>
                  <a:pt x="1047304" y="2742939"/>
                  <a:pt x="1048309" y="2743646"/>
                  <a:pt x="1048978" y="2744167"/>
                </a:cubicBezTo>
                <a:lnTo>
                  <a:pt x="1041946" y="2753766"/>
                </a:lnTo>
                <a:cubicBezTo>
                  <a:pt x="1036067" y="2748780"/>
                  <a:pt x="1029221" y="2743237"/>
                  <a:pt x="1021408" y="2737135"/>
                </a:cubicBezTo>
                <a:cubicBezTo>
                  <a:pt x="1018357" y="2743683"/>
                  <a:pt x="1013929" y="2751906"/>
                  <a:pt x="1008125" y="2761803"/>
                </a:cubicBezTo>
                <a:cubicBezTo>
                  <a:pt x="1005744" y="2758008"/>
                  <a:pt x="1003214" y="2754436"/>
                  <a:pt x="1000535" y="2751087"/>
                </a:cubicBezTo>
                <a:cubicBezTo>
                  <a:pt x="1017948" y="2721991"/>
                  <a:pt x="1029221" y="2688245"/>
                  <a:pt x="1034356" y="2649847"/>
                </a:cubicBezTo>
                <a:lnTo>
                  <a:pt x="1006004" y="2649847"/>
                </a:lnTo>
                <a:close/>
                <a:moveTo>
                  <a:pt x="2381511" y="2637680"/>
                </a:moveTo>
                <a:lnTo>
                  <a:pt x="2498825" y="2637680"/>
                </a:lnTo>
                <a:lnTo>
                  <a:pt x="2498825" y="2648619"/>
                </a:lnTo>
                <a:lnTo>
                  <a:pt x="2471366" y="2648619"/>
                </a:lnTo>
                <a:lnTo>
                  <a:pt x="2471366" y="2717489"/>
                </a:lnTo>
                <a:lnTo>
                  <a:pt x="2505857" y="2717489"/>
                </a:lnTo>
                <a:lnTo>
                  <a:pt x="2505857" y="2728428"/>
                </a:lnTo>
                <a:lnTo>
                  <a:pt x="2471366" y="2728428"/>
                </a:lnTo>
                <a:lnTo>
                  <a:pt x="2471366" y="2835696"/>
                </a:lnTo>
                <a:lnTo>
                  <a:pt x="2459199" y="2835696"/>
                </a:lnTo>
                <a:lnTo>
                  <a:pt x="2459199" y="2728428"/>
                </a:lnTo>
                <a:lnTo>
                  <a:pt x="2417453" y="2728428"/>
                </a:lnTo>
                <a:cubicBezTo>
                  <a:pt x="2417527" y="2730586"/>
                  <a:pt x="2417564" y="2733377"/>
                  <a:pt x="2417564" y="2736800"/>
                </a:cubicBezTo>
                <a:cubicBezTo>
                  <a:pt x="2417564" y="2780258"/>
                  <a:pt x="2405323" y="2813297"/>
                  <a:pt x="2380841" y="2835919"/>
                </a:cubicBezTo>
                <a:cubicBezTo>
                  <a:pt x="2376079" y="2831231"/>
                  <a:pt x="2372804" y="2828180"/>
                  <a:pt x="2371018" y="2826766"/>
                </a:cubicBezTo>
                <a:cubicBezTo>
                  <a:pt x="2384934" y="2812181"/>
                  <a:pt x="2393975" y="2798526"/>
                  <a:pt x="2398142" y="2785801"/>
                </a:cubicBezTo>
                <a:cubicBezTo>
                  <a:pt x="2402756" y="2773300"/>
                  <a:pt x="2405137" y="2754175"/>
                  <a:pt x="2405286" y="2728428"/>
                </a:cubicBezTo>
                <a:lnTo>
                  <a:pt x="2375148" y="2728428"/>
                </a:lnTo>
                <a:lnTo>
                  <a:pt x="2375148" y="2717489"/>
                </a:lnTo>
                <a:lnTo>
                  <a:pt x="2405286" y="2717489"/>
                </a:lnTo>
                <a:lnTo>
                  <a:pt x="2405286" y="2648619"/>
                </a:lnTo>
                <a:lnTo>
                  <a:pt x="2381511" y="2648619"/>
                </a:lnTo>
                <a:close/>
                <a:moveTo>
                  <a:pt x="477255" y="2634666"/>
                </a:moveTo>
                <a:cubicBezTo>
                  <a:pt x="490575" y="2645754"/>
                  <a:pt x="502853" y="2656358"/>
                  <a:pt x="514090" y="2666478"/>
                </a:cubicBezTo>
                <a:lnTo>
                  <a:pt x="504491" y="2675185"/>
                </a:lnTo>
                <a:cubicBezTo>
                  <a:pt x="494742" y="2665437"/>
                  <a:pt x="482687" y="2654609"/>
                  <a:pt x="468325" y="2642703"/>
                </a:cubicBezTo>
                <a:close/>
                <a:moveTo>
                  <a:pt x="622474" y="2633774"/>
                </a:moveTo>
                <a:lnTo>
                  <a:pt x="742020" y="2633774"/>
                </a:lnTo>
                <a:lnTo>
                  <a:pt x="742020" y="2727758"/>
                </a:lnTo>
                <a:lnTo>
                  <a:pt x="634529" y="2727758"/>
                </a:lnTo>
                <a:lnTo>
                  <a:pt x="634529" y="2799084"/>
                </a:lnTo>
                <a:cubicBezTo>
                  <a:pt x="634529" y="2806005"/>
                  <a:pt x="636203" y="2810842"/>
                  <a:pt x="639552" y="2813595"/>
                </a:cubicBezTo>
                <a:cubicBezTo>
                  <a:pt x="642677" y="2816348"/>
                  <a:pt x="648407" y="2817688"/>
                  <a:pt x="656742" y="2817613"/>
                </a:cubicBezTo>
                <a:lnTo>
                  <a:pt x="716124" y="2817613"/>
                </a:lnTo>
                <a:cubicBezTo>
                  <a:pt x="731453" y="2817688"/>
                  <a:pt x="740160" y="2811809"/>
                  <a:pt x="742243" y="2799977"/>
                </a:cubicBezTo>
                <a:cubicBezTo>
                  <a:pt x="744253" y="2789187"/>
                  <a:pt x="745778" y="2777467"/>
                  <a:pt x="746820" y="2764817"/>
                </a:cubicBezTo>
                <a:cubicBezTo>
                  <a:pt x="751210" y="2766379"/>
                  <a:pt x="755638" y="2767756"/>
                  <a:pt x="760103" y="2768947"/>
                </a:cubicBezTo>
                <a:cubicBezTo>
                  <a:pt x="758540" y="2783383"/>
                  <a:pt x="756866" y="2794657"/>
                  <a:pt x="755080" y="2802768"/>
                </a:cubicBezTo>
                <a:cubicBezTo>
                  <a:pt x="751062" y="2820404"/>
                  <a:pt x="738932" y="2829222"/>
                  <a:pt x="718691" y="2829222"/>
                </a:cubicBezTo>
                <a:lnTo>
                  <a:pt x="650379" y="2829222"/>
                </a:lnTo>
                <a:cubicBezTo>
                  <a:pt x="631255" y="2829817"/>
                  <a:pt x="621953" y="2820218"/>
                  <a:pt x="622474" y="2800424"/>
                </a:cubicBezTo>
                <a:close/>
                <a:moveTo>
                  <a:pt x="3145222" y="2633550"/>
                </a:moveTo>
                <a:lnTo>
                  <a:pt x="3260973" y="2633550"/>
                </a:lnTo>
                <a:lnTo>
                  <a:pt x="3260973" y="2738474"/>
                </a:lnTo>
                <a:lnTo>
                  <a:pt x="3209069" y="2738474"/>
                </a:lnTo>
                <a:lnTo>
                  <a:pt x="3209069" y="2769840"/>
                </a:lnTo>
                <a:lnTo>
                  <a:pt x="3265773" y="2769840"/>
                </a:lnTo>
                <a:lnTo>
                  <a:pt x="3265773" y="2780332"/>
                </a:lnTo>
                <a:lnTo>
                  <a:pt x="3209069" y="2780332"/>
                </a:lnTo>
                <a:lnTo>
                  <a:pt x="3209069" y="2817390"/>
                </a:lnTo>
                <a:lnTo>
                  <a:pt x="3275149" y="2817390"/>
                </a:lnTo>
                <a:lnTo>
                  <a:pt x="3275149" y="2828106"/>
                </a:lnTo>
                <a:lnTo>
                  <a:pt x="3127475" y="2828106"/>
                </a:lnTo>
                <a:lnTo>
                  <a:pt x="3127475" y="2817390"/>
                </a:lnTo>
                <a:lnTo>
                  <a:pt x="3197126" y="2817390"/>
                </a:lnTo>
                <a:lnTo>
                  <a:pt x="3197126" y="2780332"/>
                </a:lnTo>
                <a:lnTo>
                  <a:pt x="3140423" y="2780332"/>
                </a:lnTo>
                <a:lnTo>
                  <a:pt x="3140423" y="2769840"/>
                </a:lnTo>
                <a:lnTo>
                  <a:pt x="3197126" y="2769840"/>
                </a:lnTo>
                <a:lnTo>
                  <a:pt x="3197126" y="2738474"/>
                </a:lnTo>
                <a:lnTo>
                  <a:pt x="3145222" y="2738474"/>
                </a:lnTo>
                <a:close/>
                <a:moveTo>
                  <a:pt x="54546" y="2632211"/>
                </a:moveTo>
                <a:lnTo>
                  <a:pt x="58341" y="2632211"/>
                </a:lnTo>
                <a:lnTo>
                  <a:pt x="58341" y="2808907"/>
                </a:lnTo>
                <a:lnTo>
                  <a:pt x="47291" y="2808907"/>
                </a:lnTo>
                <a:lnTo>
                  <a:pt x="47291" y="2649624"/>
                </a:lnTo>
                <a:cubicBezTo>
                  <a:pt x="41709" y="2654982"/>
                  <a:pt x="35366" y="2659577"/>
                  <a:pt x="28259" y="2663409"/>
                </a:cubicBezTo>
                <a:cubicBezTo>
                  <a:pt x="21153" y="2667241"/>
                  <a:pt x="13395" y="2670646"/>
                  <a:pt x="4986" y="2673622"/>
                </a:cubicBezTo>
                <a:lnTo>
                  <a:pt x="4986" y="2663576"/>
                </a:lnTo>
                <a:cubicBezTo>
                  <a:pt x="10046" y="2661865"/>
                  <a:pt x="14734" y="2659949"/>
                  <a:pt x="19050" y="2657828"/>
                </a:cubicBezTo>
                <a:cubicBezTo>
                  <a:pt x="23366" y="2655707"/>
                  <a:pt x="27515" y="2653344"/>
                  <a:pt x="31496" y="2650740"/>
                </a:cubicBezTo>
                <a:cubicBezTo>
                  <a:pt x="35477" y="2648135"/>
                  <a:pt x="39347" y="2645289"/>
                  <a:pt x="43105" y="2642201"/>
                </a:cubicBezTo>
                <a:cubicBezTo>
                  <a:pt x="46863" y="2639113"/>
                  <a:pt x="50676" y="2635783"/>
                  <a:pt x="54546" y="2632211"/>
                </a:cubicBezTo>
                <a:close/>
                <a:moveTo>
                  <a:pt x="2155925" y="2630425"/>
                </a:moveTo>
                <a:lnTo>
                  <a:pt x="2347690" y="2630425"/>
                </a:lnTo>
                <a:lnTo>
                  <a:pt x="2347690" y="2836366"/>
                </a:lnTo>
                <a:lnTo>
                  <a:pt x="2336081" y="2836366"/>
                </a:lnTo>
                <a:lnTo>
                  <a:pt x="2336081" y="2825427"/>
                </a:lnTo>
                <a:lnTo>
                  <a:pt x="2167533" y="2825427"/>
                </a:lnTo>
                <a:lnTo>
                  <a:pt x="2167533" y="2836366"/>
                </a:lnTo>
                <a:lnTo>
                  <a:pt x="2155925" y="2836366"/>
                </a:lnTo>
                <a:close/>
                <a:moveTo>
                  <a:pt x="2717379" y="2625848"/>
                </a:moveTo>
                <a:lnTo>
                  <a:pt x="2729880" y="2625848"/>
                </a:lnTo>
                <a:lnTo>
                  <a:pt x="2729880" y="2718606"/>
                </a:lnTo>
                <a:cubicBezTo>
                  <a:pt x="2754586" y="2699928"/>
                  <a:pt x="2776389" y="2677901"/>
                  <a:pt x="2795290" y="2652526"/>
                </a:cubicBezTo>
                <a:lnTo>
                  <a:pt x="2806452" y="2659446"/>
                </a:lnTo>
                <a:cubicBezTo>
                  <a:pt x="2784054" y="2687873"/>
                  <a:pt x="2758530" y="2712615"/>
                  <a:pt x="2729880" y="2733674"/>
                </a:cubicBezTo>
                <a:lnTo>
                  <a:pt x="2729880" y="2795847"/>
                </a:lnTo>
                <a:cubicBezTo>
                  <a:pt x="2729806" y="2803661"/>
                  <a:pt x="2731406" y="2808981"/>
                  <a:pt x="2734680" y="2811809"/>
                </a:cubicBezTo>
                <a:cubicBezTo>
                  <a:pt x="2737731" y="2814860"/>
                  <a:pt x="2743386" y="2816348"/>
                  <a:pt x="2751646" y="2816274"/>
                </a:cubicBezTo>
                <a:lnTo>
                  <a:pt x="2776538" y="2816274"/>
                </a:lnTo>
                <a:cubicBezTo>
                  <a:pt x="2790379" y="2816572"/>
                  <a:pt x="2798304" y="2811512"/>
                  <a:pt x="2800313" y="2801094"/>
                </a:cubicBezTo>
                <a:cubicBezTo>
                  <a:pt x="2802099" y="2793131"/>
                  <a:pt x="2803848" y="2780034"/>
                  <a:pt x="2805559" y="2761803"/>
                </a:cubicBezTo>
                <a:cubicBezTo>
                  <a:pt x="2810694" y="2763738"/>
                  <a:pt x="2814749" y="2765114"/>
                  <a:pt x="2817726" y="2765933"/>
                </a:cubicBezTo>
                <a:cubicBezTo>
                  <a:pt x="2816089" y="2781560"/>
                  <a:pt x="2814340" y="2794433"/>
                  <a:pt x="2812480" y="2804554"/>
                </a:cubicBezTo>
                <a:cubicBezTo>
                  <a:pt x="2809652" y="2820850"/>
                  <a:pt x="2797895" y="2828850"/>
                  <a:pt x="2777208" y="2828552"/>
                </a:cubicBezTo>
                <a:lnTo>
                  <a:pt x="2748186" y="2828552"/>
                </a:lnTo>
                <a:cubicBezTo>
                  <a:pt x="2726978" y="2829222"/>
                  <a:pt x="2716709" y="2818730"/>
                  <a:pt x="2717379" y="2797075"/>
                </a:cubicBezTo>
                <a:lnTo>
                  <a:pt x="2717379" y="2742604"/>
                </a:lnTo>
                <a:cubicBezTo>
                  <a:pt x="2702273" y="2752724"/>
                  <a:pt x="2686720" y="2761877"/>
                  <a:pt x="2670721" y="2770063"/>
                </a:cubicBezTo>
                <a:cubicBezTo>
                  <a:pt x="2668935" y="2766937"/>
                  <a:pt x="2666256" y="2763105"/>
                  <a:pt x="2662684" y="2758566"/>
                </a:cubicBezTo>
                <a:cubicBezTo>
                  <a:pt x="2682627" y="2749041"/>
                  <a:pt x="2700859" y="2738697"/>
                  <a:pt x="2717379" y="2727535"/>
                </a:cubicBezTo>
                <a:close/>
                <a:moveTo>
                  <a:pt x="2569927" y="2625067"/>
                </a:moveTo>
                <a:lnTo>
                  <a:pt x="2579303" y="2633104"/>
                </a:lnTo>
                <a:cubicBezTo>
                  <a:pt x="2560030" y="2654312"/>
                  <a:pt x="2536032" y="2672990"/>
                  <a:pt x="2507308" y="2689138"/>
                </a:cubicBezTo>
                <a:cubicBezTo>
                  <a:pt x="2505150" y="2685491"/>
                  <a:pt x="2502471" y="2682068"/>
                  <a:pt x="2499271" y="2678868"/>
                </a:cubicBezTo>
                <a:cubicBezTo>
                  <a:pt x="2528441" y="2663837"/>
                  <a:pt x="2551993" y="2645903"/>
                  <a:pt x="2569927" y="2625067"/>
                </a:cubicBezTo>
                <a:close/>
                <a:moveTo>
                  <a:pt x="2663801" y="2623951"/>
                </a:moveTo>
                <a:lnTo>
                  <a:pt x="2676414" y="2627858"/>
                </a:lnTo>
                <a:cubicBezTo>
                  <a:pt x="2668451" y="2646387"/>
                  <a:pt x="2659373" y="2665139"/>
                  <a:pt x="2649178" y="2684115"/>
                </a:cubicBezTo>
                <a:lnTo>
                  <a:pt x="2649178" y="2836143"/>
                </a:lnTo>
                <a:lnTo>
                  <a:pt x="2636900" y="2836143"/>
                </a:lnTo>
                <a:lnTo>
                  <a:pt x="2636900" y="2705323"/>
                </a:lnTo>
                <a:cubicBezTo>
                  <a:pt x="2628193" y="2719461"/>
                  <a:pt x="2618892" y="2732819"/>
                  <a:pt x="2608995" y="2745395"/>
                </a:cubicBezTo>
                <a:cubicBezTo>
                  <a:pt x="2606241" y="2740855"/>
                  <a:pt x="2603414" y="2736800"/>
                  <a:pt x="2600511" y="2733228"/>
                </a:cubicBezTo>
                <a:cubicBezTo>
                  <a:pt x="2626407" y="2703239"/>
                  <a:pt x="2647504" y="2666813"/>
                  <a:pt x="2663801" y="2623951"/>
                </a:cubicBezTo>
                <a:close/>
                <a:moveTo>
                  <a:pt x="1773622" y="2623281"/>
                </a:moveTo>
                <a:lnTo>
                  <a:pt x="1785119" y="2623281"/>
                </a:lnTo>
                <a:lnTo>
                  <a:pt x="1785119" y="2668823"/>
                </a:lnTo>
                <a:lnTo>
                  <a:pt x="1820726" y="2668823"/>
                </a:lnTo>
                <a:lnTo>
                  <a:pt x="1820726" y="2679315"/>
                </a:lnTo>
                <a:lnTo>
                  <a:pt x="1785119" y="2679315"/>
                </a:lnTo>
                <a:lnTo>
                  <a:pt x="1785119" y="2726642"/>
                </a:lnTo>
                <a:lnTo>
                  <a:pt x="1811127" y="2726642"/>
                </a:lnTo>
                <a:lnTo>
                  <a:pt x="1811127" y="2804107"/>
                </a:lnTo>
                <a:lnTo>
                  <a:pt x="1759000" y="2804107"/>
                </a:lnTo>
                <a:lnTo>
                  <a:pt x="1759000" y="2819176"/>
                </a:lnTo>
                <a:lnTo>
                  <a:pt x="1747615" y="2819176"/>
                </a:lnTo>
                <a:lnTo>
                  <a:pt x="1747615" y="2726642"/>
                </a:lnTo>
                <a:lnTo>
                  <a:pt x="1773622" y="2726642"/>
                </a:lnTo>
                <a:lnTo>
                  <a:pt x="1773622" y="2679315"/>
                </a:lnTo>
                <a:lnTo>
                  <a:pt x="1738238" y="2679315"/>
                </a:lnTo>
                <a:lnTo>
                  <a:pt x="1738238" y="2668823"/>
                </a:lnTo>
                <a:lnTo>
                  <a:pt x="1773622" y="2668823"/>
                </a:lnTo>
                <a:close/>
                <a:moveTo>
                  <a:pt x="2967187" y="2622835"/>
                </a:moveTo>
                <a:lnTo>
                  <a:pt x="2979577" y="2622835"/>
                </a:lnTo>
                <a:lnTo>
                  <a:pt x="2979577" y="2694161"/>
                </a:lnTo>
                <a:lnTo>
                  <a:pt x="2985939" y="2686570"/>
                </a:lnTo>
                <a:cubicBezTo>
                  <a:pt x="3003649" y="2698849"/>
                  <a:pt x="3022253" y="2712206"/>
                  <a:pt x="3041749" y="2726642"/>
                </a:cubicBezTo>
                <a:lnTo>
                  <a:pt x="3032820" y="2737358"/>
                </a:lnTo>
                <a:cubicBezTo>
                  <a:pt x="3012281" y="2721061"/>
                  <a:pt x="2994534" y="2707667"/>
                  <a:pt x="2979577" y="2697174"/>
                </a:cubicBezTo>
                <a:lnTo>
                  <a:pt x="2979577" y="2800647"/>
                </a:lnTo>
                <a:lnTo>
                  <a:pt x="2967187" y="2800647"/>
                </a:lnTo>
                <a:close/>
                <a:moveTo>
                  <a:pt x="2869853" y="2622835"/>
                </a:moveTo>
                <a:lnTo>
                  <a:pt x="2882355" y="2624621"/>
                </a:lnTo>
                <a:cubicBezTo>
                  <a:pt x="2879006" y="2639503"/>
                  <a:pt x="2875285" y="2653605"/>
                  <a:pt x="2871193" y="2666925"/>
                </a:cubicBezTo>
                <a:lnTo>
                  <a:pt x="2932026" y="2666925"/>
                </a:lnTo>
                <a:lnTo>
                  <a:pt x="2932026" y="2679985"/>
                </a:lnTo>
                <a:cubicBezTo>
                  <a:pt x="2926594" y="2719499"/>
                  <a:pt x="2915060" y="2752017"/>
                  <a:pt x="2897423" y="2777541"/>
                </a:cubicBezTo>
                <a:cubicBezTo>
                  <a:pt x="2912083" y="2795699"/>
                  <a:pt x="2929942" y="2807009"/>
                  <a:pt x="2951001" y="2811474"/>
                </a:cubicBezTo>
                <a:cubicBezTo>
                  <a:pt x="2962313" y="2813856"/>
                  <a:pt x="2976153" y="2815381"/>
                  <a:pt x="2992525" y="2816051"/>
                </a:cubicBezTo>
                <a:cubicBezTo>
                  <a:pt x="2998031" y="2816274"/>
                  <a:pt x="3004170" y="2816386"/>
                  <a:pt x="3010942" y="2816386"/>
                </a:cubicBezTo>
                <a:cubicBezTo>
                  <a:pt x="3022551" y="2816386"/>
                  <a:pt x="3034569" y="2816014"/>
                  <a:pt x="3046995" y="2815269"/>
                </a:cubicBezTo>
                <a:cubicBezTo>
                  <a:pt x="3045284" y="2819734"/>
                  <a:pt x="3043833" y="2824236"/>
                  <a:pt x="3042643" y="2828776"/>
                </a:cubicBezTo>
                <a:cubicBezTo>
                  <a:pt x="3017491" y="2828999"/>
                  <a:pt x="2998105" y="2828776"/>
                  <a:pt x="2984488" y="2828106"/>
                </a:cubicBezTo>
                <a:cubicBezTo>
                  <a:pt x="2970498" y="2827362"/>
                  <a:pt x="2958778" y="2825985"/>
                  <a:pt x="2949327" y="2823976"/>
                </a:cubicBezTo>
                <a:cubicBezTo>
                  <a:pt x="2925812" y="2819139"/>
                  <a:pt x="2906018" y="2807121"/>
                  <a:pt x="2889945" y="2787922"/>
                </a:cubicBezTo>
                <a:cubicBezTo>
                  <a:pt x="2877592" y="2803847"/>
                  <a:pt x="2860291" y="2820292"/>
                  <a:pt x="2838041" y="2837259"/>
                </a:cubicBezTo>
                <a:cubicBezTo>
                  <a:pt x="2835734" y="2834357"/>
                  <a:pt x="2832683" y="2831008"/>
                  <a:pt x="2828888" y="2827213"/>
                </a:cubicBezTo>
                <a:cubicBezTo>
                  <a:pt x="2851436" y="2811512"/>
                  <a:pt x="2869258" y="2794954"/>
                  <a:pt x="2882355" y="2777541"/>
                </a:cubicBezTo>
                <a:cubicBezTo>
                  <a:pt x="2870300" y="2759831"/>
                  <a:pt x="2861184" y="2738065"/>
                  <a:pt x="2855007" y="2712243"/>
                </a:cubicBezTo>
                <a:cubicBezTo>
                  <a:pt x="2848980" y="2726605"/>
                  <a:pt x="2843176" y="2739107"/>
                  <a:pt x="2837595" y="2749748"/>
                </a:cubicBezTo>
                <a:cubicBezTo>
                  <a:pt x="2834320" y="2746771"/>
                  <a:pt x="2830972" y="2744167"/>
                  <a:pt x="2827549" y="2741934"/>
                </a:cubicBezTo>
                <a:cubicBezTo>
                  <a:pt x="2847640" y="2704802"/>
                  <a:pt x="2861742" y="2665102"/>
                  <a:pt x="2869853" y="2622835"/>
                </a:cubicBezTo>
                <a:close/>
                <a:moveTo>
                  <a:pt x="1728862" y="2622388"/>
                </a:moveTo>
                <a:lnTo>
                  <a:pt x="1740248" y="2625067"/>
                </a:lnTo>
                <a:cubicBezTo>
                  <a:pt x="1735039" y="2642331"/>
                  <a:pt x="1729867" y="2657437"/>
                  <a:pt x="1724732" y="2670385"/>
                </a:cubicBezTo>
                <a:lnTo>
                  <a:pt x="1724732" y="2836589"/>
                </a:lnTo>
                <a:lnTo>
                  <a:pt x="1713347" y="2836589"/>
                </a:lnTo>
                <a:lnTo>
                  <a:pt x="1713347" y="2697398"/>
                </a:lnTo>
                <a:cubicBezTo>
                  <a:pt x="1705534" y="2713694"/>
                  <a:pt x="1698129" y="2727312"/>
                  <a:pt x="1691134" y="2738251"/>
                </a:cubicBezTo>
                <a:cubicBezTo>
                  <a:pt x="1690018" y="2734679"/>
                  <a:pt x="1687972" y="2730251"/>
                  <a:pt x="1684995" y="2724968"/>
                </a:cubicBezTo>
                <a:cubicBezTo>
                  <a:pt x="1703524" y="2695872"/>
                  <a:pt x="1718147" y="2661679"/>
                  <a:pt x="1728862" y="2622388"/>
                </a:cubicBezTo>
                <a:close/>
                <a:moveTo>
                  <a:pt x="812900" y="2622388"/>
                </a:moveTo>
                <a:lnTo>
                  <a:pt x="824508" y="2622388"/>
                </a:lnTo>
                <a:lnTo>
                  <a:pt x="824508" y="2674738"/>
                </a:lnTo>
                <a:lnTo>
                  <a:pt x="851074" y="2674738"/>
                </a:lnTo>
                <a:lnTo>
                  <a:pt x="851074" y="2685231"/>
                </a:lnTo>
                <a:lnTo>
                  <a:pt x="824508" y="2685231"/>
                </a:lnTo>
                <a:lnTo>
                  <a:pt x="824508" y="2736465"/>
                </a:lnTo>
                <a:cubicBezTo>
                  <a:pt x="826666" y="2735646"/>
                  <a:pt x="829978" y="2734456"/>
                  <a:pt x="834442" y="2732893"/>
                </a:cubicBezTo>
                <a:cubicBezTo>
                  <a:pt x="841363" y="2730512"/>
                  <a:pt x="846535" y="2728651"/>
                  <a:pt x="849958" y="2727312"/>
                </a:cubicBezTo>
                <a:cubicBezTo>
                  <a:pt x="850330" y="2731777"/>
                  <a:pt x="851000" y="2735646"/>
                  <a:pt x="851967" y="2738921"/>
                </a:cubicBezTo>
                <a:cubicBezTo>
                  <a:pt x="848470" y="2740111"/>
                  <a:pt x="843112" y="2741972"/>
                  <a:pt x="835894" y="2744502"/>
                </a:cubicBezTo>
                <a:cubicBezTo>
                  <a:pt x="830908" y="2746288"/>
                  <a:pt x="827113" y="2747627"/>
                  <a:pt x="824508" y="2748520"/>
                </a:cubicBezTo>
                <a:lnTo>
                  <a:pt x="824508" y="2836812"/>
                </a:lnTo>
                <a:lnTo>
                  <a:pt x="812900" y="2836812"/>
                </a:lnTo>
                <a:lnTo>
                  <a:pt x="812900" y="2752873"/>
                </a:lnTo>
                <a:cubicBezTo>
                  <a:pt x="800770" y="2757189"/>
                  <a:pt x="787971" y="2761840"/>
                  <a:pt x="774502" y="2766826"/>
                </a:cubicBezTo>
                <a:lnTo>
                  <a:pt x="772158" y="2753989"/>
                </a:lnTo>
                <a:cubicBezTo>
                  <a:pt x="783543" y="2750566"/>
                  <a:pt x="797124" y="2746102"/>
                  <a:pt x="812900" y="2740595"/>
                </a:cubicBezTo>
                <a:lnTo>
                  <a:pt x="812900" y="2685231"/>
                </a:lnTo>
                <a:lnTo>
                  <a:pt x="789794" y="2685231"/>
                </a:lnTo>
                <a:cubicBezTo>
                  <a:pt x="786892" y="2698104"/>
                  <a:pt x="783618" y="2709676"/>
                  <a:pt x="779971" y="2719945"/>
                </a:cubicBezTo>
                <a:cubicBezTo>
                  <a:pt x="776474" y="2717489"/>
                  <a:pt x="773200" y="2715517"/>
                  <a:pt x="770149" y="2714029"/>
                </a:cubicBezTo>
                <a:cubicBezTo>
                  <a:pt x="778037" y="2691928"/>
                  <a:pt x="783134" y="2668450"/>
                  <a:pt x="785441" y="2643596"/>
                </a:cubicBezTo>
                <a:lnTo>
                  <a:pt x="796380" y="2644824"/>
                </a:lnTo>
                <a:cubicBezTo>
                  <a:pt x="795040" y="2655316"/>
                  <a:pt x="793440" y="2665288"/>
                  <a:pt x="791580" y="2674738"/>
                </a:cubicBezTo>
                <a:lnTo>
                  <a:pt x="812900" y="2674738"/>
                </a:lnTo>
                <a:close/>
                <a:moveTo>
                  <a:pt x="573026" y="2622388"/>
                </a:moveTo>
                <a:lnTo>
                  <a:pt x="584969" y="2622388"/>
                </a:lnTo>
                <a:lnTo>
                  <a:pt x="584969" y="2666925"/>
                </a:lnTo>
                <a:lnTo>
                  <a:pt x="610531" y="2666925"/>
                </a:lnTo>
                <a:lnTo>
                  <a:pt x="610531" y="2677864"/>
                </a:lnTo>
                <a:lnTo>
                  <a:pt x="584969" y="2677864"/>
                </a:lnTo>
                <a:lnTo>
                  <a:pt x="584969" y="2727982"/>
                </a:lnTo>
                <a:cubicBezTo>
                  <a:pt x="586830" y="2727386"/>
                  <a:pt x="589583" y="2726456"/>
                  <a:pt x="593229" y="2725191"/>
                </a:cubicBezTo>
                <a:cubicBezTo>
                  <a:pt x="600299" y="2722884"/>
                  <a:pt x="605694" y="2721136"/>
                  <a:pt x="609414" y="2719945"/>
                </a:cubicBezTo>
                <a:cubicBezTo>
                  <a:pt x="609414" y="2723070"/>
                  <a:pt x="609414" y="2725377"/>
                  <a:pt x="609414" y="2726866"/>
                </a:cubicBezTo>
                <a:cubicBezTo>
                  <a:pt x="609489" y="2728651"/>
                  <a:pt x="609563" y="2730251"/>
                  <a:pt x="609638" y="2731665"/>
                </a:cubicBezTo>
                <a:cubicBezTo>
                  <a:pt x="606587" y="2732558"/>
                  <a:pt x="600782" y="2734419"/>
                  <a:pt x="592225" y="2737246"/>
                </a:cubicBezTo>
                <a:cubicBezTo>
                  <a:pt x="589025" y="2738288"/>
                  <a:pt x="586606" y="2739069"/>
                  <a:pt x="584969" y="2739590"/>
                </a:cubicBezTo>
                <a:lnTo>
                  <a:pt x="584969" y="2811698"/>
                </a:lnTo>
                <a:cubicBezTo>
                  <a:pt x="585490" y="2826432"/>
                  <a:pt x="578458" y="2833873"/>
                  <a:pt x="563873" y="2834022"/>
                </a:cubicBezTo>
                <a:cubicBezTo>
                  <a:pt x="561343" y="2834096"/>
                  <a:pt x="558850" y="2834171"/>
                  <a:pt x="556394" y="2834245"/>
                </a:cubicBezTo>
                <a:cubicBezTo>
                  <a:pt x="555129" y="2834245"/>
                  <a:pt x="553864" y="2834245"/>
                  <a:pt x="552599" y="2834245"/>
                </a:cubicBezTo>
                <a:cubicBezTo>
                  <a:pt x="551409" y="2834245"/>
                  <a:pt x="549772" y="2834245"/>
                  <a:pt x="547688" y="2834245"/>
                </a:cubicBezTo>
                <a:cubicBezTo>
                  <a:pt x="547241" y="2830227"/>
                  <a:pt x="546572" y="2826134"/>
                  <a:pt x="545679" y="2821967"/>
                </a:cubicBezTo>
                <a:cubicBezTo>
                  <a:pt x="550590" y="2822264"/>
                  <a:pt x="555836" y="2822413"/>
                  <a:pt x="561417" y="2822413"/>
                </a:cubicBezTo>
                <a:cubicBezTo>
                  <a:pt x="569528" y="2822785"/>
                  <a:pt x="573398" y="2818878"/>
                  <a:pt x="573026" y="2810693"/>
                </a:cubicBezTo>
                <a:lnTo>
                  <a:pt x="573026" y="2743497"/>
                </a:lnTo>
                <a:cubicBezTo>
                  <a:pt x="569677" y="2744613"/>
                  <a:pt x="564729" y="2746325"/>
                  <a:pt x="558180" y="2748632"/>
                </a:cubicBezTo>
                <a:cubicBezTo>
                  <a:pt x="552302" y="2750641"/>
                  <a:pt x="547986" y="2752129"/>
                  <a:pt x="545232" y="2753096"/>
                </a:cubicBezTo>
                <a:lnTo>
                  <a:pt x="543558" y="2740372"/>
                </a:lnTo>
                <a:cubicBezTo>
                  <a:pt x="546311" y="2739553"/>
                  <a:pt x="550330" y="2738362"/>
                  <a:pt x="555613" y="2736800"/>
                </a:cubicBezTo>
                <a:cubicBezTo>
                  <a:pt x="563427" y="2734419"/>
                  <a:pt x="569231" y="2732707"/>
                  <a:pt x="573026" y="2731665"/>
                </a:cubicBezTo>
                <a:lnTo>
                  <a:pt x="573026" y="2677864"/>
                </a:lnTo>
                <a:lnTo>
                  <a:pt x="545456" y="2677864"/>
                </a:lnTo>
                <a:lnTo>
                  <a:pt x="545456" y="2666925"/>
                </a:lnTo>
                <a:lnTo>
                  <a:pt x="573026" y="2666925"/>
                </a:lnTo>
                <a:close/>
                <a:moveTo>
                  <a:pt x="1508522" y="2622165"/>
                </a:moveTo>
                <a:lnTo>
                  <a:pt x="1520354" y="2625290"/>
                </a:lnTo>
                <a:cubicBezTo>
                  <a:pt x="1514178" y="2643522"/>
                  <a:pt x="1506960" y="2661530"/>
                  <a:pt x="1498700" y="2679315"/>
                </a:cubicBezTo>
                <a:lnTo>
                  <a:pt x="1498700" y="2836589"/>
                </a:lnTo>
                <a:lnTo>
                  <a:pt x="1486756" y="2836589"/>
                </a:lnTo>
                <a:lnTo>
                  <a:pt x="1486756" y="2702867"/>
                </a:lnTo>
                <a:cubicBezTo>
                  <a:pt x="1479092" y="2716782"/>
                  <a:pt x="1471018" y="2729284"/>
                  <a:pt x="1462534" y="2740372"/>
                </a:cubicBezTo>
                <a:cubicBezTo>
                  <a:pt x="1460972" y="2736056"/>
                  <a:pt x="1459149" y="2731702"/>
                  <a:pt x="1457065" y="2727312"/>
                </a:cubicBezTo>
                <a:cubicBezTo>
                  <a:pt x="1478719" y="2697844"/>
                  <a:pt x="1495872" y="2662795"/>
                  <a:pt x="1508522" y="2622165"/>
                </a:cubicBezTo>
                <a:close/>
                <a:moveTo>
                  <a:pt x="1849078" y="2621942"/>
                </a:moveTo>
                <a:lnTo>
                  <a:pt x="1860798" y="2623504"/>
                </a:lnTo>
                <a:cubicBezTo>
                  <a:pt x="1857152" y="2638164"/>
                  <a:pt x="1853171" y="2651819"/>
                  <a:pt x="1848855" y="2664469"/>
                </a:cubicBezTo>
                <a:lnTo>
                  <a:pt x="1902433" y="2664469"/>
                </a:lnTo>
                <a:lnTo>
                  <a:pt x="1902433" y="2674738"/>
                </a:lnTo>
                <a:lnTo>
                  <a:pt x="1890713" y="2674738"/>
                </a:lnTo>
                <a:cubicBezTo>
                  <a:pt x="1887215" y="2721991"/>
                  <a:pt x="1879142" y="2757115"/>
                  <a:pt x="1866491" y="2780109"/>
                </a:cubicBezTo>
                <a:cubicBezTo>
                  <a:pt x="1874825" y="2794247"/>
                  <a:pt x="1887401" y="2808126"/>
                  <a:pt x="1904219" y="2821743"/>
                </a:cubicBezTo>
                <a:cubicBezTo>
                  <a:pt x="1900796" y="2825539"/>
                  <a:pt x="1897894" y="2829185"/>
                  <a:pt x="1895513" y="2832682"/>
                </a:cubicBezTo>
                <a:cubicBezTo>
                  <a:pt x="1879737" y="2817948"/>
                  <a:pt x="1867868" y="2804219"/>
                  <a:pt x="1859905" y="2791494"/>
                </a:cubicBezTo>
                <a:cubicBezTo>
                  <a:pt x="1850753" y="2805856"/>
                  <a:pt x="1837098" y="2821037"/>
                  <a:pt x="1818941" y="2837036"/>
                </a:cubicBezTo>
                <a:cubicBezTo>
                  <a:pt x="1815815" y="2833092"/>
                  <a:pt x="1812839" y="2829817"/>
                  <a:pt x="1810011" y="2827213"/>
                </a:cubicBezTo>
                <a:cubicBezTo>
                  <a:pt x="1829656" y="2810023"/>
                  <a:pt x="1843981" y="2794173"/>
                  <a:pt x="1852985" y="2779662"/>
                </a:cubicBezTo>
                <a:cubicBezTo>
                  <a:pt x="1843013" y="2760761"/>
                  <a:pt x="1836391" y="2735312"/>
                  <a:pt x="1833116" y="2703313"/>
                </a:cubicBezTo>
                <a:cubicBezTo>
                  <a:pt x="1829247" y="2711425"/>
                  <a:pt x="1825377" y="2718643"/>
                  <a:pt x="1821508" y="2724968"/>
                </a:cubicBezTo>
                <a:cubicBezTo>
                  <a:pt x="1819127" y="2722215"/>
                  <a:pt x="1816373" y="2719164"/>
                  <a:pt x="1813248" y="2715815"/>
                </a:cubicBezTo>
                <a:cubicBezTo>
                  <a:pt x="1829917" y="2688356"/>
                  <a:pt x="1841860" y="2657065"/>
                  <a:pt x="1849078" y="2621942"/>
                </a:cubicBezTo>
                <a:close/>
                <a:moveTo>
                  <a:pt x="1584871" y="2621942"/>
                </a:moveTo>
                <a:lnTo>
                  <a:pt x="1596703" y="2621942"/>
                </a:lnTo>
                <a:lnTo>
                  <a:pt x="1596703" y="2668264"/>
                </a:lnTo>
                <a:lnTo>
                  <a:pt x="1666020" y="2668264"/>
                </a:lnTo>
                <a:lnTo>
                  <a:pt x="1666020" y="2679538"/>
                </a:lnTo>
                <a:lnTo>
                  <a:pt x="1607307" y="2679538"/>
                </a:lnTo>
                <a:cubicBezTo>
                  <a:pt x="1621520" y="2722773"/>
                  <a:pt x="1644216" y="2757450"/>
                  <a:pt x="1675396" y="2783569"/>
                </a:cubicBezTo>
                <a:cubicBezTo>
                  <a:pt x="1671824" y="2786843"/>
                  <a:pt x="1668773" y="2790266"/>
                  <a:pt x="1666243" y="2793838"/>
                </a:cubicBezTo>
                <a:cubicBezTo>
                  <a:pt x="1633352" y="2763998"/>
                  <a:pt x="1610507" y="2725898"/>
                  <a:pt x="1597708" y="2679538"/>
                </a:cubicBezTo>
                <a:lnTo>
                  <a:pt x="1596703" y="2679538"/>
                </a:lnTo>
                <a:lnTo>
                  <a:pt x="1596703" y="2778100"/>
                </a:lnTo>
                <a:lnTo>
                  <a:pt x="1633984" y="2778100"/>
                </a:lnTo>
                <a:lnTo>
                  <a:pt x="1633984" y="2789038"/>
                </a:lnTo>
                <a:lnTo>
                  <a:pt x="1596703" y="2789038"/>
                </a:lnTo>
                <a:lnTo>
                  <a:pt x="1596703" y="2836589"/>
                </a:lnTo>
                <a:lnTo>
                  <a:pt x="1584871" y="2836589"/>
                </a:lnTo>
                <a:lnTo>
                  <a:pt x="1584871" y="2789038"/>
                </a:lnTo>
                <a:lnTo>
                  <a:pt x="1547590" y="2789038"/>
                </a:lnTo>
                <a:lnTo>
                  <a:pt x="1547590" y="2778100"/>
                </a:lnTo>
                <a:lnTo>
                  <a:pt x="1584871" y="2778100"/>
                </a:lnTo>
                <a:lnTo>
                  <a:pt x="1584871" y="2679538"/>
                </a:lnTo>
                <a:lnTo>
                  <a:pt x="1584201" y="2679538"/>
                </a:lnTo>
                <a:cubicBezTo>
                  <a:pt x="1571030" y="2727610"/>
                  <a:pt x="1547925" y="2767012"/>
                  <a:pt x="1514885" y="2797745"/>
                </a:cubicBezTo>
                <a:cubicBezTo>
                  <a:pt x="1512727" y="2795140"/>
                  <a:pt x="1509452" y="2792015"/>
                  <a:pt x="1505062" y="2788369"/>
                </a:cubicBezTo>
                <a:cubicBezTo>
                  <a:pt x="1538474" y="2758231"/>
                  <a:pt x="1561580" y="2721954"/>
                  <a:pt x="1574379" y="2679538"/>
                </a:cubicBezTo>
                <a:lnTo>
                  <a:pt x="1520354" y="2679538"/>
                </a:lnTo>
                <a:lnTo>
                  <a:pt x="1520354" y="2668264"/>
                </a:lnTo>
                <a:lnTo>
                  <a:pt x="1584871" y="2668264"/>
                </a:lnTo>
                <a:close/>
                <a:moveTo>
                  <a:pt x="1138163" y="2621718"/>
                </a:moveTo>
                <a:lnTo>
                  <a:pt x="1149549" y="2621718"/>
                </a:lnTo>
                <a:lnTo>
                  <a:pt x="1149549" y="2669492"/>
                </a:lnTo>
                <a:lnTo>
                  <a:pt x="1203797" y="2669492"/>
                </a:lnTo>
                <a:lnTo>
                  <a:pt x="1203797" y="2679985"/>
                </a:lnTo>
                <a:lnTo>
                  <a:pt x="1149549" y="2679985"/>
                </a:lnTo>
                <a:lnTo>
                  <a:pt x="1149549" y="2722289"/>
                </a:lnTo>
                <a:lnTo>
                  <a:pt x="1211499" y="2722289"/>
                </a:lnTo>
                <a:lnTo>
                  <a:pt x="1211499" y="2732781"/>
                </a:lnTo>
                <a:lnTo>
                  <a:pt x="1151670" y="2732781"/>
                </a:lnTo>
                <a:cubicBezTo>
                  <a:pt x="1168338" y="2762919"/>
                  <a:pt x="1190663" y="2786769"/>
                  <a:pt x="1218642" y="2804331"/>
                </a:cubicBezTo>
                <a:cubicBezTo>
                  <a:pt x="1214922" y="2807902"/>
                  <a:pt x="1212019" y="2811400"/>
                  <a:pt x="1209936" y="2814823"/>
                </a:cubicBezTo>
                <a:cubicBezTo>
                  <a:pt x="1182998" y="2795773"/>
                  <a:pt x="1162869" y="2772221"/>
                  <a:pt x="1149549" y="2744167"/>
                </a:cubicBezTo>
                <a:lnTo>
                  <a:pt x="1149549" y="2836589"/>
                </a:lnTo>
                <a:lnTo>
                  <a:pt x="1138163" y="2836589"/>
                </a:lnTo>
                <a:lnTo>
                  <a:pt x="1138163" y="2744725"/>
                </a:lnTo>
                <a:cubicBezTo>
                  <a:pt x="1124620" y="2772109"/>
                  <a:pt x="1103524" y="2795885"/>
                  <a:pt x="1074874" y="2816051"/>
                </a:cubicBezTo>
                <a:cubicBezTo>
                  <a:pt x="1072270" y="2812479"/>
                  <a:pt x="1069219" y="2809093"/>
                  <a:pt x="1065721" y="2805893"/>
                </a:cubicBezTo>
                <a:cubicBezTo>
                  <a:pt x="1096752" y="2785653"/>
                  <a:pt x="1120230" y="2761282"/>
                  <a:pt x="1136154" y="2732781"/>
                </a:cubicBezTo>
                <a:lnTo>
                  <a:pt x="1081460" y="2732781"/>
                </a:lnTo>
                <a:lnTo>
                  <a:pt x="1081460" y="2722289"/>
                </a:lnTo>
                <a:lnTo>
                  <a:pt x="1138163" y="2722289"/>
                </a:lnTo>
                <a:lnTo>
                  <a:pt x="1138163" y="2679985"/>
                </a:lnTo>
                <a:lnTo>
                  <a:pt x="1103449" y="2679985"/>
                </a:lnTo>
                <a:cubicBezTo>
                  <a:pt x="1099952" y="2689361"/>
                  <a:pt x="1096120" y="2698514"/>
                  <a:pt x="1091952" y="2707443"/>
                </a:cubicBezTo>
                <a:cubicBezTo>
                  <a:pt x="1089125" y="2705881"/>
                  <a:pt x="1085478" y="2704355"/>
                  <a:pt x="1081013" y="2702867"/>
                </a:cubicBezTo>
                <a:cubicBezTo>
                  <a:pt x="1091655" y="2681585"/>
                  <a:pt x="1099505" y="2660153"/>
                  <a:pt x="1104566" y="2638573"/>
                </a:cubicBezTo>
                <a:lnTo>
                  <a:pt x="1115281" y="2641141"/>
                </a:lnTo>
                <a:cubicBezTo>
                  <a:pt x="1113123" y="2650219"/>
                  <a:pt x="1110407" y="2659670"/>
                  <a:pt x="1107133" y="2669492"/>
                </a:cubicBezTo>
                <a:lnTo>
                  <a:pt x="1138163" y="2669492"/>
                </a:lnTo>
                <a:close/>
                <a:moveTo>
                  <a:pt x="915479" y="2621495"/>
                </a:moveTo>
                <a:lnTo>
                  <a:pt x="927423" y="2621495"/>
                </a:lnTo>
                <a:lnTo>
                  <a:pt x="927423" y="2652749"/>
                </a:lnTo>
                <a:lnTo>
                  <a:pt x="979327" y="2652749"/>
                </a:lnTo>
                <a:lnTo>
                  <a:pt x="979327" y="2663241"/>
                </a:lnTo>
                <a:lnTo>
                  <a:pt x="927423" y="2663241"/>
                </a:lnTo>
                <a:lnTo>
                  <a:pt x="927423" y="2700969"/>
                </a:lnTo>
                <a:lnTo>
                  <a:pt x="988926" y="2700969"/>
                </a:lnTo>
                <a:lnTo>
                  <a:pt x="988926" y="2711573"/>
                </a:lnTo>
                <a:lnTo>
                  <a:pt x="855204" y="2711573"/>
                </a:lnTo>
                <a:lnTo>
                  <a:pt x="855204" y="2700969"/>
                </a:lnTo>
                <a:lnTo>
                  <a:pt x="915479" y="2700969"/>
                </a:lnTo>
                <a:lnTo>
                  <a:pt x="915479" y="2663241"/>
                </a:lnTo>
                <a:lnTo>
                  <a:pt x="864357" y="2663241"/>
                </a:lnTo>
                <a:lnTo>
                  <a:pt x="864357" y="2652749"/>
                </a:lnTo>
                <a:lnTo>
                  <a:pt x="915479" y="2652749"/>
                </a:lnTo>
                <a:close/>
                <a:moveTo>
                  <a:pt x="438634" y="2621049"/>
                </a:moveTo>
                <a:lnTo>
                  <a:pt x="451247" y="2621049"/>
                </a:lnTo>
                <a:cubicBezTo>
                  <a:pt x="451024" y="2645382"/>
                  <a:pt x="451471" y="2668004"/>
                  <a:pt x="452587" y="2688914"/>
                </a:cubicBezTo>
                <a:lnTo>
                  <a:pt x="532396" y="2688914"/>
                </a:lnTo>
                <a:lnTo>
                  <a:pt x="532396" y="2700300"/>
                </a:lnTo>
                <a:lnTo>
                  <a:pt x="453256" y="2700300"/>
                </a:lnTo>
                <a:cubicBezTo>
                  <a:pt x="454224" y="2711759"/>
                  <a:pt x="455377" y="2722289"/>
                  <a:pt x="456717" y="2731888"/>
                </a:cubicBezTo>
                <a:cubicBezTo>
                  <a:pt x="458800" y="2746250"/>
                  <a:pt x="460847" y="2757673"/>
                  <a:pt x="462856" y="2766156"/>
                </a:cubicBezTo>
                <a:cubicBezTo>
                  <a:pt x="477664" y="2753208"/>
                  <a:pt x="491989" y="2737135"/>
                  <a:pt x="505830" y="2717936"/>
                </a:cubicBezTo>
                <a:lnTo>
                  <a:pt x="516322" y="2724745"/>
                </a:lnTo>
                <a:cubicBezTo>
                  <a:pt x="498686" y="2747813"/>
                  <a:pt x="482092" y="2765896"/>
                  <a:pt x="466539" y="2778993"/>
                </a:cubicBezTo>
                <a:cubicBezTo>
                  <a:pt x="469144" y="2786508"/>
                  <a:pt x="471972" y="2793206"/>
                  <a:pt x="475023" y="2799084"/>
                </a:cubicBezTo>
                <a:cubicBezTo>
                  <a:pt x="482687" y="2814562"/>
                  <a:pt x="491208" y="2822116"/>
                  <a:pt x="500584" y="2821743"/>
                </a:cubicBezTo>
                <a:cubicBezTo>
                  <a:pt x="506983" y="2822116"/>
                  <a:pt x="511485" y="2817613"/>
                  <a:pt x="514090" y="2808237"/>
                </a:cubicBezTo>
                <a:cubicBezTo>
                  <a:pt x="516620" y="2798563"/>
                  <a:pt x="518592" y="2788592"/>
                  <a:pt x="520006" y="2778323"/>
                </a:cubicBezTo>
                <a:cubicBezTo>
                  <a:pt x="523950" y="2780258"/>
                  <a:pt x="527782" y="2781671"/>
                  <a:pt x="531503" y="2782564"/>
                </a:cubicBezTo>
                <a:cubicBezTo>
                  <a:pt x="529866" y="2794694"/>
                  <a:pt x="527559" y="2805521"/>
                  <a:pt x="524582" y="2815046"/>
                </a:cubicBezTo>
                <a:cubicBezTo>
                  <a:pt x="520862" y="2828069"/>
                  <a:pt x="512788" y="2834468"/>
                  <a:pt x="500361" y="2834245"/>
                </a:cubicBezTo>
                <a:cubicBezTo>
                  <a:pt x="485924" y="2834468"/>
                  <a:pt x="473571" y="2824348"/>
                  <a:pt x="463302" y="2803884"/>
                </a:cubicBezTo>
                <a:cubicBezTo>
                  <a:pt x="460847" y="2798898"/>
                  <a:pt x="458577" y="2793392"/>
                  <a:pt x="456493" y="2787364"/>
                </a:cubicBezTo>
                <a:cubicBezTo>
                  <a:pt x="442355" y="2798824"/>
                  <a:pt x="423677" y="2810432"/>
                  <a:pt x="400460" y="2822190"/>
                </a:cubicBezTo>
                <a:cubicBezTo>
                  <a:pt x="397706" y="2818023"/>
                  <a:pt x="395027" y="2814600"/>
                  <a:pt x="392423" y="2811921"/>
                </a:cubicBezTo>
                <a:cubicBezTo>
                  <a:pt x="415789" y="2800610"/>
                  <a:pt x="435769" y="2788332"/>
                  <a:pt x="452363" y="2775086"/>
                </a:cubicBezTo>
                <a:cubicBezTo>
                  <a:pt x="448866" y="2762584"/>
                  <a:pt x="446187" y="2748706"/>
                  <a:pt x="444327" y="2733451"/>
                </a:cubicBezTo>
                <a:cubicBezTo>
                  <a:pt x="442839" y="2721247"/>
                  <a:pt x="441797" y="2710197"/>
                  <a:pt x="441201" y="2700300"/>
                </a:cubicBezTo>
                <a:lnTo>
                  <a:pt x="377131" y="2700300"/>
                </a:lnTo>
                <a:lnTo>
                  <a:pt x="377131" y="2743720"/>
                </a:lnTo>
                <a:cubicBezTo>
                  <a:pt x="395511" y="2740297"/>
                  <a:pt x="410394" y="2737395"/>
                  <a:pt x="421779" y="2735014"/>
                </a:cubicBezTo>
                <a:cubicBezTo>
                  <a:pt x="421779" y="2739255"/>
                  <a:pt x="421928" y="2743162"/>
                  <a:pt x="422226" y="2746734"/>
                </a:cubicBezTo>
                <a:cubicBezTo>
                  <a:pt x="411361" y="2748594"/>
                  <a:pt x="396330" y="2751497"/>
                  <a:pt x="377131" y="2755441"/>
                </a:cubicBezTo>
                <a:lnTo>
                  <a:pt x="377131" y="2807344"/>
                </a:lnTo>
                <a:cubicBezTo>
                  <a:pt x="377726" y="2823492"/>
                  <a:pt x="370210" y="2831789"/>
                  <a:pt x="354583" y="2832236"/>
                </a:cubicBezTo>
                <a:cubicBezTo>
                  <a:pt x="350119" y="2832533"/>
                  <a:pt x="341412" y="2832682"/>
                  <a:pt x="328464" y="2832682"/>
                </a:cubicBezTo>
                <a:cubicBezTo>
                  <a:pt x="328018" y="2828515"/>
                  <a:pt x="327199" y="2824236"/>
                  <a:pt x="326008" y="2819846"/>
                </a:cubicBezTo>
                <a:cubicBezTo>
                  <a:pt x="329580" y="2820218"/>
                  <a:pt x="337654" y="2820441"/>
                  <a:pt x="350230" y="2820516"/>
                </a:cubicBezTo>
                <a:cubicBezTo>
                  <a:pt x="360425" y="2820888"/>
                  <a:pt x="365299" y="2816423"/>
                  <a:pt x="364853" y="2807121"/>
                </a:cubicBezTo>
                <a:lnTo>
                  <a:pt x="364853" y="2757673"/>
                </a:lnTo>
                <a:cubicBezTo>
                  <a:pt x="347886" y="2760873"/>
                  <a:pt x="332259" y="2763998"/>
                  <a:pt x="317972" y="2767049"/>
                </a:cubicBezTo>
                <a:lnTo>
                  <a:pt x="314958" y="2754771"/>
                </a:lnTo>
                <a:cubicBezTo>
                  <a:pt x="329915" y="2752315"/>
                  <a:pt x="346547" y="2749413"/>
                  <a:pt x="364853" y="2746064"/>
                </a:cubicBezTo>
                <a:lnTo>
                  <a:pt x="364853" y="2700300"/>
                </a:lnTo>
                <a:lnTo>
                  <a:pt x="314735" y="2700300"/>
                </a:lnTo>
                <a:lnTo>
                  <a:pt x="314735" y="2688914"/>
                </a:lnTo>
                <a:lnTo>
                  <a:pt x="364853" y="2688914"/>
                </a:lnTo>
                <a:lnTo>
                  <a:pt x="364853" y="2650517"/>
                </a:lnTo>
                <a:cubicBezTo>
                  <a:pt x="348705" y="2652526"/>
                  <a:pt x="335124" y="2654051"/>
                  <a:pt x="324111" y="2655093"/>
                </a:cubicBezTo>
                <a:cubicBezTo>
                  <a:pt x="323292" y="2650033"/>
                  <a:pt x="322139" y="2646126"/>
                  <a:pt x="320651" y="2643373"/>
                </a:cubicBezTo>
                <a:cubicBezTo>
                  <a:pt x="349077" y="2641066"/>
                  <a:pt x="378805" y="2637197"/>
                  <a:pt x="409836" y="2631764"/>
                </a:cubicBezTo>
                <a:lnTo>
                  <a:pt x="413743" y="2643150"/>
                </a:lnTo>
                <a:cubicBezTo>
                  <a:pt x="406599" y="2644489"/>
                  <a:pt x="394395" y="2646312"/>
                  <a:pt x="377131" y="2648619"/>
                </a:cubicBezTo>
                <a:lnTo>
                  <a:pt x="377131" y="2688914"/>
                </a:lnTo>
                <a:lnTo>
                  <a:pt x="440532" y="2688914"/>
                </a:lnTo>
                <a:cubicBezTo>
                  <a:pt x="439267" y="2670311"/>
                  <a:pt x="438634" y="2647689"/>
                  <a:pt x="438634" y="2621049"/>
                </a:cubicBezTo>
                <a:close/>
                <a:moveTo>
                  <a:pt x="1338858" y="2619598"/>
                </a:moveTo>
                <a:cubicBezTo>
                  <a:pt x="1342207" y="2626444"/>
                  <a:pt x="1346709" y="2636676"/>
                  <a:pt x="1352364" y="2650293"/>
                </a:cubicBezTo>
                <a:lnTo>
                  <a:pt x="1340533" y="2654870"/>
                </a:lnTo>
                <a:cubicBezTo>
                  <a:pt x="1336291" y="2643038"/>
                  <a:pt x="1331863" y="2632657"/>
                  <a:pt x="1327250" y="2623728"/>
                </a:cubicBezTo>
                <a:close/>
                <a:moveTo>
                  <a:pt x="1279625" y="2390253"/>
                </a:moveTo>
                <a:lnTo>
                  <a:pt x="1279625" y="2411834"/>
                </a:lnTo>
                <a:lnTo>
                  <a:pt x="1328440" y="2407964"/>
                </a:lnTo>
                <a:lnTo>
                  <a:pt x="1328440" y="2390253"/>
                </a:lnTo>
                <a:close/>
                <a:moveTo>
                  <a:pt x="2509243" y="2372692"/>
                </a:moveTo>
                <a:cubicBezTo>
                  <a:pt x="2516783" y="2372692"/>
                  <a:pt x="2523232" y="2375123"/>
                  <a:pt x="2528590" y="2379984"/>
                </a:cubicBezTo>
                <a:cubicBezTo>
                  <a:pt x="2533948" y="2384846"/>
                  <a:pt x="2536627" y="2390750"/>
                  <a:pt x="2536627" y="2397695"/>
                </a:cubicBezTo>
                <a:cubicBezTo>
                  <a:pt x="2536627" y="2404442"/>
                  <a:pt x="2533948" y="2410246"/>
                  <a:pt x="2528590" y="2415108"/>
                </a:cubicBezTo>
                <a:cubicBezTo>
                  <a:pt x="2523232" y="2419970"/>
                  <a:pt x="2516783" y="2422400"/>
                  <a:pt x="2509243" y="2422400"/>
                </a:cubicBezTo>
                <a:cubicBezTo>
                  <a:pt x="2501702" y="2422400"/>
                  <a:pt x="2495302" y="2419970"/>
                  <a:pt x="2490044" y="2415108"/>
                </a:cubicBezTo>
                <a:cubicBezTo>
                  <a:pt x="2484785" y="2410246"/>
                  <a:pt x="2482156" y="2404442"/>
                  <a:pt x="2482156" y="2397695"/>
                </a:cubicBezTo>
                <a:cubicBezTo>
                  <a:pt x="2482156" y="2390750"/>
                  <a:pt x="2484785" y="2384846"/>
                  <a:pt x="2490044" y="2379984"/>
                </a:cubicBezTo>
                <a:cubicBezTo>
                  <a:pt x="2495302" y="2375123"/>
                  <a:pt x="2501702" y="2372692"/>
                  <a:pt x="2509243" y="2372692"/>
                </a:cubicBezTo>
                <a:close/>
                <a:moveTo>
                  <a:pt x="1408807" y="2356023"/>
                </a:moveTo>
                <a:cubicBezTo>
                  <a:pt x="1417439" y="2367632"/>
                  <a:pt x="1427510" y="2377752"/>
                  <a:pt x="1439020" y="2386384"/>
                </a:cubicBezTo>
                <a:cubicBezTo>
                  <a:pt x="1448842" y="2377554"/>
                  <a:pt x="1457028" y="2367433"/>
                  <a:pt x="1463576" y="2356023"/>
                </a:cubicBezTo>
                <a:close/>
                <a:moveTo>
                  <a:pt x="1279625" y="2350963"/>
                </a:moveTo>
                <a:lnTo>
                  <a:pt x="1279625" y="2367632"/>
                </a:lnTo>
                <a:lnTo>
                  <a:pt x="1328440" y="2367632"/>
                </a:lnTo>
                <a:lnTo>
                  <a:pt x="1328440" y="2350963"/>
                </a:lnTo>
                <a:close/>
                <a:moveTo>
                  <a:pt x="1279625" y="2311672"/>
                </a:moveTo>
                <a:lnTo>
                  <a:pt x="1279625" y="2328341"/>
                </a:lnTo>
                <a:lnTo>
                  <a:pt x="1328440" y="2328341"/>
                </a:lnTo>
                <a:lnTo>
                  <a:pt x="1328440" y="2311672"/>
                </a:lnTo>
                <a:close/>
                <a:moveTo>
                  <a:pt x="1695153" y="2311375"/>
                </a:moveTo>
                <a:lnTo>
                  <a:pt x="1737718" y="2311375"/>
                </a:lnTo>
                <a:lnTo>
                  <a:pt x="1737718" y="2339057"/>
                </a:lnTo>
                <a:lnTo>
                  <a:pt x="1803202" y="2339057"/>
                </a:lnTo>
                <a:lnTo>
                  <a:pt x="1803202" y="2374478"/>
                </a:lnTo>
                <a:lnTo>
                  <a:pt x="1737718" y="2374478"/>
                </a:lnTo>
                <a:lnTo>
                  <a:pt x="1737718" y="2409899"/>
                </a:lnTo>
                <a:lnTo>
                  <a:pt x="1818978" y="2409899"/>
                </a:lnTo>
                <a:lnTo>
                  <a:pt x="1818978" y="2445320"/>
                </a:lnTo>
                <a:lnTo>
                  <a:pt x="1615083" y="2445320"/>
                </a:lnTo>
                <a:lnTo>
                  <a:pt x="1615083" y="2409899"/>
                </a:lnTo>
                <a:lnTo>
                  <a:pt x="1695153" y="2409899"/>
                </a:lnTo>
                <a:lnTo>
                  <a:pt x="1695153" y="2374478"/>
                </a:lnTo>
                <a:lnTo>
                  <a:pt x="1627585" y="2374478"/>
                </a:lnTo>
                <a:lnTo>
                  <a:pt x="1627585" y="2339057"/>
                </a:lnTo>
                <a:lnTo>
                  <a:pt x="1695153" y="2339057"/>
                </a:lnTo>
                <a:close/>
                <a:moveTo>
                  <a:pt x="1218605" y="2282502"/>
                </a:moveTo>
                <a:lnTo>
                  <a:pt x="1514475" y="2282502"/>
                </a:lnTo>
                <a:lnTo>
                  <a:pt x="1514475" y="2311672"/>
                </a:lnTo>
                <a:lnTo>
                  <a:pt x="1364754" y="2311672"/>
                </a:lnTo>
                <a:lnTo>
                  <a:pt x="1364754" y="2404541"/>
                </a:lnTo>
                <a:lnTo>
                  <a:pt x="1381423" y="2402755"/>
                </a:lnTo>
                <a:cubicBezTo>
                  <a:pt x="1380629" y="2407815"/>
                  <a:pt x="1379984" y="2412925"/>
                  <a:pt x="1379488" y="2418084"/>
                </a:cubicBezTo>
                <a:cubicBezTo>
                  <a:pt x="1390502" y="2414810"/>
                  <a:pt x="1400572" y="2410841"/>
                  <a:pt x="1409700" y="2406178"/>
                </a:cubicBezTo>
                <a:cubicBezTo>
                  <a:pt x="1398092" y="2394967"/>
                  <a:pt x="1387674" y="2382118"/>
                  <a:pt x="1378446" y="2367632"/>
                </a:cubicBezTo>
                <a:lnTo>
                  <a:pt x="1395711" y="2356023"/>
                </a:lnTo>
                <a:lnTo>
                  <a:pt x="1373089" y="2356023"/>
                </a:lnTo>
                <a:lnTo>
                  <a:pt x="1373089" y="2327448"/>
                </a:lnTo>
                <a:lnTo>
                  <a:pt x="1501676" y="2327448"/>
                </a:lnTo>
                <a:lnTo>
                  <a:pt x="1501676" y="2355130"/>
                </a:lnTo>
                <a:cubicBezTo>
                  <a:pt x="1493243" y="2373783"/>
                  <a:pt x="1482577" y="2390204"/>
                  <a:pt x="1469678" y="2404392"/>
                </a:cubicBezTo>
                <a:cubicBezTo>
                  <a:pt x="1483271" y="2410544"/>
                  <a:pt x="1498303" y="2415257"/>
                  <a:pt x="1514773" y="2418531"/>
                </a:cubicBezTo>
                <a:cubicBezTo>
                  <a:pt x="1509812" y="2426865"/>
                  <a:pt x="1503859" y="2438970"/>
                  <a:pt x="1496914" y="2454845"/>
                </a:cubicBezTo>
                <a:cubicBezTo>
                  <a:pt x="1476177" y="2449090"/>
                  <a:pt x="1457276" y="2440806"/>
                  <a:pt x="1440210" y="2429991"/>
                </a:cubicBezTo>
                <a:cubicBezTo>
                  <a:pt x="1424633" y="2440905"/>
                  <a:pt x="1406922" y="2449686"/>
                  <a:pt x="1387079" y="2456333"/>
                </a:cubicBezTo>
                <a:cubicBezTo>
                  <a:pt x="1384003" y="2451472"/>
                  <a:pt x="1379736" y="2444229"/>
                  <a:pt x="1374279" y="2434604"/>
                </a:cubicBezTo>
                <a:cubicBezTo>
                  <a:pt x="1371005" y="2435001"/>
                  <a:pt x="1367830" y="2435299"/>
                  <a:pt x="1364754" y="2435497"/>
                </a:cubicBezTo>
                <a:lnTo>
                  <a:pt x="1364754" y="2459607"/>
                </a:lnTo>
                <a:lnTo>
                  <a:pt x="1328440" y="2459607"/>
                </a:lnTo>
                <a:lnTo>
                  <a:pt x="1328440" y="2438771"/>
                </a:lnTo>
                <a:lnTo>
                  <a:pt x="1226046" y="2448892"/>
                </a:lnTo>
                <a:lnTo>
                  <a:pt x="1220986" y="2415554"/>
                </a:lnTo>
                <a:lnTo>
                  <a:pt x="1243311" y="2414364"/>
                </a:lnTo>
                <a:lnTo>
                  <a:pt x="1243311" y="2311672"/>
                </a:lnTo>
                <a:lnTo>
                  <a:pt x="1218605" y="2311672"/>
                </a:lnTo>
                <a:close/>
                <a:moveTo>
                  <a:pt x="2301776" y="2261368"/>
                </a:moveTo>
                <a:lnTo>
                  <a:pt x="2301776" y="2282502"/>
                </a:lnTo>
                <a:lnTo>
                  <a:pt x="2357140" y="2282502"/>
                </a:lnTo>
                <a:lnTo>
                  <a:pt x="2357140" y="2261368"/>
                </a:lnTo>
                <a:close/>
                <a:moveTo>
                  <a:pt x="2205931" y="2261368"/>
                </a:moveTo>
                <a:lnTo>
                  <a:pt x="2205931" y="2282502"/>
                </a:lnTo>
                <a:lnTo>
                  <a:pt x="2261295" y="2282502"/>
                </a:lnTo>
                <a:lnTo>
                  <a:pt x="2261295" y="2261368"/>
                </a:lnTo>
                <a:close/>
                <a:moveTo>
                  <a:pt x="914698" y="2254522"/>
                </a:moveTo>
                <a:lnTo>
                  <a:pt x="978992" y="2254522"/>
                </a:lnTo>
                <a:lnTo>
                  <a:pt x="978992" y="2373287"/>
                </a:lnTo>
                <a:lnTo>
                  <a:pt x="1005483" y="2352451"/>
                </a:lnTo>
                <a:cubicBezTo>
                  <a:pt x="1006277" y="2360984"/>
                  <a:pt x="1008658" y="2374577"/>
                  <a:pt x="1012627" y="2393230"/>
                </a:cubicBezTo>
                <a:cubicBezTo>
                  <a:pt x="993775" y="2406525"/>
                  <a:pt x="972642" y="2423095"/>
                  <a:pt x="949226" y="2442939"/>
                </a:cubicBezTo>
                <a:lnTo>
                  <a:pt x="930771" y="2410196"/>
                </a:lnTo>
                <a:cubicBezTo>
                  <a:pt x="935732" y="2404045"/>
                  <a:pt x="938312" y="2396604"/>
                  <a:pt x="938511" y="2387872"/>
                </a:cubicBezTo>
                <a:lnTo>
                  <a:pt x="938511" y="2293218"/>
                </a:lnTo>
                <a:lnTo>
                  <a:pt x="914698" y="2293218"/>
                </a:lnTo>
                <a:close/>
                <a:moveTo>
                  <a:pt x="2509243" y="2251397"/>
                </a:moveTo>
                <a:cubicBezTo>
                  <a:pt x="2516783" y="2251397"/>
                  <a:pt x="2523232" y="2253803"/>
                  <a:pt x="2528590" y="2258615"/>
                </a:cubicBezTo>
                <a:cubicBezTo>
                  <a:pt x="2533948" y="2263427"/>
                  <a:pt x="2536627" y="2269355"/>
                  <a:pt x="2536627" y="2276400"/>
                </a:cubicBezTo>
                <a:cubicBezTo>
                  <a:pt x="2536627" y="2283246"/>
                  <a:pt x="2533998" y="2289075"/>
                  <a:pt x="2528739" y="2293887"/>
                </a:cubicBezTo>
                <a:cubicBezTo>
                  <a:pt x="2523480" y="2298699"/>
                  <a:pt x="2516982" y="2301106"/>
                  <a:pt x="2509243" y="2301106"/>
                </a:cubicBezTo>
                <a:cubicBezTo>
                  <a:pt x="2501603" y="2301106"/>
                  <a:pt x="2495178" y="2298675"/>
                  <a:pt x="2489969" y="2293813"/>
                </a:cubicBezTo>
                <a:cubicBezTo>
                  <a:pt x="2484760" y="2288951"/>
                  <a:pt x="2482156" y="2283147"/>
                  <a:pt x="2482156" y="2276400"/>
                </a:cubicBezTo>
                <a:cubicBezTo>
                  <a:pt x="2482156" y="2269455"/>
                  <a:pt x="2484810" y="2263551"/>
                  <a:pt x="2490118" y="2258690"/>
                </a:cubicBezTo>
                <a:cubicBezTo>
                  <a:pt x="2495426" y="2253828"/>
                  <a:pt x="2501801" y="2251397"/>
                  <a:pt x="2509243" y="2251397"/>
                </a:cubicBezTo>
                <a:close/>
                <a:moveTo>
                  <a:pt x="2026444" y="2250058"/>
                </a:moveTo>
                <a:cubicBezTo>
                  <a:pt x="2030314" y="2282105"/>
                  <a:pt x="2037557" y="2310085"/>
                  <a:pt x="2048173" y="2333996"/>
                </a:cubicBezTo>
                <a:cubicBezTo>
                  <a:pt x="2058492" y="2311474"/>
                  <a:pt x="2065387" y="2283494"/>
                  <a:pt x="2068860" y="2250058"/>
                </a:cubicBezTo>
                <a:close/>
                <a:moveTo>
                  <a:pt x="1868984" y="2246486"/>
                </a:moveTo>
                <a:lnTo>
                  <a:pt x="1902917" y="2262559"/>
                </a:lnTo>
                <a:cubicBezTo>
                  <a:pt x="1888232" y="2288951"/>
                  <a:pt x="1871762" y="2311176"/>
                  <a:pt x="1853506" y="2329234"/>
                </a:cubicBezTo>
                <a:cubicBezTo>
                  <a:pt x="1842195" y="2316137"/>
                  <a:pt x="1833464" y="2306711"/>
                  <a:pt x="1827312" y="2300957"/>
                </a:cubicBezTo>
                <a:cubicBezTo>
                  <a:pt x="1843584" y="2284486"/>
                  <a:pt x="1857475" y="2266329"/>
                  <a:pt x="1868984" y="2246486"/>
                </a:cubicBezTo>
                <a:close/>
                <a:moveTo>
                  <a:pt x="1295103" y="2232496"/>
                </a:moveTo>
                <a:lnTo>
                  <a:pt x="1295103" y="2245295"/>
                </a:lnTo>
                <a:lnTo>
                  <a:pt x="1437978" y="2245295"/>
                </a:lnTo>
                <a:lnTo>
                  <a:pt x="1437978" y="2232496"/>
                </a:lnTo>
                <a:close/>
                <a:moveTo>
                  <a:pt x="747118" y="2212553"/>
                </a:moveTo>
                <a:lnTo>
                  <a:pt x="747118" y="2253034"/>
                </a:lnTo>
                <a:lnTo>
                  <a:pt x="842368" y="2253034"/>
                </a:lnTo>
                <a:lnTo>
                  <a:pt x="842368" y="2212553"/>
                </a:lnTo>
                <a:close/>
                <a:moveTo>
                  <a:pt x="2301776" y="2208088"/>
                </a:moveTo>
                <a:lnTo>
                  <a:pt x="2301776" y="2229222"/>
                </a:lnTo>
                <a:lnTo>
                  <a:pt x="2357140" y="2229222"/>
                </a:lnTo>
                <a:lnTo>
                  <a:pt x="2357140" y="2208088"/>
                </a:lnTo>
                <a:close/>
                <a:moveTo>
                  <a:pt x="2205931" y="2208088"/>
                </a:moveTo>
                <a:lnTo>
                  <a:pt x="2205931" y="2229222"/>
                </a:lnTo>
                <a:lnTo>
                  <a:pt x="2261295" y="2229222"/>
                </a:lnTo>
                <a:lnTo>
                  <a:pt x="2261295" y="2208088"/>
                </a:lnTo>
                <a:close/>
                <a:moveTo>
                  <a:pt x="1295103" y="2198861"/>
                </a:moveTo>
                <a:lnTo>
                  <a:pt x="1295103" y="2211660"/>
                </a:lnTo>
                <a:lnTo>
                  <a:pt x="1437978" y="2211660"/>
                </a:lnTo>
                <a:lnTo>
                  <a:pt x="1437978" y="2198861"/>
                </a:lnTo>
                <a:close/>
                <a:moveTo>
                  <a:pt x="1008162" y="2184276"/>
                </a:moveTo>
                <a:lnTo>
                  <a:pt x="1205806" y="2184276"/>
                </a:lnTo>
                <a:lnTo>
                  <a:pt x="1205806" y="2223566"/>
                </a:lnTo>
                <a:lnTo>
                  <a:pt x="1135559" y="2223566"/>
                </a:lnTo>
                <a:lnTo>
                  <a:pt x="1135559" y="2290836"/>
                </a:lnTo>
                <a:lnTo>
                  <a:pt x="1198662" y="2290836"/>
                </a:lnTo>
                <a:lnTo>
                  <a:pt x="1198662" y="2329829"/>
                </a:lnTo>
                <a:lnTo>
                  <a:pt x="1135559" y="2329829"/>
                </a:lnTo>
                <a:lnTo>
                  <a:pt x="1135559" y="2405136"/>
                </a:lnTo>
                <a:lnTo>
                  <a:pt x="1209378" y="2405136"/>
                </a:lnTo>
                <a:lnTo>
                  <a:pt x="1209378" y="2445022"/>
                </a:lnTo>
                <a:lnTo>
                  <a:pt x="998637" y="2445022"/>
                </a:lnTo>
                <a:lnTo>
                  <a:pt x="998637" y="2405136"/>
                </a:lnTo>
                <a:lnTo>
                  <a:pt x="1023045" y="2405136"/>
                </a:lnTo>
                <a:lnTo>
                  <a:pt x="1023045" y="2256606"/>
                </a:lnTo>
                <a:lnTo>
                  <a:pt x="1063229" y="2256606"/>
                </a:lnTo>
                <a:lnTo>
                  <a:pt x="1063229" y="2405136"/>
                </a:lnTo>
                <a:lnTo>
                  <a:pt x="1095375" y="2405136"/>
                </a:lnTo>
                <a:lnTo>
                  <a:pt x="1095375" y="2223566"/>
                </a:lnTo>
                <a:lnTo>
                  <a:pt x="1008162" y="2223566"/>
                </a:lnTo>
                <a:close/>
                <a:moveTo>
                  <a:pt x="315218" y="2180406"/>
                </a:moveTo>
                <a:lnTo>
                  <a:pt x="587872" y="2180406"/>
                </a:lnTo>
                <a:lnTo>
                  <a:pt x="587872" y="2221483"/>
                </a:lnTo>
                <a:lnTo>
                  <a:pt x="482799" y="2299766"/>
                </a:lnTo>
                <a:lnTo>
                  <a:pt x="482799" y="2395909"/>
                </a:lnTo>
                <a:cubicBezTo>
                  <a:pt x="482799" y="2414761"/>
                  <a:pt x="477962" y="2428825"/>
                  <a:pt x="468288" y="2438102"/>
                </a:cubicBezTo>
                <a:cubicBezTo>
                  <a:pt x="458614" y="2447379"/>
                  <a:pt x="444252" y="2452067"/>
                  <a:pt x="425202" y="2452166"/>
                </a:cubicBezTo>
                <a:lnTo>
                  <a:pt x="370880" y="2452464"/>
                </a:lnTo>
                <a:cubicBezTo>
                  <a:pt x="368102" y="2437779"/>
                  <a:pt x="364530" y="2422599"/>
                  <a:pt x="360164" y="2406922"/>
                </a:cubicBezTo>
                <a:cubicBezTo>
                  <a:pt x="379115" y="2408708"/>
                  <a:pt x="394941" y="2409601"/>
                  <a:pt x="407641" y="2409601"/>
                </a:cubicBezTo>
                <a:cubicBezTo>
                  <a:pt x="419348" y="2409601"/>
                  <a:pt x="426963" y="2407195"/>
                  <a:pt x="430486" y="2402383"/>
                </a:cubicBezTo>
                <a:cubicBezTo>
                  <a:pt x="434008" y="2397571"/>
                  <a:pt x="435769" y="2391345"/>
                  <a:pt x="435769" y="2383705"/>
                </a:cubicBezTo>
                <a:lnTo>
                  <a:pt x="435769" y="2281311"/>
                </a:lnTo>
                <a:cubicBezTo>
                  <a:pt x="459780" y="2264841"/>
                  <a:pt x="487462" y="2244997"/>
                  <a:pt x="518815" y="2221780"/>
                </a:cubicBezTo>
                <a:lnTo>
                  <a:pt x="315218" y="2221780"/>
                </a:lnTo>
                <a:close/>
                <a:moveTo>
                  <a:pt x="707529" y="2177132"/>
                </a:moveTo>
                <a:lnTo>
                  <a:pt x="881956" y="2177132"/>
                </a:lnTo>
                <a:lnTo>
                  <a:pt x="881956" y="2288455"/>
                </a:lnTo>
                <a:lnTo>
                  <a:pt x="814686" y="2288455"/>
                </a:lnTo>
                <a:lnTo>
                  <a:pt x="814686" y="2315244"/>
                </a:lnTo>
                <a:lnTo>
                  <a:pt x="901601" y="2315244"/>
                </a:lnTo>
                <a:lnTo>
                  <a:pt x="901601" y="2349177"/>
                </a:lnTo>
                <a:lnTo>
                  <a:pt x="833289" y="2349177"/>
                </a:lnTo>
                <a:cubicBezTo>
                  <a:pt x="849065" y="2370509"/>
                  <a:pt x="873026" y="2388468"/>
                  <a:pt x="905173" y="2403053"/>
                </a:cubicBezTo>
                <a:cubicBezTo>
                  <a:pt x="895251" y="2418928"/>
                  <a:pt x="887413" y="2431826"/>
                  <a:pt x="881658" y="2441748"/>
                </a:cubicBezTo>
                <a:cubicBezTo>
                  <a:pt x="852786" y="2423591"/>
                  <a:pt x="830461" y="2400820"/>
                  <a:pt x="814686" y="2373436"/>
                </a:cubicBezTo>
                <a:lnTo>
                  <a:pt x="814686" y="2458714"/>
                </a:lnTo>
                <a:lnTo>
                  <a:pt x="772418" y="2458714"/>
                </a:lnTo>
                <a:lnTo>
                  <a:pt x="772418" y="2375371"/>
                </a:lnTo>
                <a:cubicBezTo>
                  <a:pt x="752674" y="2403251"/>
                  <a:pt x="729357" y="2426568"/>
                  <a:pt x="702469" y="2445320"/>
                </a:cubicBezTo>
                <a:cubicBezTo>
                  <a:pt x="696119" y="2433612"/>
                  <a:pt x="688579" y="2421706"/>
                  <a:pt x="679847" y="2409601"/>
                </a:cubicBezTo>
                <a:cubicBezTo>
                  <a:pt x="706735" y="2394123"/>
                  <a:pt x="730300" y="2373982"/>
                  <a:pt x="750541" y="2349177"/>
                </a:cubicBezTo>
                <a:lnTo>
                  <a:pt x="688182" y="2349177"/>
                </a:lnTo>
                <a:lnTo>
                  <a:pt x="688182" y="2315244"/>
                </a:lnTo>
                <a:lnTo>
                  <a:pt x="772418" y="2315244"/>
                </a:lnTo>
                <a:lnTo>
                  <a:pt x="772418" y="2288455"/>
                </a:lnTo>
                <a:lnTo>
                  <a:pt x="707529" y="2288455"/>
                </a:lnTo>
                <a:close/>
                <a:moveTo>
                  <a:pt x="2166045" y="2175941"/>
                </a:moveTo>
                <a:lnTo>
                  <a:pt x="2397026" y="2175941"/>
                </a:lnTo>
                <a:lnTo>
                  <a:pt x="2397026" y="2314649"/>
                </a:lnTo>
                <a:lnTo>
                  <a:pt x="2301776" y="2314649"/>
                </a:lnTo>
                <a:lnTo>
                  <a:pt x="2301776" y="2334889"/>
                </a:lnTo>
                <a:lnTo>
                  <a:pt x="2422922" y="2334889"/>
                </a:lnTo>
                <a:lnTo>
                  <a:pt x="2422922" y="2371799"/>
                </a:lnTo>
                <a:lnTo>
                  <a:pt x="2328416" y="2371799"/>
                </a:lnTo>
                <a:cubicBezTo>
                  <a:pt x="2360166" y="2391643"/>
                  <a:pt x="2394149" y="2404343"/>
                  <a:pt x="2430364" y="2409899"/>
                </a:cubicBezTo>
                <a:cubicBezTo>
                  <a:pt x="2422823" y="2424782"/>
                  <a:pt x="2417068" y="2438077"/>
                  <a:pt x="2413100" y="2449785"/>
                </a:cubicBezTo>
                <a:cubicBezTo>
                  <a:pt x="2366764" y="2435894"/>
                  <a:pt x="2329657" y="2414910"/>
                  <a:pt x="2301776" y="2386830"/>
                </a:cubicBezTo>
                <a:lnTo>
                  <a:pt x="2301776" y="2458417"/>
                </a:lnTo>
                <a:lnTo>
                  <a:pt x="2261295" y="2458417"/>
                </a:lnTo>
                <a:lnTo>
                  <a:pt x="2261295" y="2389063"/>
                </a:lnTo>
                <a:cubicBezTo>
                  <a:pt x="2235994" y="2414066"/>
                  <a:pt x="2200970" y="2434803"/>
                  <a:pt x="2156222" y="2451273"/>
                </a:cubicBezTo>
                <a:cubicBezTo>
                  <a:pt x="2150071" y="2439367"/>
                  <a:pt x="2143225" y="2426965"/>
                  <a:pt x="2135684" y="2414066"/>
                </a:cubicBezTo>
                <a:cubicBezTo>
                  <a:pt x="2177951" y="2404740"/>
                  <a:pt x="2211586" y="2390651"/>
                  <a:pt x="2236589" y="2371799"/>
                </a:cubicBezTo>
                <a:lnTo>
                  <a:pt x="2139256" y="2371799"/>
                </a:lnTo>
                <a:lnTo>
                  <a:pt x="2139256" y="2334889"/>
                </a:lnTo>
                <a:lnTo>
                  <a:pt x="2261295" y="2334889"/>
                </a:lnTo>
                <a:lnTo>
                  <a:pt x="2261295" y="2314649"/>
                </a:lnTo>
                <a:lnTo>
                  <a:pt x="2166045" y="2314649"/>
                </a:lnTo>
                <a:close/>
                <a:moveTo>
                  <a:pt x="1254026" y="2175048"/>
                </a:moveTo>
                <a:lnTo>
                  <a:pt x="1479054" y="2175048"/>
                </a:lnTo>
                <a:lnTo>
                  <a:pt x="1479054" y="2269108"/>
                </a:lnTo>
                <a:lnTo>
                  <a:pt x="1254026" y="2269108"/>
                </a:lnTo>
                <a:close/>
                <a:moveTo>
                  <a:pt x="1695153" y="2166118"/>
                </a:moveTo>
                <a:lnTo>
                  <a:pt x="1737718" y="2166118"/>
                </a:lnTo>
                <a:lnTo>
                  <a:pt x="1737718" y="2200944"/>
                </a:lnTo>
                <a:lnTo>
                  <a:pt x="1803500" y="2200944"/>
                </a:lnTo>
                <a:lnTo>
                  <a:pt x="1803500" y="2236365"/>
                </a:lnTo>
                <a:lnTo>
                  <a:pt x="1737718" y="2236365"/>
                </a:lnTo>
                <a:lnTo>
                  <a:pt x="1737718" y="2267917"/>
                </a:lnTo>
                <a:lnTo>
                  <a:pt x="1817787" y="2267917"/>
                </a:lnTo>
                <a:lnTo>
                  <a:pt x="1817787" y="2303338"/>
                </a:lnTo>
                <a:lnTo>
                  <a:pt x="1617464" y="2303338"/>
                </a:lnTo>
                <a:lnTo>
                  <a:pt x="1617464" y="2267917"/>
                </a:lnTo>
                <a:lnTo>
                  <a:pt x="1695153" y="2267917"/>
                </a:lnTo>
                <a:lnTo>
                  <a:pt x="1695153" y="2236365"/>
                </a:lnTo>
                <a:lnTo>
                  <a:pt x="1632943" y="2236365"/>
                </a:lnTo>
                <a:lnTo>
                  <a:pt x="1632943" y="2200944"/>
                </a:lnTo>
                <a:lnTo>
                  <a:pt x="1695153" y="2200944"/>
                </a:lnTo>
                <a:close/>
                <a:moveTo>
                  <a:pt x="1583829" y="2165226"/>
                </a:moveTo>
                <a:lnTo>
                  <a:pt x="1624013" y="2177132"/>
                </a:lnTo>
                <a:cubicBezTo>
                  <a:pt x="1617068" y="2199059"/>
                  <a:pt x="1609229" y="2220093"/>
                  <a:pt x="1600498" y="2240235"/>
                </a:cubicBezTo>
                <a:lnTo>
                  <a:pt x="1600498" y="2456036"/>
                </a:lnTo>
                <a:lnTo>
                  <a:pt x="1561505" y="2456036"/>
                </a:lnTo>
                <a:lnTo>
                  <a:pt x="1561505" y="2315393"/>
                </a:lnTo>
                <a:cubicBezTo>
                  <a:pt x="1553369" y="2328391"/>
                  <a:pt x="1544836" y="2340942"/>
                  <a:pt x="1535907" y="2353046"/>
                </a:cubicBezTo>
                <a:cubicBezTo>
                  <a:pt x="1533128" y="2336973"/>
                  <a:pt x="1528862" y="2318915"/>
                  <a:pt x="1523107" y="2298873"/>
                </a:cubicBezTo>
                <a:cubicBezTo>
                  <a:pt x="1546920" y="2264147"/>
                  <a:pt x="1567161" y="2219597"/>
                  <a:pt x="1583829" y="2165226"/>
                </a:cubicBezTo>
                <a:close/>
                <a:moveTo>
                  <a:pt x="114003" y="2164928"/>
                </a:moveTo>
                <a:lnTo>
                  <a:pt x="159842" y="2164928"/>
                </a:lnTo>
                <a:lnTo>
                  <a:pt x="154484" y="2231305"/>
                </a:lnTo>
                <a:lnTo>
                  <a:pt x="281286" y="2231305"/>
                </a:lnTo>
                <a:lnTo>
                  <a:pt x="274291" y="2346945"/>
                </a:lnTo>
                <a:cubicBezTo>
                  <a:pt x="272009" y="2384251"/>
                  <a:pt x="270099" y="2406575"/>
                  <a:pt x="268561" y="2413917"/>
                </a:cubicBezTo>
                <a:cubicBezTo>
                  <a:pt x="267023" y="2421259"/>
                  <a:pt x="263625" y="2428205"/>
                  <a:pt x="258366" y="2434753"/>
                </a:cubicBezTo>
                <a:cubicBezTo>
                  <a:pt x="253107" y="2441302"/>
                  <a:pt x="246509" y="2446064"/>
                  <a:pt x="238572" y="2449041"/>
                </a:cubicBezTo>
                <a:cubicBezTo>
                  <a:pt x="230634" y="2452017"/>
                  <a:pt x="216124" y="2453778"/>
                  <a:pt x="195040" y="2454324"/>
                </a:cubicBezTo>
                <a:cubicBezTo>
                  <a:pt x="173956" y="2454870"/>
                  <a:pt x="158453" y="2454944"/>
                  <a:pt x="148531" y="2454547"/>
                </a:cubicBezTo>
                <a:cubicBezTo>
                  <a:pt x="146745" y="2443236"/>
                  <a:pt x="143074" y="2428353"/>
                  <a:pt x="137518" y="2409899"/>
                </a:cubicBezTo>
                <a:cubicBezTo>
                  <a:pt x="161826" y="2411586"/>
                  <a:pt x="181025" y="2412429"/>
                  <a:pt x="195114" y="2412429"/>
                </a:cubicBezTo>
                <a:cubicBezTo>
                  <a:pt x="206227" y="2412429"/>
                  <a:pt x="213941" y="2411362"/>
                  <a:pt x="218257" y="2409229"/>
                </a:cubicBezTo>
                <a:cubicBezTo>
                  <a:pt x="222573" y="2407096"/>
                  <a:pt x="225549" y="2404020"/>
                  <a:pt x="227187" y="2400002"/>
                </a:cubicBezTo>
                <a:cubicBezTo>
                  <a:pt x="228824" y="2395983"/>
                  <a:pt x="230486" y="2382539"/>
                  <a:pt x="232172" y="2359669"/>
                </a:cubicBezTo>
                <a:cubicBezTo>
                  <a:pt x="233859" y="2336799"/>
                  <a:pt x="235645" y="2307108"/>
                  <a:pt x="237530" y="2270596"/>
                </a:cubicBezTo>
                <a:lnTo>
                  <a:pt x="151507" y="2270596"/>
                </a:lnTo>
                <a:cubicBezTo>
                  <a:pt x="149622" y="2288158"/>
                  <a:pt x="146348" y="2304826"/>
                  <a:pt x="141685" y="2320602"/>
                </a:cubicBezTo>
                <a:lnTo>
                  <a:pt x="168474" y="2295599"/>
                </a:lnTo>
                <a:cubicBezTo>
                  <a:pt x="182364" y="2307704"/>
                  <a:pt x="199033" y="2322686"/>
                  <a:pt x="218480" y="2340545"/>
                </a:cubicBezTo>
                <a:lnTo>
                  <a:pt x="186929" y="2370906"/>
                </a:lnTo>
                <a:cubicBezTo>
                  <a:pt x="169168" y="2350665"/>
                  <a:pt x="153889" y="2334542"/>
                  <a:pt x="141089" y="2322537"/>
                </a:cubicBezTo>
                <a:cubicBezTo>
                  <a:pt x="123925" y="2379885"/>
                  <a:pt x="88702" y="2425774"/>
                  <a:pt x="35422" y="2460203"/>
                </a:cubicBezTo>
                <a:cubicBezTo>
                  <a:pt x="21332" y="2446908"/>
                  <a:pt x="9525" y="2436291"/>
                  <a:pt x="0" y="2428353"/>
                </a:cubicBezTo>
                <a:cubicBezTo>
                  <a:pt x="63004" y="2390353"/>
                  <a:pt x="98624" y="2337767"/>
                  <a:pt x="106859" y="2270596"/>
                </a:cubicBezTo>
                <a:lnTo>
                  <a:pt x="6251" y="2270596"/>
                </a:lnTo>
                <a:lnTo>
                  <a:pt x="6251" y="2231305"/>
                </a:lnTo>
                <a:lnTo>
                  <a:pt x="59532" y="2231305"/>
                </a:lnTo>
                <a:cubicBezTo>
                  <a:pt x="49114" y="2217911"/>
                  <a:pt x="37207" y="2204218"/>
                  <a:pt x="23813" y="2190229"/>
                </a:cubicBezTo>
                <a:lnTo>
                  <a:pt x="52983" y="2165226"/>
                </a:lnTo>
                <a:cubicBezTo>
                  <a:pt x="68461" y="2179513"/>
                  <a:pt x="82451" y="2193106"/>
                  <a:pt x="94953" y="2206004"/>
                </a:cubicBezTo>
                <a:lnTo>
                  <a:pt x="66824" y="2231305"/>
                </a:lnTo>
                <a:lnTo>
                  <a:pt x="109836" y="2231305"/>
                </a:lnTo>
                <a:close/>
                <a:moveTo>
                  <a:pt x="660797" y="2164630"/>
                </a:moveTo>
                <a:lnTo>
                  <a:pt x="700683" y="2176536"/>
                </a:lnTo>
                <a:cubicBezTo>
                  <a:pt x="693738" y="2201639"/>
                  <a:pt x="685900" y="2225352"/>
                  <a:pt x="677168" y="2247676"/>
                </a:cubicBezTo>
                <a:lnTo>
                  <a:pt x="677168" y="2458714"/>
                </a:lnTo>
                <a:lnTo>
                  <a:pt x="639664" y="2458714"/>
                </a:lnTo>
                <a:lnTo>
                  <a:pt x="639664" y="2326257"/>
                </a:lnTo>
                <a:cubicBezTo>
                  <a:pt x="633016" y="2337668"/>
                  <a:pt x="626071" y="2348582"/>
                  <a:pt x="618828" y="2359000"/>
                </a:cubicBezTo>
                <a:cubicBezTo>
                  <a:pt x="616645" y="2339751"/>
                  <a:pt x="613371" y="2320900"/>
                  <a:pt x="609005" y="2302445"/>
                </a:cubicBezTo>
                <a:cubicBezTo>
                  <a:pt x="629841" y="2266528"/>
                  <a:pt x="647105" y="2220590"/>
                  <a:pt x="660797" y="2164630"/>
                </a:cubicBezTo>
                <a:close/>
                <a:moveTo>
                  <a:pt x="956668" y="2164333"/>
                </a:moveTo>
                <a:cubicBezTo>
                  <a:pt x="968177" y="2180604"/>
                  <a:pt x="980282" y="2198861"/>
                  <a:pt x="992982" y="2219101"/>
                </a:cubicBezTo>
                <a:cubicBezTo>
                  <a:pt x="983655" y="2224062"/>
                  <a:pt x="971650" y="2231206"/>
                  <a:pt x="956965" y="2240533"/>
                </a:cubicBezTo>
                <a:cubicBezTo>
                  <a:pt x="946250" y="2221284"/>
                  <a:pt x="935236" y="2202730"/>
                  <a:pt x="923925" y="2184871"/>
                </a:cubicBezTo>
                <a:close/>
                <a:moveTo>
                  <a:pt x="2012157" y="2163142"/>
                </a:moveTo>
                <a:lnTo>
                  <a:pt x="2050852" y="2168500"/>
                </a:lnTo>
                <a:cubicBezTo>
                  <a:pt x="2047578" y="2182390"/>
                  <a:pt x="2043410" y="2196380"/>
                  <a:pt x="2038350" y="2210469"/>
                </a:cubicBezTo>
                <a:lnTo>
                  <a:pt x="2123480" y="2210469"/>
                </a:lnTo>
                <a:lnTo>
                  <a:pt x="2123480" y="2250058"/>
                </a:lnTo>
                <a:lnTo>
                  <a:pt x="2106216" y="2250058"/>
                </a:lnTo>
                <a:cubicBezTo>
                  <a:pt x="2101354" y="2300957"/>
                  <a:pt x="2089944" y="2342331"/>
                  <a:pt x="2071985" y="2374180"/>
                </a:cubicBezTo>
                <a:cubicBezTo>
                  <a:pt x="2086372" y="2392436"/>
                  <a:pt x="2103934" y="2406823"/>
                  <a:pt x="2124671" y="2417340"/>
                </a:cubicBezTo>
                <a:cubicBezTo>
                  <a:pt x="2117725" y="2426865"/>
                  <a:pt x="2109292" y="2440061"/>
                  <a:pt x="2099370" y="2456928"/>
                </a:cubicBezTo>
                <a:cubicBezTo>
                  <a:pt x="2079328" y="2443236"/>
                  <a:pt x="2062113" y="2426965"/>
                  <a:pt x="2047727" y="2408113"/>
                </a:cubicBezTo>
                <a:cubicBezTo>
                  <a:pt x="2029867" y="2428254"/>
                  <a:pt x="2008089" y="2445419"/>
                  <a:pt x="1982391" y="2459607"/>
                </a:cubicBezTo>
                <a:cubicBezTo>
                  <a:pt x="1974057" y="2447304"/>
                  <a:pt x="1964929" y="2435894"/>
                  <a:pt x="1955007" y="2425377"/>
                </a:cubicBezTo>
                <a:cubicBezTo>
                  <a:pt x="1983185" y="2410395"/>
                  <a:pt x="2006303" y="2392188"/>
                  <a:pt x="2024360" y="2370757"/>
                </a:cubicBezTo>
                <a:cubicBezTo>
                  <a:pt x="2013248" y="2348631"/>
                  <a:pt x="2004914" y="2323926"/>
                  <a:pt x="1999357" y="2296641"/>
                </a:cubicBezTo>
                <a:cubicBezTo>
                  <a:pt x="1994496" y="2305372"/>
                  <a:pt x="1989336" y="2314153"/>
                  <a:pt x="1983879" y="2322983"/>
                </a:cubicBezTo>
                <a:cubicBezTo>
                  <a:pt x="1980605" y="2317824"/>
                  <a:pt x="1976884" y="2312119"/>
                  <a:pt x="1972717" y="2305868"/>
                </a:cubicBezTo>
                <a:lnTo>
                  <a:pt x="1958876" y="2316286"/>
                </a:lnTo>
                <a:lnTo>
                  <a:pt x="1962746" y="2317328"/>
                </a:lnTo>
                <a:cubicBezTo>
                  <a:pt x="1956594" y="2337965"/>
                  <a:pt x="1948260" y="2357065"/>
                  <a:pt x="1937743" y="2374627"/>
                </a:cubicBezTo>
                <a:cubicBezTo>
                  <a:pt x="1950343" y="2387327"/>
                  <a:pt x="1961257" y="2398588"/>
                  <a:pt x="1970485" y="2408411"/>
                </a:cubicBezTo>
                <a:lnTo>
                  <a:pt x="1941612" y="2436093"/>
                </a:lnTo>
                <a:cubicBezTo>
                  <a:pt x="1933476" y="2426171"/>
                  <a:pt x="1924795" y="2416050"/>
                  <a:pt x="1915567" y="2405732"/>
                </a:cubicBezTo>
                <a:cubicBezTo>
                  <a:pt x="1898005" y="2426468"/>
                  <a:pt x="1876624" y="2444427"/>
                  <a:pt x="1851422" y="2459607"/>
                </a:cubicBezTo>
                <a:cubicBezTo>
                  <a:pt x="1844080" y="2447503"/>
                  <a:pt x="1835746" y="2435200"/>
                  <a:pt x="1826419" y="2422698"/>
                </a:cubicBezTo>
                <a:cubicBezTo>
                  <a:pt x="1851819" y="2410296"/>
                  <a:pt x="1872605" y="2395016"/>
                  <a:pt x="1888778" y="2376859"/>
                </a:cubicBezTo>
                <a:cubicBezTo>
                  <a:pt x="1877566" y="2365151"/>
                  <a:pt x="1865710" y="2353146"/>
                  <a:pt x="1853208" y="2340843"/>
                </a:cubicBezTo>
                <a:lnTo>
                  <a:pt x="1879402" y="2317328"/>
                </a:lnTo>
                <a:lnTo>
                  <a:pt x="1909763" y="2346945"/>
                </a:lnTo>
                <a:cubicBezTo>
                  <a:pt x="1916510" y="2334542"/>
                  <a:pt x="1921669" y="2321197"/>
                  <a:pt x="1925241" y="2306910"/>
                </a:cubicBezTo>
                <a:lnTo>
                  <a:pt x="1956048" y="2315542"/>
                </a:lnTo>
                <a:cubicBezTo>
                  <a:pt x="1944837" y="2299568"/>
                  <a:pt x="1931591" y="2282998"/>
                  <a:pt x="1916311" y="2265833"/>
                </a:cubicBezTo>
                <a:lnTo>
                  <a:pt x="1945184" y="2245295"/>
                </a:lnTo>
                <a:cubicBezTo>
                  <a:pt x="1954411" y="2255118"/>
                  <a:pt x="1962895" y="2264543"/>
                  <a:pt x="1970634" y="2273572"/>
                </a:cubicBezTo>
                <a:cubicBezTo>
                  <a:pt x="1988691" y="2240433"/>
                  <a:pt x="2002532" y="2203623"/>
                  <a:pt x="2012157" y="2163142"/>
                </a:cubicBezTo>
                <a:close/>
                <a:moveTo>
                  <a:pt x="1918990" y="2163142"/>
                </a:moveTo>
                <a:cubicBezTo>
                  <a:pt x="1924150" y="2177032"/>
                  <a:pt x="1928267" y="2189832"/>
                  <a:pt x="1931343" y="2201540"/>
                </a:cubicBezTo>
                <a:lnTo>
                  <a:pt x="1982093" y="2201540"/>
                </a:lnTo>
                <a:lnTo>
                  <a:pt x="1982093" y="2238449"/>
                </a:lnTo>
                <a:lnTo>
                  <a:pt x="1833265" y="2238449"/>
                </a:lnTo>
                <a:lnTo>
                  <a:pt x="1833265" y="2201540"/>
                </a:lnTo>
                <a:lnTo>
                  <a:pt x="1889820" y="2201540"/>
                </a:lnTo>
                <a:cubicBezTo>
                  <a:pt x="1886843" y="2192213"/>
                  <a:pt x="1883271" y="2182291"/>
                  <a:pt x="1879104" y="2171774"/>
                </a:cubicBezTo>
                <a:close/>
                <a:moveTo>
                  <a:pt x="3436330" y="1623528"/>
                </a:moveTo>
                <a:lnTo>
                  <a:pt x="3640373" y="1623528"/>
                </a:lnTo>
                <a:lnTo>
                  <a:pt x="3640373" y="1634802"/>
                </a:lnTo>
                <a:lnTo>
                  <a:pt x="3436330" y="1634802"/>
                </a:lnTo>
                <a:close/>
                <a:moveTo>
                  <a:pt x="5523533" y="1596963"/>
                </a:moveTo>
                <a:cubicBezTo>
                  <a:pt x="5521077" y="1596963"/>
                  <a:pt x="5518770" y="1597539"/>
                  <a:pt x="5516612" y="1598693"/>
                </a:cubicBezTo>
                <a:cubicBezTo>
                  <a:pt x="5514454" y="1599846"/>
                  <a:pt x="5512575" y="1601316"/>
                  <a:pt x="5510975" y="1603102"/>
                </a:cubicBezTo>
                <a:cubicBezTo>
                  <a:pt x="5509375" y="1604888"/>
                  <a:pt x="5508110" y="1606878"/>
                  <a:pt x="5507180" y="1609073"/>
                </a:cubicBezTo>
                <a:cubicBezTo>
                  <a:pt x="5506250" y="1611269"/>
                  <a:pt x="5505785" y="1613371"/>
                  <a:pt x="5505785" y="1615380"/>
                </a:cubicBezTo>
                <a:cubicBezTo>
                  <a:pt x="5505785" y="1617612"/>
                  <a:pt x="5506269" y="1619864"/>
                  <a:pt x="5507236" y="1622133"/>
                </a:cubicBezTo>
                <a:cubicBezTo>
                  <a:pt x="5508203" y="1624403"/>
                  <a:pt x="5509505" y="1626431"/>
                  <a:pt x="5511143" y="1628216"/>
                </a:cubicBezTo>
                <a:cubicBezTo>
                  <a:pt x="5512779" y="1630002"/>
                  <a:pt x="5514696" y="1631472"/>
                  <a:pt x="5516891" y="1632626"/>
                </a:cubicBezTo>
                <a:cubicBezTo>
                  <a:pt x="5519087" y="1633779"/>
                  <a:pt x="5521411" y="1634356"/>
                  <a:pt x="5523867" y="1634356"/>
                </a:cubicBezTo>
                <a:cubicBezTo>
                  <a:pt x="5526025" y="1634356"/>
                  <a:pt x="5528202" y="1633909"/>
                  <a:pt x="5530397" y="1633016"/>
                </a:cubicBezTo>
                <a:cubicBezTo>
                  <a:pt x="5532593" y="1632123"/>
                  <a:pt x="5534565" y="1630877"/>
                  <a:pt x="5536313" y="1629277"/>
                </a:cubicBezTo>
                <a:cubicBezTo>
                  <a:pt x="5538062" y="1627677"/>
                  <a:pt x="5539495" y="1625798"/>
                  <a:pt x="5540611" y="1623640"/>
                </a:cubicBezTo>
                <a:cubicBezTo>
                  <a:pt x="5541727" y="1621482"/>
                  <a:pt x="5542285" y="1619138"/>
                  <a:pt x="5542285" y="1616608"/>
                </a:cubicBezTo>
                <a:cubicBezTo>
                  <a:pt x="5542285" y="1613557"/>
                  <a:pt x="5541764" y="1610804"/>
                  <a:pt x="5540722" y="1608348"/>
                </a:cubicBezTo>
                <a:cubicBezTo>
                  <a:pt x="5539681" y="1605892"/>
                  <a:pt x="5538285" y="1603827"/>
                  <a:pt x="5536537" y="1602153"/>
                </a:cubicBezTo>
                <a:cubicBezTo>
                  <a:pt x="5534787" y="1600479"/>
                  <a:pt x="5532779" y="1599195"/>
                  <a:pt x="5530509" y="1598302"/>
                </a:cubicBezTo>
                <a:cubicBezTo>
                  <a:pt x="5528239" y="1597409"/>
                  <a:pt x="5525914" y="1596963"/>
                  <a:pt x="5523533" y="1596963"/>
                </a:cubicBezTo>
                <a:close/>
                <a:moveTo>
                  <a:pt x="722933" y="1596963"/>
                </a:moveTo>
                <a:cubicBezTo>
                  <a:pt x="720477" y="1596963"/>
                  <a:pt x="718171" y="1597539"/>
                  <a:pt x="716013" y="1598693"/>
                </a:cubicBezTo>
                <a:cubicBezTo>
                  <a:pt x="713855" y="1599846"/>
                  <a:pt x="711976" y="1601316"/>
                  <a:pt x="710376" y="1603102"/>
                </a:cubicBezTo>
                <a:cubicBezTo>
                  <a:pt x="708776" y="1604888"/>
                  <a:pt x="707511" y="1606878"/>
                  <a:pt x="706581" y="1609073"/>
                </a:cubicBezTo>
                <a:cubicBezTo>
                  <a:pt x="705650" y="1611269"/>
                  <a:pt x="705185" y="1613371"/>
                  <a:pt x="705185" y="1615380"/>
                </a:cubicBezTo>
                <a:cubicBezTo>
                  <a:pt x="705185" y="1617612"/>
                  <a:pt x="705669" y="1619864"/>
                  <a:pt x="706636" y="1622133"/>
                </a:cubicBezTo>
                <a:cubicBezTo>
                  <a:pt x="707604" y="1624403"/>
                  <a:pt x="708906" y="1626431"/>
                  <a:pt x="710543" y="1628216"/>
                </a:cubicBezTo>
                <a:cubicBezTo>
                  <a:pt x="712180" y="1630002"/>
                  <a:pt x="714096" y="1631472"/>
                  <a:pt x="716292" y="1632626"/>
                </a:cubicBezTo>
                <a:cubicBezTo>
                  <a:pt x="718487" y="1633779"/>
                  <a:pt x="720812" y="1634356"/>
                  <a:pt x="723268" y="1634356"/>
                </a:cubicBezTo>
                <a:cubicBezTo>
                  <a:pt x="725426" y="1634356"/>
                  <a:pt x="727603" y="1633909"/>
                  <a:pt x="729798" y="1633016"/>
                </a:cubicBezTo>
                <a:cubicBezTo>
                  <a:pt x="731993" y="1632123"/>
                  <a:pt x="733965" y="1630877"/>
                  <a:pt x="735714" y="1629277"/>
                </a:cubicBezTo>
                <a:cubicBezTo>
                  <a:pt x="737462" y="1627677"/>
                  <a:pt x="738895" y="1625798"/>
                  <a:pt x="740011" y="1623640"/>
                </a:cubicBezTo>
                <a:cubicBezTo>
                  <a:pt x="741127" y="1621482"/>
                  <a:pt x="741685" y="1619138"/>
                  <a:pt x="741685" y="1616608"/>
                </a:cubicBezTo>
                <a:cubicBezTo>
                  <a:pt x="741685" y="1613557"/>
                  <a:pt x="741164" y="1610804"/>
                  <a:pt x="740123" y="1608348"/>
                </a:cubicBezTo>
                <a:cubicBezTo>
                  <a:pt x="739081" y="1605892"/>
                  <a:pt x="737686" y="1603827"/>
                  <a:pt x="735937" y="1602153"/>
                </a:cubicBezTo>
                <a:cubicBezTo>
                  <a:pt x="734188" y="1600479"/>
                  <a:pt x="732179" y="1599195"/>
                  <a:pt x="729909" y="1598302"/>
                </a:cubicBezTo>
                <a:cubicBezTo>
                  <a:pt x="727640" y="1597409"/>
                  <a:pt x="725314" y="1596963"/>
                  <a:pt x="722933" y="1596963"/>
                </a:cubicBezTo>
                <a:close/>
                <a:moveTo>
                  <a:pt x="26752" y="1594060"/>
                </a:moveTo>
                <a:lnTo>
                  <a:pt x="37691" y="1599307"/>
                </a:lnTo>
                <a:cubicBezTo>
                  <a:pt x="28241" y="1614413"/>
                  <a:pt x="19795" y="1626914"/>
                  <a:pt x="12353" y="1636811"/>
                </a:cubicBezTo>
                <a:cubicBezTo>
                  <a:pt x="8781" y="1634207"/>
                  <a:pt x="5247" y="1631900"/>
                  <a:pt x="1749" y="1629891"/>
                </a:cubicBezTo>
                <a:cubicBezTo>
                  <a:pt x="10232" y="1619770"/>
                  <a:pt x="18567" y="1607827"/>
                  <a:pt x="26752" y="1594060"/>
                </a:cubicBezTo>
                <a:close/>
                <a:moveTo>
                  <a:pt x="56444" y="1591940"/>
                </a:moveTo>
                <a:lnTo>
                  <a:pt x="68275" y="1591940"/>
                </a:lnTo>
                <a:lnTo>
                  <a:pt x="68275" y="1611920"/>
                </a:lnTo>
                <a:cubicBezTo>
                  <a:pt x="68201" y="1618915"/>
                  <a:pt x="69429" y="1623454"/>
                  <a:pt x="71959" y="1625538"/>
                </a:cubicBezTo>
                <a:cubicBezTo>
                  <a:pt x="74266" y="1627770"/>
                  <a:pt x="79363" y="1628849"/>
                  <a:pt x="87251" y="1628775"/>
                </a:cubicBezTo>
                <a:lnTo>
                  <a:pt x="130783" y="1628775"/>
                </a:lnTo>
                <a:cubicBezTo>
                  <a:pt x="143508" y="1629444"/>
                  <a:pt x="150801" y="1625203"/>
                  <a:pt x="152661" y="1616050"/>
                </a:cubicBezTo>
                <a:cubicBezTo>
                  <a:pt x="154000" y="1610841"/>
                  <a:pt x="155303" y="1604664"/>
                  <a:pt x="156568" y="1597521"/>
                </a:cubicBezTo>
                <a:cubicBezTo>
                  <a:pt x="159544" y="1598935"/>
                  <a:pt x="163339" y="1600386"/>
                  <a:pt x="167953" y="1601874"/>
                </a:cubicBezTo>
                <a:cubicBezTo>
                  <a:pt x="166614" y="1609613"/>
                  <a:pt x="165088" y="1615938"/>
                  <a:pt x="163377" y="1620850"/>
                </a:cubicBezTo>
                <a:cubicBezTo>
                  <a:pt x="160102" y="1633574"/>
                  <a:pt x="150205" y="1639713"/>
                  <a:pt x="133685" y="1639267"/>
                </a:cubicBezTo>
                <a:lnTo>
                  <a:pt x="83902" y="1639267"/>
                </a:lnTo>
                <a:cubicBezTo>
                  <a:pt x="73410" y="1639341"/>
                  <a:pt x="66229" y="1637481"/>
                  <a:pt x="62359" y="1633686"/>
                </a:cubicBezTo>
                <a:cubicBezTo>
                  <a:pt x="58341" y="1630040"/>
                  <a:pt x="56369" y="1623305"/>
                  <a:pt x="56444" y="1613483"/>
                </a:cubicBezTo>
                <a:close/>
                <a:moveTo>
                  <a:pt x="192175" y="1591716"/>
                </a:moveTo>
                <a:cubicBezTo>
                  <a:pt x="200286" y="1601539"/>
                  <a:pt x="208844" y="1612441"/>
                  <a:pt x="217848" y="1624421"/>
                </a:cubicBezTo>
                <a:lnTo>
                  <a:pt x="207579" y="1631565"/>
                </a:lnTo>
                <a:cubicBezTo>
                  <a:pt x="200212" y="1621073"/>
                  <a:pt x="191877" y="1609948"/>
                  <a:pt x="182575" y="1598190"/>
                </a:cubicBezTo>
                <a:close/>
                <a:moveTo>
                  <a:pt x="2334407" y="1590935"/>
                </a:moveTo>
                <a:lnTo>
                  <a:pt x="2346685" y="1590935"/>
                </a:lnTo>
                <a:lnTo>
                  <a:pt x="2325700" y="1648197"/>
                </a:lnTo>
                <a:lnTo>
                  <a:pt x="2316324" y="1648197"/>
                </a:lnTo>
                <a:close/>
                <a:moveTo>
                  <a:pt x="5523867" y="1586582"/>
                </a:moveTo>
                <a:cubicBezTo>
                  <a:pt x="5527737" y="1586582"/>
                  <a:pt x="5531402" y="1587345"/>
                  <a:pt x="5534862" y="1588870"/>
                </a:cubicBezTo>
                <a:cubicBezTo>
                  <a:pt x="5538323" y="1590396"/>
                  <a:pt x="5541373" y="1592461"/>
                  <a:pt x="5544015" y="1595065"/>
                </a:cubicBezTo>
                <a:cubicBezTo>
                  <a:pt x="5546657" y="1597670"/>
                  <a:pt x="5548759" y="1600758"/>
                  <a:pt x="5550321" y="1604330"/>
                </a:cubicBezTo>
                <a:cubicBezTo>
                  <a:pt x="5551885" y="1607901"/>
                  <a:pt x="5552665" y="1611697"/>
                  <a:pt x="5552665" y="1615715"/>
                </a:cubicBezTo>
                <a:cubicBezTo>
                  <a:pt x="5552665" y="1619436"/>
                  <a:pt x="5551959" y="1623045"/>
                  <a:pt x="5550545" y="1626542"/>
                </a:cubicBezTo>
                <a:cubicBezTo>
                  <a:pt x="5549131" y="1630040"/>
                  <a:pt x="5547141" y="1633128"/>
                  <a:pt x="5544573" y="1635807"/>
                </a:cubicBezTo>
                <a:cubicBezTo>
                  <a:pt x="5542006" y="1638486"/>
                  <a:pt x="5538973" y="1640644"/>
                  <a:pt x="5535476" y="1642281"/>
                </a:cubicBezTo>
                <a:cubicBezTo>
                  <a:pt x="5531979" y="1643918"/>
                  <a:pt x="5528183" y="1644736"/>
                  <a:pt x="5524091" y="1644736"/>
                </a:cubicBezTo>
                <a:cubicBezTo>
                  <a:pt x="5520073" y="1644736"/>
                  <a:pt x="5516333" y="1643974"/>
                  <a:pt x="5512873" y="1642448"/>
                </a:cubicBezTo>
                <a:cubicBezTo>
                  <a:pt x="5509413" y="1640923"/>
                  <a:pt x="5506380" y="1638839"/>
                  <a:pt x="5503775" y="1636197"/>
                </a:cubicBezTo>
                <a:cubicBezTo>
                  <a:pt x="5501171" y="1633556"/>
                  <a:pt x="5499125" y="1630468"/>
                  <a:pt x="5497637" y="1626933"/>
                </a:cubicBezTo>
                <a:cubicBezTo>
                  <a:pt x="5496148" y="1623398"/>
                  <a:pt x="5495404" y="1619622"/>
                  <a:pt x="5495404" y="1615603"/>
                </a:cubicBezTo>
                <a:cubicBezTo>
                  <a:pt x="5495404" y="1611659"/>
                  <a:pt x="5496148" y="1607939"/>
                  <a:pt x="5497637" y="1604441"/>
                </a:cubicBezTo>
                <a:cubicBezTo>
                  <a:pt x="5499125" y="1600944"/>
                  <a:pt x="5501153" y="1597874"/>
                  <a:pt x="5503720" y="1595232"/>
                </a:cubicBezTo>
                <a:cubicBezTo>
                  <a:pt x="5506287" y="1592591"/>
                  <a:pt x="5509301" y="1590489"/>
                  <a:pt x="5512761" y="1588926"/>
                </a:cubicBezTo>
                <a:cubicBezTo>
                  <a:pt x="5516221" y="1587363"/>
                  <a:pt x="5519923" y="1586582"/>
                  <a:pt x="5523867" y="1586582"/>
                </a:cubicBezTo>
                <a:close/>
                <a:moveTo>
                  <a:pt x="723268" y="1586582"/>
                </a:moveTo>
                <a:cubicBezTo>
                  <a:pt x="727138" y="1586582"/>
                  <a:pt x="730802" y="1587345"/>
                  <a:pt x="734263" y="1588870"/>
                </a:cubicBezTo>
                <a:cubicBezTo>
                  <a:pt x="737723" y="1590396"/>
                  <a:pt x="740774" y="1592461"/>
                  <a:pt x="743416" y="1595065"/>
                </a:cubicBezTo>
                <a:cubicBezTo>
                  <a:pt x="746057" y="1597670"/>
                  <a:pt x="748159" y="1600758"/>
                  <a:pt x="749722" y="1604330"/>
                </a:cubicBezTo>
                <a:cubicBezTo>
                  <a:pt x="751285" y="1607901"/>
                  <a:pt x="752066" y="1611697"/>
                  <a:pt x="752066" y="1615715"/>
                </a:cubicBezTo>
                <a:cubicBezTo>
                  <a:pt x="752066" y="1619436"/>
                  <a:pt x="751359" y="1623045"/>
                  <a:pt x="749945" y="1626542"/>
                </a:cubicBezTo>
                <a:cubicBezTo>
                  <a:pt x="748531" y="1630040"/>
                  <a:pt x="746541" y="1633128"/>
                  <a:pt x="743974" y="1635807"/>
                </a:cubicBezTo>
                <a:cubicBezTo>
                  <a:pt x="741406" y="1638486"/>
                  <a:pt x="738374" y="1640644"/>
                  <a:pt x="734877" y="1642281"/>
                </a:cubicBezTo>
                <a:cubicBezTo>
                  <a:pt x="731379" y="1643918"/>
                  <a:pt x="727584" y="1644736"/>
                  <a:pt x="723491" y="1644736"/>
                </a:cubicBezTo>
                <a:cubicBezTo>
                  <a:pt x="719473" y="1644736"/>
                  <a:pt x="715733" y="1643974"/>
                  <a:pt x="712273" y="1642448"/>
                </a:cubicBezTo>
                <a:cubicBezTo>
                  <a:pt x="708813" y="1640923"/>
                  <a:pt x="705781" y="1638839"/>
                  <a:pt x="703176" y="1636197"/>
                </a:cubicBezTo>
                <a:cubicBezTo>
                  <a:pt x="700572" y="1633556"/>
                  <a:pt x="698525" y="1630468"/>
                  <a:pt x="697037" y="1626933"/>
                </a:cubicBezTo>
                <a:cubicBezTo>
                  <a:pt x="695549" y="1623398"/>
                  <a:pt x="694805" y="1619622"/>
                  <a:pt x="694805" y="1615603"/>
                </a:cubicBezTo>
                <a:cubicBezTo>
                  <a:pt x="694805" y="1611659"/>
                  <a:pt x="695549" y="1607939"/>
                  <a:pt x="697037" y="1604441"/>
                </a:cubicBezTo>
                <a:cubicBezTo>
                  <a:pt x="698525" y="1600944"/>
                  <a:pt x="700553" y="1597874"/>
                  <a:pt x="703120" y="1595232"/>
                </a:cubicBezTo>
                <a:cubicBezTo>
                  <a:pt x="705688" y="1592591"/>
                  <a:pt x="708701" y="1590489"/>
                  <a:pt x="712162" y="1588926"/>
                </a:cubicBezTo>
                <a:cubicBezTo>
                  <a:pt x="715622" y="1587363"/>
                  <a:pt x="719324" y="1586582"/>
                  <a:pt x="723268" y="1586582"/>
                </a:cubicBezTo>
                <a:close/>
                <a:moveTo>
                  <a:pt x="102655" y="1583345"/>
                </a:moveTo>
                <a:cubicBezTo>
                  <a:pt x="112924" y="1592795"/>
                  <a:pt x="121370" y="1600795"/>
                  <a:pt x="127993" y="1607343"/>
                </a:cubicBezTo>
                <a:lnTo>
                  <a:pt x="118617" y="1615268"/>
                </a:lnTo>
                <a:cubicBezTo>
                  <a:pt x="113184" y="1609464"/>
                  <a:pt x="104962" y="1601241"/>
                  <a:pt x="93948" y="1590600"/>
                </a:cubicBezTo>
                <a:close/>
                <a:moveTo>
                  <a:pt x="3459324" y="1579215"/>
                </a:moveTo>
                <a:lnTo>
                  <a:pt x="3614366" y="1579215"/>
                </a:lnTo>
                <a:lnTo>
                  <a:pt x="3614366" y="1590154"/>
                </a:lnTo>
                <a:lnTo>
                  <a:pt x="3459324" y="1590154"/>
                </a:lnTo>
                <a:close/>
                <a:moveTo>
                  <a:pt x="1331826" y="1579215"/>
                </a:moveTo>
                <a:cubicBezTo>
                  <a:pt x="1342095" y="1592088"/>
                  <a:pt x="1351546" y="1604664"/>
                  <a:pt x="1360178" y="1616943"/>
                </a:cubicBezTo>
                <a:lnTo>
                  <a:pt x="1350132" y="1623752"/>
                </a:lnTo>
                <a:cubicBezTo>
                  <a:pt x="1340681" y="1609985"/>
                  <a:pt x="1331380" y="1597186"/>
                  <a:pt x="1322227" y="1585354"/>
                </a:cubicBezTo>
                <a:close/>
                <a:moveTo>
                  <a:pt x="1167631" y="1578768"/>
                </a:moveTo>
                <a:lnTo>
                  <a:pt x="1178682" y="1582675"/>
                </a:lnTo>
                <a:cubicBezTo>
                  <a:pt x="1171985" y="1600460"/>
                  <a:pt x="1164878" y="1616608"/>
                  <a:pt x="1157362" y="1631119"/>
                </a:cubicBezTo>
                <a:cubicBezTo>
                  <a:pt x="1153939" y="1629035"/>
                  <a:pt x="1150293" y="1627212"/>
                  <a:pt x="1146424" y="1625649"/>
                </a:cubicBezTo>
                <a:cubicBezTo>
                  <a:pt x="1154460" y="1612180"/>
                  <a:pt x="1161530" y="1596553"/>
                  <a:pt x="1167631" y="1578768"/>
                </a:cubicBezTo>
                <a:close/>
                <a:moveTo>
                  <a:pt x="1201676" y="1576871"/>
                </a:moveTo>
                <a:lnTo>
                  <a:pt x="1213619" y="1576871"/>
                </a:lnTo>
                <a:lnTo>
                  <a:pt x="1213619" y="1611920"/>
                </a:lnTo>
                <a:cubicBezTo>
                  <a:pt x="1213173" y="1623528"/>
                  <a:pt x="1220168" y="1629147"/>
                  <a:pt x="1234604" y="1628775"/>
                </a:cubicBezTo>
                <a:lnTo>
                  <a:pt x="1274006" y="1628775"/>
                </a:lnTo>
                <a:cubicBezTo>
                  <a:pt x="1287029" y="1629221"/>
                  <a:pt x="1294619" y="1623603"/>
                  <a:pt x="1296777" y="1611920"/>
                </a:cubicBezTo>
                <a:cubicBezTo>
                  <a:pt x="1298042" y="1606562"/>
                  <a:pt x="1299196" y="1600237"/>
                  <a:pt x="1300237" y="1592944"/>
                </a:cubicBezTo>
                <a:cubicBezTo>
                  <a:pt x="1303512" y="1594284"/>
                  <a:pt x="1307493" y="1595735"/>
                  <a:pt x="1312181" y="1597297"/>
                </a:cubicBezTo>
                <a:cubicBezTo>
                  <a:pt x="1310469" y="1606302"/>
                  <a:pt x="1308795" y="1613445"/>
                  <a:pt x="1307158" y="1618729"/>
                </a:cubicBezTo>
                <a:cubicBezTo>
                  <a:pt x="1303288" y="1633314"/>
                  <a:pt x="1293131" y="1640420"/>
                  <a:pt x="1276685" y="1640048"/>
                </a:cubicBezTo>
                <a:lnTo>
                  <a:pt x="1232148" y="1640048"/>
                </a:lnTo>
                <a:cubicBezTo>
                  <a:pt x="1211759" y="1640048"/>
                  <a:pt x="1201601" y="1631267"/>
                  <a:pt x="1201676" y="1613706"/>
                </a:cubicBezTo>
                <a:close/>
                <a:moveTo>
                  <a:pt x="2539678" y="1570508"/>
                </a:moveTo>
                <a:lnTo>
                  <a:pt x="2550505" y="1574862"/>
                </a:lnTo>
                <a:cubicBezTo>
                  <a:pt x="2542692" y="1591828"/>
                  <a:pt x="2534915" y="1606822"/>
                  <a:pt x="2527176" y="1619845"/>
                </a:cubicBezTo>
                <a:cubicBezTo>
                  <a:pt x="2522935" y="1617240"/>
                  <a:pt x="2519512" y="1615343"/>
                  <a:pt x="2516907" y="1614152"/>
                </a:cubicBezTo>
                <a:cubicBezTo>
                  <a:pt x="2526283" y="1598972"/>
                  <a:pt x="2533874" y="1584424"/>
                  <a:pt x="2539678" y="1570508"/>
                </a:cubicBezTo>
                <a:close/>
                <a:moveTo>
                  <a:pt x="1246994" y="1569392"/>
                </a:moveTo>
                <a:cubicBezTo>
                  <a:pt x="1255924" y="1578247"/>
                  <a:pt x="1264667" y="1587475"/>
                  <a:pt x="1273225" y="1597074"/>
                </a:cubicBezTo>
                <a:lnTo>
                  <a:pt x="1263849" y="1605223"/>
                </a:lnTo>
                <a:cubicBezTo>
                  <a:pt x="1255514" y="1595102"/>
                  <a:pt x="1246994" y="1585577"/>
                  <a:pt x="1238288" y="1576648"/>
                </a:cubicBezTo>
                <a:close/>
                <a:moveTo>
                  <a:pt x="2599842" y="1567271"/>
                </a:moveTo>
                <a:cubicBezTo>
                  <a:pt x="2608325" y="1578433"/>
                  <a:pt x="2614650" y="1587363"/>
                  <a:pt x="2618817" y="1594060"/>
                </a:cubicBezTo>
                <a:lnTo>
                  <a:pt x="2609218" y="1600423"/>
                </a:lnTo>
                <a:cubicBezTo>
                  <a:pt x="2603116" y="1590823"/>
                  <a:pt x="2596939" y="1581670"/>
                  <a:pt x="2590689" y="1572964"/>
                </a:cubicBezTo>
                <a:close/>
                <a:moveTo>
                  <a:pt x="3715829" y="1553319"/>
                </a:moveTo>
                <a:lnTo>
                  <a:pt x="3715829" y="1583345"/>
                </a:lnTo>
                <a:lnTo>
                  <a:pt x="3833143" y="1583345"/>
                </a:lnTo>
                <a:lnTo>
                  <a:pt x="3833143" y="1553319"/>
                </a:lnTo>
                <a:close/>
                <a:moveTo>
                  <a:pt x="43161" y="1551310"/>
                </a:moveTo>
                <a:lnTo>
                  <a:pt x="43161" y="1570285"/>
                </a:lnTo>
                <a:lnTo>
                  <a:pt x="173422" y="1570285"/>
                </a:lnTo>
                <a:lnTo>
                  <a:pt x="173422" y="1551310"/>
                </a:lnTo>
                <a:close/>
                <a:moveTo>
                  <a:pt x="4136975" y="1550417"/>
                </a:moveTo>
                <a:lnTo>
                  <a:pt x="4136975" y="1612366"/>
                </a:lnTo>
                <a:lnTo>
                  <a:pt x="4193903" y="1612366"/>
                </a:lnTo>
                <a:lnTo>
                  <a:pt x="4193903" y="1550417"/>
                </a:lnTo>
                <a:close/>
                <a:moveTo>
                  <a:pt x="5279083" y="1547849"/>
                </a:moveTo>
                <a:lnTo>
                  <a:pt x="5443165" y="1547849"/>
                </a:lnTo>
                <a:lnTo>
                  <a:pt x="5443165" y="1559570"/>
                </a:lnTo>
                <a:lnTo>
                  <a:pt x="5375077" y="1583345"/>
                </a:lnTo>
                <a:lnTo>
                  <a:pt x="5375077" y="1588814"/>
                </a:lnTo>
                <a:lnTo>
                  <a:pt x="5474307" y="1588814"/>
                </a:lnTo>
                <a:lnTo>
                  <a:pt x="5474307" y="1599530"/>
                </a:lnTo>
                <a:lnTo>
                  <a:pt x="5375077" y="1599530"/>
                </a:lnTo>
                <a:lnTo>
                  <a:pt x="5375077" y="1619175"/>
                </a:lnTo>
                <a:cubicBezTo>
                  <a:pt x="5375746" y="1636142"/>
                  <a:pt x="5367114" y="1644625"/>
                  <a:pt x="5349181" y="1644625"/>
                </a:cubicBezTo>
                <a:cubicBezTo>
                  <a:pt x="5345311" y="1644699"/>
                  <a:pt x="5341218" y="1644774"/>
                  <a:pt x="5336902" y="1644848"/>
                </a:cubicBezTo>
                <a:cubicBezTo>
                  <a:pt x="5334819" y="1644848"/>
                  <a:pt x="5332511" y="1644848"/>
                  <a:pt x="5329981" y="1644848"/>
                </a:cubicBezTo>
                <a:cubicBezTo>
                  <a:pt x="5327823" y="1644848"/>
                  <a:pt x="5324549" y="1644848"/>
                  <a:pt x="5320159" y="1644848"/>
                </a:cubicBezTo>
                <a:cubicBezTo>
                  <a:pt x="5319713" y="1640904"/>
                  <a:pt x="5318894" y="1636700"/>
                  <a:pt x="5317703" y="1632235"/>
                </a:cubicBezTo>
                <a:cubicBezTo>
                  <a:pt x="5326037" y="1632830"/>
                  <a:pt x="5335414" y="1633128"/>
                  <a:pt x="5345832" y="1633128"/>
                </a:cubicBezTo>
                <a:cubicBezTo>
                  <a:pt x="5352455" y="1633202"/>
                  <a:pt x="5356919" y="1632123"/>
                  <a:pt x="5359227" y="1629891"/>
                </a:cubicBezTo>
                <a:cubicBezTo>
                  <a:pt x="5361757" y="1627807"/>
                  <a:pt x="5362984" y="1623863"/>
                  <a:pt x="5362910" y="1618059"/>
                </a:cubicBezTo>
                <a:lnTo>
                  <a:pt x="5362910" y="1599530"/>
                </a:lnTo>
                <a:lnTo>
                  <a:pt x="5259102" y="1599530"/>
                </a:lnTo>
                <a:lnTo>
                  <a:pt x="5259102" y="1588814"/>
                </a:lnTo>
                <a:lnTo>
                  <a:pt x="5362910" y="1588814"/>
                </a:lnTo>
                <a:lnTo>
                  <a:pt x="5362910" y="1575755"/>
                </a:lnTo>
                <a:lnTo>
                  <a:pt x="5416823" y="1558342"/>
                </a:lnTo>
                <a:lnTo>
                  <a:pt x="5279083" y="1558342"/>
                </a:lnTo>
                <a:close/>
                <a:moveTo>
                  <a:pt x="3986733" y="1538473"/>
                </a:moveTo>
                <a:lnTo>
                  <a:pt x="3986733" y="1576871"/>
                </a:lnTo>
                <a:cubicBezTo>
                  <a:pt x="3988296" y="1576648"/>
                  <a:pt x="3990677" y="1576275"/>
                  <a:pt x="3993877" y="1575755"/>
                </a:cubicBezTo>
                <a:cubicBezTo>
                  <a:pt x="3999012" y="1574936"/>
                  <a:pt x="4006602" y="1573708"/>
                  <a:pt x="4016648" y="1572071"/>
                </a:cubicBezTo>
                <a:lnTo>
                  <a:pt x="4016648" y="1538473"/>
                </a:lnTo>
                <a:close/>
                <a:moveTo>
                  <a:pt x="5058631" y="1529543"/>
                </a:moveTo>
                <a:lnTo>
                  <a:pt x="5202622" y="1529543"/>
                </a:lnTo>
                <a:cubicBezTo>
                  <a:pt x="5201803" y="1557002"/>
                  <a:pt x="5200687" y="1580926"/>
                  <a:pt x="5199273" y="1601316"/>
                </a:cubicBezTo>
                <a:cubicBezTo>
                  <a:pt x="5198381" y="1626989"/>
                  <a:pt x="5185097" y="1639825"/>
                  <a:pt x="5159425" y="1639825"/>
                </a:cubicBezTo>
                <a:cubicBezTo>
                  <a:pt x="5154365" y="1639974"/>
                  <a:pt x="5149230" y="1640086"/>
                  <a:pt x="5144021" y="1640160"/>
                </a:cubicBezTo>
                <a:cubicBezTo>
                  <a:pt x="5141491" y="1640234"/>
                  <a:pt x="5138849" y="1640272"/>
                  <a:pt x="5136095" y="1640272"/>
                </a:cubicBezTo>
                <a:cubicBezTo>
                  <a:pt x="5133640" y="1640272"/>
                  <a:pt x="5130366" y="1640272"/>
                  <a:pt x="5126273" y="1640272"/>
                </a:cubicBezTo>
                <a:cubicBezTo>
                  <a:pt x="5125901" y="1636179"/>
                  <a:pt x="5125157" y="1631677"/>
                  <a:pt x="5124041" y="1626765"/>
                </a:cubicBezTo>
                <a:cubicBezTo>
                  <a:pt x="5134607" y="1627361"/>
                  <a:pt x="5146179" y="1627658"/>
                  <a:pt x="5158755" y="1627658"/>
                </a:cubicBezTo>
                <a:cubicBezTo>
                  <a:pt x="5176987" y="1628700"/>
                  <a:pt x="5186363" y="1619398"/>
                  <a:pt x="5186883" y="1599753"/>
                </a:cubicBezTo>
                <a:cubicBezTo>
                  <a:pt x="5188297" y="1579289"/>
                  <a:pt x="5189153" y="1559718"/>
                  <a:pt x="5189451" y="1541040"/>
                </a:cubicBezTo>
                <a:lnTo>
                  <a:pt x="5114218" y="1541040"/>
                </a:lnTo>
                <a:cubicBezTo>
                  <a:pt x="5113771" y="1591195"/>
                  <a:pt x="5090666" y="1626468"/>
                  <a:pt x="5044901" y="1646857"/>
                </a:cubicBezTo>
                <a:cubicBezTo>
                  <a:pt x="5042669" y="1643285"/>
                  <a:pt x="5040027" y="1639713"/>
                  <a:pt x="5036976" y="1636142"/>
                </a:cubicBezTo>
                <a:cubicBezTo>
                  <a:pt x="5079987" y="1618282"/>
                  <a:pt x="5101456" y="1586582"/>
                  <a:pt x="5101381" y="1541040"/>
                </a:cubicBezTo>
                <a:lnTo>
                  <a:pt x="5058631" y="1541040"/>
                </a:lnTo>
                <a:close/>
                <a:moveTo>
                  <a:pt x="3201256" y="1525190"/>
                </a:moveTo>
                <a:lnTo>
                  <a:pt x="3418024" y="1525190"/>
                </a:lnTo>
                <a:lnTo>
                  <a:pt x="3418024" y="1538473"/>
                </a:lnTo>
                <a:lnTo>
                  <a:pt x="3201256" y="1538473"/>
                </a:lnTo>
                <a:close/>
                <a:moveTo>
                  <a:pt x="1253580" y="1523404"/>
                </a:moveTo>
                <a:lnTo>
                  <a:pt x="1253580" y="1549970"/>
                </a:lnTo>
                <a:lnTo>
                  <a:pt x="1331156" y="1549970"/>
                </a:lnTo>
                <a:lnTo>
                  <a:pt x="1331156" y="1523404"/>
                </a:lnTo>
                <a:close/>
                <a:moveTo>
                  <a:pt x="43161" y="1523181"/>
                </a:moveTo>
                <a:lnTo>
                  <a:pt x="43161" y="1541710"/>
                </a:lnTo>
                <a:lnTo>
                  <a:pt x="173422" y="1541710"/>
                </a:lnTo>
                <a:lnTo>
                  <a:pt x="173422" y="1523181"/>
                </a:lnTo>
                <a:close/>
                <a:moveTo>
                  <a:pt x="4244355" y="1520391"/>
                </a:moveTo>
                <a:cubicBezTo>
                  <a:pt x="4254699" y="1533115"/>
                  <a:pt x="4266753" y="1548742"/>
                  <a:pt x="4280521" y="1567271"/>
                </a:cubicBezTo>
                <a:lnTo>
                  <a:pt x="4270475" y="1574862"/>
                </a:lnTo>
                <a:cubicBezTo>
                  <a:pt x="4258196" y="1557225"/>
                  <a:pt x="4246439" y="1541226"/>
                  <a:pt x="4235202" y="1526865"/>
                </a:cubicBezTo>
                <a:close/>
                <a:moveTo>
                  <a:pt x="31329" y="1513358"/>
                </a:moveTo>
                <a:lnTo>
                  <a:pt x="185366" y="1513358"/>
                </a:lnTo>
                <a:lnTo>
                  <a:pt x="185366" y="1580108"/>
                </a:lnTo>
                <a:lnTo>
                  <a:pt x="31329" y="1580108"/>
                </a:lnTo>
                <a:close/>
                <a:moveTo>
                  <a:pt x="3715829" y="1512912"/>
                </a:moveTo>
                <a:lnTo>
                  <a:pt x="3715829" y="1542603"/>
                </a:lnTo>
                <a:lnTo>
                  <a:pt x="3833143" y="1542603"/>
                </a:lnTo>
                <a:lnTo>
                  <a:pt x="3833143" y="1512912"/>
                </a:lnTo>
                <a:close/>
                <a:moveTo>
                  <a:pt x="1373907" y="1509452"/>
                </a:moveTo>
                <a:lnTo>
                  <a:pt x="1415430" y="1509452"/>
                </a:lnTo>
                <a:lnTo>
                  <a:pt x="1415430" y="1599976"/>
                </a:lnTo>
                <a:cubicBezTo>
                  <a:pt x="1428974" y="1618580"/>
                  <a:pt x="1447056" y="1627658"/>
                  <a:pt x="1469678" y="1627212"/>
                </a:cubicBezTo>
                <a:cubicBezTo>
                  <a:pt x="1486347" y="1627584"/>
                  <a:pt x="1507332" y="1627733"/>
                  <a:pt x="1532632" y="1627658"/>
                </a:cubicBezTo>
                <a:cubicBezTo>
                  <a:pt x="1556892" y="1627584"/>
                  <a:pt x="1575383" y="1627361"/>
                  <a:pt x="1588108" y="1626989"/>
                </a:cubicBezTo>
                <a:cubicBezTo>
                  <a:pt x="1585653" y="1632719"/>
                  <a:pt x="1584202" y="1636811"/>
                  <a:pt x="1583755" y="1639267"/>
                </a:cubicBezTo>
                <a:cubicBezTo>
                  <a:pt x="1524224" y="1639193"/>
                  <a:pt x="1484524" y="1638820"/>
                  <a:pt x="1464655" y="1638151"/>
                </a:cubicBezTo>
                <a:cubicBezTo>
                  <a:pt x="1441140" y="1638225"/>
                  <a:pt x="1422388" y="1628775"/>
                  <a:pt x="1408398" y="1609799"/>
                </a:cubicBezTo>
                <a:cubicBezTo>
                  <a:pt x="1399245" y="1618729"/>
                  <a:pt x="1389869" y="1629407"/>
                  <a:pt x="1380270" y="1641834"/>
                </a:cubicBezTo>
                <a:lnTo>
                  <a:pt x="1372010" y="1632012"/>
                </a:lnTo>
                <a:cubicBezTo>
                  <a:pt x="1381907" y="1620850"/>
                  <a:pt x="1392288" y="1610097"/>
                  <a:pt x="1403152" y="1599753"/>
                </a:cubicBezTo>
                <a:lnTo>
                  <a:pt x="1403152" y="1521395"/>
                </a:lnTo>
                <a:lnTo>
                  <a:pt x="1373907" y="1521395"/>
                </a:lnTo>
                <a:close/>
                <a:moveTo>
                  <a:pt x="2543138" y="1506215"/>
                </a:moveTo>
                <a:lnTo>
                  <a:pt x="2543138" y="1543943"/>
                </a:lnTo>
                <a:lnTo>
                  <a:pt x="2603972" y="1543943"/>
                </a:lnTo>
                <a:lnTo>
                  <a:pt x="2603972" y="1506215"/>
                </a:lnTo>
                <a:close/>
                <a:moveTo>
                  <a:pt x="5303751" y="1496950"/>
                </a:moveTo>
                <a:lnTo>
                  <a:pt x="5303751" y="1517712"/>
                </a:lnTo>
                <a:lnTo>
                  <a:pt x="5428319" y="1517712"/>
                </a:lnTo>
                <a:lnTo>
                  <a:pt x="5428319" y="1496950"/>
                </a:lnTo>
                <a:close/>
                <a:moveTo>
                  <a:pt x="4832598" y="1496169"/>
                </a:moveTo>
                <a:lnTo>
                  <a:pt x="4987305" y="1496169"/>
                </a:lnTo>
                <a:lnTo>
                  <a:pt x="4987305" y="1506773"/>
                </a:lnTo>
                <a:lnTo>
                  <a:pt x="4915309" y="1506773"/>
                </a:lnTo>
                <a:cubicBezTo>
                  <a:pt x="4910473" y="1511163"/>
                  <a:pt x="4903924" y="1516335"/>
                  <a:pt x="4895664" y="1522288"/>
                </a:cubicBezTo>
                <a:cubicBezTo>
                  <a:pt x="4904593" y="1532111"/>
                  <a:pt x="4911849" y="1542789"/>
                  <a:pt x="4917430" y="1554323"/>
                </a:cubicBezTo>
                <a:cubicBezTo>
                  <a:pt x="4943921" y="1542491"/>
                  <a:pt x="4966692" y="1531032"/>
                  <a:pt x="4985742" y="1519944"/>
                </a:cubicBezTo>
                <a:lnTo>
                  <a:pt x="4992551" y="1529990"/>
                </a:lnTo>
                <a:cubicBezTo>
                  <a:pt x="4979752" y="1536836"/>
                  <a:pt x="4965501" y="1544017"/>
                  <a:pt x="4949800" y="1551533"/>
                </a:cubicBezTo>
                <a:cubicBezTo>
                  <a:pt x="4961335" y="1584052"/>
                  <a:pt x="4983137" y="1605855"/>
                  <a:pt x="5015210" y="1616943"/>
                </a:cubicBezTo>
                <a:cubicBezTo>
                  <a:pt x="5012531" y="1620291"/>
                  <a:pt x="5009927" y="1624012"/>
                  <a:pt x="5007397" y="1628105"/>
                </a:cubicBezTo>
                <a:cubicBezTo>
                  <a:pt x="4973315" y="1613148"/>
                  <a:pt x="4950767" y="1589224"/>
                  <a:pt x="4939754" y="1556333"/>
                </a:cubicBezTo>
                <a:cubicBezTo>
                  <a:pt x="4937447" y="1557449"/>
                  <a:pt x="4933913" y="1559086"/>
                  <a:pt x="4929150" y="1561244"/>
                </a:cubicBezTo>
                <a:cubicBezTo>
                  <a:pt x="4925801" y="1562807"/>
                  <a:pt x="4923235" y="1563997"/>
                  <a:pt x="4921449" y="1564816"/>
                </a:cubicBezTo>
                <a:cubicBezTo>
                  <a:pt x="4925913" y="1576722"/>
                  <a:pt x="4928145" y="1588665"/>
                  <a:pt x="4928145" y="1600646"/>
                </a:cubicBezTo>
                <a:cubicBezTo>
                  <a:pt x="4928890" y="1629221"/>
                  <a:pt x="4918063" y="1643323"/>
                  <a:pt x="4895664" y="1642950"/>
                </a:cubicBezTo>
                <a:cubicBezTo>
                  <a:pt x="4886362" y="1643248"/>
                  <a:pt x="4877283" y="1643397"/>
                  <a:pt x="4868429" y="1643397"/>
                </a:cubicBezTo>
                <a:cubicBezTo>
                  <a:pt x="4867610" y="1639007"/>
                  <a:pt x="4866493" y="1634691"/>
                  <a:pt x="4865079" y="1630449"/>
                </a:cubicBezTo>
                <a:cubicBezTo>
                  <a:pt x="4876539" y="1630895"/>
                  <a:pt x="4885729" y="1631119"/>
                  <a:pt x="4892650" y="1631119"/>
                </a:cubicBezTo>
                <a:cubicBezTo>
                  <a:pt x="4901357" y="1631193"/>
                  <a:pt x="4907347" y="1628998"/>
                  <a:pt x="4910621" y="1624533"/>
                </a:cubicBezTo>
                <a:cubicBezTo>
                  <a:pt x="4914119" y="1620217"/>
                  <a:pt x="4915830" y="1612329"/>
                  <a:pt x="4915755" y="1600869"/>
                </a:cubicBezTo>
                <a:cubicBezTo>
                  <a:pt x="4915755" y="1593800"/>
                  <a:pt x="4914937" y="1586582"/>
                  <a:pt x="4913300" y="1579215"/>
                </a:cubicBezTo>
                <a:cubicBezTo>
                  <a:pt x="4888148" y="1605260"/>
                  <a:pt x="4854141" y="1625389"/>
                  <a:pt x="4811279" y="1639602"/>
                </a:cubicBezTo>
                <a:cubicBezTo>
                  <a:pt x="4809790" y="1636476"/>
                  <a:pt x="4807521" y="1632644"/>
                  <a:pt x="4804469" y="1628105"/>
                </a:cubicBezTo>
                <a:cubicBezTo>
                  <a:pt x="4848374" y="1615454"/>
                  <a:pt x="4883423" y="1595102"/>
                  <a:pt x="4909617" y="1567048"/>
                </a:cubicBezTo>
                <a:cubicBezTo>
                  <a:pt x="4907607" y="1561541"/>
                  <a:pt x="4905003" y="1556146"/>
                  <a:pt x="4901803" y="1550863"/>
                </a:cubicBezTo>
                <a:cubicBezTo>
                  <a:pt x="4879033" y="1571550"/>
                  <a:pt x="4849565" y="1587847"/>
                  <a:pt x="4813399" y="1599753"/>
                </a:cubicBezTo>
                <a:cubicBezTo>
                  <a:pt x="4811241" y="1595660"/>
                  <a:pt x="4808860" y="1591865"/>
                  <a:pt x="4806255" y="1588368"/>
                </a:cubicBezTo>
                <a:cubicBezTo>
                  <a:pt x="4842941" y="1577950"/>
                  <a:pt x="4872819" y="1562248"/>
                  <a:pt x="4895887" y="1541264"/>
                </a:cubicBezTo>
                <a:cubicBezTo>
                  <a:pt x="4895441" y="1540668"/>
                  <a:pt x="4894771" y="1539738"/>
                  <a:pt x="4893878" y="1538473"/>
                </a:cubicBezTo>
                <a:cubicBezTo>
                  <a:pt x="4890827" y="1534157"/>
                  <a:pt x="4888297" y="1530883"/>
                  <a:pt x="4886287" y="1528650"/>
                </a:cubicBezTo>
                <a:cubicBezTo>
                  <a:pt x="4865526" y="1541971"/>
                  <a:pt x="4840300" y="1553170"/>
                  <a:pt x="4810609" y="1562248"/>
                </a:cubicBezTo>
                <a:cubicBezTo>
                  <a:pt x="4809121" y="1559049"/>
                  <a:pt x="4806925" y="1555254"/>
                  <a:pt x="4804023" y="1550863"/>
                </a:cubicBezTo>
                <a:cubicBezTo>
                  <a:pt x="4841081" y="1541710"/>
                  <a:pt x="4872484" y="1527013"/>
                  <a:pt x="4898231" y="1506773"/>
                </a:cubicBezTo>
                <a:lnTo>
                  <a:pt x="4832598" y="1506773"/>
                </a:lnTo>
                <a:close/>
                <a:moveTo>
                  <a:pt x="2531530" y="1495945"/>
                </a:moveTo>
                <a:lnTo>
                  <a:pt x="2615580" y="1495945"/>
                </a:lnTo>
                <a:lnTo>
                  <a:pt x="2615580" y="1554323"/>
                </a:lnTo>
                <a:lnTo>
                  <a:pt x="2579303" y="1554323"/>
                </a:lnTo>
                <a:lnTo>
                  <a:pt x="2579303" y="1618282"/>
                </a:lnTo>
                <a:cubicBezTo>
                  <a:pt x="2580122" y="1634281"/>
                  <a:pt x="2572569" y="1642281"/>
                  <a:pt x="2556644" y="1642281"/>
                </a:cubicBezTo>
                <a:cubicBezTo>
                  <a:pt x="2553147" y="1642430"/>
                  <a:pt x="2547901" y="1642504"/>
                  <a:pt x="2540906" y="1642504"/>
                </a:cubicBezTo>
                <a:cubicBezTo>
                  <a:pt x="2540162" y="1638039"/>
                  <a:pt x="2539306" y="1634021"/>
                  <a:pt x="2538338" y="1630449"/>
                </a:cubicBezTo>
                <a:cubicBezTo>
                  <a:pt x="2543175" y="1630821"/>
                  <a:pt x="2548756" y="1631044"/>
                  <a:pt x="2555082" y="1631119"/>
                </a:cubicBezTo>
                <a:cubicBezTo>
                  <a:pt x="2563714" y="1631416"/>
                  <a:pt x="2567881" y="1627063"/>
                  <a:pt x="2567583" y="1618059"/>
                </a:cubicBezTo>
                <a:lnTo>
                  <a:pt x="2567583" y="1554323"/>
                </a:lnTo>
                <a:lnTo>
                  <a:pt x="2531530" y="1554323"/>
                </a:lnTo>
                <a:close/>
                <a:moveTo>
                  <a:pt x="3986733" y="1494160"/>
                </a:moveTo>
                <a:lnTo>
                  <a:pt x="3986733" y="1528650"/>
                </a:lnTo>
                <a:lnTo>
                  <a:pt x="4016648" y="1528650"/>
                </a:lnTo>
                <a:lnTo>
                  <a:pt x="4016648" y="1494160"/>
                </a:lnTo>
                <a:close/>
                <a:moveTo>
                  <a:pt x="2094868" y="1489806"/>
                </a:moveTo>
                <a:cubicBezTo>
                  <a:pt x="2090329" y="1514289"/>
                  <a:pt x="2085455" y="1535794"/>
                  <a:pt x="2080246" y="1554323"/>
                </a:cubicBezTo>
                <a:cubicBezTo>
                  <a:pt x="2081511" y="1555291"/>
                  <a:pt x="2083482" y="1556816"/>
                  <a:pt x="2086161" y="1558900"/>
                </a:cubicBezTo>
                <a:cubicBezTo>
                  <a:pt x="2095240" y="1565820"/>
                  <a:pt x="2102347" y="1571364"/>
                  <a:pt x="2107481" y="1575531"/>
                </a:cubicBezTo>
                <a:cubicBezTo>
                  <a:pt x="2118197" y="1554026"/>
                  <a:pt x="2124671" y="1525451"/>
                  <a:pt x="2126903" y="1489806"/>
                </a:cubicBezTo>
                <a:close/>
                <a:moveTo>
                  <a:pt x="1253580" y="1487797"/>
                </a:moveTo>
                <a:lnTo>
                  <a:pt x="1253580" y="1513582"/>
                </a:lnTo>
                <a:lnTo>
                  <a:pt x="1331156" y="1513582"/>
                </a:lnTo>
                <a:lnTo>
                  <a:pt x="1331156" y="1487797"/>
                </a:lnTo>
                <a:close/>
                <a:moveTo>
                  <a:pt x="5291807" y="1486346"/>
                </a:moveTo>
                <a:lnTo>
                  <a:pt x="5440151" y="1486346"/>
                </a:lnTo>
                <a:lnTo>
                  <a:pt x="5440151" y="1528204"/>
                </a:lnTo>
                <a:lnTo>
                  <a:pt x="5291807" y="1528204"/>
                </a:lnTo>
                <a:close/>
                <a:moveTo>
                  <a:pt x="4136975" y="1479091"/>
                </a:moveTo>
                <a:lnTo>
                  <a:pt x="4136975" y="1539589"/>
                </a:lnTo>
                <a:lnTo>
                  <a:pt x="4193903" y="1539589"/>
                </a:lnTo>
                <a:lnTo>
                  <a:pt x="4193903" y="1479091"/>
                </a:lnTo>
                <a:close/>
                <a:moveTo>
                  <a:pt x="1438313" y="1469491"/>
                </a:moveTo>
                <a:lnTo>
                  <a:pt x="1582750" y="1469491"/>
                </a:lnTo>
                <a:lnTo>
                  <a:pt x="1582750" y="1480877"/>
                </a:lnTo>
                <a:lnTo>
                  <a:pt x="1561096" y="1480877"/>
                </a:lnTo>
                <a:cubicBezTo>
                  <a:pt x="1551794" y="1509005"/>
                  <a:pt x="1538772" y="1532632"/>
                  <a:pt x="1522028" y="1551756"/>
                </a:cubicBezTo>
                <a:cubicBezTo>
                  <a:pt x="1524484" y="1553840"/>
                  <a:pt x="1528168" y="1556965"/>
                  <a:pt x="1533079" y="1561132"/>
                </a:cubicBezTo>
                <a:cubicBezTo>
                  <a:pt x="1551683" y="1576908"/>
                  <a:pt x="1565747" y="1588889"/>
                  <a:pt x="1575272" y="1597074"/>
                </a:cubicBezTo>
                <a:lnTo>
                  <a:pt x="1565226" y="1607567"/>
                </a:lnTo>
                <a:cubicBezTo>
                  <a:pt x="1550045" y="1593651"/>
                  <a:pt x="1532744" y="1578173"/>
                  <a:pt x="1513322" y="1561132"/>
                </a:cubicBezTo>
                <a:cubicBezTo>
                  <a:pt x="1495537" y="1579066"/>
                  <a:pt x="1471911" y="1595288"/>
                  <a:pt x="1442443" y="1609799"/>
                </a:cubicBezTo>
                <a:cubicBezTo>
                  <a:pt x="1438573" y="1604218"/>
                  <a:pt x="1435745" y="1600423"/>
                  <a:pt x="1433960" y="1598414"/>
                </a:cubicBezTo>
                <a:cubicBezTo>
                  <a:pt x="1461790" y="1586433"/>
                  <a:pt x="1485119" y="1571253"/>
                  <a:pt x="1503946" y="1552872"/>
                </a:cubicBezTo>
                <a:cubicBezTo>
                  <a:pt x="1483333" y="1535087"/>
                  <a:pt x="1465809" y="1520242"/>
                  <a:pt x="1451372" y="1508335"/>
                </a:cubicBezTo>
                <a:lnTo>
                  <a:pt x="1460079" y="1499629"/>
                </a:lnTo>
                <a:cubicBezTo>
                  <a:pt x="1466553" y="1505061"/>
                  <a:pt x="1477045" y="1513842"/>
                  <a:pt x="1491556" y="1525972"/>
                </a:cubicBezTo>
                <a:cubicBezTo>
                  <a:pt x="1500858" y="1533785"/>
                  <a:pt x="1507890" y="1539701"/>
                  <a:pt x="1512652" y="1543719"/>
                </a:cubicBezTo>
                <a:cubicBezTo>
                  <a:pt x="1527982" y="1526306"/>
                  <a:pt x="1540000" y="1505359"/>
                  <a:pt x="1548706" y="1480877"/>
                </a:cubicBezTo>
                <a:lnTo>
                  <a:pt x="1438313" y="1480877"/>
                </a:lnTo>
                <a:close/>
                <a:moveTo>
                  <a:pt x="4469829" y="1468822"/>
                </a:moveTo>
                <a:lnTo>
                  <a:pt x="4469829" y="1606450"/>
                </a:lnTo>
                <a:lnTo>
                  <a:pt x="4538365" y="1606450"/>
                </a:lnTo>
                <a:lnTo>
                  <a:pt x="4538365" y="1468822"/>
                </a:lnTo>
                <a:close/>
                <a:moveTo>
                  <a:pt x="2939728" y="1464915"/>
                </a:moveTo>
                <a:lnTo>
                  <a:pt x="2950332" y="1470384"/>
                </a:lnTo>
                <a:cubicBezTo>
                  <a:pt x="2942965" y="1484523"/>
                  <a:pt x="2933589" y="1500820"/>
                  <a:pt x="2922203" y="1519274"/>
                </a:cubicBezTo>
                <a:lnTo>
                  <a:pt x="2911823" y="1513135"/>
                </a:lnTo>
                <a:cubicBezTo>
                  <a:pt x="2921050" y="1499294"/>
                  <a:pt x="2930351" y="1483221"/>
                  <a:pt x="2939728" y="1464915"/>
                </a:cubicBezTo>
                <a:close/>
                <a:moveTo>
                  <a:pt x="2824981" y="1464692"/>
                </a:moveTo>
                <a:cubicBezTo>
                  <a:pt x="2831009" y="1477640"/>
                  <a:pt x="2838264" y="1494308"/>
                  <a:pt x="2846748" y="1514698"/>
                </a:cubicBezTo>
                <a:lnTo>
                  <a:pt x="2835251" y="1519274"/>
                </a:lnTo>
                <a:cubicBezTo>
                  <a:pt x="2829223" y="1502680"/>
                  <a:pt x="2822302" y="1485862"/>
                  <a:pt x="2814489" y="1468822"/>
                </a:cubicBezTo>
                <a:close/>
                <a:moveTo>
                  <a:pt x="63029" y="1462124"/>
                </a:moveTo>
                <a:cubicBezTo>
                  <a:pt x="70173" y="1470087"/>
                  <a:pt x="75828" y="1476635"/>
                  <a:pt x="79996" y="1481770"/>
                </a:cubicBezTo>
                <a:lnTo>
                  <a:pt x="72629" y="1486569"/>
                </a:lnTo>
                <a:lnTo>
                  <a:pt x="135025" y="1486569"/>
                </a:lnTo>
                <a:cubicBezTo>
                  <a:pt x="140457" y="1480095"/>
                  <a:pt x="146633" y="1471947"/>
                  <a:pt x="153554" y="1462124"/>
                </a:cubicBezTo>
                <a:close/>
                <a:moveTo>
                  <a:pt x="2518023" y="1461231"/>
                </a:moveTo>
                <a:lnTo>
                  <a:pt x="2627300" y="1461231"/>
                </a:lnTo>
                <a:lnTo>
                  <a:pt x="2627300" y="1471724"/>
                </a:lnTo>
                <a:lnTo>
                  <a:pt x="2518023" y="1471724"/>
                </a:lnTo>
                <a:close/>
                <a:moveTo>
                  <a:pt x="4457663" y="1457325"/>
                </a:moveTo>
                <a:lnTo>
                  <a:pt x="4550532" y="1457325"/>
                </a:lnTo>
                <a:lnTo>
                  <a:pt x="4550532" y="1639267"/>
                </a:lnTo>
                <a:lnTo>
                  <a:pt x="4538365" y="1639267"/>
                </a:lnTo>
                <a:lnTo>
                  <a:pt x="4538365" y="1617836"/>
                </a:lnTo>
                <a:lnTo>
                  <a:pt x="4469829" y="1617836"/>
                </a:lnTo>
                <a:lnTo>
                  <a:pt x="4469829" y="1639602"/>
                </a:lnTo>
                <a:lnTo>
                  <a:pt x="4457663" y="1639602"/>
                </a:lnTo>
                <a:close/>
                <a:moveTo>
                  <a:pt x="4042991" y="1456655"/>
                </a:moveTo>
                <a:lnTo>
                  <a:pt x="4095564" y="1456655"/>
                </a:lnTo>
                <a:lnTo>
                  <a:pt x="4095564" y="1467370"/>
                </a:lnTo>
                <a:cubicBezTo>
                  <a:pt x="4091620" y="1500782"/>
                  <a:pt x="4085518" y="1528837"/>
                  <a:pt x="4077258" y="1551533"/>
                </a:cubicBezTo>
                <a:cubicBezTo>
                  <a:pt x="4083807" y="1567755"/>
                  <a:pt x="4090913" y="1585652"/>
                  <a:pt x="4098578" y="1605223"/>
                </a:cubicBezTo>
                <a:lnTo>
                  <a:pt x="4088979" y="1609799"/>
                </a:lnTo>
                <a:cubicBezTo>
                  <a:pt x="4086225" y="1602879"/>
                  <a:pt x="4082319" y="1592944"/>
                  <a:pt x="4077258" y="1579996"/>
                </a:cubicBezTo>
                <a:cubicBezTo>
                  <a:pt x="4074803" y="1573745"/>
                  <a:pt x="4072979" y="1569057"/>
                  <a:pt x="4071789" y="1565932"/>
                </a:cubicBezTo>
                <a:cubicBezTo>
                  <a:pt x="4064869" y="1582452"/>
                  <a:pt x="4055939" y="1598600"/>
                  <a:pt x="4045000" y="1614375"/>
                </a:cubicBezTo>
                <a:cubicBezTo>
                  <a:pt x="4042544" y="1611920"/>
                  <a:pt x="4039754" y="1609576"/>
                  <a:pt x="4036628" y="1607343"/>
                </a:cubicBezTo>
                <a:cubicBezTo>
                  <a:pt x="4049651" y="1588070"/>
                  <a:pt x="4059473" y="1569615"/>
                  <a:pt x="4066096" y="1551979"/>
                </a:cubicBezTo>
                <a:cubicBezTo>
                  <a:pt x="4061483" y="1540371"/>
                  <a:pt x="4055157" y="1524669"/>
                  <a:pt x="4047121" y="1504875"/>
                </a:cubicBezTo>
                <a:cubicBezTo>
                  <a:pt x="4044591" y="1498624"/>
                  <a:pt x="4042693" y="1493974"/>
                  <a:pt x="4041428" y="1490923"/>
                </a:cubicBezTo>
                <a:lnTo>
                  <a:pt x="4050804" y="1487239"/>
                </a:lnTo>
                <a:cubicBezTo>
                  <a:pt x="4057576" y="1503610"/>
                  <a:pt x="4064422" y="1520242"/>
                  <a:pt x="4071343" y="1537134"/>
                </a:cubicBezTo>
                <a:cubicBezTo>
                  <a:pt x="4077072" y="1518530"/>
                  <a:pt x="4081797" y="1495053"/>
                  <a:pt x="4085518" y="1466701"/>
                </a:cubicBezTo>
                <a:lnTo>
                  <a:pt x="4042991" y="1466701"/>
                </a:lnTo>
                <a:close/>
                <a:moveTo>
                  <a:pt x="502258" y="1452748"/>
                </a:moveTo>
                <a:lnTo>
                  <a:pt x="502258" y="1505768"/>
                </a:lnTo>
                <a:lnTo>
                  <a:pt x="637097" y="1505768"/>
                </a:lnTo>
                <a:lnTo>
                  <a:pt x="637097" y="1452748"/>
                </a:lnTo>
                <a:close/>
                <a:moveTo>
                  <a:pt x="1253580" y="1451409"/>
                </a:moveTo>
                <a:lnTo>
                  <a:pt x="1253580" y="1477975"/>
                </a:lnTo>
                <a:lnTo>
                  <a:pt x="1331156" y="1477975"/>
                </a:lnTo>
                <a:lnTo>
                  <a:pt x="1331156" y="1451409"/>
                </a:lnTo>
                <a:close/>
                <a:moveTo>
                  <a:pt x="3986733" y="1449846"/>
                </a:moveTo>
                <a:lnTo>
                  <a:pt x="3986733" y="1484337"/>
                </a:lnTo>
                <a:lnTo>
                  <a:pt x="4016648" y="1484337"/>
                </a:lnTo>
                <a:lnTo>
                  <a:pt x="4016648" y="1449846"/>
                </a:lnTo>
                <a:close/>
                <a:moveTo>
                  <a:pt x="2981139" y="1448395"/>
                </a:moveTo>
                <a:lnTo>
                  <a:pt x="3175025" y="1448395"/>
                </a:lnTo>
                <a:lnTo>
                  <a:pt x="3175025" y="1463799"/>
                </a:lnTo>
                <a:lnTo>
                  <a:pt x="3092202" y="1519274"/>
                </a:lnTo>
                <a:lnTo>
                  <a:pt x="3092202" y="1603660"/>
                </a:lnTo>
                <a:cubicBezTo>
                  <a:pt x="3093169" y="1628737"/>
                  <a:pt x="3081375" y="1641016"/>
                  <a:pt x="3056818" y="1640495"/>
                </a:cubicBezTo>
                <a:cubicBezTo>
                  <a:pt x="3051163" y="1640569"/>
                  <a:pt x="3045917" y="1640644"/>
                  <a:pt x="3041080" y="1640718"/>
                </a:cubicBezTo>
                <a:cubicBezTo>
                  <a:pt x="3038699" y="1640718"/>
                  <a:pt x="3036131" y="1640718"/>
                  <a:pt x="3033378" y="1640718"/>
                </a:cubicBezTo>
                <a:cubicBezTo>
                  <a:pt x="3030997" y="1640718"/>
                  <a:pt x="3027313" y="1640718"/>
                  <a:pt x="3022327" y="1640718"/>
                </a:cubicBezTo>
                <a:cubicBezTo>
                  <a:pt x="3021732" y="1635732"/>
                  <a:pt x="3020876" y="1630709"/>
                  <a:pt x="3019760" y="1625649"/>
                </a:cubicBezTo>
                <a:cubicBezTo>
                  <a:pt x="3030178" y="1626245"/>
                  <a:pt x="3041824" y="1626542"/>
                  <a:pt x="3054697" y="1626542"/>
                </a:cubicBezTo>
                <a:cubicBezTo>
                  <a:pt x="3063925" y="1626617"/>
                  <a:pt x="3070250" y="1624942"/>
                  <a:pt x="3073673" y="1621519"/>
                </a:cubicBezTo>
                <a:cubicBezTo>
                  <a:pt x="3077319" y="1618319"/>
                  <a:pt x="3079105" y="1612366"/>
                  <a:pt x="3079031" y="1603660"/>
                </a:cubicBezTo>
                <a:lnTo>
                  <a:pt x="3079031" y="1512465"/>
                </a:lnTo>
                <a:lnTo>
                  <a:pt x="3157389" y="1460785"/>
                </a:lnTo>
                <a:lnTo>
                  <a:pt x="2981139" y="1460785"/>
                </a:lnTo>
                <a:close/>
                <a:moveTo>
                  <a:pt x="2152911" y="1446609"/>
                </a:moveTo>
                <a:lnTo>
                  <a:pt x="2266095" y="1446609"/>
                </a:lnTo>
                <a:lnTo>
                  <a:pt x="2266095" y="1459892"/>
                </a:lnTo>
                <a:lnTo>
                  <a:pt x="2218321" y="1500745"/>
                </a:lnTo>
                <a:lnTo>
                  <a:pt x="2218321" y="1531441"/>
                </a:lnTo>
                <a:lnTo>
                  <a:pt x="2275024" y="1531441"/>
                </a:lnTo>
                <a:lnTo>
                  <a:pt x="2275024" y="1542826"/>
                </a:lnTo>
                <a:lnTo>
                  <a:pt x="2218321" y="1542826"/>
                </a:lnTo>
                <a:lnTo>
                  <a:pt x="2218321" y="1614822"/>
                </a:lnTo>
                <a:cubicBezTo>
                  <a:pt x="2218991" y="1632681"/>
                  <a:pt x="2210061" y="1641685"/>
                  <a:pt x="2191532" y="1641834"/>
                </a:cubicBezTo>
                <a:cubicBezTo>
                  <a:pt x="2185132" y="1642132"/>
                  <a:pt x="2176463" y="1642281"/>
                  <a:pt x="2165524" y="1642281"/>
                </a:cubicBezTo>
                <a:cubicBezTo>
                  <a:pt x="2165003" y="1636997"/>
                  <a:pt x="2164296" y="1632570"/>
                  <a:pt x="2163403" y="1628998"/>
                </a:cubicBezTo>
                <a:cubicBezTo>
                  <a:pt x="2170919" y="1629593"/>
                  <a:pt x="2179774" y="1629891"/>
                  <a:pt x="2189969" y="1629891"/>
                </a:cubicBezTo>
                <a:cubicBezTo>
                  <a:pt x="2200982" y="1630337"/>
                  <a:pt x="2206303" y="1624793"/>
                  <a:pt x="2205931" y="1613259"/>
                </a:cubicBezTo>
                <a:lnTo>
                  <a:pt x="2205931" y="1542826"/>
                </a:lnTo>
                <a:lnTo>
                  <a:pt x="2144428" y="1542826"/>
                </a:lnTo>
                <a:lnTo>
                  <a:pt x="2144428" y="1531441"/>
                </a:lnTo>
                <a:lnTo>
                  <a:pt x="2205931" y="1531441"/>
                </a:lnTo>
                <a:lnTo>
                  <a:pt x="2205931" y="1495499"/>
                </a:lnTo>
                <a:lnTo>
                  <a:pt x="2250802" y="1457771"/>
                </a:lnTo>
                <a:lnTo>
                  <a:pt x="2152911" y="1457771"/>
                </a:lnTo>
                <a:close/>
                <a:moveTo>
                  <a:pt x="2686460" y="1446162"/>
                </a:moveTo>
                <a:cubicBezTo>
                  <a:pt x="2701045" y="1456804"/>
                  <a:pt x="2711091" y="1464506"/>
                  <a:pt x="2716597" y="1469268"/>
                </a:cubicBezTo>
                <a:lnTo>
                  <a:pt x="2708449" y="1478198"/>
                </a:lnTo>
                <a:cubicBezTo>
                  <a:pt x="2700561" y="1471128"/>
                  <a:pt x="2690664" y="1463203"/>
                  <a:pt x="2678758" y="1454422"/>
                </a:cubicBezTo>
                <a:close/>
                <a:moveTo>
                  <a:pt x="1077330" y="1444042"/>
                </a:moveTo>
                <a:cubicBezTo>
                  <a:pt x="1090650" y="1455129"/>
                  <a:pt x="1102928" y="1465733"/>
                  <a:pt x="1114165" y="1475854"/>
                </a:cubicBezTo>
                <a:lnTo>
                  <a:pt x="1104566" y="1484560"/>
                </a:lnTo>
                <a:cubicBezTo>
                  <a:pt x="1094817" y="1474812"/>
                  <a:pt x="1082762" y="1463985"/>
                  <a:pt x="1068400" y="1452078"/>
                </a:cubicBezTo>
                <a:close/>
                <a:moveTo>
                  <a:pt x="4435004" y="1442925"/>
                </a:moveTo>
                <a:lnTo>
                  <a:pt x="4438241" y="1454869"/>
                </a:lnTo>
                <a:cubicBezTo>
                  <a:pt x="4436157" y="1455018"/>
                  <a:pt x="4433069" y="1455278"/>
                  <a:pt x="4428977" y="1455650"/>
                </a:cubicBezTo>
                <a:cubicBezTo>
                  <a:pt x="4416847" y="1456766"/>
                  <a:pt x="4407508" y="1457622"/>
                  <a:pt x="4400959" y="1458218"/>
                </a:cubicBezTo>
                <a:lnTo>
                  <a:pt x="4400959" y="1498513"/>
                </a:lnTo>
                <a:lnTo>
                  <a:pt x="4441701" y="1498513"/>
                </a:lnTo>
                <a:lnTo>
                  <a:pt x="4441701" y="1509675"/>
                </a:lnTo>
                <a:lnTo>
                  <a:pt x="4400959" y="1509675"/>
                </a:lnTo>
                <a:lnTo>
                  <a:pt x="4400959" y="1541487"/>
                </a:lnTo>
                <a:lnTo>
                  <a:pt x="4406875" y="1535794"/>
                </a:lnTo>
                <a:cubicBezTo>
                  <a:pt x="4414019" y="1541747"/>
                  <a:pt x="4424697" y="1551496"/>
                  <a:pt x="4438911" y="1565039"/>
                </a:cubicBezTo>
                <a:cubicBezTo>
                  <a:pt x="4439953" y="1566006"/>
                  <a:pt x="4440734" y="1566750"/>
                  <a:pt x="4441255" y="1567271"/>
                </a:cubicBezTo>
                <a:lnTo>
                  <a:pt x="4432102" y="1576424"/>
                </a:lnTo>
                <a:cubicBezTo>
                  <a:pt x="4419898" y="1563551"/>
                  <a:pt x="4409517" y="1553133"/>
                  <a:pt x="4400959" y="1545170"/>
                </a:cubicBezTo>
                <a:lnTo>
                  <a:pt x="4400959" y="1645295"/>
                </a:lnTo>
                <a:lnTo>
                  <a:pt x="4389127" y="1645295"/>
                </a:lnTo>
                <a:lnTo>
                  <a:pt x="4389127" y="1531664"/>
                </a:lnTo>
                <a:cubicBezTo>
                  <a:pt x="4380123" y="1557412"/>
                  <a:pt x="4367139" y="1580889"/>
                  <a:pt x="4350172" y="1602097"/>
                </a:cubicBezTo>
                <a:cubicBezTo>
                  <a:pt x="4348089" y="1597335"/>
                  <a:pt x="4345819" y="1592907"/>
                  <a:pt x="4343363" y="1588814"/>
                </a:cubicBezTo>
                <a:cubicBezTo>
                  <a:pt x="4362636" y="1566341"/>
                  <a:pt x="4377557" y="1539961"/>
                  <a:pt x="4388123" y="1509675"/>
                </a:cubicBezTo>
                <a:lnTo>
                  <a:pt x="4347493" y="1509675"/>
                </a:lnTo>
                <a:lnTo>
                  <a:pt x="4347493" y="1498513"/>
                </a:lnTo>
                <a:lnTo>
                  <a:pt x="4389127" y="1498513"/>
                </a:lnTo>
                <a:lnTo>
                  <a:pt x="4389127" y="1459222"/>
                </a:lnTo>
                <a:cubicBezTo>
                  <a:pt x="4372607" y="1460413"/>
                  <a:pt x="4360106" y="1461231"/>
                  <a:pt x="4351623" y="1461678"/>
                </a:cubicBezTo>
                <a:cubicBezTo>
                  <a:pt x="4351027" y="1458180"/>
                  <a:pt x="4350023" y="1454311"/>
                  <a:pt x="4348609" y="1450069"/>
                </a:cubicBezTo>
                <a:cubicBezTo>
                  <a:pt x="4379417" y="1448581"/>
                  <a:pt x="4408215" y="1446200"/>
                  <a:pt x="4435004" y="1442925"/>
                </a:cubicBezTo>
                <a:close/>
                <a:moveTo>
                  <a:pt x="489868" y="1441586"/>
                </a:moveTo>
                <a:lnTo>
                  <a:pt x="649375" y="1441586"/>
                </a:lnTo>
                <a:lnTo>
                  <a:pt x="649375" y="1517042"/>
                </a:lnTo>
                <a:lnTo>
                  <a:pt x="576709" y="1517042"/>
                </a:lnTo>
                <a:lnTo>
                  <a:pt x="576709" y="1562695"/>
                </a:lnTo>
                <a:lnTo>
                  <a:pt x="660649" y="1562695"/>
                </a:lnTo>
                <a:lnTo>
                  <a:pt x="660649" y="1573969"/>
                </a:lnTo>
                <a:lnTo>
                  <a:pt x="576709" y="1573969"/>
                </a:lnTo>
                <a:lnTo>
                  <a:pt x="576709" y="1624198"/>
                </a:lnTo>
                <a:cubicBezTo>
                  <a:pt x="577007" y="1624198"/>
                  <a:pt x="577491" y="1624235"/>
                  <a:pt x="578160" y="1624310"/>
                </a:cubicBezTo>
                <a:cubicBezTo>
                  <a:pt x="578979" y="1624384"/>
                  <a:pt x="579574" y="1624421"/>
                  <a:pt x="579947" y="1624421"/>
                </a:cubicBezTo>
                <a:cubicBezTo>
                  <a:pt x="593936" y="1624868"/>
                  <a:pt x="609080" y="1625128"/>
                  <a:pt x="625376" y="1625203"/>
                </a:cubicBezTo>
                <a:cubicBezTo>
                  <a:pt x="641896" y="1625277"/>
                  <a:pt x="658230" y="1625166"/>
                  <a:pt x="674378" y="1624868"/>
                </a:cubicBezTo>
                <a:cubicBezTo>
                  <a:pt x="672890" y="1628216"/>
                  <a:pt x="671662" y="1632346"/>
                  <a:pt x="670694" y="1637258"/>
                </a:cubicBezTo>
                <a:cubicBezTo>
                  <a:pt x="632966" y="1637258"/>
                  <a:pt x="602717" y="1636960"/>
                  <a:pt x="579947" y="1636365"/>
                </a:cubicBezTo>
                <a:cubicBezTo>
                  <a:pt x="542144" y="1636142"/>
                  <a:pt x="515616" y="1621966"/>
                  <a:pt x="500361" y="1593837"/>
                </a:cubicBezTo>
                <a:cubicBezTo>
                  <a:pt x="494482" y="1611176"/>
                  <a:pt x="483283" y="1628626"/>
                  <a:pt x="466763" y="1646187"/>
                </a:cubicBezTo>
                <a:cubicBezTo>
                  <a:pt x="464233" y="1643434"/>
                  <a:pt x="460958" y="1640532"/>
                  <a:pt x="456940" y="1637481"/>
                </a:cubicBezTo>
                <a:cubicBezTo>
                  <a:pt x="481943" y="1615008"/>
                  <a:pt x="495970" y="1583084"/>
                  <a:pt x="499021" y="1541710"/>
                </a:cubicBezTo>
                <a:lnTo>
                  <a:pt x="511299" y="1543496"/>
                </a:lnTo>
                <a:cubicBezTo>
                  <a:pt x="509662" y="1557486"/>
                  <a:pt x="507542" y="1569243"/>
                  <a:pt x="504937" y="1578768"/>
                </a:cubicBezTo>
                <a:cubicBezTo>
                  <a:pt x="518034" y="1605706"/>
                  <a:pt x="537865" y="1620552"/>
                  <a:pt x="564431" y="1623305"/>
                </a:cubicBezTo>
                <a:lnTo>
                  <a:pt x="564431" y="1517042"/>
                </a:lnTo>
                <a:lnTo>
                  <a:pt x="489868" y="1517042"/>
                </a:lnTo>
                <a:close/>
                <a:moveTo>
                  <a:pt x="1242194" y="1441363"/>
                </a:moveTo>
                <a:lnTo>
                  <a:pt x="1342542" y="1441363"/>
                </a:lnTo>
                <a:lnTo>
                  <a:pt x="1342542" y="1560016"/>
                </a:lnTo>
                <a:lnTo>
                  <a:pt x="1242194" y="1560016"/>
                </a:lnTo>
                <a:close/>
                <a:moveTo>
                  <a:pt x="3963628" y="1439800"/>
                </a:moveTo>
                <a:lnTo>
                  <a:pt x="4039754" y="1439800"/>
                </a:lnTo>
                <a:lnTo>
                  <a:pt x="4039754" y="1449846"/>
                </a:lnTo>
                <a:lnTo>
                  <a:pt x="4027252" y="1449846"/>
                </a:lnTo>
                <a:lnTo>
                  <a:pt x="4027252" y="1570508"/>
                </a:lnTo>
                <a:cubicBezTo>
                  <a:pt x="4027773" y="1570434"/>
                  <a:pt x="4028517" y="1570322"/>
                  <a:pt x="4029485" y="1570174"/>
                </a:cubicBezTo>
                <a:cubicBezTo>
                  <a:pt x="4035512" y="1569132"/>
                  <a:pt x="4039940" y="1568313"/>
                  <a:pt x="4042767" y="1567718"/>
                </a:cubicBezTo>
                <a:cubicBezTo>
                  <a:pt x="4042767" y="1571513"/>
                  <a:pt x="4042991" y="1575122"/>
                  <a:pt x="4043437" y="1578545"/>
                </a:cubicBezTo>
                <a:cubicBezTo>
                  <a:pt x="4041577" y="1578843"/>
                  <a:pt x="4038712" y="1579289"/>
                  <a:pt x="4034842" y="1579885"/>
                </a:cubicBezTo>
                <a:cubicBezTo>
                  <a:pt x="4031494" y="1580331"/>
                  <a:pt x="4028963" y="1580703"/>
                  <a:pt x="4027252" y="1581001"/>
                </a:cubicBezTo>
                <a:lnTo>
                  <a:pt x="4027252" y="1616943"/>
                </a:lnTo>
                <a:lnTo>
                  <a:pt x="4016648" y="1616943"/>
                </a:lnTo>
                <a:lnTo>
                  <a:pt x="4016648" y="1582898"/>
                </a:lnTo>
                <a:cubicBezTo>
                  <a:pt x="3996407" y="1586321"/>
                  <a:pt x="3978437" y="1589521"/>
                  <a:pt x="3962735" y="1592498"/>
                </a:cubicBezTo>
                <a:lnTo>
                  <a:pt x="3960503" y="1580778"/>
                </a:lnTo>
                <a:cubicBezTo>
                  <a:pt x="3961395" y="1580629"/>
                  <a:pt x="3962735" y="1580443"/>
                  <a:pt x="3964521" y="1580219"/>
                </a:cubicBezTo>
                <a:cubicBezTo>
                  <a:pt x="3966679" y="1579922"/>
                  <a:pt x="3970586" y="1579364"/>
                  <a:pt x="3976241" y="1578545"/>
                </a:cubicBezTo>
                <a:lnTo>
                  <a:pt x="3976241" y="1449846"/>
                </a:lnTo>
                <a:lnTo>
                  <a:pt x="3963628" y="1449846"/>
                </a:lnTo>
                <a:close/>
                <a:moveTo>
                  <a:pt x="1393999" y="1436117"/>
                </a:moveTo>
                <a:cubicBezTo>
                  <a:pt x="1402185" y="1446088"/>
                  <a:pt x="1412082" y="1459111"/>
                  <a:pt x="1423690" y="1475184"/>
                </a:cubicBezTo>
                <a:lnTo>
                  <a:pt x="1412528" y="1482216"/>
                </a:lnTo>
                <a:cubicBezTo>
                  <a:pt x="1402780" y="1467780"/>
                  <a:pt x="1393255" y="1454534"/>
                  <a:pt x="1383953" y="1442479"/>
                </a:cubicBezTo>
                <a:close/>
                <a:moveTo>
                  <a:pt x="5109419" y="1433996"/>
                </a:moveTo>
                <a:lnTo>
                  <a:pt x="5120803" y="1439800"/>
                </a:lnTo>
                <a:cubicBezTo>
                  <a:pt x="5098777" y="1477528"/>
                  <a:pt x="5071505" y="1508001"/>
                  <a:pt x="5038985" y="1531218"/>
                </a:cubicBezTo>
                <a:cubicBezTo>
                  <a:pt x="5036083" y="1527274"/>
                  <a:pt x="5033107" y="1523776"/>
                  <a:pt x="5030055" y="1520725"/>
                </a:cubicBezTo>
                <a:cubicBezTo>
                  <a:pt x="5063319" y="1498401"/>
                  <a:pt x="5089773" y="1469491"/>
                  <a:pt x="5109419" y="1433996"/>
                </a:cubicBezTo>
                <a:close/>
                <a:moveTo>
                  <a:pt x="2853780" y="1433996"/>
                </a:moveTo>
                <a:lnTo>
                  <a:pt x="2865723" y="1433996"/>
                </a:lnTo>
                <a:lnTo>
                  <a:pt x="2865723" y="1514475"/>
                </a:lnTo>
                <a:cubicBezTo>
                  <a:pt x="2865946" y="1551161"/>
                  <a:pt x="2862449" y="1577950"/>
                  <a:pt x="2855231" y="1594842"/>
                </a:cubicBezTo>
                <a:cubicBezTo>
                  <a:pt x="2848682" y="1612106"/>
                  <a:pt x="2834432" y="1629295"/>
                  <a:pt x="2812480" y="1646411"/>
                </a:cubicBezTo>
                <a:cubicBezTo>
                  <a:pt x="2810694" y="1644402"/>
                  <a:pt x="2807569" y="1641276"/>
                  <a:pt x="2803104" y="1637035"/>
                </a:cubicBezTo>
                <a:cubicBezTo>
                  <a:pt x="2835623" y="1614562"/>
                  <a:pt x="2852143" y="1585391"/>
                  <a:pt x="2852663" y="1549524"/>
                </a:cubicBezTo>
                <a:cubicBezTo>
                  <a:pt x="2841278" y="1557709"/>
                  <a:pt x="2828256" y="1567234"/>
                  <a:pt x="2813596" y="1578099"/>
                </a:cubicBezTo>
                <a:lnTo>
                  <a:pt x="2806676" y="1566825"/>
                </a:lnTo>
                <a:cubicBezTo>
                  <a:pt x="2823419" y="1556705"/>
                  <a:pt x="2838971" y="1546584"/>
                  <a:pt x="2853333" y="1536464"/>
                </a:cubicBezTo>
                <a:cubicBezTo>
                  <a:pt x="2853631" y="1527460"/>
                  <a:pt x="2853780" y="1520056"/>
                  <a:pt x="2853780" y="1514251"/>
                </a:cubicBezTo>
                <a:close/>
                <a:moveTo>
                  <a:pt x="2894075" y="1433773"/>
                </a:moveTo>
                <a:lnTo>
                  <a:pt x="2905907" y="1433773"/>
                </a:lnTo>
                <a:lnTo>
                  <a:pt x="2905907" y="1536241"/>
                </a:lnTo>
                <a:cubicBezTo>
                  <a:pt x="2917664" y="1542343"/>
                  <a:pt x="2933328" y="1551086"/>
                  <a:pt x="2952899" y="1562472"/>
                </a:cubicBezTo>
                <a:cubicBezTo>
                  <a:pt x="2954611" y="1563365"/>
                  <a:pt x="2955875" y="1564072"/>
                  <a:pt x="2956694" y="1564592"/>
                </a:cubicBezTo>
                <a:lnTo>
                  <a:pt x="2949551" y="1575531"/>
                </a:lnTo>
                <a:cubicBezTo>
                  <a:pt x="2934221" y="1565783"/>
                  <a:pt x="2919673" y="1556779"/>
                  <a:pt x="2905907" y="1548519"/>
                </a:cubicBezTo>
                <a:lnTo>
                  <a:pt x="2905907" y="1616273"/>
                </a:lnTo>
                <a:cubicBezTo>
                  <a:pt x="2905535" y="1624607"/>
                  <a:pt x="2910185" y="1628626"/>
                  <a:pt x="2919859" y="1628328"/>
                </a:cubicBezTo>
                <a:lnTo>
                  <a:pt x="2930351" y="1628328"/>
                </a:lnTo>
                <a:cubicBezTo>
                  <a:pt x="2939356" y="1628626"/>
                  <a:pt x="2944639" y="1624273"/>
                  <a:pt x="2946202" y="1615268"/>
                </a:cubicBezTo>
                <a:cubicBezTo>
                  <a:pt x="2947467" y="1607678"/>
                  <a:pt x="2948434" y="1599530"/>
                  <a:pt x="2949104" y="1590823"/>
                </a:cubicBezTo>
                <a:cubicBezTo>
                  <a:pt x="2951634" y="1591940"/>
                  <a:pt x="2955466" y="1593167"/>
                  <a:pt x="2960601" y="1594507"/>
                </a:cubicBezTo>
                <a:cubicBezTo>
                  <a:pt x="2959410" y="1604404"/>
                  <a:pt x="2958183" y="1612552"/>
                  <a:pt x="2956917" y="1618952"/>
                </a:cubicBezTo>
                <a:cubicBezTo>
                  <a:pt x="2954164" y="1632719"/>
                  <a:pt x="2945941" y="1639676"/>
                  <a:pt x="2932249" y="1639825"/>
                </a:cubicBezTo>
                <a:lnTo>
                  <a:pt x="2916957" y="1639825"/>
                </a:lnTo>
                <a:cubicBezTo>
                  <a:pt x="2901479" y="1640048"/>
                  <a:pt x="2893852" y="1632644"/>
                  <a:pt x="2894075" y="1617612"/>
                </a:cubicBezTo>
                <a:close/>
                <a:moveTo>
                  <a:pt x="3495489" y="1432433"/>
                </a:moveTo>
                <a:lnTo>
                  <a:pt x="3506875" y="1432433"/>
                </a:lnTo>
                <a:lnTo>
                  <a:pt x="3506875" y="1474737"/>
                </a:lnTo>
                <a:lnTo>
                  <a:pt x="3545049" y="1474737"/>
                </a:lnTo>
                <a:lnTo>
                  <a:pt x="3545049" y="1485230"/>
                </a:lnTo>
                <a:lnTo>
                  <a:pt x="3506875" y="1485230"/>
                </a:lnTo>
                <a:lnTo>
                  <a:pt x="3506875" y="1534343"/>
                </a:lnTo>
                <a:cubicBezTo>
                  <a:pt x="3525329" y="1531218"/>
                  <a:pt x="3538463" y="1528948"/>
                  <a:pt x="3546277" y="1527534"/>
                </a:cubicBezTo>
                <a:cubicBezTo>
                  <a:pt x="3546277" y="1530139"/>
                  <a:pt x="3546277" y="1532222"/>
                  <a:pt x="3546277" y="1533785"/>
                </a:cubicBezTo>
                <a:cubicBezTo>
                  <a:pt x="3546351" y="1535571"/>
                  <a:pt x="3546425" y="1537283"/>
                  <a:pt x="3546500" y="1538920"/>
                </a:cubicBezTo>
                <a:cubicBezTo>
                  <a:pt x="3513758" y="1543905"/>
                  <a:pt x="3476253" y="1550305"/>
                  <a:pt x="3433986" y="1558118"/>
                </a:cubicBezTo>
                <a:lnTo>
                  <a:pt x="3431530" y="1545840"/>
                </a:lnTo>
                <a:cubicBezTo>
                  <a:pt x="3433837" y="1545542"/>
                  <a:pt x="3437707" y="1544984"/>
                  <a:pt x="3443139" y="1544166"/>
                </a:cubicBezTo>
                <a:cubicBezTo>
                  <a:pt x="3447009" y="1543570"/>
                  <a:pt x="3449985" y="1543124"/>
                  <a:pt x="3452069" y="1542826"/>
                </a:cubicBezTo>
                <a:lnTo>
                  <a:pt x="3452069" y="1455092"/>
                </a:lnTo>
                <a:lnTo>
                  <a:pt x="3463231" y="1455092"/>
                </a:lnTo>
                <a:lnTo>
                  <a:pt x="3463231" y="1541264"/>
                </a:lnTo>
                <a:cubicBezTo>
                  <a:pt x="3466579" y="1540743"/>
                  <a:pt x="3471751" y="1539924"/>
                  <a:pt x="3478746" y="1538808"/>
                </a:cubicBezTo>
                <a:cubicBezTo>
                  <a:pt x="3486187" y="1537692"/>
                  <a:pt x="3491769" y="1536836"/>
                  <a:pt x="3495489" y="1536241"/>
                </a:cubicBezTo>
                <a:close/>
                <a:moveTo>
                  <a:pt x="4675771" y="1431763"/>
                </a:moveTo>
                <a:lnTo>
                  <a:pt x="4688831" y="1431763"/>
                </a:lnTo>
                <a:cubicBezTo>
                  <a:pt x="4688831" y="1447837"/>
                  <a:pt x="4688421" y="1468189"/>
                  <a:pt x="4687603" y="1492820"/>
                </a:cubicBezTo>
                <a:lnTo>
                  <a:pt x="4786163" y="1492820"/>
                </a:lnTo>
                <a:lnTo>
                  <a:pt x="4786163" y="1505098"/>
                </a:lnTo>
                <a:lnTo>
                  <a:pt x="4687825" y="1505098"/>
                </a:lnTo>
                <a:cubicBezTo>
                  <a:pt x="4696532" y="1562918"/>
                  <a:pt x="4729981" y="1604292"/>
                  <a:pt x="4788173" y="1629221"/>
                </a:cubicBezTo>
                <a:cubicBezTo>
                  <a:pt x="4783411" y="1635249"/>
                  <a:pt x="4780471" y="1639304"/>
                  <a:pt x="4779355" y="1641388"/>
                </a:cubicBezTo>
                <a:cubicBezTo>
                  <a:pt x="4723247" y="1614375"/>
                  <a:pt x="4690616" y="1575569"/>
                  <a:pt x="4681463" y="1524967"/>
                </a:cubicBezTo>
                <a:cubicBezTo>
                  <a:pt x="4674394" y="1575494"/>
                  <a:pt x="4642247" y="1615529"/>
                  <a:pt x="4585023" y="1645071"/>
                </a:cubicBezTo>
                <a:cubicBezTo>
                  <a:pt x="4580409" y="1639565"/>
                  <a:pt x="4577209" y="1635807"/>
                  <a:pt x="4575423" y="1633798"/>
                </a:cubicBezTo>
                <a:cubicBezTo>
                  <a:pt x="4636963" y="1603288"/>
                  <a:pt x="4669557" y="1560388"/>
                  <a:pt x="4673203" y="1505098"/>
                </a:cubicBezTo>
                <a:lnTo>
                  <a:pt x="4576316" y="1505098"/>
                </a:lnTo>
                <a:lnTo>
                  <a:pt x="4576316" y="1492820"/>
                </a:lnTo>
                <a:lnTo>
                  <a:pt x="4674208" y="1492820"/>
                </a:lnTo>
                <a:cubicBezTo>
                  <a:pt x="4674803" y="1484932"/>
                  <a:pt x="4675213" y="1476337"/>
                  <a:pt x="4675436" y="1467036"/>
                </a:cubicBezTo>
                <a:cubicBezTo>
                  <a:pt x="4675585" y="1462496"/>
                  <a:pt x="4675659" y="1457548"/>
                  <a:pt x="4675659" y="1452190"/>
                </a:cubicBezTo>
                <a:cubicBezTo>
                  <a:pt x="4675733" y="1447502"/>
                  <a:pt x="4675771" y="1440693"/>
                  <a:pt x="4675771" y="1431763"/>
                </a:cubicBezTo>
                <a:close/>
                <a:moveTo>
                  <a:pt x="3560453" y="1431763"/>
                </a:moveTo>
                <a:lnTo>
                  <a:pt x="3571838" y="1431763"/>
                </a:lnTo>
                <a:lnTo>
                  <a:pt x="3571838" y="1488690"/>
                </a:lnTo>
                <a:cubicBezTo>
                  <a:pt x="3591707" y="1479091"/>
                  <a:pt x="3610682" y="1467333"/>
                  <a:pt x="3628765" y="1453418"/>
                </a:cubicBezTo>
                <a:lnTo>
                  <a:pt x="3636132" y="1462348"/>
                </a:lnTo>
                <a:cubicBezTo>
                  <a:pt x="3615891" y="1476709"/>
                  <a:pt x="3594460" y="1489285"/>
                  <a:pt x="3571838" y="1500075"/>
                </a:cubicBezTo>
                <a:lnTo>
                  <a:pt x="3571838" y="1525748"/>
                </a:lnTo>
                <a:cubicBezTo>
                  <a:pt x="3571763" y="1532148"/>
                  <a:pt x="3573066" y="1536464"/>
                  <a:pt x="3575745" y="1538696"/>
                </a:cubicBezTo>
                <a:cubicBezTo>
                  <a:pt x="3578349" y="1541078"/>
                  <a:pt x="3583298" y="1542231"/>
                  <a:pt x="3590590" y="1542157"/>
                </a:cubicBezTo>
                <a:lnTo>
                  <a:pt x="3610905" y="1542157"/>
                </a:lnTo>
                <a:cubicBezTo>
                  <a:pt x="3623184" y="1542752"/>
                  <a:pt x="3629881" y="1538175"/>
                  <a:pt x="3630997" y="1528427"/>
                </a:cubicBezTo>
                <a:cubicBezTo>
                  <a:pt x="3632262" y="1522102"/>
                  <a:pt x="3633416" y="1513656"/>
                  <a:pt x="3634457" y="1503089"/>
                </a:cubicBezTo>
                <a:cubicBezTo>
                  <a:pt x="3637434" y="1504205"/>
                  <a:pt x="3640931" y="1505359"/>
                  <a:pt x="3644950" y="1506550"/>
                </a:cubicBezTo>
                <a:cubicBezTo>
                  <a:pt x="3643759" y="1516149"/>
                  <a:pt x="3642420" y="1524967"/>
                  <a:pt x="3640931" y="1533004"/>
                </a:cubicBezTo>
                <a:cubicBezTo>
                  <a:pt x="3638401" y="1546249"/>
                  <a:pt x="3629100" y="1552798"/>
                  <a:pt x="3613026" y="1552649"/>
                </a:cubicBezTo>
                <a:lnTo>
                  <a:pt x="3586014" y="1552649"/>
                </a:lnTo>
                <a:cubicBezTo>
                  <a:pt x="3576489" y="1552723"/>
                  <a:pt x="3569866" y="1550789"/>
                  <a:pt x="3566145" y="1546845"/>
                </a:cubicBezTo>
                <a:cubicBezTo>
                  <a:pt x="3562276" y="1543124"/>
                  <a:pt x="3560378" y="1536464"/>
                  <a:pt x="3560453" y="1526865"/>
                </a:cubicBezTo>
                <a:close/>
                <a:moveTo>
                  <a:pt x="1185714" y="1431763"/>
                </a:moveTo>
                <a:lnTo>
                  <a:pt x="1196876" y="1431763"/>
                </a:lnTo>
                <a:lnTo>
                  <a:pt x="1196876" y="1466478"/>
                </a:lnTo>
                <a:lnTo>
                  <a:pt x="1230474" y="1466478"/>
                </a:lnTo>
                <a:lnTo>
                  <a:pt x="1230474" y="1476747"/>
                </a:lnTo>
                <a:lnTo>
                  <a:pt x="1196876" y="1476747"/>
                </a:lnTo>
                <a:lnTo>
                  <a:pt x="1196876" y="1501750"/>
                </a:lnTo>
                <a:lnTo>
                  <a:pt x="1203127" y="1495722"/>
                </a:lnTo>
                <a:cubicBezTo>
                  <a:pt x="1212280" y="1502792"/>
                  <a:pt x="1221173" y="1510345"/>
                  <a:pt x="1229805" y="1518381"/>
                </a:cubicBezTo>
                <a:lnTo>
                  <a:pt x="1221879" y="1526418"/>
                </a:lnTo>
                <a:cubicBezTo>
                  <a:pt x="1214364" y="1519051"/>
                  <a:pt x="1206029" y="1511498"/>
                  <a:pt x="1196876" y="1503759"/>
                </a:cubicBezTo>
                <a:lnTo>
                  <a:pt x="1196876" y="1564592"/>
                </a:lnTo>
                <a:lnTo>
                  <a:pt x="1185714" y="1564592"/>
                </a:lnTo>
                <a:lnTo>
                  <a:pt x="1185714" y="1494829"/>
                </a:lnTo>
                <a:cubicBezTo>
                  <a:pt x="1177529" y="1515144"/>
                  <a:pt x="1166106" y="1533599"/>
                  <a:pt x="1151447" y="1550193"/>
                </a:cubicBezTo>
                <a:cubicBezTo>
                  <a:pt x="1149065" y="1546175"/>
                  <a:pt x="1146758" y="1542752"/>
                  <a:pt x="1144526" y="1539924"/>
                </a:cubicBezTo>
                <a:cubicBezTo>
                  <a:pt x="1161418" y="1521990"/>
                  <a:pt x="1174924" y="1500931"/>
                  <a:pt x="1185044" y="1476747"/>
                </a:cubicBezTo>
                <a:lnTo>
                  <a:pt x="1148879" y="1476747"/>
                </a:lnTo>
                <a:lnTo>
                  <a:pt x="1148879" y="1466478"/>
                </a:lnTo>
                <a:lnTo>
                  <a:pt x="1185714" y="1466478"/>
                </a:lnTo>
                <a:close/>
                <a:moveTo>
                  <a:pt x="331255" y="1431763"/>
                </a:moveTo>
                <a:lnTo>
                  <a:pt x="344426" y="1431763"/>
                </a:lnTo>
                <a:lnTo>
                  <a:pt x="344426" y="1514921"/>
                </a:lnTo>
                <a:lnTo>
                  <a:pt x="444327" y="1514921"/>
                </a:lnTo>
                <a:lnTo>
                  <a:pt x="444327" y="1527758"/>
                </a:lnTo>
                <a:lnTo>
                  <a:pt x="344426" y="1527758"/>
                </a:lnTo>
                <a:lnTo>
                  <a:pt x="344426" y="1646187"/>
                </a:lnTo>
                <a:lnTo>
                  <a:pt x="331255" y="1646187"/>
                </a:lnTo>
                <a:lnTo>
                  <a:pt x="331255" y="1527758"/>
                </a:lnTo>
                <a:lnTo>
                  <a:pt x="231354" y="1527758"/>
                </a:lnTo>
                <a:lnTo>
                  <a:pt x="231354" y="1514921"/>
                </a:lnTo>
                <a:lnTo>
                  <a:pt x="331255" y="1514921"/>
                </a:lnTo>
                <a:close/>
                <a:moveTo>
                  <a:pt x="4249378" y="1431540"/>
                </a:moveTo>
                <a:lnTo>
                  <a:pt x="4261545" y="1434666"/>
                </a:lnTo>
                <a:cubicBezTo>
                  <a:pt x="4257527" y="1446497"/>
                  <a:pt x="4253397" y="1457473"/>
                  <a:pt x="4249155" y="1467594"/>
                </a:cubicBezTo>
                <a:lnTo>
                  <a:pt x="4323048" y="1467594"/>
                </a:lnTo>
                <a:cubicBezTo>
                  <a:pt x="4322155" y="1519684"/>
                  <a:pt x="4320779" y="1565039"/>
                  <a:pt x="4318918" y="1603660"/>
                </a:cubicBezTo>
                <a:cubicBezTo>
                  <a:pt x="4318918" y="1628663"/>
                  <a:pt x="4306193" y="1641090"/>
                  <a:pt x="4280743" y="1640941"/>
                </a:cubicBezTo>
                <a:cubicBezTo>
                  <a:pt x="4276205" y="1641090"/>
                  <a:pt x="4271144" y="1641202"/>
                  <a:pt x="4265563" y="1641276"/>
                </a:cubicBezTo>
                <a:cubicBezTo>
                  <a:pt x="4262884" y="1641351"/>
                  <a:pt x="4259945" y="1641388"/>
                  <a:pt x="4256745" y="1641388"/>
                </a:cubicBezTo>
                <a:cubicBezTo>
                  <a:pt x="4253917" y="1641388"/>
                  <a:pt x="4250011" y="1641388"/>
                  <a:pt x="4245025" y="1641388"/>
                </a:cubicBezTo>
                <a:cubicBezTo>
                  <a:pt x="4244281" y="1637072"/>
                  <a:pt x="4243313" y="1632867"/>
                  <a:pt x="4242123" y="1628775"/>
                </a:cubicBezTo>
                <a:cubicBezTo>
                  <a:pt x="4253805" y="1629221"/>
                  <a:pt x="4265973" y="1629444"/>
                  <a:pt x="4278623" y="1629444"/>
                </a:cubicBezTo>
                <a:cubicBezTo>
                  <a:pt x="4297449" y="1630412"/>
                  <a:pt x="4306900" y="1621370"/>
                  <a:pt x="4306975" y="1602320"/>
                </a:cubicBezTo>
                <a:cubicBezTo>
                  <a:pt x="4308314" y="1578285"/>
                  <a:pt x="4309542" y="1537208"/>
                  <a:pt x="4310658" y="1479091"/>
                </a:cubicBezTo>
                <a:lnTo>
                  <a:pt x="4244355" y="1479091"/>
                </a:lnTo>
                <a:cubicBezTo>
                  <a:pt x="4238253" y="1493676"/>
                  <a:pt x="4232003" y="1506252"/>
                  <a:pt x="4225603" y="1516819"/>
                </a:cubicBezTo>
                <a:cubicBezTo>
                  <a:pt x="4223073" y="1514809"/>
                  <a:pt x="4219575" y="1512577"/>
                  <a:pt x="4215111" y="1510121"/>
                </a:cubicBezTo>
                <a:cubicBezTo>
                  <a:pt x="4228728" y="1488169"/>
                  <a:pt x="4240151" y="1461975"/>
                  <a:pt x="4249378" y="1431540"/>
                </a:cubicBezTo>
                <a:close/>
                <a:moveTo>
                  <a:pt x="4158853" y="1431540"/>
                </a:moveTo>
                <a:lnTo>
                  <a:pt x="4171243" y="1434219"/>
                </a:lnTo>
                <a:cubicBezTo>
                  <a:pt x="4170351" y="1436898"/>
                  <a:pt x="4168825" y="1441586"/>
                  <a:pt x="4166667" y="1448283"/>
                </a:cubicBezTo>
                <a:cubicBezTo>
                  <a:pt x="4163765" y="1457436"/>
                  <a:pt x="4161644" y="1464022"/>
                  <a:pt x="4160305" y="1468040"/>
                </a:cubicBezTo>
                <a:lnTo>
                  <a:pt x="4205734" y="1468040"/>
                </a:lnTo>
                <a:lnTo>
                  <a:pt x="4205734" y="1641388"/>
                </a:lnTo>
                <a:lnTo>
                  <a:pt x="4193903" y="1641388"/>
                </a:lnTo>
                <a:lnTo>
                  <a:pt x="4193903" y="1623082"/>
                </a:lnTo>
                <a:lnTo>
                  <a:pt x="4136975" y="1623082"/>
                </a:lnTo>
                <a:lnTo>
                  <a:pt x="4136975" y="1642950"/>
                </a:lnTo>
                <a:lnTo>
                  <a:pt x="4125032" y="1642950"/>
                </a:lnTo>
                <a:lnTo>
                  <a:pt x="4125032" y="1468040"/>
                </a:lnTo>
                <a:lnTo>
                  <a:pt x="4148361" y="1468040"/>
                </a:lnTo>
                <a:cubicBezTo>
                  <a:pt x="4152751" y="1454199"/>
                  <a:pt x="4156249" y="1442033"/>
                  <a:pt x="4158853" y="1431540"/>
                </a:cubicBezTo>
                <a:close/>
                <a:moveTo>
                  <a:pt x="2092077" y="1431540"/>
                </a:moveTo>
                <a:lnTo>
                  <a:pt x="2104690" y="1432880"/>
                </a:lnTo>
                <a:cubicBezTo>
                  <a:pt x="2101491" y="1453120"/>
                  <a:pt x="2098886" y="1468301"/>
                  <a:pt x="2096877" y="1478421"/>
                </a:cubicBezTo>
                <a:lnTo>
                  <a:pt x="2139182" y="1478421"/>
                </a:lnTo>
                <a:lnTo>
                  <a:pt x="2139182" y="1489806"/>
                </a:lnTo>
                <a:cubicBezTo>
                  <a:pt x="2135461" y="1531701"/>
                  <a:pt x="2128094" y="1562807"/>
                  <a:pt x="2117081" y="1583122"/>
                </a:cubicBezTo>
                <a:cubicBezTo>
                  <a:pt x="2129731" y="1593316"/>
                  <a:pt x="2140447" y="1602060"/>
                  <a:pt x="2149227" y="1609353"/>
                </a:cubicBezTo>
                <a:lnTo>
                  <a:pt x="2140075" y="1619175"/>
                </a:lnTo>
                <a:cubicBezTo>
                  <a:pt x="2139033" y="1618357"/>
                  <a:pt x="2137358" y="1616943"/>
                  <a:pt x="2135052" y="1614934"/>
                </a:cubicBezTo>
                <a:cubicBezTo>
                  <a:pt x="2125303" y="1606450"/>
                  <a:pt x="2117155" y="1599418"/>
                  <a:pt x="2110607" y="1593837"/>
                </a:cubicBezTo>
                <a:cubicBezTo>
                  <a:pt x="2100709" y="1610134"/>
                  <a:pt x="2086236" y="1626058"/>
                  <a:pt x="2067186" y="1641611"/>
                </a:cubicBezTo>
                <a:cubicBezTo>
                  <a:pt x="2064433" y="1637890"/>
                  <a:pt x="2061381" y="1634616"/>
                  <a:pt x="2058033" y="1631788"/>
                </a:cubicBezTo>
                <a:cubicBezTo>
                  <a:pt x="2077008" y="1617650"/>
                  <a:pt x="2091556" y="1602469"/>
                  <a:pt x="2101677" y="1586247"/>
                </a:cubicBezTo>
                <a:cubicBezTo>
                  <a:pt x="2092896" y="1578731"/>
                  <a:pt x="2081697" y="1569429"/>
                  <a:pt x="2068079" y="1558342"/>
                </a:cubicBezTo>
                <a:cubicBezTo>
                  <a:pt x="2073586" y="1537506"/>
                  <a:pt x="2078534" y="1514661"/>
                  <a:pt x="2082925" y="1489806"/>
                </a:cubicBezTo>
                <a:lnTo>
                  <a:pt x="2061493" y="1489806"/>
                </a:lnTo>
                <a:lnTo>
                  <a:pt x="2061493" y="1478421"/>
                </a:lnTo>
                <a:lnTo>
                  <a:pt x="2085045" y="1478421"/>
                </a:lnTo>
                <a:cubicBezTo>
                  <a:pt x="2087650" y="1462943"/>
                  <a:pt x="2089994" y="1447316"/>
                  <a:pt x="2092077" y="1431540"/>
                </a:cubicBezTo>
                <a:close/>
                <a:moveTo>
                  <a:pt x="1636552" y="1431540"/>
                </a:moveTo>
                <a:lnTo>
                  <a:pt x="1648384" y="1431540"/>
                </a:lnTo>
                <a:lnTo>
                  <a:pt x="1648384" y="1477640"/>
                </a:lnTo>
                <a:lnTo>
                  <a:pt x="1674726" y="1477640"/>
                </a:lnTo>
                <a:lnTo>
                  <a:pt x="1674726" y="1488690"/>
                </a:lnTo>
                <a:lnTo>
                  <a:pt x="1648384" y="1488690"/>
                </a:lnTo>
                <a:lnTo>
                  <a:pt x="1648384" y="1525525"/>
                </a:lnTo>
                <a:lnTo>
                  <a:pt x="1655081" y="1519944"/>
                </a:lnTo>
                <a:cubicBezTo>
                  <a:pt x="1664829" y="1529543"/>
                  <a:pt x="1673870" y="1538920"/>
                  <a:pt x="1682205" y="1548073"/>
                </a:cubicBezTo>
                <a:lnTo>
                  <a:pt x="1673275" y="1555886"/>
                </a:lnTo>
                <a:cubicBezTo>
                  <a:pt x="1665759" y="1546733"/>
                  <a:pt x="1657462" y="1537283"/>
                  <a:pt x="1648384" y="1527534"/>
                </a:cubicBezTo>
                <a:lnTo>
                  <a:pt x="1648384" y="1645964"/>
                </a:lnTo>
                <a:lnTo>
                  <a:pt x="1636552" y="1645964"/>
                </a:lnTo>
                <a:lnTo>
                  <a:pt x="1636552" y="1513135"/>
                </a:lnTo>
                <a:cubicBezTo>
                  <a:pt x="1629855" y="1538362"/>
                  <a:pt x="1619623" y="1561690"/>
                  <a:pt x="1605856" y="1583122"/>
                </a:cubicBezTo>
                <a:cubicBezTo>
                  <a:pt x="1603847" y="1578359"/>
                  <a:pt x="1601577" y="1573931"/>
                  <a:pt x="1599047" y="1569839"/>
                </a:cubicBezTo>
                <a:cubicBezTo>
                  <a:pt x="1615195" y="1547589"/>
                  <a:pt x="1627473" y="1520539"/>
                  <a:pt x="1635882" y="1488690"/>
                </a:cubicBezTo>
                <a:lnTo>
                  <a:pt x="1604516" y="1488690"/>
                </a:lnTo>
                <a:lnTo>
                  <a:pt x="1604516" y="1477640"/>
                </a:lnTo>
                <a:lnTo>
                  <a:pt x="1636552" y="1477640"/>
                </a:lnTo>
                <a:close/>
                <a:moveTo>
                  <a:pt x="3924561" y="1431317"/>
                </a:moveTo>
                <a:lnTo>
                  <a:pt x="3935276" y="1431317"/>
                </a:lnTo>
                <a:lnTo>
                  <a:pt x="3935276" y="1464022"/>
                </a:lnTo>
                <a:lnTo>
                  <a:pt x="3960279" y="1464022"/>
                </a:lnTo>
                <a:lnTo>
                  <a:pt x="3960279" y="1474068"/>
                </a:lnTo>
                <a:lnTo>
                  <a:pt x="3935276" y="1474068"/>
                </a:lnTo>
                <a:lnTo>
                  <a:pt x="3935276" y="1510121"/>
                </a:lnTo>
                <a:lnTo>
                  <a:pt x="3966195" y="1510121"/>
                </a:lnTo>
                <a:lnTo>
                  <a:pt x="3966195" y="1520167"/>
                </a:lnTo>
                <a:lnTo>
                  <a:pt x="3941973" y="1520167"/>
                </a:lnTo>
                <a:lnTo>
                  <a:pt x="3941973" y="1556109"/>
                </a:lnTo>
                <a:lnTo>
                  <a:pt x="3963628" y="1556109"/>
                </a:lnTo>
                <a:lnTo>
                  <a:pt x="3963628" y="1565932"/>
                </a:lnTo>
                <a:lnTo>
                  <a:pt x="3941973" y="1565932"/>
                </a:lnTo>
                <a:lnTo>
                  <a:pt x="3941973" y="1614822"/>
                </a:lnTo>
                <a:cubicBezTo>
                  <a:pt x="3954177" y="1623528"/>
                  <a:pt x="3973599" y="1627733"/>
                  <a:pt x="4000240" y="1627435"/>
                </a:cubicBezTo>
                <a:cubicBezTo>
                  <a:pt x="4003812" y="1627435"/>
                  <a:pt x="4009765" y="1627435"/>
                  <a:pt x="4018099" y="1627435"/>
                </a:cubicBezTo>
                <a:cubicBezTo>
                  <a:pt x="4060143" y="1627510"/>
                  <a:pt x="4088569" y="1627361"/>
                  <a:pt x="4103377" y="1626989"/>
                </a:cubicBezTo>
                <a:cubicBezTo>
                  <a:pt x="4101071" y="1631379"/>
                  <a:pt x="4099619" y="1635323"/>
                  <a:pt x="4099025" y="1638820"/>
                </a:cubicBezTo>
                <a:cubicBezTo>
                  <a:pt x="4095676" y="1638820"/>
                  <a:pt x="4089351" y="1638820"/>
                  <a:pt x="4080049" y="1638820"/>
                </a:cubicBezTo>
                <a:cubicBezTo>
                  <a:pt x="4036963" y="1639044"/>
                  <a:pt x="4008983" y="1638895"/>
                  <a:pt x="3996110" y="1638374"/>
                </a:cubicBezTo>
                <a:cubicBezTo>
                  <a:pt x="3952727" y="1638746"/>
                  <a:pt x="3924300" y="1624049"/>
                  <a:pt x="3910831" y="1594284"/>
                </a:cubicBezTo>
                <a:cubicBezTo>
                  <a:pt x="3908525" y="1610506"/>
                  <a:pt x="3902832" y="1627026"/>
                  <a:pt x="3893753" y="1643843"/>
                </a:cubicBezTo>
                <a:cubicBezTo>
                  <a:pt x="3889958" y="1640495"/>
                  <a:pt x="3886981" y="1638076"/>
                  <a:pt x="3884823" y="1636588"/>
                </a:cubicBezTo>
                <a:cubicBezTo>
                  <a:pt x="3892488" y="1622301"/>
                  <a:pt x="3897511" y="1608720"/>
                  <a:pt x="3899893" y="1595846"/>
                </a:cubicBezTo>
                <a:cubicBezTo>
                  <a:pt x="3902423" y="1583494"/>
                  <a:pt x="3903650" y="1564853"/>
                  <a:pt x="3903576" y="1539924"/>
                </a:cubicBezTo>
                <a:lnTo>
                  <a:pt x="3914068" y="1539924"/>
                </a:lnTo>
                <a:cubicBezTo>
                  <a:pt x="3914068" y="1555477"/>
                  <a:pt x="3913696" y="1567495"/>
                  <a:pt x="3912952" y="1575978"/>
                </a:cubicBezTo>
                <a:cubicBezTo>
                  <a:pt x="3918905" y="1588628"/>
                  <a:pt x="3925007" y="1598376"/>
                  <a:pt x="3931258" y="1605223"/>
                </a:cubicBezTo>
                <a:lnTo>
                  <a:pt x="3931258" y="1520167"/>
                </a:lnTo>
                <a:lnTo>
                  <a:pt x="3891186" y="1520167"/>
                </a:lnTo>
                <a:lnTo>
                  <a:pt x="3891186" y="1510121"/>
                </a:lnTo>
                <a:lnTo>
                  <a:pt x="3924561" y="1510121"/>
                </a:lnTo>
                <a:lnTo>
                  <a:pt x="3924561" y="1474068"/>
                </a:lnTo>
                <a:lnTo>
                  <a:pt x="3896209" y="1474068"/>
                </a:lnTo>
                <a:lnTo>
                  <a:pt x="3896209" y="1464022"/>
                </a:lnTo>
                <a:lnTo>
                  <a:pt x="3924561" y="1464022"/>
                </a:lnTo>
                <a:close/>
                <a:moveTo>
                  <a:pt x="1932794" y="1431317"/>
                </a:moveTo>
                <a:lnTo>
                  <a:pt x="1945631" y="1431317"/>
                </a:lnTo>
                <a:lnTo>
                  <a:pt x="1945631" y="1489137"/>
                </a:lnTo>
                <a:lnTo>
                  <a:pt x="2023542" y="1469715"/>
                </a:lnTo>
                <a:cubicBezTo>
                  <a:pt x="2023021" y="1495759"/>
                  <a:pt x="2021942" y="1519758"/>
                  <a:pt x="2020305" y="1541710"/>
                </a:cubicBezTo>
                <a:cubicBezTo>
                  <a:pt x="2019784" y="1564183"/>
                  <a:pt x="2009292" y="1575085"/>
                  <a:pt x="1988828" y="1574415"/>
                </a:cubicBezTo>
                <a:cubicBezTo>
                  <a:pt x="1985851" y="1574490"/>
                  <a:pt x="1982540" y="1574564"/>
                  <a:pt x="1978894" y="1574638"/>
                </a:cubicBezTo>
                <a:cubicBezTo>
                  <a:pt x="1977108" y="1574638"/>
                  <a:pt x="1975173" y="1574638"/>
                  <a:pt x="1973089" y="1574638"/>
                </a:cubicBezTo>
                <a:cubicBezTo>
                  <a:pt x="1971303" y="1574638"/>
                  <a:pt x="1968848" y="1574638"/>
                  <a:pt x="1965722" y="1574638"/>
                </a:cubicBezTo>
                <a:cubicBezTo>
                  <a:pt x="1965127" y="1569950"/>
                  <a:pt x="1964271" y="1565374"/>
                  <a:pt x="1963155" y="1560909"/>
                </a:cubicBezTo>
                <a:cubicBezTo>
                  <a:pt x="1970522" y="1561355"/>
                  <a:pt x="1978522" y="1561579"/>
                  <a:pt x="1987154" y="1561579"/>
                </a:cubicBezTo>
                <a:cubicBezTo>
                  <a:pt x="2000548" y="1562620"/>
                  <a:pt x="2007506" y="1555551"/>
                  <a:pt x="2008027" y="1540371"/>
                </a:cubicBezTo>
                <a:cubicBezTo>
                  <a:pt x="2009515" y="1522065"/>
                  <a:pt x="2010408" y="1503461"/>
                  <a:pt x="2010706" y="1484560"/>
                </a:cubicBezTo>
                <a:lnTo>
                  <a:pt x="1945631" y="1501192"/>
                </a:lnTo>
                <a:lnTo>
                  <a:pt x="1945631" y="1597297"/>
                </a:lnTo>
                <a:lnTo>
                  <a:pt x="1932794" y="1597297"/>
                </a:lnTo>
                <a:lnTo>
                  <a:pt x="1932794" y="1504429"/>
                </a:lnTo>
                <a:lnTo>
                  <a:pt x="1874751" y="1519051"/>
                </a:lnTo>
                <a:lnTo>
                  <a:pt x="1874751" y="1602767"/>
                </a:lnTo>
                <a:cubicBezTo>
                  <a:pt x="1874082" y="1618319"/>
                  <a:pt x="1881783" y="1625761"/>
                  <a:pt x="1897857" y="1625091"/>
                </a:cubicBezTo>
                <a:lnTo>
                  <a:pt x="1999767" y="1625091"/>
                </a:lnTo>
                <a:cubicBezTo>
                  <a:pt x="2017998" y="1625835"/>
                  <a:pt x="2027746" y="1619845"/>
                  <a:pt x="2029012" y="1607120"/>
                </a:cubicBezTo>
                <a:cubicBezTo>
                  <a:pt x="2030872" y="1597297"/>
                  <a:pt x="2032249" y="1586842"/>
                  <a:pt x="2033142" y="1575755"/>
                </a:cubicBezTo>
                <a:cubicBezTo>
                  <a:pt x="2038425" y="1577615"/>
                  <a:pt x="2042927" y="1579066"/>
                  <a:pt x="2046648" y="1580108"/>
                </a:cubicBezTo>
                <a:cubicBezTo>
                  <a:pt x="2045085" y="1591940"/>
                  <a:pt x="2043262" y="1602841"/>
                  <a:pt x="2041178" y="1612813"/>
                </a:cubicBezTo>
                <a:cubicBezTo>
                  <a:pt x="2038425" y="1629854"/>
                  <a:pt x="2025626" y="1638002"/>
                  <a:pt x="2002780" y="1637258"/>
                </a:cubicBezTo>
                <a:lnTo>
                  <a:pt x="1894173" y="1637258"/>
                </a:lnTo>
                <a:cubicBezTo>
                  <a:pt x="1871849" y="1638151"/>
                  <a:pt x="1861171" y="1627956"/>
                  <a:pt x="1862138" y="1606674"/>
                </a:cubicBezTo>
                <a:lnTo>
                  <a:pt x="1862138" y="1522288"/>
                </a:lnTo>
                <a:lnTo>
                  <a:pt x="1832000" y="1529767"/>
                </a:lnTo>
                <a:lnTo>
                  <a:pt x="1829880" y="1517935"/>
                </a:lnTo>
                <a:lnTo>
                  <a:pt x="1862138" y="1509898"/>
                </a:lnTo>
                <a:lnTo>
                  <a:pt x="1862138" y="1456878"/>
                </a:lnTo>
                <a:lnTo>
                  <a:pt x="1874751" y="1456878"/>
                </a:lnTo>
                <a:lnTo>
                  <a:pt x="1874751" y="1506996"/>
                </a:lnTo>
                <a:lnTo>
                  <a:pt x="1932794" y="1492374"/>
                </a:lnTo>
                <a:close/>
                <a:moveTo>
                  <a:pt x="5167907" y="1431094"/>
                </a:moveTo>
                <a:cubicBezTo>
                  <a:pt x="5183758" y="1470682"/>
                  <a:pt x="5209579" y="1500075"/>
                  <a:pt x="5245373" y="1519274"/>
                </a:cubicBezTo>
                <a:cubicBezTo>
                  <a:pt x="5241652" y="1523665"/>
                  <a:pt x="5238453" y="1527497"/>
                  <a:pt x="5235773" y="1530771"/>
                </a:cubicBezTo>
                <a:cubicBezTo>
                  <a:pt x="5199385" y="1507480"/>
                  <a:pt x="5172819" y="1475705"/>
                  <a:pt x="5156076" y="1435447"/>
                </a:cubicBezTo>
                <a:close/>
                <a:moveTo>
                  <a:pt x="2775645" y="1431094"/>
                </a:moveTo>
                <a:lnTo>
                  <a:pt x="2787477" y="1431094"/>
                </a:lnTo>
                <a:lnTo>
                  <a:pt x="2787477" y="1476747"/>
                </a:lnTo>
                <a:lnTo>
                  <a:pt x="2811029" y="1476747"/>
                </a:lnTo>
                <a:lnTo>
                  <a:pt x="2811029" y="1487797"/>
                </a:lnTo>
                <a:lnTo>
                  <a:pt x="2787477" y="1487797"/>
                </a:lnTo>
                <a:lnTo>
                  <a:pt x="2787477" y="1539143"/>
                </a:lnTo>
                <a:cubicBezTo>
                  <a:pt x="2790751" y="1538175"/>
                  <a:pt x="2795513" y="1536687"/>
                  <a:pt x="2801764" y="1534678"/>
                </a:cubicBezTo>
                <a:cubicBezTo>
                  <a:pt x="2806824" y="1533041"/>
                  <a:pt x="2810471" y="1531887"/>
                  <a:pt x="2812703" y="1531218"/>
                </a:cubicBezTo>
                <a:cubicBezTo>
                  <a:pt x="2813075" y="1535236"/>
                  <a:pt x="2813596" y="1539180"/>
                  <a:pt x="2814266" y="1543050"/>
                </a:cubicBezTo>
                <a:cubicBezTo>
                  <a:pt x="2811885" y="1543794"/>
                  <a:pt x="2808201" y="1544910"/>
                  <a:pt x="2803215" y="1546398"/>
                </a:cubicBezTo>
                <a:cubicBezTo>
                  <a:pt x="2796295" y="1548407"/>
                  <a:pt x="2791049" y="1549970"/>
                  <a:pt x="2787477" y="1551086"/>
                </a:cubicBezTo>
                <a:lnTo>
                  <a:pt x="2787477" y="1618952"/>
                </a:lnTo>
                <a:cubicBezTo>
                  <a:pt x="2788146" y="1635323"/>
                  <a:pt x="2780854" y="1643471"/>
                  <a:pt x="2765599" y="1643397"/>
                </a:cubicBezTo>
                <a:cubicBezTo>
                  <a:pt x="2761209" y="1643546"/>
                  <a:pt x="2755107" y="1643620"/>
                  <a:pt x="2747293" y="1643620"/>
                </a:cubicBezTo>
                <a:cubicBezTo>
                  <a:pt x="2746847" y="1639825"/>
                  <a:pt x="2746065" y="1635732"/>
                  <a:pt x="2744949" y="1631342"/>
                </a:cubicBezTo>
                <a:cubicBezTo>
                  <a:pt x="2752093" y="1631788"/>
                  <a:pt x="2758269" y="1632012"/>
                  <a:pt x="2763478" y="1632012"/>
                </a:cubicBezTo>
                <a:cubicBezTo>
                  <a:pt x="2771813" y="1632309"/>
                  <a:pt x="2775868" y="1627882"/>
                  <a:pt x="2775645" y="1618729"/>
                </a:cubicBezTo>
                <a:lnTo>
                  <a:pt x="2775645" y="1554993"/>
                </a:lnTo>
                <a:cubicBezTo>
                  <a:pt x="2771701" y="1556184"/>
                  <a:pt x="2765822" y="1558044"/>
                  <a:pt x="2758009" y="1560574"/>
                </a:cubicBezTo>
                <a:cubicBezTo>
                  <a:pt x="2752800" y="1562286"/>
                  <a:pt x="2748930" y="1563551"/>
                  <a:pt x="2746400" y="1564369"/>
                </a:cubicBezTo>
                <a:lnTo>
                  <a:pt x="2743833" y="1551756"/>
                </a:lnTo>
                <a:cubicBezTo>
                  <a:pt x="2753656" y="1549152"/>
                  <a:pt x="2764260" y="1546101"/>
                  <a:pt x="2775645" y="1542603"/>
                </a:cubicBezTo>
                <a:lnTo>
                  <a:pt x="2775645" y="1487797"/>
                </a:lnTo>
                <a:lnTo>
                  <a:pt x="2746177" y="1487797"/>
                </a:lnTo>
                <a:lnTo>
                  <a:pt x="2746177" y="1476747"/>
                </a:lnTo>
                <a:lnTo>
                  <a:pt x="2775645" y="1476747"/>
                </a:lnTo>
                <a:close/>
                <a:moveTo>
                  <a:pt x="2652638" y="1431094"/>
                </a:moveTo>
                <a:lnTo>
                  <a:pt x="2664247" y="1431094"/>
                </a:lnTo>
                <a:cubicBezTo>
                  <a:pt x="2664247" y="1452823"/>
                  <a:pt x="2663801" y="1473993"/>
                  <a:pt x="2662908" y="1494606"/>
                </a:cubicBezTo>
                <a:lnTo>
                  <a:pt x="2725527" y="1494606"/>
                </a:lnTo>
                <a:lnTo>
                  <a:pt x="2725527" y="1505322"/>
                </a:lnTo>
                <a:lnTo>
                  <a:pt x="2686236" y="1505322"/>
                </a:lnTo>
                <a:lnTo>
                  <a:pt x="2686236" y="1614822"/>
                </a:lnTo>
                <a:cubicBezTo>
                  <a:pt x="2685790" y="1624719"/>
                  <a:pt x="2689920" y="1629370"/>
                  <a:pt x="2698626" y="1628775"/>
                </a:cubicBezTo>
                <a:lnTo>
                  <a:pt x="2703649" y="1628775"/>
                </a:lnTo>
                <a:cubicBezTo>
                  <a:pt x="2712058" y="1629370"/>
                  <a:pt x="2716932" y="1624124"/>
                  <a:pt x="2718272" y="1613036"/>
                </a:cubicBezTo>
                <a:cubicBezTo>
                  <a:pt x="2719611" y="1604404"/>
                  <a:pt x="2720653" y="1594433"/>
                  <a:pt x="2721397" y="1583122"/>
                </a:cubicBezTo>
                <a:cubicBezTo>
                  <a:pt x="2725639" y="1585056"/>
                  <a:pt x="2729322" y="1586396"/>
                  <a:pt x="2732448" y="1587140"/>
                </a:cubicBezTo>
                <a:cubicBezTo>
                  <a:pt x="2731852" y="1596144"/>
                  <a:pt x="2730773" y="1605929"/>
                  <a:pt x="2729210" y="1616496"/>
                </a:cubicBezTo>
                <a:cubicBezTo>
                  <a:pt x="2727425" y="1632867"/>
                  <a:pt x="2719053" y="1640718"/>
                  <a:pt x="2704096" y="1640048"/>
                </a:cubicBezTo>
                <a:lnTo>
                  <a:pt x="2696506" y="1640048"/>
                </a:lnTo>
                <a:cubicBezTo>
                  <a:pt x="2681772" y="1640197"/>
                  <a:pt x="2674479" y="1632867"/>
                  <a:pt x="2674628" y="1618059"/>
                </a:cubicBezTo>
                <a:lnTo>
                  <a:pt x="2674628" y="1505322"/>
                </a:lnTo>
                <a:lnTo>
                  <a:pt x="2662238" y="1505322"/>
                </a:lnTo>
                <a:cubicBezTo>
                  <a:pt x="2660898" y="1565374"/>
                  <a:pt x="2644155" y="1612329"/>
                  <a:pt x="2612008" y="1646187"/>
                </a:cubicBezTo>
                <a:cubicBezTo>
                  <a:pt x="2610297" y="1644476"/>
                  <a:pt x="2606985" y="1641723"/>
                  <a:pt x="2602074" y="1637928"/>
                </a:cubicBezTo>
                <a:cubicBezTo>
                  <a:pt x="2633998" y="1606004"/>
                  <a:pt x="2650332" y="1561802"/>
                  <a:pt x="2651076" y="1505322"/>
                </a:cubicBezTo>
                <a:lnTo>
                  <a:pt x="2626073" y="1505322"/>
                </a:lnTo>
                <a:lnTo>
                  <a:pt x="2626073" y="1494606"/>
                </a:lnTo>
                <a:lnTo>
                  <a:pt x="2651522" y="1494606"/>
                </a:lnTo>
                <a:cubicBezTo>
                  <a:pt x="2652266" y="1473100"/>
                  <a:pt x="2652638" y="1451930"/>
                  <a:pt x="2652638" y="1431094"/>
                </a:cubicBezTo>
                <a:close/>
                <a:moveTo>
                  <a:pt x="1781659" y="1430870"/>
                </a:moveTo>
                <a:lnTo>
                  <a:pt x="1792933" y="1436563"/>
                </a:lnTo>
                <a:cubicBezTo>
                  <a:pt x="1788468" y="1442888"/>
                  <a:pt x="1781213" y="1452934"/>
                  <a:pt x="1771167" y="1466701"/>
                </a:cubicBezTo>
                <a:cubicBezTo>
                  <a:pt x="1768860" y="1469975"/>
                  <a:pt x="1767111" y="1472431"/>
                  <a:pt x="1765921" y="1474068"/>
                </a:cubicBezTo>
                <a:lnTo>
                  <a:pt x="1809565" y="1474068"/>
                </a:lnTo>
                <a:lnTo>
                  <a:pt x="1809565" y="1485230"/>
                </a:lnTo>
                <a:lnTo>
                  <a:pt x="1751745" y="1485230"/>
                </a:lnTo>
                <a:lnTo>
                  <a:pt x="1751745" y="1524744"/>
                </a:lnTo>
                <a:lnTo>
                  <a:pt x="1803202" y="1524744"/>
                </a:lnTo>
                <a:lnTo>
                  <a:pt x="1803202" y="1535794"/>
                </a:lnTo>
                <a:lnTo>
                  <a:pt x="1751745" y="1535794"/>
                </a:lnTo>
                <a:lnTo>
                  <a:pt x="1751745" y="1577317"/>
                </a:lnTo>
                <a:lnTo>
                  <a:pt x="1816708" y="1577317"/>
                </a:lnTo>
                <a:lnTo>
                  <a:pt x="1816708" y="1588591"/>
                </a:lnTo>
                <a:lnTo>
                  <a:pt x="1751745" y="1588591"/>
                </a:lnTo>
                <a:lnTo>
                  <a:pt x="1751745" y="1645964"/>
                </a:lnTo>
                <a:lnTo>
                  <a:pt x="1739578" y="1645964"/>
                </a:lnTo>
                <a:lnTo>
                  <a:pt x="1739578" y="1588591"/>
                </a:lnTo>
                <a:lnTo>
                  <a:pt x="1674503" y="1588591"/>
                </a:lnTo>
                <a:lnTo>
                  <a:pt x="1674503" y="1577317"/>
                </a:lnTo>
                <a:lnTo>
                  <a:pt x="1739578" y="1577317"/>
                </a:lnTo>
                <a:lnTo>
                  <a:pt x="1739578" y="1535794"/>
                </a:lnTo>
                <a:lnTo>
                  <a:pt x="1691581" y="1535794"/>
                </a:lnTo>
                <a:lnTo>
                  <a:pt x="1691581" y="1524744"/>
                </a:lnTo>
                <a:lnTo>
                  <a:pt x="1739578" y="1524744"/>
                </a:lnTo>
                <a:lnTo>
                  <a:pt x="1739578" y="1485230"/>
                </a:lnTo>
                <a:lnTo>
                  <a:pt x="1686335" y="1485230"/>
                </a:lnTo>
                <a:lnTo>
                  <a:pt x="1686335" y="1474068"/>
                </a:lnTo>
                <a:lnTo>
                  <a:pt x="1753084" y="1474068"/>
                </a:lnTo>
                <a:cubicBezTo>
                  <a:pt x="1764395" y="1457697"/>
                  <a:pt x="1773920" y="1443298"/>
                  <a:pt x="1781659" y="1430870"/>
                </a:cubicBezTo>
                <a:close/>
                <a:moveTo>
                  <a:pt x="1708101" y="1430870"/>
                </a:moveTo>
                <a:cubicBezTo>
                  <a:pt x="1716510" y="1440544"/>
                  <a:pt x="1724807" y="1450590"/>
                  <a:pt x="1732992" y="1461008"/>
                </a:cubicBezTo>
                <a:lnTo>
                  <a:pt x="1722500" y="1468375"/>
                </a:lnTo>
                <a:cubicBezTo>
                  <a:pt x="1714463" y="1456766"/>
                  <a:pt x="1706538" y="1446386"/>
                  <a:pt x="1698725" y="1437233"/>
                </a:cubicBezTo>
                <a:close/>
                <a:moveTo>
                  <a:pt x="3751995" y="1430424"/>
                </a:moveTo>
                <a:lnTo>
                  <a:pt x="3764273" y="1433549"/>
                </a:lnTo>
                <a:cubicBezTo>
                  <a:pt x="3758617" y="1445083"/>
                  <a:pt x="3753892" y="1454236"/>
                  <a:pt x="3750097" y="1461008"/>
                </a:cubicBezTo>
                <a:lnTo>
                  <a:pt x="3871317" y="1461008"/>
                </a:lnTo>
                <a:lnTo>
                  <a:pt x="3871317" y="1471947"/>
                </a:lnTo>
                <a:lnTo>
                  <a:pt x="3743735" y="1471947"/>
                </a:lnTo>
                <a:cubicBezTo>
                  <a:pt x="3737781" y="1482067"/>
                  <a:pt x="3731010" y="1492150"/>
                  <a:pt x="3723419" y="1502196"/>
                </a:cubicBezTo>
                <a:lnTo>
                  <a:pt x="3845198" y="1502196"/>
                </a:lnTo>
                <a:lnTo>
                  <a:pt x="3845198" y="1615715"/>
                </a:lnTo>
                <a:cubicBezTo>
                  <a:pt x="3845868" y="1632830"/>
                  <a:pt x="3837124" y="1641388"/>
                  <a:pt x="3818967" y="1641388"/>
                </a:cubicBezTo>
                <a:cubicBezTo>
                  <a:pt x="3810707" y="1641685"/>
                  <a:pt x="3800177" y="1641834"/>
                  <a:pt x="3787378" y="1641834"/>
                </a:cubicBezTo>
                <a:cubicBezTo>
                  <a:pt x="3786560" y="1636849"/>
                  <a:pt x="3785518" y="1632719"/>
                  <a:pt x="3784253" y="1629444"/>
                </a:cubicBezTo>
                <a:cubicBezTo>
                  <a:pt x="3793108" y="1629742"/>
                  <a:pt x="3803675" y="1629891"/>
                  <a:pt x="3815953" y="1629891"/>
                </a:cubicBezTo>
                <a:cubicBezTo>
                  <a:pt x="3822427" y="1629965"/>
                  <a:pt x="3826892" y="1628775"/>
                  <a:pt x="3829348" y="1626319"/>
                </a:cubicBezTo>
                <a:cubicBezTo>
                  <a:pt x="3831952" y="1624087"/>
                  <a:pt x="3833217" y="1619957"/>
                  <a:pt x="3833143" y="1613929"/>
                </a:cubicBezTo>
                <a:lnTo>
                  <a:pt x="3833143" y="1594060"/>
                </a:lnTo>
                <a:lnTo>
                  <a:pt x="3715829" y="1594060"/>
                </a:lnTo>
                <a:lnTo>
                  <a:pt x="3715829" y="1645964"/>
                </a:lnTo>
                <a:lnTo>
                  <a:pt x="3703774" y="1645964"/>
                </a:lnTo>
                <a:lnTo>
                  <a:pt x="3703774" y="1526418"/>
                </a:lnTo>
                <a:cubicBezTo>
                  <a:pt x="3693059" y="1538175"/>
                  <a:pt x="3680557" y="1550417"/>
                  <a:pt x="3666269" y="1563141"/>
                </a:cubicBezTo>
                <a:cubicBezTo>
                  <a:pt x="3663665" y="1559867"/>
                  <a:pt x="3660837" y="1556593"/>
                  <a:pt x="3657786" y="1553319"/>
                </a:cubicBezTo>
                <a:cubicBezTo>
                  <a:pt x="3687626" y="1528911"/>
                  <a:pt x="3711625" y="1501787"/>
                  <a:pt x="3729782" y="1471947"/>
                </a:cubicBezTo>
                <a:lnTo>
                  <a:pt x="3666269" y="1471947"/>
                </a:lnTo>
                <a:lnTo>
                  <a:pt x="3666269" y="1461008"/>
                </a:lnTo>
                <a:lnTo>
                  <a:pt x="3736256" y="1461008"/>
                </a:lnTo>
                <a:cubicBezTo>
                  <a:pt x="3742060" y="1450813"/>
                  <a:pt x="3747306" y="1440619"/>
                  <a:pt x="3751995" y="1430424"/>
                </a:cubicBezTo>
                <a:close/>
                <a:moveTo>
                  <a:pt x="1038709" y="1430424"/>
                </a:moveTo>
                <a:lnTo>
                  <a:pt x="1051322" y="1430424"/>
                </a:lnTo>
                <a:cubicBezTo>
                  <a:pt x="1051099" y="1454757"/>
                  <a:pt x="1051546" y="1477379"/>
                  <a:pt x="1052662" y="1498290"/>
                </a:cubicBezTo>
                <a:lnTo>
                  <a:pt x="1132471" y="1498290"/>
                </a:lnTo>
                <a:lnTo>
                  <a:pt x="1132471" y="1509675"/>
                </a:lnTo>
                <a:lnTo>
                  <a:pt x="1053331" y="1509675"/>
                </a:lnTo>
                <a:cubicBezTo>
                  <a:pt x="1054299" y="1521135"/>
                  <a:pt x="1055452" y="1531664"/>
                  <a:pt x="1056792" y="1541264"/>
                </a:cubicBezTo>
                <a:cubicBezTo>
                  <a:pt x="1058875" y="1555626"/>
                  <a:pt x="1060922" y="1567048"/>
                  <a:pt x="1062931" y="1575531"/>
                </a:cubicBezTo>
                <a:cubicBezTo>
                  <a:pt x="1077739" y="1562583"/>
                  <a:pt x="1092064" y="1546510"/>
                  <a:pt x="1105905" y="1527311"/>
                </a:cubicBezTo>
                <a:lnTo>
                  <a:pt x="1116397" y="1534120"/>
                </a:lnTo>
                <a:cubicBezTo>
                  <a:pt x="1098761" y="1557188"/>
                  <a:pt x="1082167" y="1575271"/>
                  <a:pt x="1066614" y="1588368"/>
                </a:cubicBezTo>
                <a:cubicBezTo>
                  <a:pt x="1069219" y="1595884"/>
                  <a:pt x="1072047" y="1602581"/>
                  <a:pt x="1075098" y="1608460"/>
                </a:cubicBezTo>
                <a:cubicBezTo>
                  <a:pt x="1082762" y="1623938"/>
                  <a:pt x="1091283" y="1631491"/>
                  <a:pt x="1100659" y="1631119"/>
                </a:cubicBezTo>
                <a:cubicBezTo>
                  <a:pt x="1107058" y="1631491"/>
                  <a:pt x="1111560" y="1626989"/>
                  <a:pt x="1114165" y="1617612"/>
                </a:cubicBezTo>
                <a:cubicBezTo>
                  <a:pt x="1116695" y="1607939"/>
                  <a:pt x="1118667" y="1597967"/>
                  <a:pt x="1120081" y="1587698"/>
                </a:cubicBezTo>
                <a:cubicBezTo>
                  <a:pt x="1124025" y="1589633"/>
                  <a:pt x="1127857" y="1591047"/>
                  <a:pt x="1131578" y="1591940"/>
                </a:cubicBezTo>
                <a:cubicBezTo>
                  <a:pt x="1129941" y="1604069"/>
                  <a:pt x="1127634" y="1614896"/>
                  <a:pt x="1124657" y="1624421"/>
                </a:cubicBezTo>
                <a:cubicBezTo>
                  <a:pt x="1120937" y="1637444"/>
                  <a:pt x="1112863" y="1643843"/>
                  <a:pt x="1100436" y="1643620"/>
                </a:cubicBezTo>
                <a:cubicBezTo>
                  <a:pt x="1085999" y="1643843"/>
                  <a:pt x="1073646" y="1633723"/>
                  <a:pt x="1063377" y="1613259"/>
                </a:cubicBezTo>
                <a:cubicBezTo>
                  <a:pt x="1060922" y="1608274"/>
                  <a:pt x="1058652" y="1602767"/>
                  <a:pt x="1056568" y="1596739"/>
                </a:cubicBezTo>
                <a:cubicBezTo>
                  <a:pt x="1042430" y="1608199"/>
                  <a:pt x="1023752" y="1619808"/>
                  <a:pt x="1000535" y="1631565"/>
                </a:cubicBezTo>
                <a:cubicBezTo>
                  <a:pt x="997781" y="1627398"/>
                  <a:pt x="995102" y="1623975"/>
                  <a:pt x="992498" y="1621296"/>
                </a:cubicBezTo>
                <a:cubicBezTo>
                  <a:pt x="1015864" y="1609985"/>
                  <a:pt x="1035844" y="1597707"/>
                  <a:pt x="1052439" y="1584461"/>
                </a:cubicBezTo>
                <a:cubicBezTo>
                  <a:pt x="1048941" y="1571959"/>
                  <a:pt x="1046262" y="1558081"/>
                  <a:pt x="1044402" y="1542826"/>
                </a:cubicBezTo>
                <a:cubicBezTo>
                  <a:pt x="1042913" y="1530622"/>
                  <a:pt x="1041872" y="1519572"/>
                  <a:pt x="1041276" y="1509675"/>
                </a:cubicBezTo>
                <a:lnTo>
                  <a:pt x="977206" y="1509675"/>
                </a:lnTo>
                <a:lnTo>
                  <a:pt x="977206" y="1553095"/>
                </a:lnTo>
                <a:cubicBezTo>
                  <a:pt x="995586" y="1549672"/>
                  <a:pt x="1010469" y="1546770"/>
                  <a:pt x="1021854" y="1544389"/>
                </a:cubicBezTo>
                <a:cubicBezTo>
                  <a:pt x="1021854" y="1548631"/>
                  <a:pt x="1022003" y="1552537"/>
                  <a:pt x="1022301" y="1556109"/>
                </a:cubicBezTo>
                <a:cubicBezTo>
                  <a:pt x="1011436" y="1557970"/>
                  <a:pt x="996405" y="1560872"/>
                  <a:pt x="977206" y="1564816"/>
                </a:cubicBezTo>
                <a:lnTo>
                  <a:pt x="977206" y="1616720"/>
                </a:lnTo>
                <a:cubicBezTo>
                  <a:pt x="977801" y="1632867"/>
                  <a:pt x="970285" y="1641165"/>
                  <a:pt x="954658" y="1641611"/>
                </a:cubicBezTo>
                <a:cubicBezTo>
                  <a:pt x="950194" y="1641909"/>
                  <a:pt x="941487" y="1642058"/>
                  <a:pt x="928539" y="1642058"/>
                </a:cubicBezTo>
                <a:cubicBezTo>
                  <a:pt x="928093" y="1637890"/>
                  <a:pt x="927274" y="1633612"/>
                  <a:pt x="926083" y="1629221"/>
                </a:cubicBezTo>
                <a:cubicBezTo>
                  <a:pt x="929655" y="1629593"/>
                  <a:pt x="937729" y="1629816"/>
                  <a:pt x="950305" y="1629891"/>
                </a:cubicBezTo>
                <a:cubicBezTo>
                  <a:pt x="960500" y="1630263"/>
                  <a:pt x="965374" y="1625798"/>
                  <a:pt x="964928" y="1616496"/>
                </a:cubicBezTo>
                <a:lnTo>
                  <a:pt x="964928" y="1567048"/>
                </a:lnTo>
                <a:cubicBezTo>
                  <a:pt x="947961" y="1570248"/>
                  <a:pt x="932334" y="1573373"/>
                  <a:pt x="918047" y="1576424"/>
                </a:cubicBezTo>
                <a:lnTo>
                  <a:pt x="915033" y="1564146"/>
                </a:lnTo>
                <a:cubicBezTo>
                  <a:pt x="929990" y="1561690"/>
                  <a:pt x="946622" y="1558788"/>
                  <a:pt x="964928" y="1555440"/>
                </a:cubicBezTo>
                <a:lnTo>
                  <a:pt x="964928" y="1509675"/>
                </a:lnTo>
                <a:lnTo>
                  <a:pt x="914810" y="1509675"/>
                </a:lnTo>
                <a:lnTo>
                  <a:pt x="914810" y="1498290"/>
                </a:lnTo>
                <a:lnTo>
                  <a:pt x="964928" y="1498290"/>
                </a:lnTo>
                <a:lnTo>
                  <a:pt x="964928" y="1459892"/>
                </a:lnTo>
                <a:cubicBezTo>
                  <a:pt x="948780" y="1461901"/>
                  <a:pt x="935199" y="1463427"/>
                  <a:pt x="924186" y="1464468"/>
                </a:cubicBezTo>
                <a:cubicBezTo>
                  <a:pt x="923367" y="1459408"/>
                  <a:pt x="922214" y="1455501"/>
                  <a:pt x="920726" y="1452748"/>
                </a:cubicBezTo>
                <a:cubicBezTo>
                  <a:pt x="949152" y="1450441"/>
                  <a:pt x="978880" y="1446572"/>
                  <a:pt x="1009911" y="1441140"/>
                </a:cubicBezTo>
                <a:lnTo>
                  <a:pt x="1013818" y="1452525"/>
                </a:lnTo>
                <a:cubicBezTo>
                  <a:pt x="1006674" y="1453864"/>
                  <a:pt x="994470" y="1455687"/>
                  <a:pt x="977206" y="1457994"/>
                </a:cubicBezTo>
                <a:lnTo>
                  <a:pt x="977206" y="1498290"/>
                </a:lnTo>
                <a:lnTo>
                  <a:pt x="1040607" y="1498290"/>
                </a:lnTo>
                <a:cubicBezTo>
                  <a:pt x="1039342" y="1479686"/>
                  <a:pt x="1038709" y="1457064"/>
                  <a:pt x="1038709" y="1430424"/>
                </a:cubicBezTo>
                <a:close/>
                <a:moveTo>
                  <a:pt x="1502383" y="1430089"/>
                </a:moveTo>
                <a:cubicBezTo>
                  <a:pt x="1507518" y="1437456"/>
                  <a:pt x="1514141" y="1447390"/>
                  <a:pt x="1522252" y="1459892"/>
                </a:cubicBezTo>
                <a:lnTo>
                  <a:pt x="1511424" y="1466254"/>
                </a:lnTo>
                <a:cubicBezTo>
                  <a:pt x="1504950" y="1455315"/>
                  <a:pt x="1498551" y="1445270"/>
                  <a:pt x="1492226" y="1436117"/>
                </a:cubicBezTo>
                <a:close/>
                <a:moveTo>
                  <a:pt x="5367709" y="1429866"/>
                </a:moveTo>
                <a:cubicBezTo>
                  <a:pt x="5370983" y="1438795"/>
                  <a:pt x="5374109" y="1447874"/>
                  <a:pt x="5377085" y="1457101"/>
                </a:cubicBezTo>
                <a:lnTo>
                  <a:pt x="5472410" y="1457101"/>
                </a:lnTo>
                <a:lnTo>
                  <a:pt x="5472410" y="1467817"/>
                </a:lnTo>
                <a:lnTo>
                  <a:pt x="5261669" y="1467817"/>
                </a:lnTo>
                <a:lnTo>
                  <a:pt x="5261669" y="1457101"/>
                </a:lnTo>
                <a:lnTo>
                  <a:pt x="5364249" y="1457101"/>
                </a:lnTo>
                <a:cubicBezTo>
                  <a:pt x="5361645" y="1449065"/>
                  <a:pt x="5358780" y="1441140"/>
                  <a:pt x="5355655" y="1433326"/>
                </a:cubicBezTo>
                <a:close/>
                <a:moveTo>
                  <a:pt x="2575843" y="1429866"/>
                </a:moveTo>
                <a:cubicBezTo>
                  <a:pt x="2579192" y="1441177"/>
                  <a:pt x="2581722" y="1450702"/>
                  <a:pt x="2583433" y="1458441"/>
                </a:cubicBezTo>
                <a:lnTo>
                  <a:pt x="2571713" y="1460785"/>
                </a:lnTo>
                <a:cubicBezTo>
                  <a:pt x="2569257" y="1450069"/>
                  <a:pt x="2566839" y="1440544"/>
                  <a:pt x="2564458" y="1432210"/>
                </a:cubicBezTo>
                <a:close/>
                <a:moveTo>
                  <a:pt x="110580" y="1429866"/>
                </a:moveTo>
                <a:cubicBezTo>
                  <a:pt x="112961" y="1436786"/>
                  <a:pt x="115417" y="1444265"/>
                  <a:pt x="117947" y="1452302"/>
                </a:cubicBezTo>
                <a:lnTo>
                  <a:pt x="201774" y="1452302"/>
                </a:lnTo>
                <a:lnTo>
                  <a:pt x="201774" y="1462124"/>
                </a:lnTo>
                <a:lnTo>
                  <a:pt x="157237" y="1462124"/>
                </a:lnTo>
                <a:lnTo>
                  <a:pt x="165721" y="1466478"/>
                </a:lnTo>
                <a:cubicBezTo>
                  <a:pt x="165423" y="1466850"/>
                  <a:pt x="164902" y="1467482"/>
                  <a:pt x="164158" y="1468375"/>
                </a:cubicBezTo>
                <a:cubicBezTo>
                  <a:pt x="157609" y="1476561"/>
                  <a:pt x="152549" y="1482625"/>
                  <a:pt x="148977" y="1486569"/>
                </a:cubicBezTo>
                <a:lnTo>
                  <a:pt x="215727" y="1486569"/>
                </a:lnTo>
                <a:lnTo>
                  <a:pt x="215727" y="1496392"/>
                </a:lnTo>
                <a:lnTo>
                  <a:pt x="2531" y="1496392"/>
                </a:lnTo>
                <a:lnTo>
                  <a:pt x="2531" y="1486569"/>
                </a:lnTo>
                <a:lnTo>
                  <a:pt x="68499" y="1486569"/>
                </a:lnTo>
                <a:cubicBezTo>
                  <a:pt x="62546" y="1479202"/>
                  <a:pt x="57150" y="1472654"/>
                  <a:pt x="52314" y="1466924"/>
                </a:cubicBezTo>
                <a:lnTo>
                  <a:pt x="58899" y="1462124"/>
                </a:lnTo>
                <a:lnTo>
                  <a:pt x="16483" y="1462124"/>
                </a:lnTo>
                <a:lnTo>
                  <a:pt x="16483" y="1452302"/>
                </a:lnTo>
                <a:lnTo>
                  <a:pt x="105557" y="1452302"/>
                </a:lnTo>
                <a:cubicBezTo>
                  <a:pt x="104366" y="1448060"/>
                  <a:pt x="102245" y="1441512"/>
                  <a:pt x="99194" y="1432656"/>
                </a:cubicBezTo>
                <a:close/>
                <a:moveTo>
                  <a:pt x="4910733" y="1428973"/>
                </a:moveTo>
                <a:cubicBezTo>
                  <a:pt x="4915049" y="1437382"/>
                  <a:pt x="4919179" y="1446311"/>
                  <a:pt x="4923123" y="1455762"/>
                </a:cubicBezTo>
                <a:lnTo>
                  <a:pt x="4913077" y="1459669"/>
                </a:lnTo>
                <a:lnTo>
                  <a:pt x="5009517" y="1459669"/>
                </a:lnTo>
                <a:lnTo>
                  <a:pt x="5009517" y="1492597"/>
                </a:lnTo>
                <a:lnTo>
                  <a:pt x="4997574" y="1492597"/>
                </a:lnTo>
                <a:lnTo>
                  <a:pt x="4997574" y="1470384"/>
                </a:lnTo>
                <a:lnTo>
                  <a:pt x="4821547" y="1470384"/>
                </a:lnTo>
                <a:lnTo>
                  <a:pt x="4821547" y="1492597"/>
                </a:lnTo>
                <a:lnTo>
                  <a:pt x="4809715" y="1492597"/>
                </a:lnTo>
                <a:lnTo>
                  <a:pt x="4809715" y="1459669"/>
                </a:lnTo>
                <a:lnTo>
                  <a:pt x="4911179" y="1459669"/>
                </a:lnTo>
                <a:cubicBezTo>
                  <a:pt x="4906863" y="1449176"/>
                  <a:pt x="4902919" y="1440321"/>
                  <a:pt x="4899347" y="1433103"/>
                </a:cubicBezTo>
                <a:close/>
                <a:moveTo>
                  <a:pt x="2806676" y="1257448"/>
                </a:moveTo>
                <a:lnTo>
                  <a:pt x="2960378" y="1257448"/>
                </a:lnTo>
                <a:lnTo>
                  <a:pt x="2960378" y="1269169"/>
                </a:lnTo>
                <a:lnTo>
                  <a:pt x="2806676" y="1269169"/>
                </a:lnTo>
                <a:close/>
                <a:moveTo>
                  <a:pt x="5077607" y="1228985"/>
                </a:moveTo>
                <a:lnTo>
                  <a:pt x="5089885" y="1228985"/>
                </a:lnTo>
                <a:lnTo>
                  <a:pt x="5068900" y="1286247"/>
                </a:lnTo>
                <a:lnTo>
                  <a:pt x="5059523" y="1286247"/>
                </a:lnTo>
                <a:close/>
                <a:moveTo>
                  <a:pt x="2563007" y="1228985"/>
                </a:moveTo>
                <a:lnTo>
                  <a:pt x="2575285" y="1228985"/>
                </a:lnTo>
                <a:lnTo>
                  <a:pt x="2554300" y="1286247"/>
                </a:lnTo>
                <a:lnTo>
                  <a:pt x="2544924" y="1286247"/>
                </a:lnTo>
                <a:close/>
                <a:moveTo>
                  <a:pt x="3696407" y="1228650"/>
                </a:moveTo>
                <a:lnTo>
                  <a:pt x="3696407" y="1256332"/>
                </a:lnTo>
                <a:lnTo>
                  <a:pt x="3757017" y="1256332"/>
                </a:lnTo>
                <a:lnTo>
                  <a:pt x="3757017" y="1228650"/>
                </a:lnTo>
                <a:close/>
                <a:moveTo>
                  <a:pt x="1410407" y="1228650"/>
                </a:moveTo>
                <a:lnTo>
                  <a:pt x="1410407" y="1256332"/>
                </a:lnTo>
                <a:lnTo>
                  <a:pt x="1471018" y="1256332"/>
                </a:lnTo>
                <a:lnTo>
                  <a:pt x="1471018" y="1228650"/>
                </a:lnTo>
                <a:close/>
                <a:moveTo>
                  <a:pt x="1061591" y="1217711"/>
                </a:moveTo>
                <a:lnTo>
                  <a:pt x="1061591" y="1237357"/>
                </a:lnTo>
                <a:lnTo>
                  <a:pt x="1106575" y="1237357"/>
                </a:lnTo>
                <a:lnTo>
                  <a:pt x="1106575" y="1217711"/>
                </a:lnTo>
                <a:close/>
                <a:moveTo>
                  <a:pt x="1009018" y="1217711"/>
                </a:moveTo>
                <a:cubicBezTo>
                  <a:pt x="1008869" y="1225153"/>
                  <a:pt x="1008348" y="1231701"/>
                  <a:pt x="1007455" y="1237357"/>
                </a:cubicBezTo>
                <a:lnTo>
                  <a:pt x="1051992" y="1237357"/>
                </a:lnTo>
                <a:lnTo>
                  <a:pt x="1051992" y="1217711"/>
                </a:lnTo>
                <a:close/>
                <a:moveTo>
                  <a:pt x="4162313" y="1208112"/>
                </a:moveTo>
                <a:lnTo>
                  <a:pt x="4162313" y="1258900"/>
                </a:lnTo>
                <a:lnTo>
                  <a:pt x="4285097" y="1258900"/>
                </a:lnTo>
                <a:lnTo>
                  <a:pt x="4285097" y="1208112"/>
                </a:lnTo>
                <a:close/>
                <a:moveTo>
                  <a:pt x="4674877" y="1203982"/>
                </a:moveTo>
                <a:lnTo>
                  <a:pt x="4686709" y="1203982"/>
                </a:lnTo>
                <a:lnTo>
                  <a:pt x="4686709" y="1249747"/>
                </a:lnTo>
                <a:cubicBezTo>
                  <a:pt x="4686635" y="1256965"/>
                  <a:pt x="4688011" y="1261839"/>
                  <a:pt x="4690839" y="1264369"/>
                </a:cubicBezTo>
                <a:cubicBezTo>
                  <a:pt x="4693519" y="1267048"/>
                  <a:pt x="4698690" y="1268350"/>
                  <a:pt x="4706355" y="1268276"/>
                </a:cubicBezTo>
                <a:lnTo>
                  <a:pt x="4753459" y="1268276"/>
                </a:lnTo>
                <a:cubicBezTo>
                  <a:pt x="4764993" y="1268425"/>
                  <a:pt x="4771691" y="1263588"/>
                  <a:pt x="4773551" y="1253765"/>
                </a:cubicBezTo>
                <a:cubicBezTo>
                  <a:pt x="4775188" y="1246175"/>
                  <a:pt x="4776565" y="1236985"/>
                  <a:pt x="4777681" y="1226195"/>
                </a:cubicBezTo>
                <a:cubicBezTo>
                  <a:pt x="4781550" y="1227683"/>
                  <a:pt x="4785457" y="1228948"/>
                  <a:pt x="4789401" y="1229990"/>
                </a:cubicBezTo>
                <a:cubicBezTo>
                  <a:pt x="4788061" y="1240631"/>
                  <a:pt x="4786535" y="1249784"/>
                  <a:pt x="4784824" y="1257448"/>
                </a:cubicBezTo>
                <a:cubicBezTo>
                  <a:pt x="4781699" y="1272257"/>
                  <a:pt x="4771691" y="1279587"/>
                  <a:pt x="4754799" y="1279438"/>
                </a:cubicBezTo>
                <a:lnTo>
                  <a:pt x="4703676" y="1279438"/>
                </a:lnTo>
                <a:cubicBezTo>
                  <a:pt x="4683733" y="1280182"/>
                  <a:pt x="4674133" y="1270880"/>
                  <a:pt x="4674877" y="1251533"/>
                </a:cubicBezTo>
                <a:close/>
                <a:moveTo>
                  <a:pt x="4911179" y="1198959"/>
                </a:moveTo>
                <a:lnTo>
                  <a:pt x="4911179" y="1258118"/>
                </a:lnTo>
                <a:lnTo>
                  <a:pt x="4989649" y="1258118"/>
                </a:lnTo>
                <a:lnTo>
                  <a:pt x="4989649" y="1198959"/>
                </a:lnTo>
                <a:close/>
                <a:moveTo>
                  <a:pt x="3506875" y="1198959"/>
                </a:moveTo>
                <a:lnTo>
                  <a:pt x="3506875" y="1256332"/>
                </a:lnTo>
                <a:lnTo>
                  <a:pt x="3611352" y="1256332"/>
                </a:lnTo>
                <a:lnTo>
                  <a:pt x="3611352" y="1198959"/>
                </a:lnTo>
                <a:close/>
                <a:moveTo>
                  <a:pt x="3244453" y="1198512"/>
                </a:moveTo>
                <a:lnTo>
                  <a:pt x="3244453" y="1257448"/>
                </a:lnTo>
                <a:lnTo>
                  <a:pt x="3374603" y="1257448"/>
                </a:lnTo>
                <a:lnTo>
                  <a:pt x="3374603" y="1198512"/>
                </a:lnTo>
                <a:close/>
                <a:moveTo>
                  <a:pt x="4720754" y="1197173"/>
                </a:moveTo>
                <a:lnTo>
                  <a:pt x="4731023" y="1201415"/>
                </a:lnTo>
                <a:cubicBezTo>
                  <a:pt x="4723953" y="1215181"/>
                  <a:pt x="4717182" y="1226418"/>
                  <a:pt x="4710708" y="1235124"/>
                </a:cubicBezTo>
                <a:cubicBezTo>
                  <a:pt x="4720457" y="1234306"/>
                  <a:pt x="4732139" y="1233152"/>
                  <a:pt x="4745757" y="1231664"/>
                </a:cubicBezTo>
                <a:cubicBezTo>
                  <a:pt x="4742334" y="1226678"/>
                  <a:pt x="4738873" y="1221804"/>
                  <a:pt x="4735377" y="1217042"/>
                </a:cubicBezTo>
                <a:lnTo>
                  <a:pt x="4744083" y="1211795"/>
                </a:lnTo>
                <a:cubicBezTo>
                  <a:pt x="4752194" y="1222362"/>
                  <a:pt x="4759747" y="1233003"/>
                  <a:pt x="4766742" y="1243719"/>
                </a:cubicBezTo>
                <a:lnTo>
                  <a:pt x="4757365" y="1249970"/>
                </a:lnTo>
                <a:cubicBezTo>
                  <a:pt x="4756324" y="1248184"/>
                  <a:pt x="4754724" y="1245691"/>
                  <a:pt x="4752566" y="1242491"/>
                </a:cubicBezTo>
                <a:cubicBezTo>
                  <a:pt x="4752269" y="1242045"/>
                  <a:pt x="4752045" y="1241710"/>
                  <a:pt x="4751896" y="1241487"/>
                </a:cubicBezTo>
                <a:cubicBezTo>
                  <a:pt x="4735525" y="1242603"/>
                  <a:pt x="4718671" y="1244352"/>
                  <a:pt x="4701332" y="1246733"/>
                </a:cubicBezTo>
                <a:lnTo>
                  <a:pt x="4696309" y="1236240"/>
                </a:lnTo>
                <a:cubicBezTo>
                  <a:pt x="4703081" y="1230808"/>
                  <a:pt x="4711229" y="1217786"/>
                  <a:pt x="4720754" y="1197173"/>
                </a:cubicBezTo>
                <a:close/>
                <a:moveTo>
                  <a:pt x="4149923" y="1196950"/>
                </a:moveTo>
                <a:lnTo>
                  <a:pt x="4297375" y="1196950"/>
                </a:lnTo>
                <a:lnTo>
                  <a:pt x="4297375" y="1283568"/>
                </a:lnTo>
                <a:lnTo>
                  <a:pt x="4285097" y="1283568"/>
                </a:lnTo>
                <a:lnTo>
                  <a:pt x="4285097" y="1270285"/>
                </a:lnTo>
                <a:lnTo>
                  <a:pt x="4162313" y="1270285"/>
                </a:lnTo>
                <a:lnTo>
                  <a:pt x="4162313" y="1283568"/>
                </a:lnTo>
                <a:lnTo>
                  <a:pt x="4149923" y="1283568"/>
                </a:lnTo>
                <a:close/>
                <a:moveTo>
                  <a:pt x="3696407" y="1190699"/>
                </a:moveTo>
                <a:lnTo>
                  <a:pt x="3696407" y="1218381"/>
                </a:lnTo>
                <a:lnTo>
                  <a:pt x="3757017" y="1218381"/>
                </a:lnTo>
                <a:lnTo>
                  <a:pt x="3757017" y="1190699"/>
                </a:lnTo>
                <a:close/>
                <a:moveTo>
                  <a:pt x="1410407" y="1190699"/>
                </a:moveTo>
                <a:lnTo>
                  <a:pt x="1410407" y="1218381"/>
                </a:lnTo>
                <a:lnTo>
                  <a:pt x="1471018" y="1218381"/>
                </a:lnTo>
                <a:lnTo>
                  <a:pt x="1471018" y="1190699"/>
                </a:lnTo>
                <a:close/>
                <a:moveTo>
                  <a:pt x="1061591" y="1189360"/>
                </a:moveTo>
                <a:lnTo>
                  <a:pt x="1061591" y="1209005"/>
                </a:lnTo>
                <a:lnTo>
                  <a:pt x="1106575" y="1209005"/>
                </a:lnTo>
                <a:lnTo>
                  <a:pt x="1106575" y="1189360"/>
                </a:lnTo>
                <a:close/>
                <a:moveTo>
                  <a:pt x="1009018" y="1189360"/>
                </a:moveTo>
                <a:lnTo>
                  <a:pt x="1009018" y="1209005"/>
                </a:lnTo>
                <a:lnTo>
                  <a:pt x="1051992" y="1209005"/>
                </a:lnTo>
                <a:lnTo>
                  <a:pt x="1051992" y="1189360"/>
                </a:lnTo>
                <a:close/>
                <a:moveTo>
                  <a:pt x="4899347" y="1188243"/>
                </a:moveTo>
                <a:lnTo>
                  <a:pt x="5001481" y="1188243"/>
                </a:lnTo>
                <a:lnTo>
                  <a:pt x="5001481" y="1284237"/>
                </a:lnTo>
                <a:lnTo>
                  <a:pt x="4989649" y="1284237"/>
                </a:lnTo>
                <a:lnTo>
                  <a:pt x="4989649" y="1268945"/>
                </a:lnTo>
                <a:lnTo>
                  <a:pt x="4911179" y="1268945"/>
                </a:lnTo>
                <a:lnTo>
                  <a:pt x="4911179" y="1284237"/>
                </a:lnTo>
                <a:lnTo>
                  <a:pt x="4899347" y="1284237"/>
                </a:lnTo>
                <a:close/>
                <a:moveTo>
                  <a:pt x="3494596" y="1187350"/>
                </a:moveTo>
                <a:lnTo>
                  <a:pt x="3623742" y="1187350"/>
                </a:lnTo>
                <a:lnTo>
                  <a:pt x="3623742" y="1282117"/>
                </a:lnTo>
                <a:lnTo>
                  <a:pt x="3611352" y="1282117"/>
                </a:lnTo>
                <a:lnTo>
                  <a:pt x="3611352" y="1267941"/>
                </a:lnTo>
                <a:lnTo>
                  <a:pt x="3506875" y="1267941"/>
                </a:lnTo>
                <a:lnTo>
                  <a:pt x="3506875" y="1282452"/>
                </a:lnTo>
                <a:lnTo>
                  <a:pt x="3494596" y="1282452"/>
                </a:lnTo>
                <a:close/>
                <a:moveTo>
                  <a:pt x="3232175" y="1187016"/>
                </a:moveTo>
                <a:lnTo>
                  <a:pt x="3386882" y="1187016"/>
                </a:lnTo>
                <a:lnTo>
                  <a:pt x="3386882" y="1284014"/>
                </a:lnTo>
                <a:lnTo>
                  <a:pt x="3374603" y="1284014"/>
                </a:lnTo>
                <a:lnTo>
                  <a:pt x="3374603" y="1269169"/>
                </a:lnTo>
                <a:lnTo>
                  <a:pt x="3244453" y="1269169"/>
                </a:lnTo>
                <a:lnTo>
                  <a:pt x="3244453" y="1284014"/>
                </a:lnTo>
                <a:lnTo>
                  <a:pt x="3232175" y="1284014"/>
                </a:lnTo>
                <a:close/>
                <a:moveTo>
                  <a:pt x="3890963" y="1181100"/>
                </a:moveTo>
                <a:lnTo>
                  <a:pt x="4101033" y="1181100"/>
                </a:lnTo>
                <a:lnTo>
                  <a:pt x="4101033" y="1191592"/>
                </a:lnTo>
                <a:lnTo>
                  <a:pt x="4005486" y="1191592"/>
                </a:lnTo>
                <a:lnTo>
                  <a:pt x="4005486" y="1220167"/>
                </a:lnTo>
                <a:lnTo>
                  <a:pt x="4085295" y="1220167"/>
                </a:lnTo>
                <a:lnTo>
                  <a:pt x="4085295" y="1230771"/>
                </a:lnTo>
                <a:lnTo>
                  <a:pt x="4005486" y="1230771"/>
                </a:lnTo>
                <a:lnTo>
                  <a:pt x="4005486" y="1262248"/>
                </a:lnTo>
                <a:cubicBezTo>
                  <a:pt x="4005858" y="1262248"/>
                  <a:pt x="4006453" y="1262285"/>
                  <a:pt x="4007272" y="1262360"/>
                </a:cubicBezTo>
                <a:cubicBezTo>
                  <a:pt x="4008016" y="1262434"/>
                  <a:pt x="4008574" y="1262471"/>
                  <a:pt x="4008946" y="1262471"/>
                </a:cubicBezTo>
                <a:cubicBezTo>
                  <a:pt x="4020331" y="1262843"/>
                  <a:pt x="4033354" y="1263067"/>
                  <a:pt x="4048013" y="1263141"/>
                </a:cubicBezTo>
                <a:cubicBezTo>
                  <a:pt x="4060441" y="1263216"/>
                  <a:pt x="4078895" y="1263141"/>
                  <a:pt x="4103377" y="1262918"/>
                </a:cubicBezTo>
                <a:cubicBezTo>
                  <a:pt x="4101889" y="1266266"/>
                  <a:pt x="4100661" y="1270396"/>
                  <a:pt x="4099694" y="1275308"/>
                </a:cubicBezTo>
                <a:cubicBezTo>
                  <a:pt x="4061966" y="1275308"/>
                  <a:pt x="4031717" y="1275010"/>
                  <a:pt x="4008946" y="1274415"/>
                </a:cubicBezTo>
                <a:cubicBezTo>
                  <a:pt x="3973451" y="1274489"/>
                  <a:pt x="3948373" y="1261206"/>
                  <a:pt x="3933713" y="1234566"/>
                </a:cubicBezTo>
                <a:cubicBezTo>
                  <a:pt x="3927463" y="1252500"/>
                  <a:pt x="3914440" y="1269206"/>
                  <a:pt x="3894646" y="1284684"/>
                </a:cubicBezTo>
                <a:cubicBezTo>
                  <a:pt x="3891819" y="1281410"/>
                  <a:pt x="3888991" y="1278433"/>
                  <a:pt x="3886163" y="1275754"/>
                </a:cubicBezTo>
                <a:cubicBezTo>
                  <a:pt x="3911613" y="1257672"/>
                  <a:pt x="3926458" y="1232669"/>
                  <a:pt x="3930700" y="1200745"/>
                </a:cubicBezTo>
                <a:lnTo>
                  <a:pt x="3942643" y="1203089"/>
                </a:lnTo>
                <a:cubicBezTo>
                  <a:pt x="3941155" y="1209861"/>
                  <a:pt x="3939629" y="1216111"/>
                  <a:pt x="3938067" y="1221841"/>
                </a:cubicBezTo>
                <a:cubicBezTo>
                  <a:pt x="3950419" y="1245951"/>
                  <a:pt x="3968874" y="1259123"/>
                  <a:pt x="3993431" y="1261355"/>
                </a:cubicBezTo>
                <a:lnTo>
                  <a:pt x="3993431" y="1191592"/>
                </a:lnTo>
                <a:lnTo>
                  <a:pt x="3890963" y="1191592"/>
                </a:lnTo>
                <a:close/>
                <a:moveTo>
                  <a:pt x="1018841" y="1163017"/>
                </a:moveTo>
                <a:cubicBezTo>
                  <a:pt x="1014078" y="1168672"/>
                  <a:pt x="1008609" y="1174477"/>
                  <a:pt x="1002432" y="1180430"/>
                </a:cubicBezTo>
                <a:lnTo>
                  <a:pt x="1060252" y="1180430"/>
                </a:lnTo>
                <a:lnTo>
                  <a:pt x="1077330" y="1163017"/>
                </a:lnTo>
                <a:close/>
                <a:moveTo>
                  <a:pt x="2839381" y="1156655"/>
                </a:moveTo>
                <a:lnTo>
                  <a:pt x="2839381" y="1206772"/>
                </a:lnTo>
                <a:lnTo>
                  <a:pt x="2930128" y="1206772"/>
                </a:lnTo>
                <a:lnTo>
                  <a:pt x="2930128" y="1156655"/>
                </a:lnTo>
                <a:close/>
                <a:moveTo>
                  <a:pt x="4828915" y="1149622"/>
                </a:moveTo>
                <a:lnTo>
                  <a:pt x="4828915" y="1196168"/>
                </a:lnTo>
                <a:lnTo>
                  <a:pt x="4864521" y="1196168"/>
                </a:lnTo>
                <a:lnTo>
                  <a:pt x="4864521" y="1149622"/>
                </a:lnTo>
                <a:close/>
                <a:moveTo>
                  <a:pt x="5673625" y="1147502"/>
                </a:moveTo>
                <a:lnTo>
                  <a:pt x="5762365" y="1147502"/>
                </a:lnTo>
                <a:cubicBezTo>
                  <a:pt x="5761993" y="1161715"/>
                  <a:pt x="5761249" y="1176746"/>
                  <a:pt x="5760132" y="1192597"/>
                </a:cubicBezTo>
                <a:cubicBezTo>
                  <a:pt x="5759165" y="1210977"/>
                  <a:pt x="5748859" y="1220093"/>
                  <a:pt x="5729213" y="1219944"/>
                </a:cubicBezTo>
                <a:lnTo>
                  <a:pt x="5718386" y="1220167"/>
                </a:lnTo>
                <a:lnTo>
                  <a:pt x="5713139" y="1220167"/>
                </a:lnTo>
                <a:cubicBezTo>
                  <a:pt x="5711428" y="1220167"/>
                  <a:pt x="5709009" y="1220167"/>
                  <a:pt x="5705884" y="1220167"/>
                </a:cubicBezTo>
                <a:cubicBezTo>
                  <a:pt x="5705140" y="1216074"/>
                  <a:pt x="5704061" y="1212056"/>
                  <a:pt x="5702647" y="1208112"/>
                </a:cubicBezTo>
                <a:cubicBezTo>
                  <a:pt x="5711131" y="1208558"/>
                  <a:pt x="5719613" y="1208782"/>
                  <a:pt x="5728097" y="1208782"/>
                </a:cubicBezTo>
                <a:cubicBezTo>
                  <a:pt x="5741045" y="1209228"/>
                  <a:pt x="5747817" y="1203201"/>
                  <a:pt x="5748412" y="1190699"/>
                </a:cubicBezTo>
                <a:cubicBezTo>
                  <a:pt x="5749156" y="1181100"/>
                  <a:pt x="5749677" y="1170347"/>
                  <a:pt x="5749975" y="1158441"/>
                </a:cubicBezTo>
                <a:lnTo>
                  <a:pt x="5685569" y="1158441"/>
                </a:lnTo>
                <a:lnTo>
                  <a:pt x="5685569" y="1248519"/>
                </a:lnTo>
                <a:cubicBezTo>
                  <a:pt x="5684974" y="1260276"/>
                  <a:pt x="5691448" y="1265932"/>
                  <a:pt x="5704991" y="1265485"/>
                </a:cubicBezTo>
                <a:lnTo>
                  <a:pt x="5737919" y="1265485"/>
                </a:lnTo>
                <a:cubicBezTo>
                  <a:pt x="5751463" y="1265485"/>
                  <a:pt x="5759463" y="1261058"/>
                  <a:pt x="5761918" y="1252202"/>
                </a:cubicBezTo>
                <a:cubicBezTo>
                  <a:pt x="5763853" y="1244538"/>
                  <a:pt x="5765378" y="1235943"/>
                  <a:pt x="5766495" y="1226418"/>
                </a:cubicBezTo>
                <a:cubicBezTo>
                  <a:pt x="5770289" y="1227980"/>
                  <a:pt x="5774569" y="1229432"/>
                  <a:pt x="5779331" y="1230771"/>
                </a:cubicBezTo>
                <a:cubicBezTo>
                  <a:pt x="5777321" y="1241561"/>
                  <a:pt x="5775238" y="1250379"/>
                  <a:pt x="5773080" y="1257225"/>
                </a:cubicBezTo>
                <a:cubicBezTo>
                  <a:pt x="5769508" y="1270694"/>
                  <a:pt x="5758607" y="1277243"/>
                  <a:pt x="5740375" y="1276870"/>
                </a:cubicBezTo>
                <a:lnTo>
                  <a:pt x="5702201" y="1276870"/>
                </a:lnTo>
                <a:cubicBezTo>
                  <a:pt x="5682481" y="1277540"/>
                  <a:pt x="5672956" y="1268425"/>
                  <a:pt x="5673625" y="1249523"/>
                </a:cubicBezTo>
                <a:close/>
                <a:moveTo>
                  <a:pt x="4510907" y="1147502"/>
                </a:moveTo>
                <a:cubicBezTo>
                  <a:pt x="4524301" y="1165138"/>
                  <a:pt x="4540933" y="1187462"/>
                  <a:pt x="4560801" y="1214474"/>
                </a:cubicBezTo>
                <a:lnTo>
                  <a:pt x="4549973" y="1222065"/>
                </a:lnTo>
                <a:cubicBezTo>
                  <a:pt x="4537769" y="1204056"/>
                  <a:pt x="4521399" y="1181248"/>
                  <a:pt x="4500861" y="1153641"/>
                </a:cubicBezTo>
                <a:close/>
                <a:moveTo>
                  <a:pt x="4683249" y="1146609"/>
                </a:moveTo>
                <a:cubicBezTo>
                  <a:pt x="4682282" y="1159706"/>
                  <a:pt x="4680533" y="1171128"/>
                  <a:pt x="4678003" y="1180876"/>
                </a:cubicBezTo>
                <a:lnTo>
                  <a:pt x="4749552" y="1180876"/>
                </a:lnTo>
                <a:lnTo>
                  <a:pt x="4749552" y="1146609"/>
                </a:lnTo>
                <a:close/>
                <a:moveTo>
                  <a:pt x="4606454" y="1146609"/>
                </a:moveTo>
                <a:lnTo>
                  <a:pt x="4606454" y="1180876"/>
                </a:lnTo>
                <a:lnTo>
                  <a:pt x="4665278" y="1180876"/>
                </a:lnTo>
                <a:cubicBezTo>
                  <a:pt x="4668403" y="1170384"/>
                  <a:pt x="4670375" y="1158961"/>
                  <a:pt x="4671194" y="1146609"/>
                </a:cubicBezTo>
                <a:close/>
                <a:moveTo>
                  <a:pt x="4480545" y="1143372"/>
                </a:moveTo>
                <a:lnTo>
                  <a:pt x="4492823" y="1143372"/>
                </a:lnTo>
                <a:lnTo>
                  <a:pt x="4492823" y="1284014"/>
                </a:lnTo>
                <a:lnTo>
                  <a:pt x="4480545" y="1284014"/>
                </a:lnTo>
                <a:close/>
                <a:moveTo>
                  <a:pt x="1601503" y="1142702"/>
                </a:moveTo>
                <a:lnTo>
                  <a:pt x="1638338" y="1142702"/>
                </a:lnTo>
                <a:lnTo>
                  <a:pt x="1638338" y="1242826"/>
                </a:lnTo>
                <a:cubicBezTo>
                  <a:pt x="1645705" y="1236501"/>
                  <a:pt x="1656011" y="1228129"/>
                  <a:pt x="1669257" y="1217711"/>
                </a:cubicBezTo>
                <a:cubicBezTo>
                  <a:pt x="1669480" y="1223441"/>
                  <a:pt x="1670001" y="1228018"/>
                  <a:pt x="1670819" y="1231441"/>
                </a:cubicBezTo>
                <a:cubicBezTo>
                  <a:pt x="1660699" y="1239254"/>
                  <a:pt x="1649574" y="1248221"/>
                  <a:pt x="1637445" y="1258341"/>
                </a:cubicBezTo>
                <a:cubicBezTo>
                  <a:pt x="1635882" y="1259606"/>
                  <a:pt x="1633501" y="1261950"/>
                  <a:pt x="1630301" y="1265374"/>
                </a:cubicBezTo>
                <a:cubicBezTo>
                  <a:pt x="1629706" y="1266043"/>
                  <a:pt x="1629259" y="1266527"/>
                  <a:pt x="1628962" y="1266825"/>
                </a:cubicBezTo>
                <a:lnTo>
                  <a:pt x="1619809" y="1257002"/>
                </a:lnTo>
                <a:cubicBezTo>
                  <a:pt x="1622413" y="1254397"/>
                  <a:pt x="1624125" y="1251607"/>
                  <a:pt x="1624943" y="1248630"/>
                </a:cubicBezTo>
                <a:cubicBezTo>
                  <a:pt x="1625836" y="1245803"/>
                  <a:pt x="1626283" y="1241524"/>
                  <a:pt x="1626283" y="1235794"/>
                </a:cubicBezTo>
                <a:lnTo>
                  <a:pt x="1626283" y="1154422"/>
                </a:lnTo>
                <a:lnTo>
                  <a:pt x="1601503" y="1154422"/>
                </a:lnTo>
                <a:close/>
                <a:moveTo>
                  <a:pt x="1022524" y="1142032"/>
                </a:moveTo>
                <a:lnTo>
                  <a:pt x="1032347" y="1145939"/>
                </a:lnTo>
                <a:cubicBezTo>
                  <a:pt x="1032198" y="1146088"/>
                  <a:pt x="1032012" y="1146311"/>
                  <a:pt x="1031789" y="1146609"/>
                </a:cubicBezTo>
                <a:cubicBezTo>
                  <a:pt x="1029333" y="1150032"/>
                  <a:pt x="1027361" y="1152636"/>
                  <a:pt x="1025873" y="1154422"/>
                </a:cubicBezTo>
                <a:lnTo>
                  <a:pt x="1089050" y="1154422"/>
                </a:lnTo>
                <a:lnTo>
                  <a:pt x="1089050" y="1163575"/>
                </a:lnTo>
                <a:lnTo>
                  <a:pt x="1072530" y="1180430"/>
                </a:lnTo>
                <a:lnTo>
                  <a:pt x="1116397" y="1180430"/>
                </a:lnTo>
                <a:lnTo>
                  <a:pt x="1116397" y="1260016"/>
                </a:lnTo>
                <a:cubicBezTo>
                  <a:pt x="1116993" y="1274824"/>
                  <a:pt x="1110221" y="1282303"/>
                  <a:pt x="1096082" y="1282452"/>
                </a:cubicBezTo>
                <a:cubicBezTo>
                  <a:pt x="1090948" y="1282675"/>
                  <a:pt x="1088380" y="1282749"/>
                  <a:pt x="1088380" y="1282675"/>
                </a:cubicBezTo>
                <a:lnTo>
                  <a:pt x="1084362" y="1282675"/>
                </a:lnTo>
                <a:cubicBezTo>
                  <a:pt x="1083023" y="1282675"/>
                  <a:pt x="1081162" y="1282675"/>
                  <a:pt x="1078781" y="1282675"/>
                </a:cubicBezTo>
                <a:cubicBezTo>
                  <a:pt x="1078037" y="1278359"/>
                  <a:pt x="1077330" y="1274899"/>
                  <a:pt x="1076660" y="1272294"/>
                </a:cubicBezTo>
                <a:cubicBezTo>
                  <a:pt x="1083655" y="1272666"/>
                  <a:pt x="1089459" y="1272852"/>
                  <a:pt x="1094073" y="1272852"/>
                </a:cubicBezTo>
                <a:cubicBezTo>
                  <a:pt x="1098910" y="1272927"/>
                  <a:pt x="1102184" y="1271996"/>
                  <a:pt x="1103896" y="1270062"/>
                </a:cubicBezTo>
                <a:cubicBezTo>
                  <a:pt x="1105756" y="1268276"/>
                  <a:pt x="1106649" y="1264853"/>
                  <a:pt x="1106575" y="1259792"/>
                </a:cubicBezTo>
                <a:lnTo>
                  <a:pt x="1106575" y="1246063"/>
                </a:lnTo>
                <a:lnTo>
                  <a:pt x="1061591" y="1246063"/>
                </a:lnTo>
                <a:lnTo>
                  <a:pt x="1061591" y="1279661"/>
                </a:lnTo>
                <a:lnTo>
                  <a:pt x="1051992" y="1279661"/>
                </a:lnTo>
                <a:lnTo>
                  <a:pt x="1051992" y="1246063"/>
                </a:lnTo>
                <a:lnTo>
                  <a:pt x="1005781" y="1246063"/>
                </a:lnTo>
                <a:cubicBezTo>
                  <a:pt x="1002879" y="1259160"/>
                  <a:pt x="994954" y="1271959"/>
                  <a:pt x="982006" y="1284461"/>
                </a:cubicBezTo>
                <a:cubicBezTo>
                  <a:pt x="979327" y="1281931"/>
                  <a:pt x="976499" y="1279661"/>
                  <a:pt x="973522" y="1277652"/>
                </a:cubicBezTo>
                <a:cubicBezTo>
                  <a:pt x="983792" y="1268350"/>
                  <a:pt x="990600" y="1259234"/>
                  <a:pt x="993949" y="1250305"/>
                </a:cubicBezTo>
                <a:cubicBezTo>
                  <a:pt x="997521" y="1241449"/>
                  <a:pt x="999270" y="1228762"/>
                  <a:pt x="999195" y="1212242"/>
                </a:cubicBezTo>
                <a:lnTo>
                  <a:pt x="999195" y="1183667"/>
                </a:lnTo>
                <a:cubicBezTo>
                  <a:pt x="994656" y="1187760"/>
                  <a:pt x="990080" y="1191629"/>
                  <a:pt x="985466" y="1195275"/>
                </a:cubicBezTo>
                <a:cubicBezTo>
                  <a:pt x="983531" y="1192671"/>
                  <a:pt x="981150" y="1190029"/>
                  <a:pt x="978322" y="1187350"/>
                </a:cubicBezTo>
                <a:cubicBezTo>
                  <a:pt x="996181" y="1174477"/>
                  <a:pt x="1010915" y="1159371"/>
                  <a:pt x="1022524" y="1142032"/>
                </a:cubicBezTo>
                <a:close/>
                <a:moveTo>
                  <a:pt x="2323468" y="1127856"/>
                </a:moveTo>
                <a:cubicBezTo>
                  <a:pt x="2318929" y="1152339"/>
                  <a:pt x="2314054" y="1173844"/>
                  <a:pt x="2308846" y="1192373"/>
                </a:cubicBezTo>
                <a:cubicBezTo>
                  <a:pt x="2310111" y="1193341"/>
                  <a:pt x="2312083" y="1194866"/>
                  <a:pt x="2314761" y="1196950"/>
                </a:cubicBezTo>
                <a:cubicBezTo>
                  <a:pt x="2323840" y="1203870"/>
                  <a:pt x="2330947" y="1209414"/>
                  <a:pt x="2336081" y="1213581"/>
                </a:cubicBezTo>
                <a:cubicBezTo>
                  <a:pt x="2346797" y="1192076"/>
                  <a:pt x="2353271" y="1163501"/>
                  <a:pt x="2355503" y="1127856"/>
                </a:cubicBezTo>
                <a:close/>
                <a:moveTo>
                  <a:pt x="2094868" y="1127856"/>
                </a:moveTo>
                <a:cubicBezTo>
                  <a:pt x="2090329" y="1152339"/>
                  <a:pt x="2085455" y="1173844"/>
                  <a:pt x="2080245" y="1192373"/>
                </a:cubicBezTo>
                <a:cubicBezTo>
                  <a:pt x="2081511" y="1193341"/>
                  <a:pt x="2083483" y="1194866"/>
                  <a:pt x="2086161" y="1196950"/>
                </a:cubicBezTo>
                <a:cubicBezTo>
                  <a:pt x="2095240" y="1203870"/>
                  <a:pt x="2102346" y="1209414"/>
                  <a:pt x="2107481" y="1213581"/>
                </a:cubicBezTo>
                <a:cubicBezTo>
                  <a:pt x="2118197" y="1192076"/>
                  <a:pt x="2124671" y="1163501"/>
                  <a:pt x="2126903" y="1127856"/>
                </a:cubicBezTo>
                <a:close/>
                <a:moveTo>
                  <a:pt x="1866268" y="1127856"/>
                </a:moveTo>
                <a:cubicBezTo>
                  <a:pt x="1861729" y="1152339"/>
                  <a:pt x="1856855" y="1173844"/>
                  <a:pt x="1851646" y="1192373"/>
                </a:cubicBezTo>
                <a:cubicBezTo>
                  <a:pt x="1852911" y="1193341"/>
                  <a:pt x="1854883" y="1194866"/>
                  <a:pt x="1857562" y="1196950"/>
                </a:cubicBezTo>
                <a:cubicBezTo>
                  <a:pt x="1866640" y="1203870"/>
                  <a:pt x="1873746" y="1209414"/>
                  <a:pt x="1878881" y="1213581"/>
                </a:cubicBezTo>
                <a:cubicBezTo>
                  <a:pt x="1889597" y="1192076"/>
                  <a:pt x="1896071" y="1163501"/>
                  <a:pt x="1898303" y="1127856"/>
                </a:cubicBezTo>
                <a:close/>
                <a:moveTo>
                  <a:pt x="3934160" y="1123503"/>
                </a:moveTo>
                <a:lnTo>
                  <a:pt x="3934160" y="1147502"/>
                </a:lnTo>
                <a:lnTo>
                  <a:pt x="4056497" y="1147502"/>
                </a:lnTo>
                <a:lnTo>
                  <a:pt x="4056497" y="1123503"/>
                </a:lnTo>
                <a:close/>
                <a:moveTo>
                  <a:pt x="1687674" y="1123503"/>
                </a:moveTo>
                <a:lnTo>
                  <a:pt x="1687674" y="1185453"/>
                </a:lnTo>
                <a:lnTo>
                  <a:pt x="1785566" y="1185453"/>
                </a:lnTo>
                <a:lnTo>
                  <a:pt x="1785566" y="1123503"/>
                </a:lnTo>
                <a:close/>
                <a:moveTo>
                  <a:pt x="164158" y="1121940"/>
                </a:moveTo>
                <a:cubicBezTo>
                  <a:pt x="181422" y="1154831"/>
                  <a:pt x="199095" y="1189508"/>
                  <a:pt x="217178" y="1225971"/>
                </a:cubicBezTo>
                <a:lnTo>
                  <a:pt x="204118" y="1232110"/>
                </a:lnTo>
                <a:cubicBezTo>
                  <a:pt x="187301" y="1196094"/>
                  <a:pt x="169999" y="1160896"/>
                  <a:pt x="152214" y="1126517"/>
                </a:cubicBezTo>
                <a:close/>
                <a:moveTo>
                  <a:pt x="766242" y="1121494"/>
                </a:moveTo>
                <a:lnTo>
                  <a:pt x="778297" y="1121494"/>
                </a:lnTo>
                <a:lnTo>
                  <a:pt x="778297" y="1281224"/>
                </a:lnTo>
                <a:lnTo>
                  <a:pt x="766242" y="1281224"/>
                </a:lnTo>
                <a:close/>
                <a:moveTo>
                  <a:pt x="51197" y="1120824"/>
                </a:moveTo>
                <a:lnTo>
                  <a:pt x="64257" y="1124619"/>
                </a:lnTo>
                <a:cubicBezTo>
                  <a:pt x="49449" y="1165845"/>
                  <a:pt x="33189" y="1202977"/>
                  <a:pt x="15479" y="1236017"/>
                </a:cubicBezTo>
                <a:cubicBezTo>
                  <a:pt x="11535" y="1233413"/>
                  <a:pt x="7144" y="1231031"/>
                  <a:pt x="2307" y="1228873"/>
                </a:cubicBezTo>
                <a:cubicBezTo>
                  <a:pt x="21953" y="1196206"/>
                  <a:pt x="38249" y="1160189"/>
                  <a:pt x="51197" y="1120824"/>
                </a:cubicBezTo>
                <a:close/>
                <a:moveTo>
                  <a:pt x="4356199" y="1119373"/>
                </a:moveTo>
                <a:lnTo>
                  <a:pt x="4367585" y="1121494"/>
                </a:lnTo>
                <a:cubicBezTo>
                  <a:pt x="4363492" y="1142702"/>
                  <a:pt x="4359139" y="1162273"/>
                  <a:pt x="4354525" y="1180207"/>
                </a:cubicBezTo>
                <a:cubicBezTo>
                  <a:pt x="4351102" y="1179314"/>
                  <a:pt x="4347083" y="1178458"/>
                  <a:pt x="4342470" y="1177639"/>
                </a:cubicBezTo>
                <a:cubicBezTo>
                  <a:pt x="4348795" y="1153976"/>
                  <a:pt x="4353371" y="1134554"/>
                  <a:pt x="4356199" y="1119373"/>
                </a:cubicBezTo>
                <a:close/>
                <a:moveTo>
                  <a:pt x="300336" y="1119150"/>
                </a:moveTo>
                <a:cubicBezTo>
                  <a:pt x="308447" y="1131577"/>
                  <a:pt x="318753" y="1148209"/>
                  <a:pt x="331255" y="1169045"/>
                </a:cubicBezTo>
                <a:lnTo>
                  <a:pt x="319534" y="1175853"/>
                </a:lnTo>
                <a:cubicBezTo>
                  <a:pt x="310382" y="1158589"/>
                  <a:pt x="300559" y="1141735"/>
                  <a:pt x="290067" y="1125289"/>
                </a:cubicBezTo>
                <a:close/>
                <a:moveTo>
                  <a:pt x="428812" y="1117587"/>
                </a:moveTo>
                <a:lnTo>
                  <a:pt x="439750" y="1124173"/>
                </a:lnTo>
                <a:cubicBezTo>
                  <a:pt x="429630" y="1139577"/>
                  <a:pt x="417612" y="1156655"/>
                  <a:pt x="403697" y="1175407"/>
                </a:cubicBezTo>
                <a:lnTo>
                  <a:pt x="393428" y="1167817"/>
                </a:lnTo>
                <a:cubicBezTo>
                  <a:pt x="405259" y="1153232"/>
                  <a:pt x="417054" y="1136488"/>
                  <a:pt x="428812" y="1117587"/>
                </a:cubicBezTo>
                <a:close/>
                <a:moveTo>
                  <a:pt x="4409443" y="1113457"/>
                </a:moveTo>
                <a:cubicBezTo>
                  <a:pt x="4416215" y="1122982"/>
                  <a:pt x="4423916" y="1134479"/>
                  <a:pt x="4432549" y="1147948"/>
                </a:cubicBezTo>
                <a:lnTo>
                  <a:pt x="4421275" y="1154422"/>
                </a:lnTo>
                <a:cubicBezTo>
                  <a:pt x="4416289" y="1145269"/>
                  <a:pt x="4409071" y="1133363"/>
                  <a:pt x="4399620" y="1118703"/>
                </a:cubicBezTo>
                <a:close/>
                <a:moveTo>
                  <a:pt x="934232" y="1103188"/>
                </a:moveTo>
                <a:lnTo>
                  <a:pt x="934232" y="1229320"/>
                </a:lnTo>
                <a:lnTo>
                  <a:pt x="960574" y="1229320"/>
                </a:lnTo>
                <a:lnTo>
                  <a:pt x="960574" y="1103188"/>
                </a:lnTo>
                <a:close/>
                <a:moveTo>
                  <a:pt x="4175150" y="1102965"/>
                </a:moveTo>
                <a:cubicBezTo>
                  <a:pt x="4191298" y="1122238"/>
                  <a:pt x="4208748" y="1137158"/>
                  <a:pt x="4227501" y="1147725"/>
                </a:cubicBezTo>
                <a:cubicBezTo>
                  <a:pt x="4247815" y="1136935"/>
                  <a:pt x="4267089" y="1122015"/>
                  <a:pt x="4285320" y="1102965"/>
                </a:cubicBezTo>
                <a:close/>
                <a:moveTo>
                  <a:pt x="4684923" y="1102072"/>
                </a:moveTo>
                <a:cubicBezTo>
                  <a:pt x="4684923" y="1112490"/>
                  <a:pt x="4684626" y="1123912"/>
                  <a:pt x="4684031" y="1136340"/>
                </a:cubicBezTo>
                <a:lnTo>
                  <a:pt x="4749552" y="1136340"/>
                </a:lnTo>
                <a:lnTo>
                  <a:pt x="4749552" y="1102072"/>
                </a:lnTo>
                <a:close/>
                <a:moveTo>
                  <a:pt x="4606454" y="1102072"/>
                </a:moveTo>
                <a:lnTo>
                  <a:pt x="4606454" y="1136340"/>
                </a:lnTo>
                <a:lnTo>
                  <a:pt x="4671864" y="1136340"/>
                </a:lnTo>
                <a:cubicBezTo>
                  <a:pt x="4672236" y="1129047"/>
                  <a:pt x="4672533" y="1117624"/>
                  <a:pt x="4672757" y="1102072"/>
                </a:cubicBezTo>
                <a:close/>
                <a:moveTo>
                  <a:pt x="2839381" y="1095598"/>
                </a:moveTo>
                <a:lnTo>
                  <a:pt x="2839381" y="1145716"/>
                </a:lnTo>
                <a:lnTo>
                  <a:pt x="2930128" y="1145716"/>
                </a:lnTo>
                <a:lnTo>
                  <a:pt x="2930128" y="1095598"/>
                </a:lnTo>
                <a:close/>
                <a:moveTo>
                  <a:pt x="5420246" y="1094482"/>
                </a:moveTo>
                <a:lnTo>
                  <a:pt x="5420246" y="1176077"/>
                </a:lnTo>
                <a:lnTo>
                  <a:pt x="5444803" y="1176077"/>
                </a:lnTo>
                <a:cubicBezTo>
                  <a:pt x="5460355" y="1176077"/>
                  <a:pt x="5472205" y="1172356"/>
                  <a:pt x="5480354" y="1164915"/>
                </a:cubicBezTo>
                <a:cubicBezTo>
                  <a:pt x="5488502" y="1157473"/>
                  <a:pt x="5492577" y="1146944"/>
                  <a:pt x="5492577" y="1133326"/>
                </a:cubicBezTo>
                <a:cubicBezTo>
                  <a:pt x="5492577" y="1107430"/>
                  <a:pt x="5477657" y="1094482"/>
                  <a:pt x="5447816" y="1094482"/>
                </a:cubicBezTo>
                <a:close/>
                <a:moveTo>
                  <a:pt x="5286896" y="1094482"/>
                </a:moveTo>
                <a:lnTo>
                  <a:pt x="5286896" y="1176077"/>
                </a:lnTo>
                <a:lnTo>
                  <a:pt x="5311453" y="1176077"/>
                </a:lnTo>
                <a:cubicBezTo>
                  <a:pt x="5327005" y="1176077"/>
                  <a:pt x="5338855" y="1172356"/>
                  <a:pt x="5347004" y="1164915"/>
                </a:cubicBezTo>
                <a:cubicBezTo>
                  <a:pt x="5355152" y="1157473"/>
                  <a:pt x="5359227" y="1146944"/>
                  <a:pt x="5359227" y="1133326"/>
                </a:cubicBezTo>
                <a:cubicBezTo>
                  <a:pt x="5359227" y="1107430"/>
                  <a:pt x="5344307" y="1094482"/>
                  <a:pt x="5314466" y="1094482"/>
                </a:cubicBezTo>
                <a:close/>
                <a:moveTo>
                  <a:pt x="924186" y="1093589"/>
                </a:moveTo>
                <a:lnTo>
                  <a:pt x="970620" y="1093589"/>
                </a:lnTo>
                <a:lnTo>
                  <a:pt x="970620" y="1238919"/>
                </a:lnTo>
                <a:lnTo>
                  <a:pt x="934232" y="1238919"/>
                </a:lnTo>
                <a:lnTo>
                  <a:pt x="934232" y="1256779"/>
                </a:lnTo>
                <a:lnTo>
                  <a:pt x="924186" y="1256779"/>
                </a:lnTo>
                <a:close/>
                <a:moveTo>
                  <a:pt x="5793172" y="1092919"/>
                </a:moveTo>
                <a:lnTo>
                  <a:pt x="5805115" y="1092919"/>
                </a:lnTo>
                <a:lnTo>
                  <a:pt x="5805115" y="1230548"/>
                </a:lnTo>
                <a:lnTo>
                  <a:pt x="5793172" y="1230548"/>
                </a:lnTo>
                <a:close/>
                <a:moveTo>
                  <a:pt x="4828915" y="1092919"/>
                </a:moveTo>
                <a:lnTo>
                  <a:pt x="4828915" y="1139465"/>
                </a:lnTo>
                <a:lnTo>
                  <a:pt x="4864521" y="1139465"/>
                </a:lnTo>
                <a:lnTo>
                  <a:pt x="4864521" y="1092919"/>
                </a:lnTo>
                <a:close/>
                <a:moveTo>
                  <a:pt x="538758" y="1091914"/>
                </a:moveTo>
                <a:cubicBezTo>
                  <a:pt x="549176" y="1104937"/>
                  <a:pt x="559148" y="1117996"/>
                  <a:pt x="568673" y="1131093"/>
                </a:cubicBezTo>
                <a:lnTo>
                  <a:pt x="558404" y="1138795"/>
                </a:lnTo>
                <a:cubicBezTo>
                  <a:pt x="548432" y="1124284"/>
                  <a:pt x="538609" y="1110964"/>
                  <a:pt x="528936" y="1098835"/>
                </a:cubicBezTo>
                <a:close/>
                <a:moveTo>
                  <a:pt x="654174" y="1091691"/>
                </a:moveTo>
                <a:lnTo>
                  <a:pt x="664778" y="1099058"/>
                </a:lnTo>
                <a:cubicBezTo>
                  <a:pt x="654658" y="1112825"/>
                  <a:pt x="644054" y="1126405"/>
                  <a:pt x="632966" y="1139800"/>
                </a:cubicBezTo>
                <a:lnTo>
                  <a:pt x="622921" y="1131986"/>
                </a:lnTo>
                <a:cubicBezTo>
                  <a:pt x="634157" y="1119485"/>
                  <a:pt x="644575" y="1106053"/>
                  <a:pt x="654174" y="1091691"/>
                </a:cubicBezTo>
                <a:close/>
                <a:moveTo>
                  <a:pt x="3934160" y="1089682"/>
                </a:moveTo>
                <a:lnTo>
                  <a:pt x="3934160" y="1113457"/>
                </a:lnTo>
                <a:lnTo>
                  <a:pt x="4056497" y="1113457"/>
                </a:lnTo>
                <a:lnTo>
                  <a:pt x="4056497" y="1089682"/>
                </a:lnTo>
                <a:close/>
                <a:moveTo>
                  <a:pt x="821048" y="1088789"/>
                </a:moveTo>
                <a:lnTo>
                  <a:pt x="891704" y="1088789"/>
                </a:lnTo>
                <a:lnTo>
                  <a:pt x="891704" y="1250416"/>
                </a:lnTo>
                <a:cubicBezTo>
                  <a:pt x="892523" y="1270806"/>
                  <a:pt x="882774" y="1280926"/>
                  <a:pt x="862459" y="1280777"/>
                </a:cubicBezTo>
                <a:cubicBezTo>
                  <a:pt x="858739" y="1280852"/>
                  <a:pt x="854311" y="1280926"/>
                  <a:pt x="849177" y="1281000"/>
                </a:cubicBezTo>
                <a:cubicBezTo>
                  <a:pt x="844414" y="1281000"/>
                  <a:pt x="838238" y="1281000"/>
                  <a:pt x="830647" y="1281000"/>
                </a:cubicBezTo>
                <a:cubicBezTo>
                  <a:pt x="829903" y="1276015"/>
                  <a:pt x="829085" y="1271662"/>
                  <a:pt x="828192" y="1267941"/>
                </a:cubicBezTo>
                <a:cubicBezTo>
                  <a:pt x="838386" y="1268611"/>
                  <a:pt x="848581" y="1268945"/>
                  <a:pt x="858776" y="1268945"/>
                </a:cubicBezTo>
                <a:cubicBezTo>
                  <a:pt x="866664" y="1269020"/>
                  <a:pt x="872096" y="1267532"/>
                  <a:pt x="875073" y="1264481"/>
                </a:cubicBezTo>
                <a:cubicBezTo>
                  <a:pt x="878198" y="1261578"/>
                  <a:pt x="879723" y="1256332"/>
                  <a:pt x="879649" y="1248742"/>
                </a:cubicBezTo>
                <a:lnTo>
                  <a:pt x="879649" y="1100621"/>
                </a:lnTo>
                <a:lnTo>
                  <a:pt x="821048" y="1100621"/>
                </a:lnTo>
                <a:close/>
                <a:moveTo>
                  <a:pt x="2381511" y="1084659"/>
                </a:moveTo>
                <a:lnTo>
                  <a:pt x="2494695" y="1084659"/>
                </a:lnTo>
                <a:lnTo>
                  <a:pt x="2494695" y="1097942"/>
                </a:lnTo>
                <a:lnTo>
                  <a:pt x="2446921" y="1138795"/>
                </a:lnTo>
                <a:lnTo>
                  <a:pt x="2446921" y="1169491"/>
                </a:lnTo>
                <a:lnTo>
                  <a:pt x="2503624" y="1169491"/>
                </a:lnTo>
                <a:lnTo>
                  <a:pt x="2503624" y="1180876"/>
                </a:lnTo>
                <a:lnTo>
                  <a:pt x="2446921" y="1180876"/>
                </a:lnTo>
                <a:lnTo>
                  <a:pt x="2446921" y="1252872"/>
                </a:lnTo>
                <a:cubicBezTo>
                  <a:pt x="2447590" y="1270731"/>
                  <a:pt x="2438661" y="1279735"/>
                  <a:pt x="2420132" y="1279884"/>
                </a:cubicBezTo>
                <a:cubicBezTo>
                  <a:pt x="2413732" y="1280182"/>
                  <a:pt x="2405063" y="1280331"/>
                  <a:pt x="2394124" y="1280331"/>
                </a:cubicBezTo>
                <a:cubicBezTo>
                  <a:pt x="2393603" y="1275047"/>
                  <a:pt x="2392896" y="1270620"/>
                  <a:pt x="2392003" y="1267048"/>
                </a:cubicBezTo>
                <a:cubicBezTo>
                  <a:pt x="2399519" y="1267643"/>
                  <a:pt x="2408374" y="1267941"/>
                  <a:pt x="2418569" y="1267941"/>
                </a:cubicBezTo>
                <a:cubicBezTo>
                  <a:pt x="2429582" y="1268387"/>
                  <a:pt x="2434903" y="1262843"/>
                  <a:pt x="2434531" y="1251309"/>
                </a:cubicBezTo>
                <a:lnTo>
                  <a:pt x="2434531" y="1180876"/>
                </a:lnTo>
                <a:lnTo>
                  <a:pt x="2373028" y="1180876"/>
                </a:lnTo>
                <a:lnTo>
                  <a:pt x="2373028" y="1169491"/>
                </a:lnTo>
                <a:lnTo>
                  <a:pt x="2434531" y="1169491"/>
                </a:lnTo>
                <a:lnTo>
                  <a:pt x="2434531" y="1133549"/>
                </a:lnTo>
                <a:lnTo>
                  <a:pt x="2479402" y="1095821"/>
                </a:lnTo>
                <a:lnTo>
                  <a:pt x="2381511" y="1095821"/>
                </a:lnTo>
                <a:close/>
                <a:moveTo>
                  <a:pt x="2152911" y="1084659"/>
                </a:moveTo>
                <a:lnTo>
                  <a:pt x="2266095" y="1084659"/>
                </a:lnTo>
                <a:lnTo>
                  <a:pt x="2266095" y="1097942"/>
                </a:lnTo>
                <a:lnTo>
                  <a:pt x="2218321" y="1138795"/>
                </a:lnTo>
                <a:lnTo>
                  <a:pt x="2218321" y="1169491"/>
                </a:lnTo>
                <a:lnTo>
                  <a:pt x="2275024" y="1169491"/>
                </a:lnTo>
                <a:lnTo>
                  <a:pt x="2275024" y="1180876"/>
                </a:lnTo>
                <a:lnTo>
                  <a:pt x="2218321" y="1180876"/>
                </a:lnTo>
                <a:lnTo>
                  <a:pt x="2218321" y="1252872"/>
                </a:lnTo>
                <a:cubicBezTo>
                  <a:pt x="2218990" y="1270731"/>
                  <a:pt x="2210061" y="1279735"/>
                  <a:pt x="2191532" y="1279884"/>
                </a:cubicBezTo>
                <a:cubicBezTo>
                  <a:pt x="2185132" y="1280182"/>
                  <a:pt x="2176463" y="1280331"/>
                  <a:pt x="2165524" y="1280331"/>
                </a:cubicBezTo>
                <a:cubicBezTo>
                  <a:pt x="2165003" y="1275047"/>
                  <a:pt x="2164296" y="1270620"/>
                  <a:pt x="2163403" y="1267048"/>
                </a:cubicBezTo>
                <a:cubicBezTo>
                  <a:pt x="2170919" y="1267643"/>
                  <a:pt x="2179774" y="1267941"/>
                  <a:pt x="2189969" y="1267941"/>
                </a:cubicBezTo>
                <a:cubicBezTo>
                  <a:pt x="2200982" y="1268387"/>
                  <a:pt x="2206303" y="1262843"/>
                  <a:pt x="2205931" y="1251309"/>
                </a:cubicBezTo>
                <a:lnTo>
                  <a:pt x="2205931" y="1180876"/>
                </a:lnTo>
                <a:lnTo>
                  <a:pt x="2144428" y="1180876"/>
                </a:lnTo>
                <a:lnTo>
                  <a:pt x="2144428" y="1169491"/>
                </a:lnTo>
                <a:lnTo>
                  <a:pt x="2205931" y="1169491"/>
                </a:lnTo>
                <a:lnTo>
                  <a:pt x="2205931" y="1133549"/>
                </a:lnTo>
                <a:lnTo>
                  <a:pt x="2250803" y="1095821"/>
                </a:lnTo>
                <a:lnTo>
                  <a:pt x="2152911" y="1095821"/>
                </a:lnTo>
                <a:close/>
                <a:moveTo>
                  <a:pt x="1924311" y="1084659"/>
                </a:moveTo>
                <a:lnTo>
                  <a:pt x="2037495" y="1084659"/>
                </a:lnTo>
                <a:lnTo>
                  <a:pt x="2037495" y="1097942"/>
                </a:lnTo>
                <a:lnTo>
                  <a:pt x="1989721" y="1138795"/>
                </a:lnTo>
                <a:lnTo>
                  <a:pt x="1989721" y="1169491"/>
                </a:lnTo>
                <a:lnTo>
                  <a:pt x="2046424" y="1169491"/>
                </a:lnTo>
                <a:lnTo>
                  <a:pt x="2046424" y="1180876"/>
                </a:lnTo>
                <a:lnTo>
                  <a:pt x="1989721" y="1180876"/>
                </a:lnTo>
                <a:lnTo>
                  <a:pt x="1989721" y="1252872"/>
                </a:lnTo>
                <a:cubicBezTo>
                  <a:pt x="1990391" y="1270731"/>
                  <a:pt x="1981461" y="1279735"/>
                  <a:pt x="1962932" y="1279884"/>
                </a:cubicBezTo>
                <a:cubicBezTo>
                  <a:pt x="1956532" y="1280182"/>
                  <a:pt x="1947863" y="1280331"/>
                  <a:pt x="1936924" y="1280331"/>
                </a:cubicBezTo>
                <a:cubicBezTo>
                  <a:pt x="1936403" y="1275047"/>
                  <a:pt x="1935696" y="1270620"/>
                  <a:pt x="1934803" y="1267048"/>
                </a:cubicBezTo>
                <a:cubicBezTo>
                  <a:pt x="1942319" y="1267643"/>
                  <a:pt x="1951174" y="1267941"/>
                  <a:pt x="1961369" y="1267941"/>
                </a:cubicBezTo>
                <a:cubicBezTo>
                  <a:pt x="1972382" y="1268387"/>
                  <a:pt x="1977703" y="1262843"/>
                  <a:pt x="1977331" y="1251309"/>
                </a:cubicBezTo>
                <a:lnTo>
                  <a:pt x="1977331" y="1180876"/>
                </a:lnTo>
                <a:lnTo>
                  <a:pt x="1915828" y="1180876"/>
                </a:lnTo>
                <a:lnTo>
                  <a:pt x="1915828" y="1169491"/>
                </a:lnTo>
                <a:lnTo>
                  <a:pt x="1977331" y="1169491"/>
                </a:lnTo>
                <a:lnTo>
                  <a:pt x="1977331" y="1133549"/>
                </a:lnTo>
                <a:lnTo>
                  <a:pt x="2022202" y="1095821"/>
                </a:lnTo>
                <a:lnTo>
                  <a:pt x="1924311" y="1095821"/>
                </a:lnTo>
                <a:close/>
                <a:moveTo>
                  <a:pt x="2827102" y="1084436"/>
                </a:moveTo>
                <a:lnTo>
                  <a:pt x="2942518" y="1084436"/>
                </a:lnTo>
                <a:lnTo>
                  <a:pt x="2942518" y="1217935"/>
                </a:lnTo>
                <a:lnTo>
                  <a:pt x="2827102" y="1217935"/>
                </a:lnTo>
                <a:close/>
                <a:moveTo>
                  <a:pt x="5526807" y="1083431"/>
                </a:moveTo>
                <a:lnTo>
                  <a:pt x="5638428" y="1083431"/>
                </a:lnTo>
                <a:lnTo>
                  <a:pt x="5638428" y="1094482"/>
                </a:lnTo>
                <a:lnTo>
                  <a:pt x="5588533" y="1094482"/>
                </a:lnTo>
                <a:lnTo>
                  <a:pt x="5588533" y="1256332"/>
                </a:lnTo>
                <a:lnTo>
                  <a:pt x="5576701" y="1256332"/>
                </a:lnTo>
                <a:lnTo>
                  <a:pt x="5576701" y="1094482"/>
                </a:lnTo>
                <a:lnTo>
                  <a:pt x="5526807" y="1094482"/>
                </a:lnTo>
                <a:close/>
                <a:moveTo>
                  <a:pt x="5408303" y="1083431"/>
                </a:moveTo>
                <a:lnTo>
                  <a:pt x="5449937" y="1083431"/>
                </a:lnTo>
                <a:cubicBezTo>
                  <a:pt x="5467722" y="1083431"/>
                  <a:pt x="5481321" y="1087561"/>
                  <a:pt x="5490735" y="1095821"/>
                </a:cubicBezTo>
                <a:cubicBezTo>
                  <a:pt x="5500148" y="1104081"/>
                  <a:pt x="5504855" y="1116099"/>
                  <a:pt x="5504855" y="1131875"/>
                </a:cubicBezTo>
                <a:cubicBezTo>
                  <a:pt x="5504855" y="1147948"/>
                  <a:pt x="5499609" y="1161157"/>
                  <a:pt x="5489116" y="1171500"/>
                </a:cubicBezTo>
                <a:cubicBezTo>
                  <a:pt x="5478623" y="1181844"/>
                  <a:pt x="5463927" y="1187016"/>
                  <a:pt x="5445025" y="1187016"/>
                </a:cubicBezTo>
                <a:lnTo>
                  <a:pt x="5420246" y="1187016"/>
                </a:lnTo>
                <a:lnTo>
                  <a:pt x="5420246" y="1256332"/>
                </a:lnTo>
                <a:lnTo>
                  <a:pt x="5408303" y="1256332"/>
                </a:lnTo>
                <a:close/>
                <a:moveTo>
                  <a:pt x="5274953" y="1083431"/>
                </a:moveTo>
                <a:lnTo>
                  <a:pt x="5316587" y="1083431"/>
                </a:lnTo>
                <a:cubicBezTo>
                  <a:pt x="5334372" y="1083431"/>
                  <a:pt x="5347971" y="1087561"/>
                  <a:pt x="5357385" y="1095821"/>
                </a:cubicBezTo>
                <a:cubicBezTo>
                  <a:pt x="5366798" y="1104081"/>
                  <a:pt x="5371505" y="1116099"/>
                  <a:pt x="5371505" y="1131875"/>
                </a:cubicBezTo>
                <a:cubicBezTo>
                  <a:pt x="5371505" y="1147948"/>
                  <a:pt x="5366259" y="1161157"/>
                  <a:pt x="5355766" y="1171500"/>
                </a:cubicBezTo>
                <a:cubicBezTo>
                  <a:pt x="5345273" y="1181844"/>
                  <a:pt x="5330577" y="1187016"/>
                  <a:pt x="5311675" y="1187016"/>
                </a:cubicBezTo>
                <a:lnTo>
                  <a:pt x="5286896" y="1187016"/>
                </a:lnTo>
                <a:lnTo>
                  <a:pt x="5286896" y="1256332"/>
                </a:lnTo>
                <a:lnTo>
                  <a:pt x="5274953" y="1256332"/>
                </a:lnTo>
                <a:close/>
                <a:moveTo>
                  <a:pt x="4422056" y="1083320"/>
                </a:moveTo>
                <a:lnTo>
                  <a:pt x="4558233" y="1083320"/>
                </a:lnTo>
                <a:lnTo>
                  <a:pt x="4558233" y="1095151"/>
                </a:lnTo>
                <a:lnTo>
                  <a:pt x="4500861" y="1095151"/>
                </a:lnTo>
                <a:cubicBezTo>
                  <a:pt x="4481141" y="1148209"/>
                  <a:pt x="4453570" y="1191890"/>
                  <a:pt x="4418149" y="1226195"/>
                </a:cubicBezTo>
                <a:cubicBezTo>
                  <a:pt x="4415619" y="1223590"/>
                  <a:pt x="4412271" y="1220688"/>
                  <a:pt x="4408103" y="1217488"/>
                </a:cubicBezTo>
                <a:cubicBezTo>
                  <a:pt x="4443822" y="1184299"/>
                  <a:pt x="4470165" y="1143520"/>
                  <a:pt x="4487131" y="1095151"/>
                </a:cubicBezTo>
                <a:lnTo>
                  <a:pt x="4422056" y="1095151"/>
                </a:lnTo>
                <a:close/>
                <a:moveTo>
                  <a:pt x="4817529" y="1082650"/>
                </a:moveTo>
                <a:lnTo>
                  <a:pt x="4876019" y="1082650"/>
                </a:lnTo>
                <a:lnTo>
                  <a:pt x="4876019" y="1257002"/>
                </a:lnTo>
                <a:cubicBezTo>
                  <a:pt x="4876019" y="1271438"/>
                  <a:pt x="4867573" y="1278991"/>
                  <a:pt x="4850681" y="1279661"/>
                </a:cubicBezTo>
                <a:cubicBezTo>
                  <a:pt x="4843611" y="1279959"/>
                  <a:pt x="4838625" y="1280108"/>
                  <a:pt x="4835723" y="1280108"/>
                </a:cubicBezTo>
                <a:cubicBezTo>
                  <a:pt x="4835425" y="1275419"/>
                  <a:pt x="4834756" y="1271475"/>
                  <a:pt x="4833714" y="1268276"/>
                </a:cubicBezTo>
                <a:cubicBezTo>
                  <a:pt x="4836839" y="1268573"/>
                  <a:pt x="4841937" y="1268722"/>
                  <a:pt x="4849007" y="1268722"/>
                </a:cubicBezTo>
                <a:cubicBezTo>
                  <a:pt x="4859350" y="1268722"/>
                  <a:pt x="4864521" y="1264295"/>
                  <a:pt x="4864521" y="1255439"/>
                </a:cubicBezTo>
                <a:lnTo>
                  <a:pt x="4864521" y="1206214"/>
                </a:lnTo>
                <a:lnTo>
                  <a:pt x="4828915" y="1206214"/>
                </a:lnTo>
                <a:cubicBezTo>
                  <a:pt x="4829510" y="1238882"/>
                  <a:pt x="4823482" y="1264592"/>
                  <a:pt x="4810832" y="1283345"/>
                </a:cubicBezTo>
                <a:cubicBezTo>
                  <a:pt x="4807929" y="1280666"/>
                  <a:pt x="4804655" y="1278210"/>
                  <a:pt x="4801009" y="1275978"/>
                </a:cubicBezTo>
                <a:cubicBezTo>
                  <a:pt x="4808153" y="1264295"/>
                  <a:pt x="4812618" y="1253765"/>
                  <a:pt x="4814403" y="1244389"/>
                </a:cubicBezTo>
                <a:cubicBezTo>
                  <a:pt x="4816561" y="1235087"/>
                  <a:pt x="4817603" y="1219720"/>
                  <a:pt x="4817529" y="1198289"/>
                </a:cubicBezTo>
                <a:close/>
                <a:moveTo>
                  <a:pt x="3797424" y="1082092"/>
                </a:moveTo>
                <a:lnTo>
                  <a:pt x="3869755" y="1082092"/>
                </a:lnTo>
                <a:lnTo>
                  <a:pt x="3869755" y="1094258"/>
                </a:lnTo>
                <a:lnTo>
                  <a:pt x="3842743" y="1160115"/>
                </a:lnTo>
                <a:cubicBezTo>
                  <a:pt x="3863578" y="1178049"/>
                  <a:pt x="3873699" y="1197322"/>
                  <a:pt x="3873103" y="1217935"/>
                </a:cubicBezTo>
                <a:cubicBezTo>
                  <a:pt x="3873252" y="1241152"/>
                  <a:pt x="3863206" y="1253281"/>
                  <a:pt x="3842966" y="1254323"/>
                </a:cubicBezTo>
                <a:cubicBezTo>
                  <a:pt x="3839915" y="1254472"/>
                  <a:pt x="3836752" y="1254583"/>
                  <a:pt x="3833478" y="1254658"/>
                </a:cubicBezTo>
                <a:cubicBezTo>
                  <a:pt x="3831915" y="1254732"/>
                  <a:pt x="3830204" y="1254770"/>
                  <a:pt x="3828343" y="1254770"/>
                </a:cubicBezTo>
                <a:cubicBezTo>
                  <a:pt x="3826781" y="1254770"/>
                  <a:pt x="3824399" y="1254770"/>
                  <a:pt x="3821199" y="1254770"/>
                </a:cubicBezTo>
                <a:cubicBezTo>
                  <a:pt x="3820604" y="1250826"/>
                  <a:pt x="3819637" y="1246398"/>
                  <a:pt x="3818297" y="1241487"/>
                </a:cubicBezTo>
                <a:cubicBezTo>
                  <a:pt x="3824697" y="1241933"/>
                  <a:pt x="3831841" y="1242156"/>
                  <a:pt x="3839729" y="1242156"/>
                </a:cubicBezTo>
                <a:cubicBezTo>
                  <a:pt x="3854165" y="1242380"/>
                  <a:pt x="3861271" y="1234380"/>
                  <a:pt x="3861048" y="1218158"/>
                </a:cubicBezTo>
                <a:cubicBezTo>
                  <a:pt x="3861643" y="1200894"/>
                  <a:pt x="3850891" y="1182365"/>
                  <a:pt x="3828790" y="1162570"/>
                </a:cubicBezTo>
                <a:lnTo>
                  <a:pt x="3856918" y="1093142"/>
                </a:lnTo>
                <a:lnTo>
                  <a:pt x="3809368" y="1093142"/>
                </a:lnTo>
                <a:lnTo>
                  <a:pt x="3809368" y="1283791"/>
                </a:lnTo>
                <a:lnTo>
                  <a:pt x="3797424" y="1283791"/>
                </a:lnTo>
                <a:close/>
                <a:moveTo>
                  <a:pt x="1511425" y="1082092"/>
                </a:moveTo>
                <a:lnTo>
                  <a:pt x="1583755" y="1082092"/>
                </a:lnTo>
                <a:lnTo>
                  <a:pt x="1583755" y="1094258"/>
                </a:lnTo>
                <a:lnTo>
                  <a:pt x="1556743" y="1160115"/>
                </a:lnTo>
                <a:cubicBezTo>
                  <a:pt x="1577579" y="1178049"/>
                  <a:pt x="1587699" y="1197322"/>
                  <a:pt x="1587104" y="1217935"/>
                </a:cubicBezTo>
                <a:cubicBezTo>
                  <a:pt x="1587253" y="1241152"/>
                  <a:pt x="1577207" y="1253281"/>
                  <a:pt x="1556966" y="1254323"/>
                </a:cubicBezTo>
                <a:cubicBezTo>
                  <a:pt x="1553915" y="1254472"/>
                  <a:pt x="1550752" y="1254583"/>
                  <a:pt x="1547478" y="1254658"/>
                </a:cubicBezTo>
                <a:cubicBezTo>
                  <a:pt x="1545915" y="1254732"/>
                  <a:pt x="1544204" y="1254770"/>
                  <a:pt x="1542344" y="1254770"/>
                </a:cubicBezTo>
                <a:cubicBezTo>
                  <a:pt x="1540781" y="1254770"/>
                  <a:pt x="1538400" y="1254770"/>
                  <a:pt x="1535200" y="1254770"/>
                </a:cubicBezTo>
                <a:cubicBezTo>
                  <a:pt x="1534605" y="1250826"/>
                  <a:pt x="1533637" y="1246398"/>
                  <a:pt x="1532298" y="1241487"/>
                </a:cubicBezTo>
                <a:cubicBezTo>
                  <a:pt x="1538697" y="1241933"/>
                  <a:pt x="1545841" y="1242156"/>
                  <a:pt x="1553729" y="1242156"/>
                </a:cubicBezTo>
                <a:cubicBezTo>
                  <a:pt x="1568165" y="1242380"/>
                  <a:pt x="1575272" y="1234380"/>
                  <a:pt x="1575048" y="1218158"/>
                </a:cubicBezTo>
                <a:cubicBezTo>
                  <a:pt x="1575644" y="1200894"/>
                  <a:pt x="1564891" y="1182365"/>
                  <a:pt x="1542790" y="1162570"/>
                </a:cubicBezTo>
                <a:lnTo>
                  <a:pt x="1570919" y="1093142"/>
                </a:lnTo>
                <a:lnTo>
                  <a:pt x="1523368" y="1093142"/>
                </a:lnTo>
                <a:lnTo>
                  <a:pt x="1523368" y="1283791"/>
                </a:lnTo>
                <a:lnTo>
                  <a:pt x="1511425" y="1283791"/>
                </a:lnTo>
                <a:close/>
                <a:moveTo>
                  <a:pt x="3922105" y="1079413"/>
                </a:moveTo>
                <a:lnTo>
                  <a:pt x="4068552" y="1079413"/>
                </a:lnTo>
                <a:lnTo>
                  <a:pt x="4068552" y="1157771"/>
                </a:lnTo>
                <a:lnTo>
                  <a:pt x="3922105" y="1157771"/>
                </a:lnTo>
                <a:close/>
                <a:moveTo>
                  <a:pt x="3626755" y="1075953"/>
                </a:moveTo>
                <a:lnTo>
                  <a:pt x="3631779" y="1088789"/>
                </a:lnTo>
                <a:cubicBezTo>
                  <a:pt x="3570536" y="1094965"/>
                  <a:pt x="3516362" y="1098909"/>
                  <a:pt x="3469258" y="1100621"/>
                </a:cubicBezTo>
                <a:lnTo>
                  <a:pt x="3469258" y="1135670"/>
                </a:lnTo>
                <a:lnTo>
                  <a:pt x="3644280" y="1135670"/>
                </a:lnTo>
                <a:lnTo>
                  <a:pt x="3644280" y="1147502"/>
                </a:lnTo>
                <a:lnTo>
                  <a:pt x="3469258" y="1147502"/>
                </a:lnTo>
                <a:lnTo>
                  <a:pt x="3469258" y="1153864"/>
                </a:lnTo>
                <a:cubicBezTo>
                  <a:pt x="3469407" y="1185118"/>
                  <a:pt x="3467509" y="1209116"/>
                  <a:pt x="3463565" y="1225860"/>
                </a:cubicBezTo>
                <a:cubicBezTo>
                  <a:pt x="3460143" y="1242603"/>
                  <a:pt x="3452589" y="1261467"/>
                  <a:pt x="3440907" y="1282452"/>
                </a:cubicBezTo>
                <a:cubicBezTo>
                  <a:pt x="3437111" y="1279177"/>
                  <a:pt x="3433428" y="1276275"/>
                  <a:pt x="3429856" y="1273745"/>
                </a:cubicBezTo>
                <a:cubicBezTo>
                  <a:pt x="3440571" y="1257076"/>
                  <a:pt x="3447678" y="1240556"/>
                  <a:pt x="3451175" y="1224185"/>
                </a:cubicBezTo>
                <a:cubicBezTo>
                  <a:pt x="3454896" y="1208037"/>
                  <a:pt x="3456719" y="1184597"/>
                  <a:pt x="3456645" y="1153864"/>
                </a:cubicBezTo>
                <a:lnTo>
                  <a:pt x="3456645" y="1088789"/>
                </a:lnTo>
                <a:cubicBezTo>
                  <a:pt x="3517590" y="1087003"/>
                  <a:pt x="3574294" y="1082724"/>
                  <a:pt x="3626755" y="1075953"/>
                </a:cubicBezTo>
                <a:close/>
                <a:moveTo>
                  <a:pt x="3063627" y="1072716"/>
                </a:moveTo>
                <a:lnTo>
                  <a:pt x="3076910" y="1072716"/>
                </a:lnTo>
                <a:lnTo>
                  <a:pt x="3076910" y="1140470"/>
                </a:lnTo>
                <a:lnTo>
                  <a:pt x="3169555" y="1140470"/>
                </a:lnTo>
                <a:lnTo>
                  <a:pt x="3169555" y="1152748"/>
                </a:lnTo>
                <a:lnTo>
                  <a:pt x="3076910" y="1152748"/>
                </a:lnTo>
                <a:lnTo>
                  <a:pt x="3076910" y="1257895"/>
                </a:lnTo>
                <a:lnTo>
                  <a:pt x="3187303" y="1257895"/>
                </a:lnTo>
                <a:lnTo>
                  <a:pt x="3187303" y="1270508"/>
                </a:lnTo>
                <a:lnTo>
                  <a:pt x="2974777" y="1270508"/>
                </a:lnTo>
                <a:lnTo>
                  <a:pt x="2974777" y="1257895"/>
                </a:lnTo>
                <a:lnTo>
                  <a:pt x="3063627" y="1257895"/>
                </a:lnTo>
                <a:close/>
                <a:moveTo>
                  <a:pt x="1234828" y="1072716"/>
                </a:moveTo>
                <a:lnTo>
                  <a:pt x="1248110" y="1072716"/>
                </a:lnTo>
                <a:lnTo>
                  <a:pt x="1248110" y="1140470"/>
                </a:lnTo>
                <a:lnTo>
                  <a:pt x="1340756" y="1140470"/>
                </a:lnTo>
                <a:lnTo>
                  <a:pt x="1340756" y="1152748"/>
                </a:lnTo>
                <a:lnTo>
                  <a:pt x="1248110" y="1152748"/>
                </a:lnTo>
                <a:lnTo>
                  <a:pt x="1248110" y="1257895"/>
                </a:lnTo>
                <a:lnTo>
                  <a:pt x="1358504" y="1257895"/>
                </a:lnTo>
                <a:lnTo>
                  <a:pt x="1358504" y="1270508"/>
                </a:lnTo>
                <a:lnTo>
                  <a:pt x="1145977" y="1270508"/>
                </a:lnTo>
                <a:lnTo>
                  <a:pt x="1145977" y="1257895"/>
                </a:lnTo>
                <a:lnTo>
                  <a:pt x="1234828" y="1257895"/>
                </a:lnTo>
                <a:close/>
                <a:moveTo>
                  <a:pt x="779078" y="1072046"/>
                </a:moveTo>
                <a:cubicBezTo>
                  <a:pt x="787190" y="1081199"/>
                  <a:pt x="796231" y="1091877"/>
                  <a:pt x="806202" y="1104081"/>
                </a:cubicBezTo>
                <a:lnTo>
                  <a:pt x="795710" y="1111671"/>
                </a:lnTo>
                <a:cubicBezTo>
                  <a:pt x="787897" y="1101253"/>
                  <a:pt x="779078" y="1090352"/>
                  <a:pt x="769256" y="1078966"/>
                </a:cubicBezTo>
                <a:close/>
                <a:moveTo>
                  <a:pt x="1623046" y="1071823"/>
                </a:moveTo>
                <a:cubicBezTo>
                  <a:pt x="1633761" y="1082836"/>
                  <a:pt x="1644105" y="1094110"/>
                  <a:pt x="1654076" y="1105644"/>
                </a:cubicBezTo>
                <a:lnTo>
                  <a:pt x="1643584" y="1113904"/>
                </a:lnTo>
                <a:cubicBezTo>
                  <a:pt x="1634356" y="1101849"/>
                  <a:pt x="1624385" y="1090203"/>
                  <a:pt x="1613669" y="1078966"/>
                </a:cubicBezTo>
                <a:close/>
                <a:moveTo>
                  <a:pt x="735323" y="1071599"/>
                </a:moveTo>
                <a:lnTo>
                  <a:pt x="747713" y="1075506"/>
                </a:lnTo>
                <a:cubicBezTo>
                  <a:pt x="742132" y="1091654"/>
                  <a:pt x="735658" y="1107951"/>
                  <a:pt x="728291" y="1124396"/>
                </a:cubicBezTo>
                <a:lnTo>
                  <a:pt x="728291" y="1283791"/>
                </a:lnTo>
                <a:lnTo>
                  <a:pt x="716347" y="1283791"/>
                </a:lnTo>
                <a:lnTo>
                  <a:pt x="716347" y="1148618"/>
                </a:lnTo>
                <a:cubicBezTo>
                  <a:pt x="709501" y="1161789"/>
                  <a:pt x="701204" y="1175742"/>
                  <a:pt x="691456" y="1190476"/>
                </a:cubicBezTo>
                <a:cubicBezTo>
                  <a:pt x="689893" y="1185267"/>
                  <a:pt x="688144" y="1180318"/>
                  <a:pt x="686210" y="1175630"/>
                </a:cubicBezTo>
                <a:cubicBezTo>
                  <a:pt x="709278" y="1141176"/>
                  <a:pt x="725649" y="1106500"/>
                  <a:pt x="735323" y="1071599"/>
                </a:cubicBezTo>
                <a:close/>
                <a:moveTo>
                  <a:pt x="105110" y="1071376"/>
                </a:moveTo>
                <a:lnTo>
                  <a:pt x="118170" y="1071376"/>
                </a:lnTo>
                <a:lnTo>
                  <a:pt x="118170" y="1252425"/>
                </a:lnTo>
                <a:cubicBezTo>
                  <a:pt x="118840" y="1271624"/>
                  <a:pt x="109538" y="1281149"/>
                  <a:pt x="90265" y="1281000"/>
                </a:cubicBezTo>
                <a:cubicBezTo>
                  <a:pt x="79624" y="1281298"/>
                  <a:pt x="69503" y="1281447"/>
                  <a:pt x="59904" y="1281447"/>
                </a:cubicBezTo>
                <a:cubicBezTo>
                  <a:pt x="59308" y="1277280"/>
                  <a:pt x="58304" y="1272554"/>
                  <a:pt x="56890" y="1267271"/>
                </a:cubicBezTo>
                <a:cubicBezTo>
                  <a:pt x="64108" y="1267569"/>
                  <a:pt x="69131" y="1267755"/>
                  <a:pt x="71959" y="1267829"/>
                </a:cubicBezTo>
                <a:cubicBezTo>
                  <a:pt x="75680" y="1267904"/>
                  <a:pt x="80033" y="1267941"/>
                  <a:pt x="85019" y="1267941"/>
                </a:cubicBezTo>
                <a:cubicBezTo>
                  <a:pt x="93278" y="1268015"/>
                  <a:pt x="98674" y="1266750"/>
                  <a:pt x="101204" y="1264146"/>
                </a:cubicBezTo>
                <a:cubicBezTo>
                  <a:pt x="103883" y="1261839"/>
                  <a:pt x="105185" y="1256779"/>
                  <a:pt x="105110" y="1248965"/>
                </a:cubicBezTo>
                <a:close/>
                <a:moveTo>
                  <a:pt x="2795290" y="1071153"/>
                </a:moveTo>
                <a:lnTo>
                  <a:pt x="2807903" y="1075060"/>
                </a:lnTo>
                <a:cubicBezTo>
                  <a:pt x="2800983" y="1094482"/>
                  <a:pt x="2793504" y="1112378"/>
                  <a:pt x="2785468" y="1128749"/>
                </a:cubicBezTo>
                <a:lnTo>
                  <a:pt x="2785468" y="1283791"/>
                </a:lnTo>
                <a:lnTo>
                  <a:pt x="2773078" y="1283791"/>
                </a:lnTo>
                <a:lnTo>
                  <a:pt x="2773078" y="1152078"/>
                </a:lnTo>
                <a:cubicBezTo>
                  <a:pt x="2766083" y="1164431"/>
                  <a:pt x="2758158" y="1176560"/>
                  <a:pt x="2749302" y="1188467"/>
                </a:cubicBezTo>
                <a:cubicBezTo>
                  <a:pt x="2747740" y="1183406"/>
                  <a:pt x="2745916" y="1178607"/>
                  <a:pt x="2743833" y="1174067"/>
                </a:cubicBezTo>
                <a:cubicBezTo>
                  <a:pt x="2765934" y="1144525"/>
                  <a:pt x="2783086" y="1110220"/>
                  <a:pt x="2795290" y="1071153"/>
                </a:cubicBezTo>
                <a:close/>
                <a:moveTo>
                  <a:pt x="1695041" y="1070706"/>
                </a:moveTo>
                <a:cubicBezTo>
                  <a:pt x="1705906" y="1082910"/>
                  <a:pt x="1714984" y="1093737"/>
                  <a:pt x="1722277" y="1103188"/>
                </a:cubicBezTo>
                <a:lnTo>
                  <a:pt x="1711673" y="1110220"/>
                </a:lnTo>
                <a:cubicBezTo>
                  <a:pt x="1706240" y="1102779"/>
                  <a:pt x="1697423" y="1091803"/>
                  <a:pt x="1685218" y="1077292"/>
                </a:cubicBezTo>
                <a:close/>
                <a:moveTo>
                  <a:pt x="4379751" y="1070260"/>
                </a:moveTo>
                <a:lnTo>
                  <a:pt x="4392030" y="1070260"/>
                </a:lnTo>
                <a:lnTo>
                  <a:pt x="4392030" y="1284237"/>
                </a:lnTo>
                <a:lnTo>
                  <a:pt x="4379751" y="1284237"/>
                </a:lnTo>
                <a:close/>
                <a:moveTo>
                  <a:pt x="1023640" y="1070260"/>
                </a:moveTo>
                <a:lnTo>
                  <a:pt x="1033240" y="1070260"/>
                </a:lnTo>
                <a:lnTo>
                  <a:pt x="1033240" y="1093142"/>
                </a:lnTo>
                <a:lnTo>
                  <a:pt x="1055675" y="1093142"/>
                </a:lnTo>
                <a:lnTo>
                  <a:pt x="1055675" y="1101849"/>
                </a:lnTo>
                <a:lnTo>
                  <a:pt x="1033240" y="1101849"/>
                </a:lnTo>
                <a:lnTo>
                  <a:pt x="1033240" y="1126740"/>
                </a:lnTo>
                <a:cubicBezTo>
                  <a:pt x="1035993" y="1126442"/>
                  <a:pt x="1040160" y="1125810"/>
                  <a:pt x="1045741" y="1124843"/>
                </a:cubicBezTo>
                <a:cubicBezTo>
                  <a:pt x="1050280" y="1124098"/>
                  <a:pt x="1053741" y="1123578"/>
                  <a:pt x="1056122" y="1123280"/>
                </a:cubicBezTo>
                <a:cubicBezTo>
                  <a:pt x="1055824" y="1126703"/>
                  <a:pt x="1055675" y="1129903"/>
                  <a:pt x="1055675" y="1132879"/>
                </a:cubicBezTo>
                <a:cubicBezTo>
                  <a:pt x="1025315" y="1137121"/>
                  <a:pt x="1000460" y="1140767"/>
                  <a:pt x="981113" y="1143818"/>
                </a:cubicBezTo>
                <a:lnTo>
                  <a:pt x="979327" y="1133995"/>
                </a:lnTo>
                <a:cubicBezTo>
                  <a:pt x="980741" y="1133847"/>
                  <a:pt x="982973" y="1133586"/>
                  <a:pt x="986024" y="1133214"/>
                </a:cubicBezTo>
                <a:cubicBezTo>
                  <a:pt x="988033" y="1132991"/>
                  <a:pt x="989521" y="1132805"/>
                  <a:pt x="990489" y="1132656"/>
                </a:cubicBezTo>
                <a:lnTo>
                  <a:pt x="990489" y="1081422"/>
                </a:lnTo>
                <a:lnTo>
                  <a:pt x="1000088" y="1081422"/>
                </a:lnTo>
                <a:lnTo>
                  <a:pt x="1000088" y="1131317"/>
                </a:lnTo>
                <a:cubicBezTo>
                  <a:pt x="1003660" y="1130945"/>
                  <a:pt x="1009018" y="1130238"/>
                  <a:pt x="1016162" y="1129196"/>
                </a:cubicBezTo>
                <a:cubicBezTo>
                  <a:pt x="1019436" y="1128675"/>
                  <a:pt x="1021929" y="1128303"/>
                  <a:pt x="1023640" y="1128080"/>
                </a:cubicBezTo>
                <a:close/>
                <a:moveTo>
                  <a:pt x="1774181" y="1070037"/>
                </a:moveTo>
                <a:lnTo>
                  <a:pt x="1785789" y="1075729"/>
                </a:lnTo>
                <a:cubicBezTo>
                  <a:pt x="1774776" y="1090910"/>
                  <a:pt x="1765623" y="1103188"/>
                  <a:pt x="1758330" y="1112564"/>
                </a:cubicBezTo>
                <a:lnTo>
                  <a:pt x="1797733" y="1112564"/>
                </a:lnTo>
                <a:lnTo>
                  <a:pt x="1797733" y="1196392"/>
                </a:lnTo>
                <a:lnTo>
                  <a:pt x="1760674" y="1196392"/>
                </a:lnTo>
                <a:lnTo>
                  <a:pt x="1760674" y="1249523"/>
                </a:lnTo>
                <a:cubicBezTo>
                  <a:pt x="1760154" y="1261950"/>
                  <a:pt x="1765623" y="1267866"/>
                  <a:pt x="1777083" y="1267271"/>
                </a:cubicBezTo>
                <a:lnTo>
                  <a:pt x="1786682" y="1267271"/>
                </a:lnTo>
                <a:cubicBezTo>
                  <a:pt x="1796133" y="1267718"/>
                  <a:pt x="1801416" y="1263550"/>
                  <a:pt x="1802532" y="1254770"/>
                </a:cubicBezTo>
                <a:cubicBezTo>
                  <a:pt x="1803500" y="1247998"/>
                  <a:pt x="1804393" y="1239217"/>
                  <a:pt x="1805211" y="1228427"/>
                </a:cubicBezTo>
                <a:cubicBezTo>
                  <a:pt x="1808337" y="1229766"/>
                  <a:pt x="1812243" y="1231217"/>
                  <a:pt x="1816931" y="1232780"/>
                </a:cubicBezTo>
                <a:cubicBezTo>
                  <a:pt x="1816187" y="1242826"/>
                  <a:pt x="1815183" y="1251905"/>
                  <a:pt x="1813918" y="1260016"/>
                </a:cubicBezTo>
                <a:cubicBezTo>
                  <a:pt x="1812281" y="1272368"/>
                  <a:pt x="1803835" y="1278470"/>
                  <a:pt x="1788580" y="1278322"/>
                </a:cubicBezTo>
                <a:lnTo>
                  <a:pt x="1773399" y="1278322"/>
                </a:lnTo>
                <a:cubicBezTo>
                  <a:pt x="1756582" y="1278619"/>
                  <a:pt x="1748285" y="1269615"/>
                  <a:pt x="1748508" y="1251309"/>
                </a:cubicBezTo>
                <a:lnTo>
                  <a:pt x="1748508" y="1196392"/>
                </a:lnTo>
                <a:lnTo>
                  <a:pt x="1719933" y="1196392"/>
                </a:lnTo>
                <a:cubicBezTo>
                  <a:pt x="1719784" y="1221097"/>
                  <a:pt x="1715914" y="1239031"/>
                  <a:pt x="1708324" y="1250193"/>
                </a:cubicBezTo>
                <a:cubicBezTo>
                  <a:pt x="1701404" y="1261653"/>
                  <a:pt x="1686670" y="1272852"/>
                  <a:pt x="1664122" y="1283791"/>
                </a:cubicBezTo>
                <a:cubicBezTo>
                  <a:pt x="1662411" y="1281112"/>
                  <a:pt x="1659769" y="1277615"/>
                  <a:pt x="1656197" y="1273299"/>
                </a:cubicBezTo>
                <a:cubicBezTo>
                  <a:pt x="1678224" y="1262955"/>
                  <a:pt x="1692139" y="1253095"/>
                  <a:pt x="1697943" y="1243719"/>
                </a:cubicBezTo>
                <a:cubicBezTo>
                  <a:pt x="1704641" y="1234492"/>
                  <a:pt x="1708026" y="1218716"/>
                  <a:pt x="1708101" y="1196392"/>
                </a:cubicBezTo>
                <a:lnTo>
                  <a:pt x="1675619" y="1196392"/>
                </a:lnTo>
                <a:lnTo>
                  <a:pt x="1675619" y="1112564"/>
                </a:lnTo>
                <a:lnTo>
                  <a:pt x="1744601" y="1112564"/>
                </a:lnTo>
                <a:cubicBezTo>
                  <a:pt x="1755391" y="1097830"/>
                  <a:pt x="1765251" y="1083654"/>
                  <a:pt x="1774181" y="1070037"/>
                </a:cubicBezTo>
                <a:close/>
                <a:moveTo>
                  <a:pt x="590662" y="1069813"/>
                </a:moveTo>
                <a:lnTo>
                  <a:pt x="603275" y="1069813"/>
                </a:lnTo>
                <a:lnTo>
                  <a:pt x="603275" y="1153641"/>
                </a:lnTo>
                <a:lnTo>
                  <a:pt x="665225" y="1153641"/>
                </a:lnTo>
                <a:lnTo>
                  <a:pt x="665225" y="1165361"/>
                </a:lnTo>
                <a:lnTo>
                  <a:pt x="603275" y="1165361"/>
                </a:lnTo>
                <a:lnTo>
                  <a:pt x="603275" y="1206549"/>
                </a:lnTo>
                <a:lnTo>
                  <a:pt x="674155" y="1206549"/>
                </a:lnTo>
                <a:lnTo>
                  <a:pt x="674155" y="1218381"/>
                </a:lnTo>
                <a:lnTo>
                  <a:pt x="603275" y="1218381"/>
                </a:lnTo>
                <a:lnTo>
                  <a:pt x="603275" y="1284014"/>
                </a:lnTo>
                <a:lnTo>
                  <a:pt x="590662" y="1284014"/>
                </a:lnTo>
                <a:lnTo>
                  <a:pt x="590662" y="1218381"/>
                </a:lnTo>
                <a:lnTo>
                  <a:pt x="520229" y="1218381"/>
                </a:lnTo>
                <a:lnTo>
                  <a:pt x="520229" y="1206549"/>
                </a:lnTo>
                <a:lnTo>
                  <a:pt x="590662" y="1206549"/>
                </a:lnTo>
                <a:lnTo>
                  <a:pt x="590662" y="1165361"/>
                </a:lnTo>
                <a:lnTo>
                  <a:pt x="529829" y="1165361"/>
                </a:lnTo>
                <a:lnTo>
                  <a:pt x="529829" y="1153641"/>
                </a:lnTo>
                <a:lnTo>
                  <a:pt x="590662" y="1153641"/>
                </a:lnTo>
                <a:close/>
                <a:moveTo>
                  <a:pt x="2320677" y="1069590"/>
                </a:moveTo>
                <a:lnTo>
                  <a:pt x="2333291" y="1070930"/>
                </a:lnTo>
                <a:cubicBezTo>
                  <a:pt x="2330091" y="1091170"/>
                  <a:pt x="2327486" y="1106351"/>
                  <a:pt x="2325477" y="1116471"/>
                </a:cubicBezTo>
                <a:lnTo>
                  <a:pt x="2367781" y="1116471"/>
                </a:lnTo>
                <a:lnTo>
                  <a:pt x="2367781" y="1127856"/>
                </a:lnTo>
                <a:cubicBezTo>
                  <a:pt x="2364061" y="1169751"/>
                  <a:pt x="2356694" y="1200857"/>
                  <a:pt x="2345680" y="1221172"/>
                </a:cubicBezTo>
                <a:cubicBezTo>
                  <a:pt x="2358331" y="1231366"/>
                  <a:pt x="2369046" y="1240110"/>
                  <a:pt x="2377827" y="1247403"/>
                </a:cubicBezTo>
                <a:lnTo>
                  <a:pt x="2368674" y="1257225"/>
                </a:lnTo>
                <a:cubicBezTo>
                  <a:pt x="2367633" y="1256407"/>
                  <a:pt x="2365958" y="1254993"/>
                  <a:pt x="2363651" y="1252984"/>
                </a:cubicBezTo>
                <a:cubicBezTo>
                  <a:pt x="2353903" y="1244500"/>
                  <a:pt x="2345755" y="1237468"/>
                  <a:pt x="2339207" y="1231887"/>
                </a:cubicBezTo>
                <a:cubicBezTo>
                  <a:pt x="2329309" y="1248184"/>
                  <a:pt x="2314836" y="1264108"/>
                  <a:pt x="2295786" y="1279661"/>
                </a:cubicBezTo>
                <a:cubicBezTo>
                  <a:pt x="2293032" y="1275940"/>
                  <a:pt x="2289982" y="1272666"/>
                  <a:pt x="2286633" y="1269838"/>
                </a:cubicBezTo>
                <a:cubicBezTo>
                  <a:pt x="2305608" y="1255700"/>
                  <a:pt x="2320157" y="1240519"/>
                  <a:pt x="2330277" y="1224297"/>
                </a:cubicBezTo>
                <a:cubicBezTo>
                  <a:pt x="2321496" y="1216781"/>
                  <a:pt x="2310297" y="1207479"/>
                  <a:pt x="2296679" y="1196392"/>
                </a:cubicBezTo>
                <a:cubicBezTo>
                  <a:pt x="2302186" y="1175556"/>
                  <a:pt x="2307134" y="1152711"/>
                  <a:pt x="2311525" y="1127856"/>
                </a:cubicBezTo>
                <a:lnTo>
                  <a:pt x="2290093" y="1127856"/>
                </a:lnTo>
                <a:lnTo>
                  <a:pt x="2290093" y="1116471"/>
                </a:lnTo>
                <a:lnTo>
                  <a:pt x="2313645" y="1116471"/>
                </a:lnTo>
                <a:cubicBezTo>
                  <a:pt x="2316250" y="1100993"/>
                  <a:pt x="2318594" y="1085366"/>
                  <a:pt x="2320677" y="1069590"/>
                </a:cubicBezTo>
                <a:close/>
                <a:moveTo>
                  <a:pt x="2092077" y="1069590"/>
                </a:moveTo>
                <a:lnTo>
                  <a:pt x="2104691" y="1070930"/>
                </a:lnTo>
                <a:cubicBezTo>
                  <a:pt x="2101491" y="1091170"/>
                  <a:pt x="2098886" y="1106351"/>
                  <a:pt x="2096877" y="1116471"/>
                </a:cubicBezTo>
                <a:lnTo>
                  <a:pt x="2139181" y="1116471"/>
                </a:lnTo>
                <a:lnTo>
                  <a:pt x="2139181" y="1127856"/>
                </a:lnTo>
                <a:cubicBezTo>
                  <a:pt x="2135461" y="1169751"/>
                  <a:pt x="2128094" y="1200857"/>
                  <a:pt x="2117080" y="1221172"/>
                </a:cubicBezTo>
                <a:cubicBezTo>
                  <a:pt x="2129731" y="1231366"/>
                  <a:pt x="2140447" y="1240110"/>
                  <a:pt x="2149227" y="1247403"/>
                </a:cubicBezTo>
                <a:lnTo>
                  <a:pt x="2140074" y="1257225"/>
                </a:lnTo>
                <a:cubicBezTo>
                  <a:pt x="2139033" y="1256407"/>
                  <a:pt x="2137358" y="1254993"/>
                  <a:pt x="2135052" y="1252984"/>
                </a:cubicBezTo>
                <a:cubicBezTo>
                  <a:pt x="2125303" y="1244500"/>
                  <a:pt x="2117155" y="1237468"/>
                  <a:pt x="2110606" y="1231887"/>
                </a:cubicBezTo>
                <a:cubicBezTo>
                  <a:pt x="2100709" y="1248184"/>
                  <a:pt x="2086236" y="1264108"/>
                  <a:pt x="2067186" y="1279661"/>
                </a:cubicBezTo>
                <a:cubicBezTo>
                  <a:pt x="2064432" y="1275940"/>
                  <a:pt x="2061382" y="1272666"/>
                  <a:pt x="2058033" y="1269838"/>
                </a:cubicBezTo>
                <a:cubicBezTo>
                  <a:pt x="2077009" y="1255700"/>
                  <a:pt x="2091557" y="1240519"/>
                  <a:pt x="2101677" y="1224297"/>
                </a:cubicBezTo>
                <a:cubicBezTo>
                  <a:pt x="2092896" y="1216781"/>
                  <a:pt x="2081697" y="1207479"/>
                  <a:pt x="2068079" y="1196392"/>
                </a:cubicBezTo>
                <a:cubicBezTo>
                  <a:pt x="2073585" y="1175556"/>
                  <a:pt x="2078534" y="1152711"/>
                  <a:pt x="2082925" y="1127856"/>
                </a:cubicBezTo>
                <a:lnTo>
                  <a:pt x="2061493" y="1127856"/>
                </a:lnTo>
                <a:lnTo>
                  <a:pt x="2061493" y="1116471"/>
                </a:lnTo>
                <a:lnTo>
                  <a:pt x="2085045" y="1116471"/>
                </a:lnTo>
                <a:cubicBezTo>
                  <a:pt x="2087650" y="1100993"/>
                  <a:pt x="2089994" y="1085366"/>
                  <a:pt x="2092077" y="1069590"/>
                </a:cubicBezTo>
                <a:close/>
                <a:moveTo>
                  <a:pt x="1863478" y="1069590"/>
                </a:moveTo>
                <a:lnTo>
                  <a:pt x="1876091" y="1070930"/>
                </a:lnTo>
                <a:cubicBezTo>
                  <a:pt x="1872891" y="1091170"/>
                  <a:pt x="1870286" y="1106351"/>
                  <a:pt x="1868277" y="1116471"/>
                </a:cubicBezTo>
                <a:lnTo>
                  <a:pt x="1910581" y="1116471"/>
                </a:lnTo>
                <a:lnTo>
                  <a:pt x="1910581" y="1127856"/>
                </a:lnTo>
                <a:cubicBezTo>
                  <a:pt x="1906861" y="1169751"/>
                  <a:pt x="1899494" y="1200857"/>
                  <a:pt x="1888480" y="1221172"/>
                </a:cubicBezTo>
                <a:cubicBezTo>
                  <a:pt x="1901131" y="1231366"/>
                  <a:pt x="1911846" y="1240110"/>
                  <a:pt x="1920627" y="1247403"/>
                </a:cubicBezTo>
                <a:lnTo>
                  <a:pt x="1911474" y="1257225"/>
                </a:lnTo>
                <a:cubicBezTo>
                  <a:pt x="1910433" y="1256407"/>
                  <a:pt x="1908758" y="1254993"/>
                  <a:pt x="1906452" y="1252984"/>
                </a:cubicBezTo>
                <a:cubicBezTo>
                  <a:pt x="1896703" y="1244500"/>
                  <a:pt x="1888555" y="1237468"/>
                  <a:pt x="1882006" y="1231887"/>
                </a:cubicBezTo>
                <a:cubicBezTo>
                  <a:pt x="1872110" y="1248184"/>
                  <a:pt x="1857636" y="1264108"/>
                  <a:pt x="1838586" y="1279661"/>
                </a:cubicBezTo>
                <a:cubicBezTo>
                  <a:pt x="1835833" y="1275940"/>
                  <a:pt x="1832782" y="1272666"/>
                  <a:pt x="1829433" y="1269838"/>
                </a:cubicBezTo>
                <a:cubicBezTo>
                  <a:pt x="1848409" y="1255700"/>
                  <a:pt x="1862957" y="1240519"/>
                  <a:pt x="1873077" y="1224297"/>
                </a:cubicBezTo>
                <a:cubicBezTo>
                  <a:pt x="1864296" y="1216781"/>
                  <a:pt x="1853097" y="1207479"/>
                  <a:pt x="1839479" y="1196392"/>
                </a:cubicBezTo>
                <a:cubicBezTo>
                  <a:pt x="1844985" y="1175556"/>
                  <a:pt x="1849934" y="1152711"/>
                  <a:pt x="1854324" y="1127856"/>
                </a:cubicBezTo>
                <a:lnTo>
                  <a:pt x="1832893" y="1127856"/>
                </a:lnTo>
                <a:lnTo>
                  <a:pt x="1832893" y="1116471"/>
                </a:lnTo>
                <a:lnTo>
                  <a:pt x="1856445" y="1116471"/>
                </a:lnTo>
                <a:cubicBezTo>
                  <a:pt x="1859050" y="1100993"/>
                  <a:pt x="1861394" y="1085366"/>
                  <a:pt x="1863478" y="1069590"/>
                </a:cubicBezTo>
                <a:close/>
                <a:moveTo>
                  <a:pt x="5841057" y="1069367"/>
                </a:moveTo>
                <a:lnTo>
                  <a:pt x="5853113" y="1069367"/>
                </a:lnTo>
                <a:lnTo>
                  <a:pt x="5853113" y="1253765"/>
                </a:lnTo>
                <a:cubicBezTo>
                  <a:pt x="5853261" y="1270136"/>
                  <a:pt x="5845039" y="1278694"/>
                  <a:pt x="5828444" y="1279438"/>
                </a:cubicBezTo>
                <a:cubicBezTo>
                  <a:pt x="5825021" y="1279587"/>
                  <a:pt x="5821077" y="1279698"/>
                  <a:pt x="5816613" y="1279773"/>
                </a:cubicBezTo>
                <a:cubicBezTo>
                  <a:pt x="5814455" y="1279847"/>
                  <a:pt x="5812111" y="1279884"/>
                  <a:pt x="5809580" y="1279884"/>
                </a:cubicBezTo>
                <a:cubicBezTo>
                  <a:pt x="5807273" y="1279884"/>
                  <a:pt x="5804111" y="1279884"/>
                  <a:pt x="5800093" y="1279884"/>
                </a:cubicBezTo>
                <a:cubicBezTo>
                  <a:pt x="5799423" y="1275568"/>
                  <a:pt x="5798493" y="1271364"/>
                  <a:pt x="5797302" y="1267271"/>
                </a:cubicBezTo>
                <a:cubicBezTo>
                  <a:pt x="5806678" y="1267718"/>
                  <a:pt x="5816277" y="1267941"/>
                  <a:pt x="5826100" y="1267941"/>
                </a:cubicBezTo>
                <a:cubicBezTo>
                  <a:pt x="5836071" y="1267941"/>
                  <a:pt x="5841057" y="1262918"/>
                  <a:pt x="5841057" y="1252872"/>
                </a:cubicBezTo>
                <a:close/>
                <a:moveTo>
                  <a:pt x="3708797" y="1069367"/>
                </a:moveTo>
                <a:lnTo>
                  <a:pt x="3720629" y="1069367"/>
                </a:lnTo>
                <a:lnTo>
                  <a:pt x="3720629" y="1100174"/>
                </a:lnTo>
                <a:lnTo>
                  <a:pt x="3751548" y="1100174"/>
                </a:lnTo>
                <a:lnTo>
                  <a:pt x="3751548" y="1110890"/>
                </a:lnTo>
                <a:lnTo>
                  <a:pt x="3720629" y="1110890"/>
                </a:lnTo>
                <a:lnTo>
                  <a:pt x="3720629" y="1140916"/>
                </a:lnTo>
                <a:lnTo>
                  <a:pt x="3736479" y="1140916"/>
                </a:lnTo>
                <a:cubicBezTo>
                  <a:pt x="3750692" y="1125959"/>
                  <a:pt x="3762636" y="1110034"/>
                  <a:pt x="3772309" y="1093142"/>
                </a:cubicBezTo>
                <a:lnTo>
                  <a:pt x="3783025" y="1099058"/>
                </a:lnTo>
                <a:cubicBezTo>
                  <a:pt x="3772979" y="1115132"/>
                  <a:pt x="3762636" y="1129084"/>
                  <a:pt x="3751995" y="1140916"/>
                </a:cubicBezTo>
                <a:lnTo>
                  <a:pt x="3784476" y="1140916"/>
                </a:lnTo>
                <a:lnTo>
                  <a:pt x="3784476" y="1151855"/>
                </a:lnTo>
                <a:lnTo>
                  <a:pt x="3741725" y="1151855"/>
                </a:lnTo>
                <a:cubicBezTo>
                  <a:pt x="3731977" y="1161826"/>
                  <a:pt x="3721075" y="1171277"/>
                  <a:pt x="3709020" y="1180207"/>
                </a:cubicBezTo>
                <a:lnTo>
                  <a:pt x="3768626" y="1180207"/>
                </a:lnTo>
                <a:lnTo>
                  <a:pt x="3768626" y="1280554"/>
                </a:lnTo>
                <a:lnTo>
                  <a:pt x="3757017" y="1280554"/>
                </a:lnTo>
                <a:lnTo>
                  <a:pt x="3757017" y="1266825"/>
                </a:lnTo>
                <a:lnTo>
                  <a:pt x="3696407" y="1266825"/>
                </a:lnTo>
                <a:lnTo>
                  <a:pt x="3696407" y="1280777"/>
                </a:lnTo>
                <a:lnTo>
                  <a:pt x="3684799" y="1280777"/>
                </a:lnTo>
                <a:lnTo>
                  <a:pt x="3684799" y="1196950"/>
                </a:lnTo>
                <a:cubicBezTo>
                  <a:pt x="3683310" y="1197843"/>
                  <a:pt x="3681115" y="1199219"/>
                  <a:pt x="3678213" y="1201080"/>
                </a:cubicBezTo>
                <a:cubicBezTo>
                  <a:pt x="3671813" y="1205024"/>
                  <a:pt x="3666827" y="1208037"/>
                  <a:pt x="3663256" y="1210121"/>
                </a:cubicBezTo>
                <a:cubicBezTo>
                  <a:pt x="3661247" y="1206624"/>
                  <a:pt x="3658977" y="1203201"/>
                  <a:pt x="3656447" y="1199852"/>
                </a:cubicBezTo>
                <a:cubicBezTo>
                  <a:pt x="3683161" y="1185788"/>
                  <a:pt x="3706007" y="1169789"/>
                  <a:pt x="3724982" y="1151855"/>
                </a:cubicBezTo>
                <a:lnTo>
                  <a:pt x="3659907" y="1151855"/>
                </a:lnTo>
                <a:lnTo>
                  <a:pt x="3659907" y="1140916"/>
                </a:lnTo>
                <a:lnTo>
                  <a:pt x="3708797" y="1140916"/>
                </a:lnTo>
                <a:lnTo>
                  <a:pt x="3708797" y="1110890"/>
                </a:lnTo>
                <a:lnTo>
                  <a:pt x="3670846" y="1110890"/>
                </a:lnTo>
                <a:lnTo>
                  <a:pt x="3670846" y="1100174"/>
                </a:lnTo>
                <a:lnTo>
                  <a:pt x="3708797" y="1100174"/>
                </a:lnTo>
                <a:close/>
                <a:moveTo>
                  <a:pt x="1422797" y="1069367"/>
                </a:moveTo>
                <a:lnTo>
                  <a:pt x="1434629" y="1069367"/>
                </a:lnTo>
                <a:lnTo>
                  <a:pt x="1434629" y="1100174"/>
                </a:lnTo>
                <a:lnTo>
                  <a:pt x="1465548" y="1100174"/>
                </a:lnTo>
                <a:lnTo>
                  <a:pt x="1465548" y="1110890"/>
                </a:lnTo>
                <a:lnTo>
                  <a:pt x="1434629" y="1110890"/>
                </a:lnTo>
                <a:lnTo>
                  <a:pt x="1434629" y="1140916"/>
                </a:lnTo>
                <a:lnTo>
                  <a:pt x="1450479" y="1140916"/>
                </a:lnTo>
                <a:cubicBezTo>
                  <a:pt x="1464692" y="1125959"/>
                  <a:pt x="1476636" y="1110034"/>
                  <a:pt x="1486310" y="1093142"/>
                </a:cubicBezTo>
                <a:lnTo>
                  <a:pt x="1497025" y="1099058"/>
                </a:lnTo>
                <a:cubicBezTo>
                  <a:pt x="1486979" y="1115132"/>
                  <a:pt x="1476636" y="1129084"/>
                  <a:pt x="1465995" y="1140916"/>
                </a:cubicBezTo>
                <a:lnTo>
                  <a:pt x="1498477" y="1140916"/>
                </a:lnTo>
                <a:lnTo>
                  <a:pt x="1498477" y="1151855"/>
                </a:lnTo>
                <a:lnTo>
                  <a:pt x="1455725" y="1151855"/>
                </a:lnTo>
                <a:cubicBezTo>
                  <a:pt x="1445977" y="1161826"/>
                  <a:pt x="1435076" y="1171277"/>
                  <a:pt x="1423021" y="1180207"/>
                </a:cubicBezTo>
                <a:lnTo>
                  <a:pt x="1482626" y="1180207"/>
                </a:lnTo>
                <a:lnTo>
                  <a:pt x="1482626" y="1280554"/>
                </a:lnTo>
                <a:lnTo>
                  <a:pt x="1471018" y="1280554"/>
                </a:lnTo>
                <a:lnTo>
                  <a:pt x="1471018" y="1266825"/>
                </a:lnTo>
                <a:lnTo>
                  <a:pt x="1410407" y="1266825"/>
                </a:lnTo>
                <a:lnTo>
                  <a:pt x="1410407" y="1280777"/>
                </a:lnTo>
                <a:lnTo>
                  <a:pt x="1398799" y="1280777"/>
                </a:lnTo>
                <a:lnTo>
                  <a:pt x="1398799" y="1196950"/>
                </a:lnTo>
                <a:cubicBezTo>
                  <a:pt x="1397310" y="1197843"/>
                  <a:pt x="1395115" y="1199219"/>
                  <a:pt x="1392213" y="1201080"/>
                </a:cubicBezTo>
                <a:cubicBezTo>
                  <a:pt x="1385814" y="1205024"/>
                  <a:pt x="1380828" y="1208037"/>
                  <a:pt x="1377256" y="1210121"/>
                </a:cubicBezTo>
                <a:cubicBezTo>
                  <a:pt x="1375247" y="1206624"/>
                  <a:pt x="1372977" y="1203201"/>
                  <a:pt x="1370447" y="1199852"/>
                </a:cubicBezTo>
                <a:cubicBezTo>
                  <a:pt x="1397162" y="1185788"/>
                  <a:pt x="1420007" y="1169789"/>
                  <a:pt x="1438982" y="1151855"/>
                </a:cubicBezTo>
                <a:lnTo>
                  <a:pt x="1373907" y="1151855"/>
                </a:lnTo>
                <a:lnTo>
                  <a:pt x="1373907" y="1140916"/>
                </a:lnTo>
                <a:lnTo>
                  <a:pt x="1422797" y="1140916"/>
                </a:lnTo>
                <a:lnTo>
                  <a:pt x="1422797" y="1110890"/>
                </a:lnTo>
                <a:lnTo>
                  <a:pt x="1384846" y="1110890"/>
                </a:lnTo>
                <a:lnTo>
                  <a:pt x="1384846" y="1100174"/>
                </a:lnTo>
                <a:lnTo>
                  <a:pt x="1422797" y="1100174"/>
                </a:lnTo>
                <a:close/>
                <a:moveTo>
                  <a:pt x="1069182" y="1069367"/>
                </a:moveTo>
                <a:lnTo>
                  <a:pt x="1078781" y="1069367"/>
                </a:lnTo>
                <a:lnTo>
                  <a:pt x="1078781" y="1100174"/>
                </a:lnTo>
                <a:cubicBezTo>
                  <a:pt x="1093589" y="1094147"/>
                  <a:pt x="1106835" y="1087375"/>
                  <a:pt x="1118518" y="1079859"/>
                </a:cubicBezTo>
                <a:lnTo>
                  <a:pt x="1123764" y="1087115"/>
                </a:lnTo>
                <a:cubicBezTo>
                  <a:pt x="1109923" y="1095300"/>
                  <a:pt x="1094929" y="1102630"/>
                  <a:pt x="1078781" y="1109104"/>
                </a:cubicBezTo>
                <a:lnTo>
                  <a:pt x="1078781" y="1122833"/>
                </a:lnTo>
                <a:cubicBezTo>
                  <a:pt x="1078335" y="1130349"/>
                  <a:pt x="1082204" y="1133921"/>
                  <a:pt x="1090390" y="1133549"/>
                </a:cubicBezTo>
                <a:lnTo>
                  <a:pt x="1105682" y="1133549"/>
                </a:lnTo>
                <a:cubicBezTo>
                  <a:pt x="1114686" y="1133995"/>
                  <a:pt x="1119634" y="1130945"/>
                  <a:pt x="1120527" y="1124396"/>
                </a:cubicBezTo>
                <a:cubicBezTo>
                  <a:pt x="1121420" y="1120601"/>
                  <a:pt x="1122202" y="1115355"/>
                  <a:pt x="1122871" y="1108658"/>
                </a:cubicBezTo>
                <a:cubicBezTo>
                  <a:pt x="1125178" y="1109550"/>
                  <a:pt x="1128080" y="1110481"/>
                  <a:pt x="1131578" y="1111448"/>
                </a:cubicBezTo>
                <a:cubicBezTo>
                  <a:pt x="1130536" y="1118071"/>
                  <a:pt x="1129606" y="1123243"/>
                  <a:pt x="1128787" y="1126963"/>
                </a:cubicBezTo>
                <a:cubicBezTo>
                  <a:pt x="1126480" y="1137679"/>
                  <a:pt x="1119411" y="1142925"/>
                  <a:pt x="1107579" y="1142702"/>
                </a:cubicBezTo>
                <a:lnTo>
                  <a:pt x="1087822" y="1142702"/>
                </a:lnTo>
                <a:cubicBezTo>
                  <a:pt x="1075172" y="1142925"/>
                  <a:pt x="1068958" y="1136600"/>
                  <a:pt x="1069182" y="1123726"/>
                </a:cubicBezTo>
                <a:close/>
                <a:moveTo>
                  <a:pt x="511299" y="1068920"/>
                </a:moveTo>
                <a:lnTo>
                  <a:pt x="523913" y="1073050"/>
                </a:lnTo>
                <a:cubicBezTo>
                  <a:pt x="518480" y="1089049"/>
                  <a:pt x="511262" y="1106648"/>
                  <a:pt x="502258" y="1125847"/>
                </a:cubicBezTo>
                <a:lnTo>
                  <a:pt x="502258" y="1283791"/>
                </a:lnTo>
                <a:lnTo>
                  <a:pt x="490091" y="1283791"/>
                </a:lnTo>
                <a:lnTo>
                  <a:pt x="490091" y="1149064"/>
                </a:lnTo>
                <a:cubicBezTo>
                  <a:pt x="481013" y="1165361"/>
                  <a:pt x="472158" y="1179016"/>
                  <a:pt x="463526" y="1190029"/>
                </a:cubicBezTo>
                <a:cubicBezTo>
                  <a:pt x="461740" y="1184746"/>
                  <a:pt x="459842" y="1180169"/>
                  <a:pt x="457833" y="1176300"/>
                </a:cubicBezTo>
                <a:cubicBezTo>
                  <a:pt x="480901" y="1146162"/>
                  <a:pt x="498723" y="1110369"/>
                  <a:pt x="511299" y="1068920"/>
                </a:cubicBezTo>
                <a:close/>
                <a:moveTo>
                  <a:pt x="359606" y="1068920"/>
                </a:moveTo>
                <a:lnTo>
                  <a:pt x="371885" y="1068920"/>
                </a:lnTo>
                <a:cubicBezTo>
                  <a:pt x="371885" y="1091542"/>
                  <a:pt x="371438" y="1111634"/>
                  <a:pt x="370545" y="1129196"/>
                </a:cubicBezTo>
                <a:cubicBezTo>
                  <a:pt x="377466" y="1194755"/>
                  <a:pt x="402990" y="1241784"/>
                  <a:pt x="447117" y="1270285"/>
                </a:cubicBezTo>
                <a:cubicBezTo>
                  <a:pt x="443545" y="1274006"/>
                  <a:pt x="440494" y="1277726"/>
                  <a:pt x="437964" y="1281447"/>
                </a:cubicBezTo>
                <a:cubicBezTo>
                  <a:pt x="395176" y="1249895"/>
                  <a:pt x="371029" y="1209228"/>
                  <a:pt x="365522" y="1159445"/>
                </a:cubicBezTo>
                <a:cubicBezTo>
                  <a:pt x="360834" y="1211535"/>
                  <a:pt x="336910" y="1252835"/>
                  <a:pt x="293750" y="1283345"/>
                </a:cubicBezTo>
                <a:cubicBezTo>
                  <a:pt x="291666" y="1280740"/>
                  <a:pt x="288467" y="1277243"/>
                  <a:pt x="284151" y="1272852"/>
                </a:cubicBezTo>
                <a:cubicBezTo>
                  <a:pt x="333636" y="1239812"/>
                  <a:pt x="358379" y="1189583"/>
                  <a:pt x="358379" y="1122164"/>
                </a:cubicBezTo>
                <a:cubicBezTo>
                  <a:pt x="359197" y="1106165"/>
                  <a:pt x="359606" y="1088417"/>
                  <a:pt x="359606" y="1068920"/>
                </a:cubicBezTo>
                <a:close/>
                <a:moveTo>
                  <a:pt x="283481" y="1068920"/>
                </a:moveTo>
                <a:lnTo>
                  <a:pt x="295759" y="1072269"/>
                </a:lnTo>
                <a:cubicBezTo>
                  <a:pt x="289955" y="1089905"/>
                  <a:pt x="282885" y="1107504"/>
                  <a:pt x="274551" y="1125066"/>
                </a:cubicBezTo>
                <a:lnTo>
                  <a:pt x="274551" y="1284014"/>
                </a:lnTo>
                <a:lnTo>
                  <a:pt x="262608" y="1284014"/>
                </a:lnTo>
                <a:lnTo>
                  <a:pt x="262608" y="1148171"/>
                </a:lnTo>
                <a:cubicBezTo>
                  <a:pt x="253083" y="1165287"/>
                  <a:pt x="243855" y="1179388"/>
                  <a:pt x="234926" y="1190476"/>
                </a:cubicBezTo>
                <a:cubicBezTo>
                  <a:pt x="233437" y="1186457"/>
                  <a:pt x="231465" y="1182179"/>
                  <a:pt x="229010" y="1177639"/>
                </a:cubicBezTo>
                <a:cubicBezTo>
                  <a:pt x="254608" y="1144079"/>
                  <a:pt x="272765" y="1107839"/>
                  <a:pt x="283481" y="1068920"/>
                </a:cubicBezTo>
                <a:close/>
                <a:moveTo>
                  <a:pt x="4938861" y="1068697"/>
                </a:moveTo>
                <a:lnTo>
                  <a:pt x="4951475" y="1073274"/>
                </a:lnTo>
                <a:cubicBezTo>
                  <a:pt x="4936219" y="1100063"/>
                  <a:pt x="4921039" y="1124433"/>
                  <a:pt x="4905933" y="1146385"/>
                </a:cubicBezTo>
                <a:cubicBezTo>
                  <a:pt x="4911589" y="1146162"/>
                  <a:pt x="4920704" y="1145790"/>
                  <a:pt x="4933280" y="1145269"/>
                </a:cubicBezTo>
                <a:cubicBezTo>
                  <a:pt x="4951586" y="1144451"/>
                  <a:pt x="4970599" y="1143744"/>
                  <a:pt x="4990319" y="1143148"/>
                </a:cubicBezTo>
                <a:cubicBezTo>
                  <a:pt x="4983323" y="1131391"/>
                  <a:pt x="4976069" y="1119671"/>
                  <a:pt x="4968553" y="1107988"/>
                </a:cubicBezTo>
                <a:lnTo>
                  <a:pt x="4978375" y="1101849"/>
                </a:lnTo>
                <a:cubicBezTo>
                  <a:pt x="4991100" y="1120303"/>
                  <a:pt x="5004085" y="1141251"/>
                  <a:pt x="5017331" y="1164691"/>
                </a:cubicBezTo>
                <a:lnTo>
                  <a:pt x="5006057" y="1171054"/>
                </a:lnTo>
                <a:cubicBezTo>
                  <a:pt x="5002709" y="1164803"/>
                  <a:pt x="4999583" y="1159185"/>
                  <a:pt x="4996681" y="1154199"/>
                </a:cubicBezTo>
                <a:cubicBezTo>
                  <a:pt x="4972497" y="1154720"/>
                  <a:pt x="4944405" y="1155762"/>
                  <a:pt x="4912407" y="1157324"/>
                </a:cubicBezTo>
                <a:cubicBezTo>
                  <a:pt x="4911737" y="1157399"/>
                  <a:pt x="4910733" y="1157473"/>
                  <a:pt x="4909393" y="1157548"/>
                </a:cubicBezTo>
                <a:cubicBezTo>
                  <a:pt x="4901877" y="1157920"/>
                  <a:pt x="4896557" y="1158552"/>
                  <a:pt x="4893431" y="1159445"/>
                </a:cubicBezTo>
                <a:lnTo>
                  <a:pt x="4886734" y="1147278"/>
                </a:lnTo>
                <a:cubicBezTo>
                  <a:pt x="4892092" y="1143781"/>
                  <a:pt x="4897115" y="1138684"/>
                  <a:pt x="4901803" y="1131986"/>
                </a:cubicBezTo>
                <a:cubicBezTo>
                  <a:pt x="4916016" y="1112118"/>
                  <a:pt x="4928369" y="1091021"/>
                  <a:pt x="4938861" y="1068697"/>
                </a:cubicBezTo>
                <a:close/>
                <a:moveTo>
                  <a:pt x="5718274" y="1068139"/>
                </a:moveTo>
                <a:lnTo>
                  <a:pt x="5730775" y="1070706"/>
                </a:lnTo>
                <a:cubicBezTo>
                  <a:pt x="5730478" y="1071227"/>
                  <a:pt x="5729995" y="1072046"/>
                  <a:pt x="5729325" y="1073162"/>
                </a:cubicBezTo>
                <a:cubicBezTo>
                  <a:pt x="5728506" y="1074501"/>
                  <a:pt x="5727241" y="1076659"/>
                  <a:pt x="5725529" y="1079636"/>
                </a:cubicBezTo>
                <a:cubicBezTo>
                  <a:pt x="5741082" y="1093403"/>
                  <a:pt x="5759091" y="1110071"/>
                  <a:pt x="5779554" y="1129642"/>
                </a:cubicBezTo>
                <a:lnTo>
                  <a:pt x="5770401" y="1138795"/>
                </a:lnTo>
                <a:cubicBezTo>
                  <a:pt x="5749937" y="1117810"/>
                  <a:pt x="5733008" y="1101216"/>
                  <a:pt x="5719613" y="1089012"/>
                </a:cubicBezTo>
                <a:cubicBezTo>
                  <a:pt x="5703615" y="1114164"/>
                  <a:pt x="5682667" y="1136488"/>
                  <a:pt x="5656771" y="1155985"/>
                </a:cubicBezTo>
                <a:cubicBezTo>
                  <a:pt x="5654315" y="1152413"/>
                  <a:pt x="5651711" y="1149064"/>
                  <a:pt x="5648957" y="1145939"/>
                </a:cubicBezTo>
                <a:cubicBezTo>
                  <a:pt x="5678723" y="1124731"/>
                  <a:pt x="5701829" y="1098798"/>
                  <a:pt x="5718274" y="1068139"/>
                </a:cubicBezTo>
                <a:close/>
                <a:moveTo>
                  <a:pt x="4665948" y="1067693"/>
                </a:moveTo>
                <a:lnTo>
                  <a:pt x="4678227" y="1070260"/>
                </a:lnTo>
                <a:cubicBezTo>
                  <a:pt x="4675994" y="1077106"/>
                  <a:pt x="4673427" y="1084175"/>
                  <a:pt x="4670525" y="1091468"/>
                </a:cubicBezTo>
                <a:lnTo>
                  <a:pt x="4761495" y="1091468"/>
                </a:lnTo>
                <a:lnTo>
                  <a:pt x="4761495" y="1191369"/>
                </a:lnTo>
                <a:lnTo>
                  <a:pt x="4674877" y="1191369"/>
                </a:lnTo>
                <a:cubicBezTo>
                  <a:pt x="4663567" y="1227534"/>
                  <a:pt x="4632685" y="1258565"/>
                  <a:pt x="4582232" y="1284461"/>
                </a:cubicBezTo>
                <a:cubicBezTo>
                  <a:pt x="4579553" y="1280219"/>
                  <a:pt x="4576725" y="1276424"/>
                  <a:pt x="4573749" y="1273075"/>
                </a:cubicBezTo>
                <a:cubicBezTo>
                  <a:pt x="4620779" y="1249709"/>
                  <a:pt x="4650135" y="1222474"/>
                  <a:pt x="4661818" y="1191369"/>
                </a:cubicBezTo>
                <a:lnTo>
                  <a:pt x="4594622" y="1191369"/>
                </a:lnTo>
                <a:lnTo>
                  <a:pt x="4594622" y="1091468"/>
                </a:lnTo>
                <a:lnTo>
                  <a:pt x="4658804" y="1091468"/>
                </a:lnTo>
                <a:cubicBezTo>
                  <a:pt x="4662004" y="1082166"/>
                  <a:pt x="4664385" y="1074241"/>
                  <a:pt x="4665948" y="1067693"/>
                </a:cubicBezTo>
                <a:close/>
                <a:moveTo>
                  <a:pt x="4183857" y="1067693"/>
                </a:moveTo>
                <a:lnTo>
                  <a:pt x="4196135" y="1071153"/>
                </a:lnTo>
                <a:cubicBezTo>
                  <a:pt x="4190256" y="1080380"/>
                  <a:pt x="4185754" y="1087152"/>
                  <a:pt x="4182629" y="1091468"/>
                </a:cubicBezTo>
                <a:lnTo>
                  <a:pt x="4298603" y="1091468"/>
                </a:lnTo>
                <a:lnTo>
                  <a:pt x="4298603" y="1105644"/>
                </a:lnTo>
                <a:cubicBezTo>
                  <a:pt x="4280297" y="1126256"/>
                  <a:pt x="4260838" y="1142516"/>
                  <a:pt x="4240225" y="1154422"/>
                </a:cubicBezTo>
                <a:cubicBezTo>
                  <a:pt x="4262475" y="1164989"/>
                  <a:pt x="4292501" y="1172728"/>
                  <a:pt x="4330303" y="1177639"/>
                </a:cubicBezTo>
                <a:cubicBezTo>
                  <a:pt x="4327401" y="1182923"/>
                  <a:pt x="4325355" y="1187053"/>
                  <a:pt x="4324164" y="1190029"/>
                </a:cubicBezTo>
                <a:cubicBezTo>
                  <a:pt x="4282715" y="1183332"/>
                  <a:pt x="4250271" y="1173807"/>
                  <a:pt x="4226831" y="1161454"/>
                </a:cubicBezTo>
                <a:cubicBezTo>
                  <a:pt x="4201009" y="1174551"/>
                  <a:pt x="4166035" y="1185378"/>
                  <a:pt x="4121907" y="1193936"/>
                </a:cubicBezTo>
                <a:cubicBezTo>
                  <a:pt x="4120269" y="1189992"/>
                  <a:pt x="4118261" y="1185937"/>
                  <a:pt x="4115879" y="1181769"/>
                </a:cubicBezTo>
                <a:cubicBezTo>
                  <a:pt x="4155467" y="1175370"/>
                  <a:pt x="4188173" y="1166254"/>
                  <a:pt x="4213994" y="1154422"/>
                </a:cubicBezTo>
                <a:cubicBezTo>
                  <a:pt x="4196358" y="1143334"/>
                  <a:pt x="4180805" y="1129010"/>
                  <a:pt x="4167337" y="1111448"/>
                </a:cubicBezTo>
                <a:cubicBezTo>
                  <a:pt x="4156621" y="1124396"/>
                  <a:pt x="4144417" y="1136860"/>
                  <a:pt x="4130725" y="1148841"/>
                </a:cubicBezTo>
                <a:cubicBezTo>
                  <a:pt x="4128418" y="1146088"/>
                  <a:pt x="4125479" y="1143074"/>
                  <a:pt x="4121907" y="1139800"/>
                </a:cubicBezTo>
                <a:cubicBezTo>
                  <a:pt x="4146240" y="1120080"/>
                  <a:pt x="4166890" y="1096044"/>
                  <a:pt x="4183857" y="1067693"/>
                </a:cubicBezTo>
                <a:close/>
                <a:moveTo>
                  <a:pt x="3294348" y="1067469"/>
                </a:moveTo>
                <a:lnTo>
                  <a:pt x="3307073" y="1074613"/>
                </a:lnTo>
                <a:cubicBezTo>
                  <a:pt x="3286460" y="1097533"/>
                  <a:pt x="3261717" y="1121531"/>
                  <a:pt x="3232845" y="1146609"/>
                </a:cubicBezTo>
                <a:cubicBezTo>
                  <a:pt x="3250407" y="1146162"/>
                  <a:pt x="3279130" y="1145306"/>
                  <a:pt x="3319016" y="1144041"/>
                </a:cubicBezTo>
                <a:cubicBezTo>
                  <a:pt x="3338141" y="1143446"/>
                  <a:pt x="3357786" y="1142851"/>
                  <a:pt x="3377952" y="1142255"/>
                </a:cubicBezTo>
                <a:cubicBezTo>
                  <a:pt x="3370139" y="1134293"/>
                  <a:pt x="3358344" y="1122573"/>
                  <a:pt x="3342568" y="1107095"/>
                </a:cubicBezTo>
                <a:lnTo>
                  <a:pt x="3352614" y="1099728"/>
                </a:lnTo>
                <a:cubicBezTo>
                  <a:pt x="3372483" y="1118331"/>
                  <a:pt x="3394361" y="1139688"/>
                  <a:pt x="3418247" y="1163798"/>
                </a:cubicBezTo>
                <a:lnTo>
                  <a:pt x="3407197" y="1172170"/>
                </a:lnTo>
                <a:cubicBezTo>
                  <a:pt x="3399532" y="1164208"/>
                  <a:pt x="3393467" y="1157957"/>
                  <a:pt x="3389003" y="1153418"/>
                </a:cubicBezTo>
                <a:cubicBezTo>
                  <a:pt x="3323221" y="1155055"/>
                  <a:pt x="3272061" y="1156841"/>
                  <a:pt x="3235524" y="1158775"/>
                </a:cubicBezTo>
                <a:cubicBezTo>
                  <a:pt x="3226743" y="1159222"/>
                  <a:pt x="3219525" y="1160040"/>
                  <a:pt x="3213869" y="1161231"/>
                </a:cubicBezTo>
                <a:lnTo>
                  <a:pt x="3207953" y="1147948"/>
                </a:lnTo>
                <a:cubicBezTo>
                  <a:pt x="3214204" y="1145567"/>
                  <a:pt x="3219748" y="1142218"/>
                  <a:pt x="3224585" y="1137902"/>
                </a:cubicBezTo>
                <a:cubicBezTo>
                  <a:pt x="3250704" y="1115950"/>
                  <a:pt x="3273959" y="1092472"/>
                  <a:pt x="3294348" y="1067469"/>
                </a:cubicBezTo>
                <a:close/>
                <a:moveTo>
                  <a:pt x="3628058" y="530163"/>
                </a:moveTo>
                <a:cubicBezTo>
                  <a:pt x="3625602" y="530163"/>
                  <a:pt x="3623295" y="530739"/>
                  <a:pt x="3621137" y="531893"/>
                </a:cubicBezTo>
                <a:cubicBezTo>
                  <a:pt x="3618979" y="533046"/>
                  <a:pt x="3617100" y="534516"/>
                  <a:pt x="3615501" y="536302"/>
                </a:cubicBezTo>
                <a:cubicBezTo>
                  <a:pt x="3613901" y="538088"/>
                  <a:pt x="3612635" y="540078"/>
                  <a:pt x="3611705" y="542273"/>
                </a:cubicBezTo>
                <a:cubicBezTo>
                  <a:pt x="3610775" y="544469"/>
                  <a:pt x="3610310" y="546571"/>
                  <a:pt x="3610310" y="548580"/>
                </a:cubicBezTo>
                <a:cubicBezTo>
                  <a:pt x="3610310" y="550812"/>
                  <a:pt x="3610794" y="553063"/>
                  <a:pt x="3611761" y="555333"/>
                </a:cubicBezTo>
                <a:cubicBezTo>
                  <a:pt x="3612729" y="557603"/>
                  <a:pt x="3614031" y="559631"/>
                  <a:pt x="3615668" y="561416"/>
                </a:cubicBezTo>
                <a:cubicBezTo>
                  <a:pt x="3617305" y="563202"/>
                  <a:pt x="3619221" y="564672"/>
                  <a:pt x="3621417" y="565825"/>
                </a:cubicBezTo>
                <a:cubicBezTo>
                  <a:pt x="3623611" y="566979"/>
                  <a:pt x="3625937" y="567556"/>
                  <a:pt x="3628393" y="567556"/>
                </a:cubicBezTo>
                <a:cubicBezTo>
                  <a:pt x="3630551" y="567556"/>
                  <a:pt x="3632727" y="567109"/>
                  <a:pt x="3634923" y="566216"/>
                </a:cubicBezTo>
                <a:cubicBezTo>
                  <a:pt x="3637118" y="565323"/>
                  <a:pt x="3639090" y="564077"/>
                  <a:pt x="3640839" y="562477"/>
                </a:cubicBezTo>
                <a:cubicBezTo>
                  <a:pt x="3642587" y="560877"/>
                  <a:pt x="3644020" y="558998"/>
                  <a:pt x="3645136" y="556840"/>
                </a:cubicBezTo>
                <a:cubicBezTo>
                  <a:pt x="3646252" y="554682"/>
                  <a:pt x="3646810" y="552338"/>
                  <a:pt x="3646810" y="549808"/>
                </a:cubicBezTo>
                <a:cubicBezTo>
                  <a:pt x="3646810" y="546757"/>
                  <a:pt x="3646289" y="544004"/>
                  <a:pt x="3645247" y="541548"/>
                </a:cubicBezTo>
                <a:cubicBezTo>
                  <a:pt x="3644206" y="539092"/>
                  <a:pt x="3642811" y="537027"/>
                  <a:pt x="3641062" y="535353"/>
                </a:cubicBezTo>
                <a:cubicBezTo>
                  <a:pt x="3639313" y="533679"/>
                  <a:pt x="3637304" y="532395"/>
                  <a:pt x="3635034" y="531502"/>
                </a:cubicBezTo>
                <a:cubicBezTo>
                  <a:pt x="3632765" y="530609"/>
                  <a:pt x="3630439" y="530163"/>
                  <a:pt x="3628058" y="530163"/>
                </a:cubicBezTo>
                <a:close/>
                <a:moveTo>
                  <a:pt x="83456" y="528377"/>
                </a:moveTo>
                <a:lnTo>
                  <a:pt x="83456" y="556728"/>
                </a:lnTo>
                <a:lnTo>
                  <a:pt x="192398" y="556728"/>
                </a:lnTo>
                <a:lnTo>
                  <a:pt x="192398" y="528377"/>
                </a:lnTo>
                <a:close/>
                <a:moveTo>
                  <a:pt x="2296530" y="526591"/>
                </a:moveTo>
                <a:cubicBezTo>
                  <a:pt x="2300846" y="537604"/>
                  <a:pt x="2306129" y="551929"/>
                  <a:pt x="2312380" y="569565"/>
                </a:cubicBezTo>
                <a:lnTo>
                  <a:pt x="2299990" y="573472"/>
                </a:lnTo>
                <a:cubicBezTo>
                  <a:pt x="2296269" y="560672"/>
                  <a:pt x="2291321" y="546162"/>
                  <a:pt x="2285145" y="529939"/>
                </a:cubicBezTo>
                <a:close/>
                <a:moveTo>
                  <a:pt x="2406923" y="524470"/>
                </a:moveTo>
                <a:cubicBezTo>
                  <a:pt x="2414662" y="536971"/>
                  <a:pt x="2423220" y="551222"/>
                  <a:pt x="2432596" y="567221"/>
                </a:cubicBezTo>
                <a:lnTo>
                  <a:pt x="2421322" y="573248"/>
                </a:lnTo>
                <a:cubicBezTo>
                  <a:pt x="2415592" y="562384"/>
                  <a:pt x="2407221" y="547873"/>
                  <a:pt x="2396208" y="529716"/>
                </a:cubicBezTo>
                <a:close/>
                <a:moveTo>
                  <a:pt x="2350108" y="524470"/>
                </a:moveTo>
                <a:cubicBezTo>
                  <a:pt x="2353829" y="532283"/>
                  <a:pt x="2360228" y="546385"/>
                  <a:pt x="2369307" y="566774"/>
                </a:cubicBezTo>
                <a:lnTo>
                  <a:pt x="2357363" y="571351"/>
                </a:lnTo>
                <a:cubicBezTo>
                  <a:pt x="2357215" y="570979"/>
                  <a:pt x="2356991" y="570383"/>
                  <a:pt x="2356694" y="569565"/>
                </a:cubicBezTo>
                <a:cubicBezTo>
                  <a:pt x="2349029" y="550812"/>
                  <a:pt x="2343150" y="537083"/>
                  <a:pt x="2339058" y="528377"/>
                </a:cubicBezTo>
                <a:close/>
                <a:moveTo>
                  <a:pt x="2248756" y="524247"/>
                </a:moveTo>
                <a:lnTo>
                  <a:pt x="2260030" y="529493"/>
                </a:lnTo>
                <a:cubicBezTo>
                  <a:pt x="2250356" y="546906"/>
                  <a:pt x="2240980" y="562682"/>
                  <a:pt x="2231901" y="576820"/>
                </a:cubicBezTo>
                <a:lnTo>
                  <a:pt x="2220851" y="569788"/>
                </a:lnTo>
                <a:cubicBezTo>
                  <a:pt x="2230673" y="556096"/>
                  <a:pt x="2239975" y="540915"/>
                  <a:pt x="2248756" y="524247"/>
                </a:cubicBezTo>
                <a:close/>
                <a:moveTo>
                  <a:pt x="2496332" y="524135"/>
                </a:moveTo>
                <a:lnTo>
                  <a:pt x="2508610" y="524135"/>
                </a:lnTo>
                <a:lnTo>
                  <a:pt x="2487625" y="581397"/>
                </a:lnTo>
                <a:lnTo>
                  <a:pt x="2478249" y="581397"/>
                </a:lnTo>
                <a:close/>
                <a:moveTo>
                  <a:pt x="3628393" y="519782"/>
                </a:moveTo>
                <a:cubicBezTo>
                  <a:pt x="3632262" y="519782"/>
                  <a:pt x="3635927" y="520545"/>
                  <a:pt x="3639387" y="522070"/>
                </a:cubicBezTo>
                <a:cubicBezTo>
                  <a:pt x="3642848" y="523596"/>
                  <a:pt x="3645899" y="525661"/>
                  <a:pt x="3648540" y="528265"/>
                </a:cubicBezTo>
                <a:cubicBezTo>
                  <a:pt x="3651182" y="530869"/>
                  <a:pt x="3653284" y="533958"/>
                  <a:pt x="3654847" y="537530"/>
                </a:cubicBezTo>
                <a:cubicBezTo>
                  <a:pt x="3656409" y="541101"/>
                  <a:pt x="3657191" y="544897"/>
                  <a:pt x="3657191" y="548915"/>
                </a:cubicBezTo>
                <a:cubicBezTo>
                  <a:pt x="3657191" y="552636"/>
                  <a:pt x="3656484" y="556245"/>
                  <a:pt x="3655070" y="559742"/>
                </a:cubicBezTo>
                <a:cubicBezTo>
                  <a:pt x="3653656" y="563240"/>
                  <a:pt x="3651666" y="566328"/>
                  <a:pt x="3649099" y="569007"/>
                </a:cubicBezTo>
                <a:cubicBezTo>
                  <a:pt x="3646531" y="571686"/>
                  <a:pt x="3643499" y="573844"/>
                  <a:pt x="3640001" y="575481"/>
                </a:cubicBezTo>
                <a:cubicBezTo>
                  <a:pt x="3636504" y="577118"/>
                  <a:pt x="3632709" y="577936"/>
                  <a:pt x="3628616" y="577936"/>
                </a:cubicBezTo>
                <a:cubicBezTo>
                  <a:pt x="3624597" y="577936"/>
                  <a:pt x="3620858" y="577174"/>
                  <a:pt x="3617398" y="575648"/>
                </a:cubicBezTo>
                <a:cubicBezTo>
                  <a:pt x="3613938" y="574123"/>
                  <a:pt x="3610905" y="572039"/>
                  <a:pt x="3608301" y="569397"/>
                </a:cubicBezTo>
                <a:cubicBezTo>
                  <a:pt x="3605697" y="566756"/>
                  <a:pt x="3603650" y="563667"/>
                  <a:pt x="3602162" y="560133"/>
                </a:cubicBezTo>
                <a:cubicBezTo>
                  <a:pt x="3600673" y="556598"/>
                  <a:pt x="3599929" y="552822"/>
                  <a:pt x="3599929" y="548803"/>
                </a:cubicBezTo>
                <a:cubicBezTo>
                  <a:pt x="3599929" y="544859"/>
                  <a:pt x="3600673" y="541139"/>
                  <a:pt x="3602162" y="537641"/>
                </a:cubicBezTo>
                <a:cubicBezTo>
                  <a:pt x="3603650" y="534144"/>
                  <a:pt x="3605678" y="531074"/>
                  <a:pt x="3608245" y="528432"/>
                </a:cubicBezTo>
                <a:cubicBezTo>
                  <a:pt x="3610812" y="525791"/>
                  <a:pt x="3613826" y="523689"/>
                  <a:pt x="3617287" y="522126"/>
                </a:cubicBezTo>
                <a:cubicBezTo>
                  <a:pt x="3620747" y="520563"/>
                  <a:pt x="3624449" y="519782"/>
                  <a:pt x="3628393" y="519782"/>
                </a:cubicBezTo>
                <a:close/>
                <a:moveTo>
                  <a:pt x="1610284" y="510740"/>
                </a:moveTo>
                <a:lnTo>
                  <a:pt x="1610284" y="535520"/>
                </a:lnTo>
                <a:lnTo>
                  <a:pt x="1675693" y="535520"/>
                </a:lnTo>
                <a:lnTo>
                  <a:pt x="1675693" y="510740"/>
                </a:lnTo>
                <a:close/>
                <a:moveTo>
                  <a:pt x="3008226" y="498462"/>
                </a:moveTo>
                <a:lnTo>
                  <a:pt x="3020281" y="498462"/>
                </a:lnTo>
                <a:lnTo>
                  <a:pt x="3020281" y="519224"/>
                </a:lnTo>
                <a:lnTo>
                  <a:pt x="3121633" y="519224"/>
                </a:lnTo>
                <a:lnTo>
                  <a:pt x="3121633" y="530274"/>
                </a:lnTo>
                <a:lnTo>
                  <a:pt x="3020281" y="530274"/>
                </a:lnTo>
                <a:lnTo>
                  <a:pt x="3020281" y="579164"/>
                </a:lnTo>
                <a:lnTo>
                  <a:pt x="3008226" y="579164"/>
                </a:lnTo>
                <a:lnTo>
                  <a:pt x="3008226" y="530274"/>
                </a:lnTo>
                <a:lnTo>
                  <a:pt x="2907432" y="530274"/>
                </a:lnTo>
                <a:lnTo>
                  <a:pt x="2907432" y="519224"/>
                </a:lnTo>
                <a:lnTo>
                  <a:pt x="3008226" y="519224"/>
                </a:lnTo>
                <a:close/>
                <a:moveTo>
                  <a:pt x="83456" y="489979"/>
                </a:moveTo>
                <a:lnTo>
                  <a:pt x="83456" y="518331"/>
                </a:lnTo>
                <a:lnTo>
                  <a:pt x="192398" y="518331"/>
                </a:lnTo>
                <a:lnTo>
                  <a:pt x="192398" y="489979"/>
                </a:lnTo>
                <a:close/>
                <a:moveTo>
                  <a:pt x="1327101" y="483617"/>
                </a:moveTo>
                <a:lnTo>
                  <a:pt x="1327101" y="545566"/>
                </a:lnTo>
                <a:lnTo>
                  <a:pt x="1384028" y="545566"/>
                </a:lnTo>
                <a:lnTo>
                  <a:pt x="1384028" y="483617"/>
                </a:lnTo>
                <a:close/>
                <a:moveTo>
                  <a:pt x="1149400" y="479710"/>
                </a:moveTo>
                <a:lnTo>
                  <a:pt x="1149400" y="536190"/>
                </a:lnTo>
                <a:lnTo>
                  <a:pt x="1190142" y="536190"/>
                </a:lnTo>
                <a:lnTo>
                  <a:pt x="1190142" y="479710"/>
                </a:lnTo>
                <a:close/>
                <a:moveTo>
                  <a:pt x="71512" y="479710"/>
                </a:moveTo>
                <a:lnTo>
                  <a:pt x="204341" y="479710"/>
                </a:lnTo>
                <a:lnTo>
                  <a:pt x="204341" y="579387"/>
                </a:lnTo>
                <a:lnTo>
                  <a:pt x="192398" y="579387"/>
                </a:lnTo>
                <a:lnTo>
                  <a:pt x="192398" y="566998"/>
                </a:lnTo>
                <a:lnTo>
                  <a:pt x="83456" y="566998"/>
                </a:lnTo>
                <a:lnTo>
                  <a:pt x="83456" y="579387"/>
                </a:lnTo>
                <a:lnTo>
                  <a:pt x="71512" y="579387"/>
                </a:lnTo>
                <a:close/>
                <a:moveTo>
                  <a:pt x="1610284" y="475803"/>
                </a:moveTo>
                <a:lnTo>
                  <a:pt x="1610284" y="500471"/>
                </a:lnTo>
                <a:lnTo>
                  <a:pt x="1675693" y="500471"/>
                </a:lnTo>
                <a:lnTo>
                  <a:pt x="1675693" y="475803"/>
                </a:lnTo>
                <a:close/>
                <a:moveTo>
                  <a:pt x="2760650" y="468324"/>
                </a:moveTo>
                <a:lnTo>
                  <a:pt x="2771589" y="472789"/>
                </a:lnTo>
                <a:cubicBezTo>
                  <a:pt x="2763627" y="490574"/>
                  <a:pt x="2755925" y="504936"/>
                  <a:pt x="2748484" y="515875"/>
                </a:cubicBezTo>
                <a:cubicBezTo>
                  <a:pt x="2751535" y="519075"/>
                  <a:pt x="2756186" y="523875"/>
                  <a:pt x="2762436" y="530274"/>
                </a:cubicBezTo>
                <a:cubicBezTo>
                  <a:pt x="2770473" y="538534"/>
                  <a:pt x="2776575" y="544859"/>
                  <a:pt x="2780742" y="549250"/>
                </a:cubicBezTo>
                <a:lnTo>
                  <a:pt x="2770920" y="558291"/>
                </a:lnTo>
                <a:cubicBezTo>
                  <a:pt x="2767869" y="555017"/>
                  <a:pt x="2763515" y="550403"/>
                  <a:pt x="2757860" y="544450"/>
                </a:cubicBezTo>
                <a:cubicBezTo>
                  <a:pt x="2750195" y="536265"/>
                  <a:pt x="2744577" y="530237"/>
                  <a:pt x="2741005" y="526367"/>
                </a:cubicBezTo>
                <a:cubicBezTo>
                  <a:pt x="2727834" y="543929"/>
                  <a:pt x="2709007" y="561454"/>
                  <a:pt x="2684525" y="578941"/>
                </a:cubicBezTo>
                <a:cubicBezTo>
                  <a:pt x="2681474" y="574625"/>
                  <a:pt x="2678646" y="571127"/>
                  <a:pt x="2676042" y="568449"/>
                </a:cubicBezTo>
                <a:cubicBezTo>
                  <a:pt x="2701119" y="551631"/>
                  <a:pt x="2719946" y="534627"/>
                  <a:pt x="2732522" y="517438"/>
                </a:cubicBezTo>
                <a:cubicBezTo>
                  <a:pt x="2727239" y="511782"/>
                  <a:pt x="2719723" y="503857"/>
                  <a:pt x="2709974" y="493662"/>
                </a:cubicBezTo>
                <a:cubicBezTo>
                  <a:pt x="2704765" y="488230"/>
                  <a:pt x="2700859" y="484175"/>
                  <a:pt x="2698254" y="481496"/>
                </a:cubicBezTo>
                <a:lnTo>
                  <a:pt x="2707407" y="474017"/>
                </a:lnTo>
                <a:cubicBezTo>
                  <a:pt x="2710384" y="477068"/>
                  <a:pt x="2714700" y="481421"/>
                  <a:pt x="2720355" y="487077"/>
                </a:cubicBezTo>
                <a:cubicBezTo>
                  <a:pt x="2729062" y="495932"/>
                  <a:pt x="2735536" y="502555"/>
                  <a:pt x="2739777" y="506945"/>
                </a:cubicBezTo>
                <a:cubicBezTo>
                  <a:pt x="2746475" y="496751"/>
                  <a:pt x="2753432" y="483877"/>
                  <a:pt x="2760650" y="468324"/>
                </a:cubicBezTo>
                <a:close/>
                <a:moveTo>
                  <a:pt x="1598675" y="465311"/>
                </a:moveTo>
                <a:lnTo>
                  <a:pt x="1687302" y="465311"/>
                </a:lnTo>
                <a:lnTo>
                  <a:pt x="1687302" y="546013"/>
                </a:lnTo>
                <a:lnTo>
                  <a:pt x="1598675" y="546013"/>
                </a:lnTo>
                <a:close/>
                <a:moveTo>
                  <a:pt x="1991581" y="458390"/>
                </a:moveTo>
                <a:lnTo>
                  <a:pt x="2208349" y="458390"/>
                </a:lnTo>
                <a:lnTo>
                  <a:pt x="2208349" y="471673"/>
                </a:lnTo>
                <a:lnTo>
                  <a:pt x="1991581" y="471673"/>
                </a:lnTo>
                <a:close/>
                <a:moveTo>
                  <a:pt x="3075422" y="456827"/>
                </a:moveTo>
                <a:cubicBezTo>
                  <a:pt x="3091272" y="466352"/>
                  <a:pt x="3106676" y="476175"/>
                  <a:pt x="3121633" y="486295"/>
                </a:cubicBezTo>
                <a:lnTo>
                  <a:pt x="3113819" y="496118"/>
                </a:lnTo>
                <a:cubicBezTo>
                  <a:pt x="3096927" y="484286"/>
                  <a:pt x="3081673" y="474092"/>
                  <a:pt x="3068055" y="465534"/>
                </a:cubicBezTo>
                <a:close/>
                <a:moveTo>
                  <a:pt x="2958555" y="456827"/>
                </a:moveTo>
                <a:lnTo>
                  <a:pt x="2965252" y="466873"/>
                </a:lnTo>
                <a:cubicBezTo>
                  <a:pt x="2948732" y="476398"/>
                  <a:pt x="2931951" y="486705"/>
                  <a:pt x="2914911" y="497792"/>
                </a:cubicBezTo>
                <a:lnTo>
                  <a:pt x="2907879" y="486742"/>
                </a:lnTo>
                <a:cubicBezTo>
                  <a:pt x="2924696" y="477217"/>
                  <a:pt x="2941588" y="467245"/>
                  <a:pt x="2958555" y="456827"/>
                </a:cubicBezTo>
                <a:close/>
                <a:moveTo>
                  <a:pt x="1551124" y="453590"/>
                </a:moveTo>
                <a:lnTo>
                  <a:pt x="1562956" y="453590"/>
                </a:lnTo>
                <a:lnTo>
                  <a:pt x="1562956" y="579164"/>
                </a:lnTo>
                <a:lnTo>
                  <a:pt x="1551124" y="579164"/>
                </a:lnTo>
                <a:close/>
                <a:moveTo>
                  <a:pt x="1434480" y="453590"/>
                </a:moveTo>
                <a:cubicBezTo>
                  <a:pt x="1444824" y="466315"/>
                  <a:pt x="1456879" y="481942"/>
                  <a:pt x="1470646" y="500471"/>
                </a:cubicBezTo>
                <a:lnTo>
                  <a:pt x="1460600" y="508062"/>
                </a:lnTo>
                <a:cubicBezTo>
                  <a:pt x="1448321" y="490425"/>
                  <a:pt x="1436564" y="474426"/>
                  <a:pt x="1425327" y="460064"/>
                </a:cubicBezTo>
                <a:close/>
                <a:moveTo>
                  <a:pt x="1877281" y="450912"/>
                </a:moveTo>
                <a:lnTo>
                  <a:pt x="1877281" y="482165"/>
                </a:lnTo>
                <a:lnTo>
                  <a:pt x="1944477" y="482165"/>
                </a:lnTo>
                <a:lnTo>
                  <a:pt x="1944477" y="450912"/>
                </a:lnTo>
                <a:close/>
                <a:moveTo>
                  <a:pt x="1798253" y="450912"/>
                </a:moveTo>
                <a:lnTo>
                  <a:pt x="1798253" y="482165"/>
                </a:lnTo>
                <a:lnTo>
                  <a:pt x="1865226" y="482165"/>
                </a:lnTo>
                <a:lnTo>
                  <a:pt x="1865226" y="450912"/>
                </a:lnTo>
                <a:close/>
                <a:moveTo>
                  <a:pt x="2261146" y="446782"/>
                </a:moveTo>
                <a:lnTo>
                  <a:pt x="2261146" y="496118"/>
                </a:lnTo>
                <a:lnTo>
                  <a:pt x="2399221" y="496118"/>
                </a:lnTo>
                <a:lnTo>
                  <a:pt x="2399221" y="446782"/>
                </a:lnTo>
                <a:close/>
                <a:moveTo>
                  <a:pt x="1613074" y="431936"/>
                </a:moveTo>
                <a:lnTo>
                  <a:pt x="1736304" y="431936"/>
                </a:lnTo>
                <a:lnTo>
                  <a:pt x="1736304" y="552822"/>
                </a:lnTo>
                <a:cubicBezTo>
                  <a:pt x="1737122" y="568969"/>
                  <a:pt x="1728713" y="577118"/>
                  <a:pt x="1711077" y="577267"/>
                </a:cubicBezTo>
                <a:cubicBezTo>
                  <a:pt x="1707803" y="577490"/>
                  <a:pt x="1704120" y="577639"/>
                  <a:pt x="1700027" y="577713"/>
                </a:cubicBezTo>
                <a:cubicBezTo>
                  <a:pt x="1698092" y="577788"/>
                  <a:pt x="1695934" y="577825"/>
                  <a:pt x="1693553" y="577825"/>
                </a:cubicBezTo>
                <a:cubicBezTo>
                  <a:pt x="1691469" y="577825"/>
                  <a:pt x="1688567" y="577825"/>
                  <a:pt x="1684846" y="577825"/>
                </a:cubicBezTo>
                <a:cubicBezTo>
                  <a:pt x="1684400" y="573583"/>
                  <a:pt x="1683619" y="569453"/>
                  <a:pt x="1682502" y="565435"/>
                </a:cubicBezTo>
                <a:cubicBezTo>
                  <a:pt x="1690539" y="565881"/>
                  <a:pt x="1699097" y="566105"/>
                  <a:pt x="1708175" y="566105"/>
                </a:cubicBezTo>
                <a:cubicBezTo>
                  <a:pt x="1719486" y="566477"/>
                  <a:pt x="1724881" y="562049"/>
                  <a:pt x="1724360" y="552822"/>
                </a:cubicBezTo>
                <a:lnTo>
                  <a:pt x="1724360" y="442652"/>
                </a:lnTo>
                <a:lnTo>
                  <a:pt x="1613074" y="442652"/>
                </a:lnTo>
                <a:close/>
                <a:moveTo>
                  <a:pt x="489198" y="429369"/>
                </a:moveTo>
                <a:lnTo>
                  <a:pt x="643905" y="429369"/>
                </a:lnTo>
                <a:lnTo>
                  <a:pt x="643905" y="439973"/>
                </a:lnTo>
                <a:lnTo>
                  <a:pt x="571910" y="439973"/>
                </a:lnTo>
                <a:cubicBezTo>
                  <a:pt x="567073" y="444363"/>
                  <a:pt x="560524" y="449535"/>
                  <a:pt x="552264" y="455488"/>
                </a:cubicBezTo>
                <a:cubicBezTo>
                  <a:pt x="561194" y="465311"/>
                  <a:pt x="568449" y="475989"/>
                  <a:pt x="574030" y="487523"/>
                </a:cubicBezTo>
                <a:cubicBezTo>
                  <a:pt x="600522" y="475691"/>
                  <a:pt x="623293" y="464232"/>
                  <a:pt x="642343" y="453144"/>
                </a:cubicBezTo>
                <a:lnTo>
                  <a:pt x="649151" y="463190"/>
                </a:lnTo>
                <a:cubicBezTo>
                  <a:pt x="636352" y="470036"/>
                  <a:pt x="622102" y="477217"/>
                  <a:pt x="606401" y="484733"/>
                </a:cubicBezTo>
                <a:cubicBezTo>
                  <a:pt x="617935" y="517252"/>
                  <a:pt x="639738" y="539055"/>
                  <a:pt x="671811" y="550143"/>
                </a:cubicBezTo>
                <a:cubicBezTo>
                  <a:pt x="669132" y="553491"/>
                  <a:pt x="666527" y="557212"/>
                  <a:pt x="663997" y="561305"/>
                </a:cubicBezTo>
                <a:cubicBezTo>
                  <a:pt x="629915" y="546348"/>
                  <a:pt x="607368" y="522423"/>
                  <a:pt x="596355" y="489532"/>
                </a:cubicBezTo>
                <a:cubicBezTo>
                  <a:pt x="594048" y="490649"/>
                  <a:pt x="590513" y="492286"/>
                  <a:pt x="585751" y="494444"/>
                </a:cubicBezTo>
                <a:cubicBezTo>
                  <a:pt x="582402" y="496007"/>
                  <a:pt x="579835" y="497197"/>
                  <a:pt x="578049" y="498016"/>
                </a:cubicBezTo>
                <a:cubicBezTo>
                  <a:pt x="582514" y="509922"/>
                  <a:pt x="584746" y="521865"/>
                  <a:pt x="584746" y="533846"/>
                </a:cubicBezTo>
                <a:cubicBezTo>
                  <a:pt x="585490" y="562421"/>
                  <a:pt x="574663" y="576523"/>
                  <a:pt x="552264" y="576150"/>
                </a:cubicBezTo>
                <a:cubicBezTo>
                  <a:pt x="542963" y="576448"/>
                  <a:pt x="533884" y="576597"/>
                  <a:pt x="525029" y="576597"/>
                </a:cubicBezTo>
                <a:cubicBezTo>
                  <a:pt x="524210" y="572207"/>
                  <a:pt x="523094" y="567890"/>
                  <a:pt x="521680" y="563649"/>
                </a:cubicBezTo>
                <a:cubicBezTo>
                  <a:pt x="533140" y="564095"/>
                  <a:pt x="542330" y="564319"/>
                  <a:pt x="549251" y="564319"/>
                </a:cubicBezTo>
                <a:cubicBezTo>
                  <a:pt x="557957" y="564393"/>
                  <a:pt x="563947" y="562198"/>
                  <a:pt x="567222" y="557733"/>
                </a:cubicBezTo>
                <a:cubicBezTo>
                  <a:pt x="570719" y="553417"/>
                  <a:pt x="572431" y="545529"/>
                  <a:pt x="572356" y="534069"/>
                </a:cubicBezTo>
                <a:cubicBezTo>
                  <a:pt x="572356" y="527000"/>
                  <a:pt x="571538" y="519782"/>
                  <a:pt x="569900" y="512415"/>
                </a:cubicBezTo>
                <a:cubicBezTo>
                  <a:pt x="544749" y="538460"/>
                  <a:pt x="510741" y="558589"/>
                  <a:pt x="467879" y="572802"/>
                </a:cubicBezTo>
                <a:cubicBezTo>
                  <a:pt x="466390" y="569676"/>
                  <a:pt x="464121" y="565844"/>
                  <a:pt x="461070" y="561305"/>
                </a:cubicBezTo>
                <a:cubicBezTo>
                  <a:pt x="504974" y="548654"/>
                  <a:pt x="540023" y="528302"/>
                  <a:pt x="566217" y="500248"/>
                </a:cubicBezTo>
                <a:cubicBezTo>
                  <a:pt x="564208" y="494741"/>
                  <a:pt x="561603" y="489346"/>
                  <a:pt x="558403" y="484063"/>
                </a:cubicBezTo>
                <a:cubicBezTo>
                  <a:pt x="535633" y="504750"/>
                  <a:pt x="506165" y="521047"/>
                  <a:pt x="470000" y="532953"/>
                </a:cubicBezTo>
                <a:cubicBezTo>
                  <a:pt x="467842" y="528860"/>
                  <a:pt x="465460" y="525065"/>
                  <a:pt x="462856" y="521568"/>
                </a:cubicBezTo>
                <a:cubicBezTo>
                  <a:pt x="499542" y="511150"/>
                  <a:pt x="529419" y="495448"/>
                  <a:pt x="552488" y="474464"/>
                </a:cubicBezTo>
                <a:cubicBezTo>
                  <a:pt x="552041" y="473868"/>
                  <a:pt x="551371" y="472938"/>
                  <a:pt x="550478" y="471673"/>
                </a:cubicBezTo>
                <a:cubicBezTo>
                  <a:pt x="547427" y="467357"/>
                  <a:pt x="544897" y="464083"/>
                  <a:pt x="542888" y="461850"/>
                </a:cubicBezTo>
                <a:cubicBezTo>
                  <a:pt x="522127" y="475171"/>
                  <a:pt x="496900" y="486370"/>
                  <a:pt x="467209" y="495448"/>
                </a:cubicBezTo>
                <a:cubicBezTo>
                  <a:pt x="465721" y="492249"/>
                  <a:pt x="463526" y="488453"/>
                  <a:pt x="460623" y="484063"/>
                </a:cubicBezTo>
                <a:cubicBezTo>
                  <a:pt x="497682" y="474910"/>
                  <a:pt x="529084" y="460213"/>
                  <a:pt x="554832" y="439973"/>
                </a:cubicBezTo>
                <a:lnTo>
                  <a:pt x="489198" y="439973"/>
                </a:lnTo>
                <a:close/>
                <a:moveTo>
                  <a:pt x="2716783" y="425015"/>
                </a:moveTo>
                <a:lnTo>
                  <a:pt x="2726829" y="431713"/>
                </a:lnTo>
                <a:cubicBezTo>
                  <a:pt x="2714625" y="447712"/>
                  <a:pt x="2701826" y="462632"/>
                  <a:pt x="2688432" y="476473"/>
                </a:cubicBezTo>
                <a:lnTo>
                  <a:pt x="2679055" y="468548"/>
                </a:lnTo>
                <a:cubicBezTo>
                  <a:pt x="2692227" y="455748"/>
                  <a:pt x="2704803" y="441238"/>
                  <a:pt x="2716783" y="425015"/>
                </a:cubicBezTo>
                <a:close/>
                <a:moveTo>
                  <a:pt x="2754400" y="424346"/>
                </a:moveTo>
                <a:cubicBezTo>
                  <a:pt x="2769431" y="440494"/>
                  <a:pt x="2781114" y="453628"/>
                  <a:pt x="2789449" y="463748"/>
                </a:cubicBezTo>
                <a:lnTo>
                  <a:pt x="2779849" y="471673"/>
                </a:lnTo>
                <a:cubicBezTo>
                  <a:pt x="2771217" y="460734"/>
                  <a:pt x="2759720" y="447340"/>
                  <a:pt x="2745358" y="431489"/>
                </a:cubicBezTo>
                <a:close/>
                <a:moveTo>
                  <a:pt x="1572109" y="420774"/>
                </a:moveTo>
                <a:cubicBezTo>
                  <a:pt x="1578211" y="426206"/>
                  <a:pt x="1585913" y="433796"/>
                  <a:pt x="1595215" y="443545"/>
                </a:cubicBezTo>
                <a:lnTo>
                  <a:pt x="1586062" y="451358"/>
                </a:lnTo>
                <a:cubicBezTo>
                  <a:pt x="1577430" y="441907"/>
                  <a:pt x="1569951" y="434057"/>
                  <a:pt x="1563626" y="427806"/>
                </a:cubicBezTo>
                <a:close/>
                <a:moveTo>
                  <a:pt x="92497" y="419769"/>
                </a:moveTo>
                <a:lnTo>
                  <a:pt x="92497" y="446335"/>
                </a:lnTo>
                <a:lnTo>
                  <a:pt x="182799" y="446335"/>
                </a:lnTo>
                <a:lnTo>
                  <a:pt x="182799" y="419769"/>
                </a:lnTo>
                <a:close/>
                <a:moveTo>
                  <a:pt x="2815903" y="418430"/>
                </a:moveTo>
                <a:cubicBezTo>
                  <a:pt x="2815382" y="419844"/>
                  <a:pt x="2814563" y="421816"/>
                  <a:pt x="2813447" y="424346"/>
                </a:cubicBezTo>
                <a:cubicBezTo>
                  <a:pt x="2813075" y="425164"/>
                  <a:pt x="2812777" y="425797"/>
                  <a:pt x="2812554" y="426243"/>
                </a:cubicBezTo>
                <a:cubicBezTo>
                  <a:pt x="2818359" y="462929"/>
                  <a:pt x="2826581" y="490500"/>
                  <a:pt x="2837223" y="508955"/>
                </a:cubicBezTo>
                <a:cubicBezTo>
                  <a:pt x="2849798" y="488640"/>
                  <a:pt x="2858021" y="458465"/>
                  <a:pt x="2861891" y="418430"/>
                </a:cubicBezTo>
                <a:close/>
                <a:moveTo>
                  <a:pt x="1235683" y="417314"/>
                </a:moveTo>
                <a:cubicBezTo>
                  <a:pt x="1235385" y="418132"/>
                  <a:pt x="1234902" y="419434"/>
                  <a:pt x="1234232" y="421220"/>
                </a:cubicBezTo>
                <a:cubicBezTo>
                  <a:pt x="1233265" y="423750"/>
                  <a:pt x="1232521" y="425648"/>
                  <a:pt x="1232000" y="426913"/>
                </a:cubicBezTo>
                <a:cubicBezTo>
                  <a:pt x="1235571" y="463748"/>
                  <a:pt x="1241673" y="491318"/>
                  <a:pt x="1250305" y="509624"/>
                </a:cubicBezTo>
                <a:cubicBezTo>
                  <a:pt x="1260426" y="489458"/>
                  <a:pt x="1266825" y="458688"/>
                  <a:pt x="1269504" y="417314"/>
                </a:cubicBezTo>
                <a:close/>
                <a:moveTo>
                  <a:pt x="2924510" y="413630"/>
                </a:moveTo>
                <a:cubicBezTo>
                  <a:pt x="2936863" y="422709"/>
                  <a:pt x="2947393" y="430857"/>
                  <a:pt x="2956099" y="438075"/>
                </a:cubicBezTo>
                <a:lnTo>
                  <a:pt x="2947616" y="447005"/>
                </a:lnTo>
                <a:cubicBezTo>
                  <a:pt x="2937719" y="438001"/>
                  <a:pt x="2927449" y="429555"/>
                  <a:pt x="2916808" y="421667"/>
                </a:cubicBezTo>
                <a:close/>
                <a:moveTo>
                  <a:pt x="3103104" y="413407"/>
                </a:moveTo>
                <a:lnTo>
                  <a:pt x="3111029" y="422113"/>
                </a:lnTo>
                <a:cubicBezTo>
                  <a:pt x="3100983" y="430299"/>
                  <a:pt x="3089784" y="438745"/>
                  <a:pt x="3077431" y="447451"/>
                </a:cubicBezTo>
                <a:lnTo>
                  <a:pt x="3070175" y="438298"/>
                </a:lnTo>
                <a:cubicBezTo>
                  <a:pt x="3082454" y="430187"/>
                  <a:pt x="3093430" y="421890"/>
                  <a:pt x="3103104" y="413407"/>
                </a:cubicBezTo>
                <a:close/>
                <a:moveTo>
                  <a:pt x="1327101" y="412291"/>
                </a:moveTo>
                <a:lnTo>
                  <a:pt x="1327101" y="472789"/>
                </a:lnTo>
                <a:lnTo>
                  <a:pt x="1384028" y="472789"/>
                </a:lnTo>
                <a:lnTo>
                  <a:pt x="1384028" y="412291"/>
                </a:lnTo>
                <a:close/>
                <a:moveTo>
                  <a:pt x="1877281" y="409277"/>
                </a:moveTo>
                <a:lnTo>
                  <a:pt x="1877281" y="440196"/>
                </a:lnTo>
                <a:lnTo>
                  <a:pt x="1944477" y="440196"/>
                </a:lnTo>
                <a:lnTo>
                  <a:pt x="1944477" y="409277"/>
                </a:lnTo>
                <a:close/>
                <a:moveTo>
                  <a:pt x="1798253" y="409277"/>
                </a:moveTo>
                <a:lnTo>
                  <a:pt x="1798253" y="440196"/>
                </a:lnTo>
                <a:lnTo>
                  <a:pt x="1865226" y="440196"/>
                </a:lnTo>
                <a:lnTo>
                  <a:pt x="1865226" y="409277"/>
                </a:lnTo>
                <a:close/>
                <a:moveTo>
                  <a:pt x="2682851" y="400347"/>
                </a:moveTo>
                <a:lnTo>
                  <a:pt x="2790118" y="400347"/>
                </a:lnTo>
                <a:lnTo>
                  <a:pt x="2790118" y="411398"/>
                </a:lnTo>
                <a:lnTo>
                  <a:pt x="2682851" y="411398"/>
                </a:lnTo>
                <a:close/>
                <a:moveTo>
                  <a:pt x="1691209" y="397222"/>
                </a:moveTo>
                <a:cubicBezTo>
                  <a:pt x="1698873" y="403845"/>
                  <a:pt x="1706203" y="410616"/>
                  <a:pt x="1713198" y="417537"/>
                </a:cubicBezTo>
                <a:lnTo>
                  <a:pt x="1704938" y="424792"/>
                </a:lnTo>
                <a:cubicBezTo>
                  <a:pt x="1697348" y="416830"/>
                  <a:pt x="1690279" y="409761"/>
                  <a:pt x="1683730" y="403584"/>
                </a:cubicBezTo>
                <a:close/>
                <a:moveTo>
                  <a:pt x="1597224" y="396775"/>
                </a:moveTo>
                <a:cubicBezTo>
                  <a:pt x="1603400" y="402654"/>
                  <a:pt x="1609911" y="409500"/>
                  <a:pt x="1616758" y="417314"/>
                </a:cubicBezTo>
                <a:lnTo>
                  <a:pt x="1607828" y="424346"/>
                </a:lnTo>
                <a:cubicBezTo>
                  <a:pt x="1600461" y="415565"/>
                  <a:pt x="1594210" y="408421"/>
                  <a:pt x="1589075" y="402914"/>
                </a:cubicBezTo>
                <a:close/>
                <a:moveTo>
                  <a:pt x="848246" y="389632"/>
                </a:moveTo>
                <a:lnTo>
                  <a:pt x="848246" y="471227"/>
                </a:lnTo>
                <a:lnTo>
                  <a:pt x="872803" y="471227"/>
                </a:lnTo>
                <a:cubicBezTo>
                  <a:pt x="888355" y="471227"/>
                  <a:pt x="900206" y="467506"/>
                  <a:pt x="908354" y="460064"/>
                </a:cubicBezTo>
                <a:cubicBezTo>
                  <a:pt x="916503" y="452623"/>
                  <a:pt x="920577" y="442093"/>
                  <a:pt x="920577" y="428476"/>
                </a:cubicBezTo>
                <a:cubicBezTo>
                  <a:pt x="920577" y="402580"/>
                  <a:pt x="905657" y="389632"/>
                  <a:pt x="875817" y="389632"/>
                </a:cubicBezTo>
                <a:close/>
                <a:moveTo>
                  <a:pt x="714896" y="389632"/>
                </a:moveTo>
                <a:lnTo>
                  <a:pt x="714896" y="471227"/>
                </a:lnTo>
                <a:lnTo>
                  <a:pt x="739453" y="471227"/>
                </a:lnTo>
                <a:cubicBezTo>
                  <a:pt x="755005" y="471227"/>
                  <a:pt x="766856" y="467506"/>
                  <a:pt x="775004" y="460064"/>
                </a:cubicBezTo>
                <a:cubicBezTo>
                  <a:pt x="783153" y="452623"/>
                  <a:pt x="787227" y="442093"/>
                  <a:pt x="787227" y="428476"/>
                </a:cubicBezTo>
                <a:cubicBezTo>
                  <a:pt x="787227" y="402580"/>
                  <a:pt x="772307" y="389632"/>
                  <a:pt x="742467" y="389632"/>
                </a:cubicBezTo>
                <a:close/>
                <a:moveTo>
                  <a:pt x="92497" y="383269"/>
                </a:moveTo>
                <a:lnTo>
                  <a:pt x="92497" y="409723"/>
                </a:lnTo>
                <a:lnTo>
                  <a:pt x="182799" y="409723"/>
                </a:lnTo>
                <a:lnTo>
                  <a:pt x="182799" y="383269"/>
                </a:lnTo>
                <a:close/>
                <a:moveTo>
                  <a:pt x="954807" y="378581"/>
                </a:moveTo>
                <a:lnTo>
                  <a:pt x="1066428" y="378581"/>
                </a:lnTo>
                <a:lnTo>
                  <a:pt x="1066428" y="389632"/>
                </a:lnTo>
                <a:lnTo>
                  <a:pt x="1016534" y="389632"/>
                </a:lnTo>
                <a:lnTo>
                  <a:pt x="1016534" y="551482"/>
                </a:lnTo>
                <a:lnTo>
                  <a:pt x="1004702" y="551482"/>
                </a:lnTo>
                <a:lnTo>
                  <a:pt x="1004702" y="389632"/>
                </a:lnTo>
                <a:lnTo>
                  <a:pt x="954807" y="389632"/>
                </a:lnTo>
                <a:close/>
                <a:moveTo>
                  <a:pt x="836303" y="378581"/>
                </a:moveTo>
                <a:lnTo>
                  <a:pt x="877937" y="378581"/>
                </a:lnTo>
                <a:cubicBezTo>
                  <a:pt x="895722" y="378581"/>
                  <a:pt x="909322" y="382711"/>
                  <a:pt x="918735" y="390971"/>
                </a:cubicBezTo>
                <a:cubicBezTo>
                  <a:pt x="928148" y="399231"/>
                  <a:pt x="932855" y="411249"/>
                  <a:pt x="932855" y="427025"/>
                </a:cubicBezTo>
                <a:cubicBezTo>
                  <a:pt x="932855" y="443098"/>
                  <a:pt x="927609" y="456307"/>
                  <a:pt x="917116" y="466650"/>
                </a:cubicBezTo>
                <a:cubicBezTo>
                  <a:pt x="906624" y="476994"/>
                  <a:pt x="891927" y="482165"/>
                  <a:pt x="873026" y="482165"/>
                </a:cubicBezTo>
                <a:lnTo>
                  <a:pt x="848246" y="482165"/>
                </a:lnTo>
                <a:lnTo>
                  <a:pt x="848246" y="551482"/>
                </a:lnTo>
                <a:lnTo>
                  <a:pt x="836303" y="551482"/>
                </a:lnTo>
                <a:close/>
                <a:moveTo>
                  <a:pt x="702953" y="378581"/>
                </a:moveTo>
                <a:lnTo>
                  <a:pt x="744587" y="378581"/>
                </a:lnTo>
                <a:cubicBezTo>
                  <a:pt x="762372" y="378581"/>
                  <a:pt x="775972" y="382711"/>
                  <a:pt x="785385" y="390971"/>
                </a:cubicBezTo>
                <a:cubicBezTo>
                  <a:pt x="794798" y="399231"/>
                  <a:pt x="799505" y="411249"/>
                  <a:pt x="799505" y="427025"/>
                </a:cubicBezTo>
                <a:cubicBezTo>
                  <a:pt x="799505" y="443098"/>
                  <a:pt x="794259" y="456307"/>
                  <a:pt x="783766" y="466650"/>
                </a:cubicBezTo>
                <a:cubicBezTo>
                  <a:pt x="773274" y="476994"/>
                  <a:pt x="758577" y="482165"/>
                  <a:pt x="739676" y="482165"/>
                </a:cubicBezTo>
                <a:lnTo>
                  <a:pt x="714896" y="482165"/>
                </a:lnTo>
                <a:lnTo>
                  <a:pt x="714896" y="551482"/>
                </a:lnTo>
                <a:lnTo>
                  <a:pt x="702953" y="551482"/>
                </a:lnTo>
                <a:close/>
                <a:moveTo>
                  <a:pt x="3292301" y="373446"/>
                </a:moveTo>
                <a:cubicBezTo>
                  <a:pt x="3302496" y="380516"/>
                  <a:pt x="3314179" y="389408"/>
                  <a:pt x="3327351" y="400124"/>
                </a:cubicBezTo>
                <a:lnTo>
                  <a:pt x="3318867" y="409500"/>
                </a:lnTo>
                <a:cubicBezTo>
                  <a:pt x="3308003" y="400124"/>
                  <a:pt x="3296655" y="390897"/>
                  <a:pt x="3284823" y="381818"/>
                </a:cubicBezTo>
                <a:close/>
                <a:moveTo>
                  <a:pt x="80665" y="373000"/>
                </a:moveTo>
                <a:lnTo>
                  <a:pt x="194742" y="373000"/>
                </a:lnTo>
                <a:lnTo>
                  <a:pt x="194742" y="456604"/>
                </a:lnTo>
                <a:lnTo>
                  <a:pt x="80665" y="456604"/>
                </a:lnTo>
                <a:close/>
                <a:moveTo>
                  <a:pt x="48184" y="366749"/>
                </a:moveTo>
                <a:lnTo>
                  <a:pt x="59904" y="369986"/>
                </a:lnTo>
                <a:cubicBezTo>
                  <a:pt x="53727" y="389185"/>
                  <a:pt x="47551" y="406114"/>
                  <a:pt x="41375" y="420774"/>
                </a:cubicBezTo>
                <a:lnTo>
                  <a:pt x="41375" y="578941"/>
                </a:lnTo>
                <a:lnTo>
                  <a:pt x="29431" y="578941"/>
                </a:lnTo>
                <a:lnTo>
                  <a:pt x="29431" y="445889"/>
                </a:lnTo>
                <a:cubicBezTo>
                  <a:pt x="23478" y="457051"/>
                  <a:pt x="16111" y="469403"/>
                  <a:pt x="7330" y="482947"/>
                </a:cubicBezTo>
                <a:cubicBezTo>
                  <a:pt x="5544" y="478854"/>
                  <a:pt x="3237" y="474873"/>
                  <a:pt x="410" y="471003"/>
                </a:cubicBezTo>
                <a:cubicBezTo>
                  <a:pt x="21469" y="440196"/>
                  <a:pt x="37393" y="405445"/>
                  <a:pt x="48184" y="366749"/>
                </a:cubicBezTo>
                <a:close/>
                <a:moveTo>
                  <a:pt x="3248211" y="366079"/>
                </a:moveTo>
                <a:lnTo>
                  <a:pt x="3260601" y="366079"/>
                </a:lnTo>
                <a:cubicBezTo>
                  <a:pt x="3260601" y="388999"/>
                  <a:pt x="3260117" y="409128"/>
                  <a:pt x="3259150" y="426467"/>
                </a:cubicBezTo>
                <a:lnTo>
                  <a:pt x="3346549" y="426467"/>
                </a:lnTo>
                <a:lnTo>
                  <a:pt x="3346549" y="438075"/>
                </a:lnTo>
                <a:lnTo>
                  <a:pt x="3285269" y="438075"/>
                </a:lnTo>
                <a:lnTo>
                  <a:pt x="3285269" y="546013"/>
                </a:lnTo>
                <a:cubicBezTo>
                  <a:pt x="3284674" y="555315"/>
                  <a:pt x="3289920" y="559742"/>
                  <a:pt x="3301008" y="559296"/>
                </a:cubicBezTo>
                <a:lnTo>
                  <a:pt x="3316858" y="559296"/>
                </a:lnTo>
                <a:cubicBezTo>
                  <a:pt x="3327723" y="559742"/>
                  <a:pt x="3333936" y="553938"/>
                  <a:pt x="3335499" y="541883"/>
                </a:cubicBezTo>
                <a:cubicBezTo>
                  <a:pt x="3336764" y="533400"/>
                  <a:pt x="3337769" y="522796"/>
                  <a:pt x="3338513" y="510071"/>
                </a:cubicBezTo>
                <a:cubicBezTo>
                  <a:pt x="3342159" y="511559"/>
                  <a:pt x="3346289" y="512861"/>
                  <a:pt x="3350903" y="513977"/>
                </a:cubicBezTo>
                <a:cubicBezTo>
                  <a:pt x="3349563" y="527521"/>
                  <a:pt x="3348112" y="538795"/>
                  <a:pt x="3346549" y="547799"/>
                </a:cubicBezTo>
                <a:cubicBezTo>
                  <a:pt x="3343796" y="563426"/>
                  <a:pt x="3334122" y="571127"/>
                  <a:pt x="3317528" y="570904"/>
                </a:cubicBezTo>
                <a:lnTo>
                  <a:pt x="3299222" y="570904"/>
                </a:lnTo>
                <a:cubicBezTo>
                  <a:pt x="3281363" y="571351"/>
                  <a:pt x="3272656" y="562979"/>
                  <a:pt x="3273103" y="545790"/>
                </a:cubicBezTo>
                <a:lnTo>
                  <a:pt x="3273103" y="438075"/>
                </a:lnTo>
                <a:lnTo>
                  <a:pt x="3258481" y="438075"/>
                </a:lnTo>
                <a:cubicBezTo>
                  <a:pt x="3258406" y="439563"/>
                  <a:pt x="3258257" y="441759"/>
                  <a:pt x="3258034" y="444661"/>
                </a:cubicBezTo>
                <a:cubicBezTo>
                  <a:pt x="3257811" y="447340"/>
                  <a:pt x="3257662" y="449349"/>
                  <a:pt x="3257587" y="450688"/>
                </a:cubicBezTo>
                <a:cubicBezTo>
                  <a:pt x="3254760" y="499653"/>
                  <a:pt x="3235040" y="542255"/>
                  <a:pt x="3198428" y="578494"/>
                </a:cubicBezTo>
                <a:cubicBezTo>
                  <a:pt x="3194707" y="574774"/>
                  <a:pt x="3191359" y="571723"/>
                  <a:pt x="3188382" y="569342"/>
                </a:cubicBezTo>
                <a:cubicBezTo>
                  <a:pt x="3224399" y="534590"/>
                  <a:pt x="3243337" y="494667"/>
                  <a:pt x="3245197" y="449572"/>
                </a:cubicBezTo>
                <a:cubicBezTo>
                  <a:pt x="3245421" y="446596"/>
                  <a:pt x="3245681" y="442763"/>
                  <a:pt x="3245979" y="438075"/>
                </a:cubicBezTo>
                <a:lnTo>
                  <a:pt x="3196531" y="438075"/>
                </a:lnTo>
                <a:lnTo>
                  <a:pt x="3196531" y="426467"/>
                </a:lnTo>
                <a:lnTo>
                  <a:pt x="3246872" y="426467"/>
                </a:lnTo>
                <a:cubicBezTo>
                  <a:pt x="3247765" y="408012"/>
                  <a:pt x="3248211" y="387883"/>
                  <a:pt x="3248211" y="366079"/>
                </a:cubicBezTo>
                <a:close/>
                <a:moveTo>
                  <a:pt x="3186261" y="365856"/>
                </a:moveTo>
                <a:lnTo>
                  <a:pt x="3199098" y="370209"/>
                </a:lnTo>
                <a:cubicBezTo>
                  <a:pt x="3192698" y="388590"/>
                  <a:pt x="3185294" y="406338"/>
                  <a:pt x="3176885" y="423453"/>
                </a:cubicBezTo>
                <a:lnTo>
                  <a:pt x="3176885" y="578941"/>
                </a:lnTo>
                <a:lnTo>
                  <a:pt x="3164830" y="578941"/>
                </a:lnTo>
                <a:lnTo>
                  <a:pt x="3164830" y="446335"/>
                </a:lnTo>
                <a:cubicBezTo>
                  <a:pt x="3157910" y="458539"/>
                  <a:pt x="3149724" y="470817"/>
                  <a:pt x="3140274" y="483170"/>
                </a:cubicBezTo>
                <a:cubicBezTo>
                  <a:pt x="3138637" y="478333"/>
                  <a:pt x="3136665" y="473682"/>
                  <a:pt x="3134358" y="469217"/>
                </a:cubicBezTo>
                <a:cubicBezTo>
                  <a:pt x="3158170" y="437368"/>
                  <a:pt x="3175471" y="402914"/>
                  <a:pt x="3186261" y="365856"/>
                </a:cubicBezTo>
                <a:close/>
                <a:moveTo>
                  <a:pt x="1164022" y="365856"/>
                </a:moveTo>
                <a:lnTo>
                  <a:pt x="1175519" y="365856"/>
                </a:lnTo>
                <a:lnTo>
                  <a:pt x="1175519" y="411398"/>
                </a:lnTo>
                <a:lnTo>
                  <a:pt x="1211126" y="411398"/>
                </a:lnTo>
                <a:lnTo>
                  <a:pt x="1211126" y="421890"/>
                </a:lnTo>
                <a:lnTo>
                  <a:pt x="1175519" y="421890"/>
                </a:lnTo>
                <a:lnTo>
                  <a:pt x="1175519" y="469217"/>
                </a:lnTo>
                <a:lnTo>
                  <a:pt x="1201527" y="469217"/>
                </a:lnTo>
                <a:lnTo>
                  <a:pt x="1201527" y="546682"/>
                </a:lnTo>
                <a:lnTo>
                  <a:pt x="1149400" y="546682"/>
                </a:lnTo>
                <a:lnTo>
                  <a:pt x="1149400" y="561751"/>
                </a:lnTo>
                <a:lnTo>
                  <a:pt x="1138015" y="561751"/>
                </a:lnTo>
                <a:lnTo>
                  <a:pt x="1138015" y="469217"/>
                </a:lnTo>
                <a:lnTo>
                  <a:pt x="1164022" y="469217"/>
                </a:lnTo>
                <a:lnTo>
                  <a:pt x="1164022" y="421890"/>
                </a:lnTo>
                <a:lnTo>
                  <a:pt x="1128638" y="421890"/>
                </a:lnTo>
                <a:lnTo>
                  <a:pt x="1128638" y="411398"/>
                </a:lnTo>
                <a:lnTo>
                  <a:pt x="1164022" y="411398"/>
                </a:lnTo>
                <a:close/>
                <a:moveTo>
                  <a:pt x="1119262" y="364963"/>
                </a:moveTo>
                <a:lnTo>
                  <a:pt x="1130648" y="367642"/>
                </a:lnTo>
                <a:cubicBezTo>
                  <a:pt x="1125439" y="384906"/>
                  <a:pt x="1120267" y="400012"/>
                  <a:pt x="1115132" y="412960"/>
                </a:cubicBezTo>
                <a:lnTo>
                  <a:pt x="1115132" y="579164"/>
                </a:lnTo>
                <a:lnTo>
                  <a:pt x="1103747" y="579164"/>
                </a:lnTo>
                <a:lnTo>
                  <a:pt x="1103747" y="439973"/>
                </a:lnTo>
                <a:cubicBezTo>
                  <a:pt x="1095933" y="456269"/>
                  <a:pt x="1088529" y="469887"/>
                  <a:pt x="1081534" y="480826"/>
                </a:cubicBezTo>
                <a:cubicBezTo>
                  <a:pt x="1080418" y="477254"/>
                  <a:pt x="1078372" y="472826"/>
                  <a:pt x="1075395" y="467543"/>
                </a:cubicBezTo>
                <a:cubicBezTo>
                  <a:pt x="1093924" y="438447"/>
                  <a:pt x="1108547" y="404254"/>
                  <a:pt x="1119262" y="364963"/>
                </a:cubicBezTo>
                <a:close/>
                <a:moveTo>
                  <a:pt x="332371" y="364963"/>
                </a:moveTo>
                <a:lnTo>
                  <a:pt x="345430" y="364963"/>
                </a:lnTo>
                <a:cubicBezTo>
                  <a:pt x="345430" y="381037"/>
                  <a:pt x="345021" y="401389"/>
                  <a:pt x="344203" y="426020"/>
                </a:cubicBezTo>
                <a:lnTo>
                  <a:pt x="442764" y="426020"/>
                </a:lnTo>
                <a:lnTo>
                  <a:pt x="442764" y="438298"/>
                </a:lnTo>
                <a:lnTo>
                  <a:pt x="344426" y="438298"/>
                </a:lnTo>
                <a:cubicBezTo>
                  <a:pt x="353132" y="496118"/>
                  <a:pt x="386581" y="537492"/>
                  <a:pt x="444773" y="562421"/>
                </a:cubicBezTo>
                <a:cubicBezTo>
                  <a:pt x="440011" y="568449"/>
                  <a:pt x="437071" y="572504"/>
                  <a:pt x="435955" y="574588"/>
                </a:cubicBezTo>
                <a:cubicBezTo>
                  <a:pt x="379847" y="547575"/>
                  <a:pt x="347216" y="508769"/>
                  <a:pt x="338063" y="458167"/>
                </a:cubicBezTo>
                <a:cubicBezTo>
                  <a:pt x="330994" y="508694"/>
                  <a:pt x="298847" y="548729"/>
                  <a:pt x="241623" y="578271"/>
                </a:cubicBezTo>
                <a:cubicBezTo>
                  <a:pt x="237009" y="572765"/>
                  <a:pt x="233809" y="569007"/>
                  <a:pt x="232023" y="566998"/>
                </a:cubicBezTo>
                <a:cubicBezTo>
                  <a:pt x="293564" y="536488"/>
                  <a:pt x="326157" y="493588"/>
                  <a:pt x="329804" y="438298"/>
                </a:cubicBezTo>
                <a:lnTo>
                  <a:pt x="232916" y="438298"/>
                </a:lnTo>
                <a:lnTo>
                  <a:pt x="232916" y="426020"/>
                </a:lnTo>
                <a:lnTo>
                  <a:pt x="330808" y="426020"/>
                </a:lnTo>
                <a:cubicBezTo>
                  <a:pt x="331403" y="418132"/>
                  <a:pt x="331813" y="409537"/>
                  <a:pt x="332036" y="400236"/>
                </a:cubicBezTo>
                <a:cubicBezTo>
                  <a:pt x="332185" y="395696"/>
                  <a:pt x="332259" y="390748"/>
                  <a:pt x="332259" y="385390"/>
                </a:cubicBezTo>
                <a:cubicBezTo>
                  <a:pt x="332334" y="380702"/>
                  <a:pt x="332371" y="373893"/>
                  <a:pt x="332371" y="364963"/>
                </a:cubicBezTo>
                <a:close/>
                <a:moveTo>
                  <a:pt x="1439503" y="364740"/>
                </a:moveTo>
                <a:lnTo>
                  <a:pt x="1451670" y="367865"/>
                </a:lnTo>
                <a:cubicBezTo>
                  <a:pt x="1447652" y="379697"/>
                  <a:pt x="1443522" y="390673"/>
                  <a:pt x="1439280" y="400794"/>
                </a:cubicBezTo>
                <a:lnTo>
                  <a:pt x="1513173" y="400794"/>
                </a:lnTo>
                <a:cubicBezTo>
                  <a:pt x="1512280" y="452884"/>
                  <a:pt x="1510904" y="498239"/>
                  <a:pt x="1509043" y="536860"/>
                </a:cubicBezTo>
                <a:cubicBezTo>
                  <a:pt x="1509043" y="561863"/>
                  <a:pt x="1496318" y="574290"/>
                  <a:pt x="1470869" y="574141"/>
                </a:cubicBezTo>
                <a:cubicBezTo>
                  <a:pt x="1466330" y="574290"/>
                  <a:pt x="1461269" y="574402"/>
                  <a:pt x="1455688" y="574476"/>
                </a:cubicBezTo>
                <a:cubicBezTo>
                  <a:pt x="1453009" y="574551"/>
                  <a:pt x="1450070" y="574588"/>
                  <a:pt x="1446870" y="574588"/>
                </a:cubicBezTo>
                <a:cubicBezTo>
                  <a:pt x="1444042" y="574588"/>
                  <a:pt x="1440136" y="574588"/>
                  <a:pt x="1435150" y="574588"/>
                </a:cubicBezTo>
                <a:cubicBezTo>
                  <a:pt x="1434406" y="570272"/>
                  <a:pt x="1433438" y="566067"/>
                  <a:pt x="1432248" y="561975"/>
                </a:cubicBezTo>
                <a:cubicBezTo>
                  <a:pt x="1443931" y="562421"/>
                  <a:pt x="1456098" y="562644"/>
                  <a:pt x="1468748" y="562644"/>
                </a:cubicBezTo>
                <a:cubicBezTo>
                  <a:pt x="1487575" y="563612"/>
                  <a:pt x="1497025" y="554570"/>
                  <a:pt x="1497100" y="535520"/>
                </a:cubicBezTo>
                <a:cubicBezTo>
                  <a:pt x="1498439" y="511485"/>
                  <a:pt x="1499667" y="470408"/>
                  <a:pt x="1500783" y="412291"/>
                </a:cubicBezTo>
                <a:lnTo>
                  <a:pt x="1434480" y="412291"/>
                </a:lnTo>
                <a:cubicBezTo>
                  <a:pt x="1428378" y="426876"/>
                  <a:pt x="1422128" y="439452"/>
                  <a:pt x="1415728" y="450019"/>
                </a:cubicBezTo>
                <a:cubicBezTo>
                  <a:pt x="1413198" y="448009"/>
                  <a:pt x="1409700" y="445777"/>
                  <a:pt x="1405236" y="443321"/>
                </a:cubicBezTo>
                <a:cubicBezTo>
                  <a:pt x="1418853" y="421369"/>
                  <a:pt x="1430276" y="395175"/>
                  <a:pt x="1439503" y="364740"/>
                </a:cubicBezTo>
                <a:close/>
                <a:moveTo>
                  <a:pt x="1348979" y="364740"/>
                </a:moveTo>
                <a:lnTo>
                  <a:pt x="1361368" y="367419"/>
                </a:lnTo>
                <a:cubicBezTo>
                  <a:pt x="1360475" y="370098"/>
                  <a:pt x="1358950" y="374786"/>
                  <a:pt x="1356792" y="381483"/>
                </a:cubicBezTo>
                <a:cubicBezTo>
                  <a:pt x="1353890" y="390636"/>
                  <a:pt x="1351769" y="397222"/>
                  <a:pt x="1350430" y="401240"/>
                </a:cubicBezTo>
                <a:lnTo>
                  <a:pt x="1395859" y="401240"/>
                </a:lnTo>
                <a:lnTo>
                  <a:pt x="1395859" y="574588"/>
                </a:lnTo>
                <a:lnTo>
                  <a:pt x="1384028" y="574588"/>
                </a:lnTo>
                <a:lnTo>
                  <a:pt x="1384028" y="556282"/>
                </a:lnTo>
                <a:lnTo>
                  <a:pt x="1327101" y="556282"/>
                </a:lnTo>
                <a:lnTo>
                  <a:pt x="1327101" y="576150"/>
                </a:lnTo>
                <a:lnTo>
                  <a:pt x="1315157" y="576150"/>
                </a:lnTo>
                <a:lnTo>
                  <a:pt x="1315157" y="401240"/>
                </a:lnTo>
                <a:lnTo>
                  <a:pt x="1338486" y="401240"/>
                </a:lnTo>
                <a:cubicBezTo>
                  <a:pt x="1342877" y="387399"/>
                  <a:pt x="1346374" y="375232"/>
                  <a:pt x="1348979" y="364740"/>
                </a:cubicBezTo>
                <a:close/>
                <a:moveTo>
                  <a:pt x="1239478" y="364517"/>
                </a:moveTo>
                <a:lnTo>
                  <a:pt x="1251198" y="366079"/>
                </a:lnTo>
                <a:cubicBezTo>
                  <a:pt x="1247552" y="380739"/>
                  <a:pt x="1243571" y="394394"/>
                  <a:pt x="1239255" y="407044"/>
                </a:cubicBezTo>
                <a:lnTo>
                  <a:pt x="1292833" y="407044"/>
                </a:lnTo>
                <a:lnTo>
                  <a:pt x="1292833" y="417314"/>
                </a:lnTo>
                <a:lnTo>
                  <a:pt x="1281113" y="417314"/>
                </a:lnTo>
                <a:cubicBezTo>
                  <a:pt x="1277615" y="464567"/>
                  <a:pt x="1269542" y="499690"/>
                  <a:pt x="1256891" y="522684"/>
                </a:cubicBezTo>
                <a:cubicBezTo>
                  <a:pt x="1265225" y="536823"/>
                  <a:pt x="1277801" y="550701"/>
                  <a:pt x="1294619" y="564319"/>
                </a:cubicBezTo>
                <a:cubicBezTo>
                  <a:pt x="1291196" y="568114"/>
                  <a:pt x="1288294" y="571760"/>
                  <a:pt x="1285913" y="575257"/>
                </a:cubicBezTo>
                <a:cubicBezTo>
                  <a:pt x="1270137" y="560523"/>
                  <a:pt x="1258268" y="546794"/>
                  <a:pt x="1250305" y="534069"/>
                </a:cubicBezTo>
                <a:cubicBezTo>
                  <a:pt x="1241153" y="548431"/>
                  <a:pt x="1227498" y="563612"/>
                  <a:pt x="1209341" y="579611"/>
                </a:cubicBezTo>
                <a:cubicBezTo>
                  <a:pt x="1206215" y="575667"/>
                  <a:pt x="1203239" y="572393"/>
                  <a:pt x="1200411" y="569788"/>
                </a:cubicBezTo>
                <a:cubicBezTo>
                  <a:pt x="1220056" y="552598"/>
                  <a:pt x="1234381" y="536748"/>
                  <a:pt x="1243385" y="522237"/>
                </a:cubicBezTo>
                <a:cubicBezTo>
                  <a:pt x="1233413" y="503336"/>
                  <a:pt x="1226791" y="477887"/>
                  <a:pt x="1223516" y="445889"/>
                </a:cubicBezTo>
                <a:cubicBezTo>
                  <a:pt x="1219647" y="454000"/>
                  <a:pt x="1215777" y="461218"/>
                  <a:pt x="1211908" y="467543"/>
                </a:cubicBezTo>
                <a:cubicBezTo>
                  <a:pt x="1209527" y="464790"/>
                  <a:pt x="1206773" y="461739"/>
                  <a:pt x="1203648" y="458390"/>
                </a:cubicBezTo>
                <a:cubicBezTo>
                  <a:pt x="1220317" y="430931"/>
                  <a:pt x="1232260" y="399640"/>
                  <a:pt x="1239478" y="364517"/>
                </a:cubicBezTo>
                <a:close/>
                <a:moveTo>
                  <a:pt x="3471565" y="364294"/>
                </a:moveTo>
                <a:lnTo>
                  <a:pt x="3483955" y="364294"/>
                </a:lnTo>
                <a:lnTo>
                  <a:pt x="3483955" y="407937"/>
                </a:lnTo>
                <a:lnTo>
                  <a:pt x="3563653" y="407937"/>
                </a:lnTo>
                <a:lnTo>
                  <a:pt x="3563653" y="419323"/>
                </a:lnTo>
                <a:lnTo>
                  <a:pt x="3483955" y="419323"/>
                </a:lnTo>
                <a:lnTo>
                  <a:pt x="3483955" y="466873"/>
                </a:lnTo>
                <a:lnTo>
                  <a:pt x="3576935" y="466873"/>
                </a:lnTo>
                <a:lnTo>
                  <a:pt x="3576935" y="478594"/>
                </a:lnTo>
                <a:lnTo>
                  <a:pt x="3504940" y="478594"/>
                </a:lnTo>
                <a:lnTo>
                  <a:pt x="3504940" y="545566"/>
                </a:lnTo>
                <a:cubicBezTo>
                  <a:pt x="3504419" y="556580"/>
                  <a:pt x="3509814" y="561826"/>
                  <a:pt x="3521125" y="561305"/>
                </a:cubicBezTo>
                <a:lnTo>
                  <a:pt x="3546798" y="561305"/>
                </a:lnTo>
                <a:cubicBezTo>
                  <a:pt x="3557737" y="561379"/>
                  <a:pt x="3564136" y="556728"/>
                  <a:pt x="3565997" y="547352"/>
                </a:cubicBezTo>
                <a:cubicBezTo>
                  <a:pt x="3567559" y="539092"/>
                  <a:pt x="3568713" y="529344"/>
                  <a:pt x="3569457" y="518107"/>
                </a:cubicBezTo>
                <a:cubicBezTo>
                  <a:pt x="3574071" y="519745"/>
                  <a:pt x="3578014" y="520898"/>
                  <a:pt x="3581289" y="521568"/>
                </a:cubicBezTo>
                <a:cubicBezTo>
                  <a:pt x="3579875" y="535483"/>
                  <a:pt x="3578498" y="545231"/>
                  <a:pt x="3577159" y="550812"/>
                </a:cubicBezTo>
                <a:cubicBezTo>
                  <a:pt x="3574033" y="565398"/>
                  <a:pt x="3564359" y="572802"/>
                  <a:pt x="3548137" y="573025"/>
                </a:cubicBezTo>
                <a:lnTo>
                  <a:pt x="3518669" y="573025"/>
                </a:lnTo>
                <a:cubicBezTo>
                  <a:pt x="3501107" y="573323"/>
                  <a:pt x="3492475" y="564765"/>
                  <a:pt x="3492773" y="547352"/>
                </a:cubicBezTo>
                <a:lnTo>
                  <a:pt x="3492773" y="478594"/>
                </a:lnTo>
                <a:lnTo>
                  <a:pt x="3443437" y="478594"/>
                </a:lnTo>
                <a:cubicBezTo>
                  <a:pt x="3443511" y="480305"/>
                  <a:pt x="3443548" y="482389"/>
                  <a:pt x="3443548" y="484844"/>
                </a:cubicBezTo>
                <a:cubicBezTo>
                  <a:pt x="3443548" y="531651"/>
                  <a:pt x="3419363" y="563165"/>
                  <a:pt x="3370995" y="579387"/>
                </a:cubicBezTo>
                <a:cubicBezTo>
                  <a:pt x="3368167" y="574253"/>
                  <a:pt x="3365711" y="570272"/>
                  <a:pt x="3363627" y="567444"/>
                </a:cubicBezTo>
                <a:cubicBezTo>
                  <a:pt x="3408871" y="554645"/>
                  <a:pt x="3431493" y="527074"/>
                  <a:pt x="3431493" y="484733"/>
                </a:cubicBezTo>
                <a:cubicBezTo>
                  <a:pt x="3431493" y="482203"/>
                  <a:pt x="3431456" y="480156"/>
                  <a:pt x="3431381" y="478594"/>
                </a:cubicBezTo>
                <a:lnTo>
                  <a:pt x="3367757" y="478594"/>
                </a:lnTo>
                <a:lnTo>
                  <a:pt x="3367757" y="466873"/>
                </a:lnTo>
                <a:lnTo>
                  <a:pt x="3471565" y="466873"/>
                </a:lnTo>
                <a:lnTo>
                  <a:pt x="3471565" y="419323"/>
                </a:lnTo>
                <a:lnTo>
                  <a:pt x="3409615" y="419323"/>
                </a:lnTo>
                <a:cubicBezTo>
                  <a:pt x="3403885" y="429964"/>
                  <a:pt x="3396965" y="440940"/>
                  <a:pt x="3388854" y="452251"/>
                </a:cubicBezTo>
                <a:cubicBezTo>
                  <a:pt x="3384389" y="448977"/>
                  <a:pt x="3380780" y="446558"/>
                  <a:pt x="3378027" y="444996"/>
                </a:cubicBezTo>
                <a:cubicBezTo>
                  <a:pt x="3394770" y="423788"/>
                  <a:pt x="3408053" y="398933"/>
                  <a:pt x="3417875" y="370433"/>
                </a:cubicBezTo>
                <a:lnTo>
                  <a:pt x="3430154" y="374116"/>
                </a:lnTo>
                <a:cubicBezTo>
                  <a:pt x="3424870" y="387660"/>
                  <a:pt x="3419922" y="398933"/>
                  <a:pt x="3415308" y="407937"/>
                </a:cubicBezTo>
                <a:lnTo>
                  <a:pt x="3471565" y="407937"/>
                </a:lnTo>
                <a:close/>
                <a:moveTo>
                  <a:pt x="2822377" y="364294"/>
                </a:moveTo>
                <a:lnTo>
                  <a:pt x="2834209" y="366749"/>
                </a:lnTo>
                <a:cubicBezTo>
                  <a:pt x="2829967" y="381930"/>
                  <a:pt x="2825465" y="395436"/>
                  <a:pt x="2820703" y="407268"/>
                </a:cubicBezTo>
                <a:lnTo>
                  <a:pt x="2891359" y="407268"/>
                </a:lnTo>
                <a:lnTo>
                  <a:pt x="2891359" y="418430"/>
                </a:lnTo>
                <a:lnTo>
                  <a:pt x="2873723" y="418430"/>
                </a:lnTo>
                <a:cubicBezTo>
                  <a:pt x="2868886" y="463971"/>
                  <a:pt x="2859063" y="498127"/>
                  <a:pt x="2844255" y="520898"/>
                </a:cubicBezTo>
                <a:cubicBezTo>
                  <a:pt x="2854673" y="536302"/>
                  <a:pt x="2871304" y="551519"/>
                  <a:pt x="2894149" y="566551"/>
                </a:cubicBezTo>
                <a:cubicBezTo>
                  <a:pt x="2891619" y="569304"/>
                  <a:pt x="2888866" y="572802"/>
                  <a:pt x="2885889" y="577043"/>
                </a:cubicBezTo>
                <a:cubicBezTo>
                  <a:pt x="2864532" y="561640"/>
                  <a:pt x="2848310" y="546348"/>
                  <a:pt x="2837223" y="531167"/>
                </a:cubicBezTo>
                <a:cubicBezTo>
                  <a:pt x="2825614" y="546943"/>
                  <a:pt x="2807457" y="563165"/>
                  <a:pt x="2782751" y="579834"/>
                </a:cubicBezTo>
                <a:cubicBezTo>
                  <a:pt x="2779328" y="575964"/>
                  <a:pt x="2776277" y="572765"/>
                  <a:pt x="2773598" y="570235"/>
                </a:cubicBezTo>
                <a:cubicBezTo>
                  <a:pt x="2799718" y="552747"/>
                  <a:pt x="2818470" y="536041"/>
                  <a:pt x="2829856" y="520117"/>
                </a:cubicBezTo>
                <a:cubicBezTo>
                  <a:pt x="2818173" y="500843"/>
                  <a:pt x="2809503" y="475171"/>
                  <a:pt x="2803848" y="443098"/>
                </a:cubicBezTo>
                <a:cubicBezTo>
                  <a:pt x="2801094" y="447861"/>
                  <a:pt x="2798341" y="452511"/>
                  <a:pt x="2795588" y="457051"/>
                </a:cubicBezTo>
                <a:cubicBezTo>
                  <a:pt x="2792388" y="453702"/>
                  <a:pt x="2789337" y="450800"/>
                  <a:pt x="2786435" y="448344"/>
                </a:cubicBezTo>
                <a:cubicBezTo>
                  <a:pt x="2802880" y="424085"/>
                  <a:pt x="2814861" y="396068"/>
                  <a:pt x="2822377" y="364294"/>
                </a:cubicBezTo>
                <a:close/>
                <a:moveTo>
                  <a:pt x="2732968" y="363624"/>
                </a:moveTo>
                <a:cubicBezTo>
                  <a:pt x="2735796" y="368089"/>
                  <a:pt x="2741191" y="377353"/>
                  <a:pt x="2749153" y="391417"/>
                </a:cubicBezTo>
                <a:cubicBezTo>
                  <a:pt x="2749674" y="392385"/>
                  <a:pt x="2750084" y="393092"/>
                  <a:pt x="2750381" y="393538"/>
                </a:cubicBezTo>
                <a:lnTo>
                  <a:pt x="2739108" y="399008"/>
                </a:lnTo>
                <a:cubicBezTo>
                  <a:pt x="2733378" y="387771"/>
                  <a:pt x="2727759" y="377800"/>
                  <a:pt x="2722253" y="369093"/>
                </a:cubicBezTo>
                <a:close/>
                <a:moveTo>
                  <a:pt x="1672233" y="363624"/>
                </a:moveTo>
                <a:lnTo>
                  <a:pt x="1685070" y="365410"/>
                </a:lnTo>
                <a:cubicBezTo>
                  <a:pt x="1684549" y="366452"/>
                  <a:pt x="1683767" y="368051"/>
                  <a:pt x="1682726" y="370209"/>
                </a:cubicBezTo>
                <a:cubicBezTo>
                  <a:pt x="1679675" y="376311"/>
                  <a:pt x="1677256" y="380813"/>
                  <a:pt x="1675470" y="383716"/>
                </a:cubicBezTo>
                <a:lnTo>
                  <a:pt x="1748359" y="383716"/>
                </a:lnTo>
                <a:lnTo>
                  <a:pt x="1748359" y="394208"/>
                </a:lnTo>
                <a:lnTo>
                  <a:pt x="1669108" y="394208"/>
                </a:lnTo>
                <a:cubicBezTo>
                  <a:pt x="1662708" y="404477"/>
                  <a:pt x="1655602" y="414077"/>
                  <a:pt x="1647788" y="423006"/>
                </a:cubicBezTo>
                <a:cubicBezTo>
                  <a:pt x="1644812" y="420476"/>
                  <a:pt x="1641463" y="418132"/>
                  <a:pt x="1637742" y="415974"/>
                </a:cubicBezTo>
                <a:cubicBezTo>
                  <a:pt x="1651509" y="400942"/>
                  <a:pt x="1663006" y="383492"/>
                  <a:pt x="1672233" y="363624"/>
                </a:cubicBezTo>
                <a:close/>
                <a:moveTo>
                  <a:pt x="2319189" y="363289"/>
                </a:moveTo>
                <a:lnTo>
                  <a:pt x="2331579" y="363289"/>
                </a:lnTo>
                <a:lnTo>
                  <a:pt x="2331579" y="392422"/>
                </a:lnTo>
                <a:lnTo>
                  <a:pt x="2432596" y="392422"/>
                </a:lnTo>
                <a:lnTo>
                  <a:pt x="2432596" y="403807"/>
                </a:lnTo>
                <a:lnTo>
                  <a:pt x="2331579" y="403807"/>
                </a:lnTo>
                <a:lnTo>
                  <a:pt x="2331579" y="435619"/>
                </a:lnTo>
                <a:lnTo>
                  <a:pt x="2411500" y="435619"/>
                </a:lnTo>
                <a:lnTo>
                  <a:pt x="2411500" y="507392"/>
                </a:lnTo>
                <a:lnTo>
                  <a:pt x="2248756" y="507392"/>
                </a:lnTo>
                <a:lnTo>
                  <a:pt x="2248756" y="435619"/>
                </a:lnTo>
                <a:lnTo>
                  <a:pt x="2319189" y="435619"/>
                </a:lnTo>
                <a:close/>
                <a:moveTo>
                  <a:pt x="1920032" y="363289"/>
                </a:moveTo>
                <a:lnTo>
                  <a:pt x="1931529" y="369763"/>
                </a:lnTo>
                <a:cubicBezTo>
                  <a:pt x="1923120" y="380702"/>
                  <a:pt x="1915493" y="390227"/>
                  <a:pt x="1908647" y="398338"/>
                </a:cubicBezTo>
                <a:lnTo>
                  <a:pt x="1956644" y="398338"/>
                </a:lnTo>
                <a:lnTo>
                  <a:pt x="1956644" y="493216"/>
                </a:lnTo>
                <a:lnTo>
                  <a:pt x="1877281" y="493216"/>
                </a:lnTo>
                <a:lnTo>
                  <a:pt x="1877281" y="521568"/>
                </a:lnTo>
                <a:lnTo>
                  <a:pt x="1978633" y="521568"/>
                </a:lnTo>
                <a:lnTo>
                  <a:pt x="1978633" y="532730"/>
                </a:lnTo>
                <a:lnTo>
                  <a:pt x="1877281" y="532730"/>
                </a:lnTo>
                <a:lnTo>
                  <a:pt x="1877281" y="580280"/>
                </a:lnTo>
                <a:lnTo>
                  <a:pt x="1865226" y="580280"/>
                </a:lnTo>
                <a:lnTo>
                  <a:pt x="1865226" y="532730"/>
                </a:lnTo>
                <a:lnTo>
                  <a:pt x="1763874" y="532730"/>
                </a:lnTo>
                <a:lnTo>
                  <a:pt x="1763874" y="521568"/>
                </a:lnTo>
                <a:lnTo>
                  <a:pt x="1865226" y="521568"/>
                </a:lnTo>
                <a:lnTo>
                  <a:pt x="1865226" y="493216"/>
                </a:lnTo>
                <a:lnTo>
                  <a:pt x="1786087" y="493216"/>
                </a:lnTo>
                <a:lnTo>
                  <a:pt x="1786087" y="398338"/>
                </a:lnTo>
                <a:lnTo>
                  <a:pt x="1894248" y="398338"/>
                </a:lnTo>
                <a:cubicBezTo>
                  <a:pt x="1902135" y="388441"/>
                  <a:pt x="1910730" y="376758"/>
                  <a:pt x="1920032" y="363289"/>
                </a:cubicBezTo>
                <a:close/>
                <a:moveTo>
                  <a:pt x="3014811" y="363066"/>
                </a:moveTo>
                <a:cubicBezTo>
                  <a:pt x="3017416" y="369317"/>
                  <a:pt x="3020616" y="378023"/>
                  <a:pt x="3024411" y="389185"/>
                </a:cubicBezTo>
                <a:lnTo>
                  <a:pt x="3118173" y="389185"/>
                </a:lnTo>
                <a:lnTo>
                  <a:pt x="3118173" y="399901"/>
                </a:lnTo>
                <a:lnTo>
                  <a:pt x="3011128" y="399901"/>
                </a:lnTo>
                <a:lnTo>
                  <a:pt x="3018941" y="404700"/>
                </a:lnTo>
                <a:cubicBezTo>
                  <a:pt x="3007705" y="416532"/>
                  <a:pt x="2996803" y="426764"/>
                  <a:pt x="2986237" y="435396"/>
                </a:cubicBezTo>
                <a:cubicBezTo>
                  <a:pt x="2987799" y="435396"/>
                  <a:pt x="2990478" y="435359"/>
                  <a:pt x="2994273" y="435285"/>
                </a:cubicBezTo>
                <a:cubicBezTo>
                  <a:pt x="3008784" y="434987"/>
                  <a:pt x="3019760" y="434689"/>
                  <a:pt x="3027201" y="434392"/>
                </a:cubicBezTo>
                <a:cubicBezTo>
                  <a:pt x="3033899" y="427918"/>
                  <a:pt x="3040447" y="421220"/>
                  <a:pt x="3046847" y="414300"/>
                </a:cubicBezTo>
                <a:lnTo>
                  <a:pt x="3057339" y="422560"/>
                </a:lnTo>
                <a:cubicBezTo>
                  <a:pt x="3036355" y="442652"/>
                  <a:pt x="3013509" y="461850"/>
                  <a:pt x="2988804" y="480156"/>
                </a:cubicBezTo>
                <a:cubicBezTo>
                  <a:pt x="3003612" y="479933"/>
                  <a:pt x="3021509" y="479338"/>
                  <a:pt x="3042493" y="478370"/>
                </a:cubicBezTo>
                <a:cubicBezTo>
                  <a:pt x="3039219" y="473905"/>
                  <a:pt x="3035164" y="468622"/>
                  <a:pt x="3030327" y="462520"/>
                </a:cubicBezTo>
                <a:lnTo>
                  <a:pt x="3039926" y="456381"/>
                </a:lnTo>
                <a:cubicBezTo>
                  <a:pt x="3049154" y="467543"/>
                  <a:pt x="3058455" y="479449"/>
                  <a:pt x="3067831" y="492100"/>
                </a:cubicBezTo>
                <a:lnTo>
                  <a:pt x="3057563" y="499132"/>
                </a:lnTo>
                <a:cubicBezTo>
                  <a:pt x="3056967" y="498313"/>
                  <a:pt x="3056149" y="497160"/>
                  <a:pt x="3055107" y="495672"/>
                </a:cubicBezTo>
                <a:cubicBezTo>
                  <a:pt x="3052725" y="492249"/>
                  <a:pt x="3050865" y="489681"/>
                  <a:pt x="3049526" y="487970"/>
                </a:cubicBezTo>
                <a:cubicBezTo>
                  <a:pt x="3025118" y="488863"/>
                  <a:pt x="3003352" y="489830"/>
                  <a:pt x="2984227" y="490872"/>
                </a:cubicBezTo>
                <a:cubicBezTo>
                  <a:pt x="2978349" y="491170"/>
                  <a:pt x="2973214" y="491728"/>
                  <a:pt x="2968824" y="492546"/>
                </a:cubicBezTo>
                <a:lnTo>
                  <a:pt x="2964805" y="482165"/>
                </a:lnTo>
                <a:cubicBezTo>
                  <a:pt x="2970535" y="480082"/>
                  <a:pt x="2975484" y="477515"/>
                  <a:pt x="2979651" y="474464"/>
                </a:cubicBezTo>
                <a:cubicBezTo>
                  <a:pt x="2990887" y="466576"/>
                  <a:pt x="3002980" y="456753"/>
                  <a:pt x="3015928" y="444996"/>
                </a:cubicBezTo>
                <a:cubicBezTo>
                  <a:pt x="3005659" y="445219"/>
                  <a:pt x="2994162" y="445591"/>
                  <a:pt x="2981437" y="446112"/>
                </a:cubicBezTo>
                <a:cubicBezTo>
                  <a:pt x="2976451" y="446335"/>
                  <a:pt x="2971800" y="446782"/>
                  <a:pt x="2967484" y="447451"/>
                </a:cubicBezTo>
                <a:lnTo>
                  <a:pt x="2963131" y="437405"/>
                </a:lnTo>
                <a:cubicBezTo>
                  <a:pt x="2967447" y="436066"/>
                  <a:pt x="2971056" y="434317"/>
                  <a:pt x="2973958" y="432159"/>
                </a:cubicBezTo>
                <a:cubicBezTo>
                  <a:pt x="2986013" y="422634"/>
                  <a:pt x="2996803" y="411881"/>
                  <a:pt x="3006328" y="399901"/>
                </a:cubicBezTo>
                <a:lnTo>
                  <a:pt x="2910558" y="399901"/>
                </a:lnTo>
                <a:lnTo>
                  <a:pt x="2910558" y="389185"/>
                </a:lnTo>
                <a:lnTo>
                  <a:pt x="3011351" y="389185"/>
                </a:lnTo>
                <a:cubicBezTo>
                  <a:pt x="3009714" y="383976"/>
                  <a:pt x="3006924" y="376497"/>
                  <a:pt x="3002980" y="366749"/>
                </a:cubicBezTo>
                <a:close/>
                <a:moveTo>
                  <a:pt x="1577579" y="363066"/>
                </a:moveTo>
                <a:lnTo>
                  <a:pt x="1590415" y="364963"/>
                </a:lnTo>
                <a:cubicBezTo>
                  <a:pt x="1586545" y="371884"/>
                  <a:pt x="1582750" y="378135"/>
                  <a:pt x="1579030" y="383716"/>
                </a:cubicBezTo>
                <a:lnTo>
                  <a:pt x="1644551" y="383716"/>
                </a:lnTo>
                <a:lnTo>
                  <a:pt x="1644551" y="394208"/>
                </a:lnTo>
                <a:lnTo>
                  <a:pt x="1571663" y="394208"/>
                </a:lnTo>
                <a:cubicBezTo>
                  <a:pt x="1562956" y="405965"/>
                  <a:pt x="1553357" y="416421"/>
                  <a:pt x="1542864" y="425574"/>
                </a:cubicBezTo>
                <a:cubicBezTo>
                  <a:pt x="1539962" y="422523"/>
                  <a:pt x="1536911" y="419769"/>
                  <a:pt x="1533711" y="417314"/>
                </a:cubicBezTo>
                <a:cubicBezTo>
                  <a:pt x="1551794" y="402505"/>
                  <a:pt x="1566416" y="384423"/>
                  <a:pt x="1577579" y="363066"/>
                </a:cubicBezTo>
                <a:close/>
                <a:moveTo>
                  <a:pt x="1820131" y="362842"/>
                </a:moveTo>
                <a:cubicBezTo>
                  <a:pt x="1833749" y="376535"/>
                  <a:pt x="1842530" y="385688"/>
                  <a:pt x="1846474" y="390301"/>
                </a:cubicBezTo>
                <a:lnTo>
                  <a:pt x="1835981" y="397892"/>
                </a:lnTo>
                <a:cubicBezTo>
                  <a:pt x="1827498" y="387771"/>
                  <a:pt x="1819015" y="378544"/>
                  <a:pt x="1810532" y="370209"/>
                </a:cubicBezTo>
                <a:close/>
                <a:moveTo>
                  <a:pt x="567333" y="362173"/>
                </a:moveTo>
                <a:cubicBezTo>
                  <a:pt x="571649" y="370582"/>
                  <a:pt x="575779" y="379511"/>
                  <a:pt x="579723" y="388962"/>
                </a:cubicBezTo>
                <a:lnTo>
                  <a:pt x="569677" y="392869"/>
                </a:lnTo>
                <a:lnTo>
                  <a:pt x="666118" y="392869"/>
                </a:lnTo>
                <a:lnTo>
                  <a:pt x="666118" y="425797"/>
                </a:lnTo>
                <a:lnTo>
                  <a:pt x="654174" y="425797"/>
                </a:lnTo>
                <a:lnTo>
                  <a:pt x="654174" y="403584"/>
                </a:lnTo>
                <a:lnTo>
                  <a:pt x="478148" y="403584"/>
                </a:lnTo>
                <a:lnTo>
                  <a:pt x="478148" y="425797"/>
                </a:lnTo>
                <a:lnTo>
                  <a:pt x="466316" y="425797"/>
                </a:lnTo>
                <a:lnTo>
                  <a:pt x="466316" y="392869"/>
                </a:lnTo>
                <a:lnTo>
                  <a:pt x="567780" y="392869"/>
                </a:lnTo>
                <a:cubicBezTo>
                  <a:pt x="563464" y="382376"/>
                  <a:pt x="559520" y="373521"/>
                  <a:pt x="555948" y="366303"/>
                </a:cubicBezTo>
                <a:close/>
                <a:moveTo>
                  <a:pt x="1949202" y="190648"/>
                </a:moveTo>
                <a:cubicBezTo>
                  <a:pt x="1958281" y="197718"/>
                  <a:pt x="1966429" y="204601"/>
                  <a:pt x="1973648" y="211298"/>
                </a:cubicBezTo>
                <a:lnTo>
                  <a:pt x="1965053" y="219223"/>
                </a:lnTo>
                <a:cubicBezTo>
                  <a:pt x="1963788" y="218033"/>
                  <a:pt x="1961965" y="216358"/>
                  <a:pt x="1959583" y="214200"/>
                </a:cubicBezTo>
                <a:cubicBezTo>
                  <a:pt x="1952067" y="207354"/>
                  <a:pt x="1946040" y="201959"/>
                  <a:pt x="1941500" y="198015"/>
                </a:cubicBezTo>
                <a:close/>
                <a:moveTo>
                  <a:pt x="3731679" y="174687"/>
                </a:moveTo>
                <a:cubicBezTo>
                  <a:pt x="3731382" y="179077"/>
                  <a:pt x="3731233" y="183170"/>
                  <a:pt x="3731233" y="186965"/>
                </a:cubicBezTo>
                <a:cubicBezTo>
                  <a:pt x="3707941" y="190686"/>
                  <a:pt x="3684538" y="194964"/>
                  <a:pt x="3661023" y="199801"/>
                </a:cubicBezTo>
                <a:lnTo>
                  <a:pt x="3658233" y="187746"/>
                </a:lnTo>
                <a:cubicBezTo>
                  <a:pt x="3683236" y="183579"/>
                  <a:pt x="3707718" y="179226"/>
                  <a:pt x="3731679" y="174687"/>
                </a:cubicBezTo>
                <a:close/>
                <a:moveTo>
                  <a:pt x="4879702" y="169664"/>
                </a:moveTo>
                <a:cubicBezTo>
                  <a:pt x="4886771" y="183802"/>
                  <a:pt x="4892873" y="196378"/>
                  <a:pt x="4898008" y="207392"/>
                </a:cubicBezTo>
                <a:lnTo>
                  <a:pt x="4886065" y="212191"/>
                </a:lnTo>
                <a:cubicBezTo>
                  <a:pt x="4880855" y="199615"/>
                  <a:pt x="4875051" y="186965"/>
                  <a:pt x="4868651" y="174240"/>
                </a:cubicBezTo>
                <a:close/>
                <a:moveTo>
                  <a:pt x="4935401" y="167543"/>
                </a:moveTo>
                <a:cubicBezTo>
                  <a:pt x="4942396" y="180640"/>
                  <a:pt x="4948721" y="193067"/>
                  <a:pt x="4954377" y="204824"/>
                </a:cubicBezTo>
                <a:lnTo>
                  <a:pt x="4942768" y="209847"/>
                </a:lnTo>
                <a:cubicBezTo>
                  <a:pt x="4936666" y="196229"/>
                  <a:pt x="4930564" y="183728"/>
                  <a:pt x="4924462" y="172342"/>
                </a:cubicBezTo>
                <a:close/>
                <a:moveTo>
                  <a:pt x="4829807" y="166427"/>
                </a:moveTo>
                <a:lnTo>
                  <a:pt x="4841305" y="171226"/>
                </a:lnTo>
                <a:cubicBezTo>
                  <a:pt x="4834384" y="185960"/>
                  <a:pt x="4826905" y="200657"/>
                  <a:pt x="4818869" y="215317"/>
                </a:cubicBezTo>
                <a:lnTo>
                  <a:pt x="4807371" y="209847"/>
                </a:lnTo>
                <a:cubicBezTo>
                  <a:pt x="4814739" y="197420"/>
                  <a:pt x="4822217" y="182946"/>
                  <a:pt x="4829807" y="166427"/>
                </a:cubicBezTo>
                <a:close/>
                <a:moveTo>
                  <a:pt x="4989425" y="162743"/>
                </a:moveTo>
                <a:cubicBezTo>
                  <a:pt x="4997685" y="175245"/>
                  <a:pt x="5006355" y="189048"/>
                  <a:pt x="5015433" y="204154"/>
                </a:cubicBezTo>
                <a:lnTo>
                  <a:pt x="5004048" y="210070"/>
                </a:lnTo>
                <a:cubicBezTo>
                  <a:pt x="4996755" y="197346"/>
                  <a:pt x="4988458" y="183505"/>
                  <a:pt x="4979157" y="168547"/>
                </a:cubicBezTo>
                <a:close/>
                <a:moveTo>
                  <a:pt x="4391807" y="162185"/>
                </a:moveTo>
                <a:lnTo>
                  <a:pt x="4404085" y="162185"/>
                </a:lnTo>
                <a:lnTo>
                  <a:pt x="4383100" y="219447"/>
                </a:lnTo>
                <a:lnTo>
                  <a:pt x="4373724" y="219447"/>
                </a:lnTo>
                <a:close/>
                <a:moveTo>
                  <a:pt x="2096207" y="161850"/>
                </a:moveTo>
                <a:lnTo>
                  <a:pt x="2096207" y="189532"/>
                </a:lnTo>
                <a:lnTo>
                  <a:pt x="2156818" y="189532"/>
                </a:lnTo>
                <a:lnTo>
                  <a:pt x="2156818" y="161850"/>
                </a:lnTo>
                <a:close/>
                <a:moveTo>
                  <a:pt x="3487006" y="143098"/>
                </a:moveTo>
                <a:lnTo>
                  <a:pt x="3499396" y="143098"/>
                </a:lnTo>
                <a:lnTo>
                  <a:pt x="3499396" y="181719"/>
                </a:lnTo>
                <a:cubicBezTo>
                  <a:pt x="3499247" y="193476"/>
                  <a:pt x="3505795" y="199280"/>
                  <a:pt x="3519041" y="199132"/>
                </a:cubicBezTo>
                <a:lnTo>
                  <a:pt x="3556099" y="199132"/>
                </a:lnTo>
                <a:cubicBezTo>
                  <a:pt x="3571131" y="199652"/>
                  <a:pt x="3579503" y="194704"/>
                  <a:pt x="3581214" y="184286"/>
                </a:cubicBezTo>
                <a:cubicBezTo>
                  <a:pt x="3582777" y="177365"/>
                  <a:pt x="3584153" y="169292"/>
                  <a:pt x="3585344" y="160064"/>
                </a:cubicBezTo>
                <a:cubicBezTo>
                  <a:pt x="3589065" y="161552"/>
                  <a:pt x="3593158" y="163078"/>
                  <a:pt x="3597623" y="164641"/>
                </a:cubicBezTo>
                <a:cubicBezTo>
                  <a:pt x="3596060" y="174017"/>
                  <a:pt x="3594237" y="182388"/>
                  <a:pt x="3592153" y="189755"/>
                </a:cubicBezTo>
                <a:cubicBezTo>
                  <a:pt x="3588953" y="204043"/>
                  <a:pt x="3577754" y="210963"/>
                  <a:pt x="3558555" y="210517"/>
                </a:cubicBezTo>
                <a:lnTo>
                  <a:pt x="3514911" y="210517"/>
                </a:lnTo>
                <a:cubicBezTo>
                  <a:pt x="3496308" y="210517"/>
                  <a:pt x="3487006" y="201773"/>
                  <a:pt x="3487006" y="184286"/>
                </a:cubicBezTo>
                <a:close/>
                <a:moveTo>
                  <a:pt x="479822" y="142875"/>
                </a:moveTo>
                <a:lnTo>
                  <a:pt x="479822" y="169887"/>
                </a:lnTo>
                <a:lnTo>
                  <a:pt x="516099" y="169887"/>
                </a:lnTo>
                <a:lnTo>
                  <a:pt x="516099" y="142875"/>
                </a:lnTo>
                <a:close/>
                <a:moveTo>
                  <a:pt x="3761147" y="140419"/>
                </a:moveTo>
                <a:lnTo>
                  <a:pt x="3761147" y="191318"/>
                </a:lnTo>
                <a:lnTo>
                  <a:pt x="3848658" y="191318"/>
                </a:lnTo>
                <a:lnTo>
                  <a:pt x="3848658" y="140419"/>
                </a:lnTo>
                <a:close/>
                <a:moveTo>
                  <a:pt x="3451845" y="138745"/>
                </a:moveTo>
                <a:lnTo>
                  <a:pt x="3463901" y="142428"/>
                </a:lnTo>
                <a:cubicBezTo>
                  <a:pt x="3457650" y="162073"/>
                  <a:pt x="3450506" y="180975"/>
                  <a:pt x="3442469" y="199132"/>
                </a:cubicBezTo>
                <a:cubicBezTo>
                  <a:pt x="3438525" y="197122"/>
                  <a:pt x="3434544" y="195374"/>
                  <a:pt x="3430526" y="193885"/>
                </a:cubicBezTo>
                <a:cubicBezTo>
                  <a:pt x="3439083" y="175952"/>
                  <a:pt x="3446190" y="157571"/>
                  <a:pt x="3451845" y="138745"/>
                </a:cubicBezTo>
                <a:close/>
                <a:moveTo>
                  <a:pt x="3613473" y="136959"/>
                </a:moveTo>
                <a:cubicBezTo>
                  <a:pt x="3623965" y="151172"/>
                  <a:pt x="3634643" y="166501"/>
                  <a:pt x="3645508" y="182946"/>
                </a:cubicBezTo>
                <a:lnTo>
                  <a:pt x="3634234" y="190202"/>
                </a:lnTo>
                <a:cubicBezTo>
                  <a:pt x="3623816" y="173087"/>
                  <a:pt x="3613473" y="157460"/>
                  <a:pt x="3603203" y="143321"/>
                </a:cubicBezTo>
                <a:close/>
                <a:moveTo>
                  <a:pt x="468883" y="133052"/>
                </a:moveTo>
                <a:lnTo>
                  <a:pt x="527150" y="133052"/>
                </a:lnTo>
                <a:lnTo>
                  <a:pt x="527150" y="179709"/>
                </a:lnTo>
                <a:lnTo>
                  <a:pt x="479822" y="179709"/>
                </a:lnTo>
                <a:lnTo>
                  <a:pt x="479822" y="189979"/>
                </a:lnTo>
                <a:lnTo>
                  <a:pt x="468883" y="189979"/>
                </a:lnTo>
                <a:close/>
                <a:moveTo>
                  <a:pt x="1239404" y="132382"/>
                </a:moveTo>
                <a:cubicBezTo>
                  <a:pt x="1250566" y="140865"/>
                  <a:pt x="1260017" y="148270"/>
                  <a:pt x="1267756" y="154595"/>
                </a:cubicBezTo>
                <a:lnTo>
                  <a:pt x="1259273" y="163190"/>
                </a:lnTo>
                <a:cubicBezTo>
                  <a:pt x="1250864" y="155450"/>
                  <a:pt x="1241673" y="147786"/>
                  <a:pt x="1231702" y="140196"/>
                </a:cubicBezTo>
                <a:close/>
                <a:moveTo>
                  <a:pt x="3748981" y="129368"/>
                </a:moveTo>
                <a:lnTo>
                  <a:pt x="3860825" y="129368"/>
                </a:lnTo>
                <a:lnTo>
                  <a:pt x="3860825" y="217214"/>
                </a:lnTo>
                <a:lnTo>
                  <a:pt x="3848658" y="217214"/>
                </a:lnTo>
                <a:lnTo>
                  <a:pt x="3848658" y="202369"/>
                </a:lnTo>
                <a:lnTo>
                  <a:pt x="3761147" y="202369"/>
                </a:lnTo>
                <a:lnTo>
                  <a:pt x="3761147" y="217214"/>
                </a:lnTo>
                <a:lnTo>
                  <a:pt x="3748981" y="217214"/>
                </a:lnTo>
                <a:close/>
                <a:moveTo>
                  <a:pt x="2295116" y="127359"/>
                </a:moveTo>
                <a:lnTo>
                  <a:pt x="2495141" y="127359"/>
                </a:lnTo>
                <a:lnTo>
                  <a:pt x="2495141" y="139191"/>
                </a:lnTo>
                <a:lnTo>
                  <a:pt x="2390217" y="139191"/>
                </a:lnTo>
                <a:cubicBezTo>
                  <a:pt x="2374218" y="158464"/>
                  <a:pt x="2356396" y="177217"/>
                  <a:pt x="2336751" y="195448"/>
                </a:cubicBezTo>
                <a:cubicBezTo>
                  <a:pt x="2361159" y="194257"/>
                  <a:pt x="2397435" y="192658"/>
                  <a:pt x="2445581" y="190648"/>
                </a:cubicBezTo>
                <a:cubicBezTo>
                  <a:pt x="2443647" y="188862"/>
                  <a:pt x="2440707" y="186035"/>
                  <a:pt x="2436763" y="182165"/>
                </a:cubicBezTo>
                <a:cubicBezTo>
                  <a:pt x="2429322" y="174798"/>
                  <a:pt x="2423406" y="169031"/>
                  <a:pt x="2419015" y="164864"/>
                </a:cubicBezTo>
                <a:lnTo>
                  <a:pt x="2429061" y="157497"/>
                </a:lnTo>
                <a:cubicBezTo>
                  <a:pt x="2446846" y="174240"/>
                  <a:pt x="2464520" y="191318"/>
                  <a:pt x="2482081" y="208731"/>
                </a:cubicBezTo>
                <a:lnTo>
                  <a:pt x="2471143" y="217214"/>
                </a:lnTo>
                <a:cubicBezTo>
                  <a:pt x="2464743" y="210517"/>
                  <a:pt x="2459869" y="205345"/>
                  <a:pt x="2456520" y="201699"/>
                </a:cubicBezTo>
                <a:cubicBezTo>
                  <a:pt x="2410979" y="202964"/>
                  <a:pt x="2372023" y="204861"/>
                  <a:pt x="2339653" y="207392"/>
                </a:cubicBezTo>
                <a:cubicBezTo>
                  <a:pt x="2332137" y="207912"/>
                  <a:pt x="2325961" y="208731"/>
                  <a:pt x="2321124" y="209847"/>
                </a:cubicBezTo>
                <a:lnTo>
                  <a:pt x="2312976" y="196676"/>
                </a:lnTo>
                <a:cubicBezTo>
                  <a:pt x="2318333" y="193997"/>
                  <a:pt x="2323654" y="190537"/>
                  <a:pt x="2328937" y="186295"/>
                </a:cubicBezTo>
                <a:cubicBezTo>
                  <a:pt x="2343002" y="174166"/>
                  <a:pt x="2357624" y="158464"/>
                  <a:pt x="2372804" y="139191"/>
                </a:cubicBezTo>
                <a:lnTo>
                  <a:pt x="2295116" y="139191"/>
                </a:lnTo>
                <a:close/>
                <a:moveTo>
                  <a:pt x="3531878" y="127136"/>
                </a:moveTo>
                <a:cubicBezTo>
                  <a:pt x="3539468" y="135842"/>
                  <a:pt x="3548137" y="146521"/>
                  <a:pt x="3557885" y="159171"/>
                </a:cubicBezTo>
                <a:lnTo>
                  <a:pt x="3547393" y="166650"/>
                </a:lnTo>
                <a:cubicBezTo>
                  <a:pt x="3538240" y="153627"/>
                  <a:pt x="3529869" y="142651"/>
                  <a:pt x="3522278" y="133722"/>
                </a:cubicBezTo>
                <a:close/>
                <a:moveTo>
                  <a:pt x="3921882" y="125350"/>
                </a:moveTo>
                <a:cubicBezTo>
                  <a:pt x="3925603" y="127062"/>
                  <a:pt x="3929770" y="128736"/>
                  <a:pt x="3934383" y="130373"/>
                </a:cubicBezTo>
                <a:cubicBezTo>
                  <a:pt x="3927537" y="153441"/>
                  <a:pt x="3919463" y="181942"/>
                  <a:pt x="3910161" y="215875"/>
                </a:cubicBezTo>
                <a:lnTo>
                  <a:pt x="3896879" y="211075"/>
                </a:lnTo>
                <a:cubicBezTo>
                  <a:pt x="3906181" y="184137"/>
                  <a:pt x="3914515" y="155562"/>
                  <a:pt x="3921882" y="125350"/>
                </a:cubicBezTo>
                <a:close/>
                <a:moveTo>
                  <a:pt x="1187723" y="125015"/>
                </a:moveTo>
                <a:lnTo>
                  <a:pt x="1180022" y="170333"/>
                </a:lnTo>
                <a:lnTo>
                  <a:pt x="1312404" y="170333"/>
                </a:lnTo>
                <a:cubicBezTo>
                  <a:pt x="1312553" y="167952"/>
                  <a:pt x="1312739" y="164157"/>
                  <a:pt x="1312962" y="158948"/>
                </a:cubicBezTo>
                <a:cubicBezTo>
                  <a:pt x="1313781" y="144586"/>
                  <a:pt x="1314339" y="133275"/>
                  <a:pt x="1314637" y="125015"/>
                </a:cubicBezTo>
                <a:close/>
                <a:moveTo>
                  <a:pt x="2096207" y="123899"/>
                </a:moveTo>
                <a:lnTo>
                  <a:pt x="2096207" y="151581"/>
                </a:lnTo>
                <a:lnTo>
                  <a:pt x="2156818" y="151581"/>
                </a:lnTo>
                <a:lnTo>
                  <a:pt x="2156818" y="123899"/>
                </a:lnTo>
                <a:close/>
                <a:moveTo>
                  <a:pt x="5552665" y="112960"/>
                </a:moveTo>
                <a:lnTo>
                  <a:pt x="5701680" y="112960"/>
                </a:lnTo>
                <a:lnTo>
                  <a:pt x="5701680" y="123229"/>
                </a:lnTo>
                <a:lnTo>
                  <a:pt x="5634931" y="123229"/>
                </a:lnTo>
                <a:lnTo>
                  <a:pt x="5634931" y="152474"/>
                </a:lnTo>
                <a:lnTo>
                  <a:pt x="5692973" y="152474"/>
                </a:lnTo>
                <a:lnTo>
                  <a:pt x="5692973" y="162520"/>
                </a:lnTo>
                <a:lnTo>
                  <a:pt x="5634931" y="162520"/>
                </a:lnTo>
                <a:lnTo>
                  <a:pt x="5634931" y="197346"/>
                </a:lnTo>
                <a:cubicBezTo>
                  <a:pt x="5636270" y="197494"/>
                  <a:pt x="5638167" y="197569"/>
                  <a:pt x="5640623" y="197569"/>
                </a:cubicBezTo>
                <a:cubicBezTo>
                  <a:pt x="5647915" y="197792"/>
                  <a:pt x="5657366" y="197904"/>
                  <a:pt x="5668975" y="197904"/>
                </a:cubicBezTo>
                <a:cubicBezTo>
                  <a:pt x="5681105" y="197978"/>
                  <a:pt x="5692936" y="197941"/>
                  <a:pt x="5704471" y="197792"/>
                </a:cubicBezTo>
                <a:cubicBezTo>
                  <a:pt x="5702535" y="202852"/>
                  <a:pt x="5701307" y="206647"/>
                  <a:pt x="5700787" y="209177"/>
                </a:cubicBezTo>
                <a:cubicBezTo>
                  <a:pt x="5683299" y="209177"/>
                  <a:pt x="5670315" y="209140"/>
                  <a:pt x="5661831" y="209066"/>
                </a:cubicBezTo>
                <a:cubicBezTo>
                  <a:pt x="5651859" y="208991"/>
                  <a:pt x="5642744" y="208805"/>
                  <a:pt x="5634484" y="208508"/>
                </a:cubicBezTo>
                <a:cubicBezTo>
                  <a:pt x="5606951" y="208508"/>
                  <a:pt x="5587827" y="197011"/>
                  <a:pt x="5577111" y="174017"/>
                </a:cubicBezTo>
                <a:cubicBezTo>
                  <a:pt x="5571604" y="189569"/>
                  <a:pt x="5562303" y="203894"/>
                  <a:pt x="5549205" y="216991"/>
                </a:cubicBezTo>
                <a:cubicBezTo>
                  <a:pt x="5545485" y="213568"/>
                  <a:pt x="5542211" y="211038"/>
                  <a:pt x="5539383" y="209401"/>
                </a:cubicBezTo>
                <a:cubicBezTo>
                  <a:pt x="5559847" y="190872"/>
                  <a:pt x="5571343" y="165868"/>
                  <a:pt x="5573873" y="134391"/>
                </a:cubicBezTo>
                <a:lnTo>
                  <a:pt x="5585594" y="136066"/>
                </a:lnTo>
                <a:cubicBezTo>
                  <a:pt x="5584477" y="144549"/>
                  <a:pt x="5583101" y="152251"/>
                  <a:pt x="5581464" y="159171"/>
                </a:cubicBezTo>
                <a:cubicBezTo>
                  <a:pt x="5591287" y="182165"/>
                  <a:pt x="5605165" y="194481"/>
                  <a:pt x="5623099" y="196118"/>
                </a:cubicBezTo>
                <a:lnTo>
                  <a:pt x="5623099" y="123229"/>
                </a:lnTo>
                <a:lnTo>
                  <a:pt x="5552665" y="123229"/>
                </a:lnTo>
                <a:close/>
                <a:moveTo>
                  <a:pt x="4687156" y="111397"/>
                </a:moveTo>
                <a:lnTo>
                  <a:pt x="4687156" y="148790"/>
                </a:lnTo>
                <a:lnTo>
                  <a:pt x="4755803" y="148790"/>
                </a:lnTo>
                <a:lnTo>
                  <a:pt x="4755803" y="111397"/>
                </a:lnTo>
                <a:close/>
                <a:moveTo>
                  <a:pt x="4606454" y="111397"/>
                </a:moveTo>
                <a:lnTo>
                  <a:pt x="4606454" y="148790"/>
                </a:lnTo>
                <a:lnTo>
                  <a:pt x="4675101" y="148790"/>
                </a:lnTo>
                <a:lnTo>
                  <a:pt x="4675101" y="111397"/>
                </a:lnTo>
                <a:close/>
                <a:moveTo>
                  <a:pt x="4243239" y="104254"/>
                </a:moveTo>
                <a:cubicBezTo>
                  <a:pt x="4250531" y="130819"/>
                  <a:pt x="4260838" y="150874"/>
                  <a:pt x="4274158" y="164417"/>
                </a:cubicBezTo>
                <a:cubicBezTo>
                  <a:pt x="4287850" y="150279"/>
                  <a:pt x="4299124" y="130224"/>
                  <a:pt x="4307979" y="104254"/>
                </a:cubicBezTo>
                <a:close/>
                <a:moveTo>
                  <a:pt x="458056" y="103137"/>
                </a:moveTo>
                <a:lnTo>
                  <a:pt x="584746" y="103137"/>
                </a:lnTo>
                <a:lnTo>
                  <a:pt x="584746" y="113407"/>
                </a:lnTo>
                <a:lnTo>
                  <a:pt x="562980" y="113407"/>
                </a:lnTo>
                <a:lnTo>
                  <a:pt x="562980" y="193216"/>
                </a:lnTo>
                <a:cubicBezTo>
                  <a:pt x="563427" y="208545"/>
                  <a:pt x="556283" y="216172"/>
                  <a:pt x="541549" y="216098"/>
                </a:cubicBezTo>
                <a:cubicBezTo>
                  <a:pt x="538349" y="216172"/>
                  <a:pt x="535038" y="216247"/>
                  <a:pt x="531615" y="216321"/>
                </a:cubicBezTo>
                <a:cubicBezTo>
                  <a:pt x="529977" y="216321"/>
                  <a:pt x="528154" y="216321"/>
                  <a:pt x="526145" y="216321"/>
                </a:cubicBezTo>
                <a:cubicBezTo>
                  <a:pt x="524434" y="216321"/>
                  <a:pt x="521866" y="216321"/>
                  <a:pt x="518443" y="216321"/>
                </a:cubicBezTo>
                <a:cubicBezTo>
                  <a:pt x="517922" y="211856"/>
                  <a:pt x="517215" y="207875"/>
                  <a:pt x="516322" y="204378"/>
                </a:cubicBezTo>
                <a:cubicBezTo>
                  <a:pt x="523168" y="204824"/>
                  <a:pt x="530349" y="205047"/>
                  <a:pt x="537865" y="205047"/>
                </a:cubicBezTo>
                <a:cubicBezTo>
                  <a:pt x="543223" y="205122"/>
                  <a:pt x="546795" y="204192"/>
                  <a:pt x="548581" y="202257"/>
                </a:cubicBezTo>
                <a:cubicBezTo>
                  <a:pt x="550516" y="200545"/>
                  <a:pt x="551446" y="197085"/>
                  <a:pt x="551371" y="191876"/>
                </a:cubicBezTo>
                <a:lnTo>
                  <a:pt x="551371" y="113407"/>
                </a:lnTo>
                <a:lnTo>
                  <a:pt x="458056" y="113407"/>
                </a:lnTo>
                <a:close/>
                <a:moveTo>
                  <a:pt x="77205" y="95324"/>
                </a:moveTo>
                <a:lnTo>
                  <a:pt x="77205" y="151358"/>
                </a:lnTo>
                <a:lnTo>
                  <a:pt x="140383" y="151358"/>
                </a:lnTo>
                <a:lnTo>
                  <a:pt x="140383" y="95324"/>
                </a:lnTo>
                <a:close/>
                <a:moveTo>
                  <a:pt x="2824758" y="86394"/>
                </a:moveTo>
                <a:lnTo>
                  <a:pt x="2961047" y="86394"/>
                </a:lnTo>
                <a:lnTo>
                  <a:pt x="2961047" y="98561"/>
                </a:lnTo>
                <a:lnTo>
                  <a:pt x="2917180" y="98561"/>
                </a:lnTo>
                <a:lnTo>
                  <a:pt x="2917180" y="183170"/>
                </a:lnTo>
                <a:cubicBezTo>
                  <a:pt x="2918222" y="202889"/>
                  <a:pt x="2908362" y="212712"/>
                  <a:pt x="2887601" y="212638"/>
                </a:cubicBezTo>
                <a:cubicBezTo>
                  <a:pt x="2882838" y="212787"/>
                  <a:pt x="2878225" y="212898"/>
                  <a:pt x="2873760" y="212973"/>
                </a:cubicBezTo>
                <a:cubicBezTo>
                  <a:pt x="2871527" y="213047"/>
                  <a:pt x="2869183" y="213084"/>
                  <a:pt x="2866728" y="213084"/>
                </a:cubicBezTo>
                <a:cubicBezTo>
                  <a:pt x="2864644" y="213084"/>
                  <a:pt x="2861556" y="213084"/>
                  <a:pt x="2857463" y="213084"/>
                </a:cubicBezTo>
                <a:cubicBezTo>
                  <a:pt x="2856868" y="208471"/>
                  <a:pt x="2856049" y="203968"/>
                  <a:pt x="2855007" y="199578"/>
                </a:cubicBezTo>
                <a:cubicBezTo>
                  <a:pt x="2864160" y="200025"/>
                  <a:pt x="2874057" y="200248"/>
                  <a:pt x="2884699" y="200248"/>
                </a:cubicBezTo>
                <a:cubicBezTo>
                  <a:pt x="2892289" y="200322"/>
                  <a:pt x="2897498" y="199020"/>
                  <a:pt x="2900326" y="196341"/>
                </a:cubicBezTo>
                <a:cubicBezTo>
                  <a:pt x="2903228" y="193885"/>
                  <a:pt x="2904642" y="189272"/>
                  <a:pt x="2904567" y="182500"/>
                </a:cubicBezTo>
                <a:lnTo>
                  <a:pt x="2904567" y="98561"/>
                </a:lnTo>
                <a:lnTo>
                  <a:pt x="2824758" y="98561"/>
                </a:lnTo>
                <a:close/>
                <a:moveTo>
                  <a:pt x="65150" y="84162"/>
                </a:moveTo>
                <a:lnTo>
                  <a:pt x="152438" y="84162"/>
                </a:lnTo>
                <a:lnTo>
                  <a:pt x="152438" y="162520"/>
                </a:lnTo>
                <a:lnTo>
                  <a:pt x="65150" y="162520"/>
                </a:lnTo>
                <a:close/>
                <a:moveTo>
                  <a:pt x="5312457" y="82822"/>
                </a:moveTo>
                <a:lnTo>
                  <a:pt x="5312457" y="108607"/>
                </a:lnTo>
                <a:lnTo>
                  <a:pt x="5422181" y="108607"/>
                </a:lnTo>
                <a:lnTo>
                  <a:pt x="5422181" y="82822"/>
                </a:lnTo>
                <a:close/>
                <a:moveTo>
                  <a:pt x="1652960" y="82041"/>
                </a:moveTo>
                <a:lnTo>
                  <a:pt x="1652960" y="90078"/>
                </a:lnTo>
                <a:cubicBezTo>
                  <a:pt x="1652960" y="106002"/>
                  <a:pt x="1652439" y="119434"/>
                  <a:pt x="1651397" y="130373"/>
                </a:cubicBezTo>
                <a:lnTo>
                  <a:pt x="1771613" y="130373"/>
                </a:lnTo>
                <a:lnTo>
                  <a:pt x="1771613" y="82041"/>
                </a:lnTo>
                <a:close/>
                <a:moveTo>
                  <a:pt x="1424360" y="82041"/>
                </a:moveTo>
                <a:lnTo>
                  <a:pt x="1424360" y="90078"/>
                </a:lnTo>
                <a:cubicBezTo>
                  <a:pt x="1424360" y="106002"/>
                  <a:pt x="1423839" y="119434"/>
                  <a:pt x="1422797" y="130373"/>
                </a:cubicBezTo>
                <a:lnTo>
                  <a:pt x="1543013" y="130373"/>
                </a:lnTo>
                <a:lnTo>
                  <a:pt x="1543013" y="82041"/>
                </a:lnTo>
                <a:close/>
                <a:moveTo>
                  <a:pt x="2516572" y="81595"/>
                </a:moveTo>
                <a:lnTo>
                  <a:pt x="2555305" y="81595"/>
                </a:lnTo>
                <a:lnTo>
                  <a:pt x="2555305" y="172119"/>
                </a:lnTo>
                <a:cubicBezTo>
                  <a:pt x="2563342" y="188639"/>
                  <a:pt x="2579415" y="196713"/>
                  <a:pt x="2603525" y="196341"/>
                </a:cubicBezTo>
                <a:cubicBezTo>
                  <a:pt x="2619078" y="196713"/>
                  <a:pt x="2639393" y="196862"/>
                  <a:pt x="2664470" y="196788"/>
                </a:cubicBezTo>
                <a:cubicBezTo>
                  <a:pt x="2689325" y="196639"/>
                  <a:pt x="2711612" y="196267"/>
                  <a:pt x="2731331" y="195671"/>
                </a:cubicBezTo>
                <a:cubicBezTo>
                  <a:pt x="2729992" y="199169"/>
                  <a:pt x="2728615" y="203671"/>
                  <a:pt x="2727201" y="209177"/>
                </a:cubicBezTo>
                <a:cubicBezTo>
                  <a:pt x="2667075" y="209103"/>
                  <a:pt x="2625217" y="208657"/>
                  <a:pt x="2601628" y="207838"/>
                </a:cubicBezTo>
                <a:cubicBezTo>
                  <a:pt x="2575285" y="207912"/>
                  <a:pt x="2557463" y="199057"/>
                  <a:pt x="2548161" y="181272"/>
                </a:cubicBezTo>
                <a:cubicBezTo>
                  <a:pt x="2540645" y="189681"/>
                  <a:pt x="2532199" y="200583"/>
                  <a:pt x="2522823" y="213977"/>
                </a:cubicBezTo>
                <a:lnTo>
                  <a:pt x="2515456" y="204154"/>
                </a:lnTo>
                <a:cubicBezTo>
                  <a:pt x="2526097" y="190313"/>
                  <a:pt x="2535399" y="179412"/>
                  <a:pt x="2543361" y="171450"/>
                </a:cubicBezTo>
                <a:lnTo>
                  <a:pt x="2543361" y="93538"/>
                </a:lnTo>
                <a:lnTo>
                  <a:pt x="2516572" y="93538"/>
                </a:lnTo>
                <a:close/>
                <a:moveTo>
                  <a:pt x="2335858" y="81595"/>
                </a:moveTo>
                <a:lnTo>
                  <a:pt x="2453730" y="81595"/>
                </a:lnTo>
                <a:lnTo>
                  <a:pt x="2453730" y="93315"/>
                </a:lnTo>
                <a:lnTo>
                  <a:pt x="2335858" y="93315"/>
                </a:lnTo>
                <a:close/>
                <a:moveTo>
                  <a:pt x="1241971" y="75902"/>
                </a:moveTo>
                <a:cubicBezTo>
                  <a:pt x="1251645" y="83046"/>
                  <a:pt x="1261170" y="90450"/>
                  <a:pt x="1270546" y="98114"/>
                </a:cubicBezTo>
                <a:lnTo>
                  <a:pt x="1262063" y="106821"/>
                </a:lnTo>
                <a:cubicBezTo>
                  <a:pt x="1253059" y="98859"/>
                  <a:pt x="1243757" y="91157"/>
                  <a:pt x="1234158" y="83715"/>
                </a:cubicBezTo>
                <a:close/>
                <a:moveTo>
                  <a:pt x="1960923" y="75232"/>
                </a:moveTo>
                <a:cubicBezTo>
                  <a:pt x="1938003" y="76199"/>
                  <a:pt x="1919921" y="76795"/>
                  <a:pt x="1906675" y="77018"/>
                </a:cubicBezTo>
                <a:lnTo>
                  <a:pt x="1906675" y="120774"/>
                </a:lnTo>
                <a:lnTo>
                  <a:pt x="1963378" y="120774"/>
                </a:lnTo>
                <a:cubicBezTo>
                  <a:pt x="1962188" y="109835"/>
                  <a:pt x="1961369" y="94654"/>
                  <a:pt x="1960923" y="75232"/>
                </a:cubicBezTo>
                <a:close/>
                <a:moveTo>
                  <a:pt x="5300067" y="72442"/>
                </a:moveTo>
                <a:lnTo>
                  <a:pt x="5434459" y="72442"/>
                </a:lnTo>
                <a:lnTo>
                  <a:pt x="5434459" y="118876"/>
                </a:lnTo>
                <a:lnTo>
                  <a:pt x="5373179" y="118876"/>
                </a:lnTo>
                <a:lnTo>
                  <a:pt x="5373179" y="141535"/>
                </a:lnTo>
                <a:lnTo>
                  <a:pt x="5454774" y="141535"/>
                </a:lnTo>
                <a:lnTo>
                  <a:pt x="5454774" y="177700"/>
                </a:lnTo>
                <a:cubicBezTo>
                  <a:pt x="5455369" y="193104"/>
                  <a:pt x="5447221" y="200769"/>
                  <a:pt x="5430329" y="200694"/>
                </a:cubicBezTo>
                <a:cubicBezTo>
                  <a:pt x="5425789" y="200843"/>
                  <a:pt x="5417939" y="200917"/>
                  <a:pt x="5406777" y="200917"/>
                </a:cubicBezTo>
                <a:cubicBezTo>
                  <a:pt x="5405959" y="195188"/>
                  <a:pt x="5405065" y="191169"/>
                  <a:pt x="5404098" y="188862"/>
                </a:cubicBezTo>
                <a:cubicBezTo>
                  <a:pt x="5412655" y="189160"/>
                  <a:pt x="5420023" y="189309"/>
                  <a:pt x="5426199" y="189309"/>
                </a:cubicBezTo>
                <a:cubicBezTo>
                  <a:pt x="5432524" y="189383"/>
                  <a:pt x="5436803" y="188379"/>
                  <a:pt x="5439035" y="186295"/>
                </a:cubicBezTo>
                <a:cubicBezTo>
                  <a:pt x="5441417" y="184360"/>
                  <a:pt x="5442570" y="180640"/>
                  <a:pt x="5442495" y="175133"/>
                </a:cubicBezTo>
                <a:lnTo>
                  <a:pt x="5442495" y="152027"/>
                </a:lnTo>
                <a:lnTo>
                  <a:pt x="5373179" y="152027"/>
                </a:lnTo>
                <a:lnTo>
                  <a:pt x="5373179" y="217884"/>
                </a:lnTo>
                <a:lnTo>
                  <a:pt x="5360677" y="217884"/>
                </a:lnTo>
                <a:lnTo>
                  <a:pt x="5360677" y="152027"/>
                </a:lnTo>
                <a:lnTo>
                  <a:pt x="5292253" y="152027"/>
                </a:lnTo>
                <a:lnTo>
                  <a:pt x="5292253" y="200917"/>
                </a:lnTo>
                <a:lnTo>
                  <a:pt x="5279975" y="200917"/>
                </a:lnTo>
                <a:lnTo>
                  <a:pt x="5279975" y="141535"/>
                </a:lnTo>
                <a:lnTo>
                  <a:pt x="5360677" y="141535"/>
                </a:lnTo>
                <a:lnTo>
                  <a:pt x="5360677" y="118876"/>
                </a:lnTo>
                <a:lnTo>
                  <a:pt x="5300067" y="118876"/>
                </a:lnTo>
                <a:close/>
                <a:moveTo>
                  <a:pt x="1197881" y="68646"/>
                </a:moveTo>
                <a:lnTo>
                  <a:pt x="1189844" y="113853"/>
                </a:lnTo>
                <a:lnTo>
                  <a:pt x="1315306" y="113853"/>
                </a:lnTo>
                <a:cubicBezTo>
                  <a:pt x="1315604" y="107677"/>
                  <a:pt x="1315939" y="98412"/>
                  <a:pt x="1316311" y="86059"/>
                </a:cubicBezTo>
                <a:cubicBezTo>
                  <a:pt x="1316608" y="78246"/>
                  <a:pt x="1316832" y="72442"/>
                  <a:pt x="1316981" y="68646"/>
                </a:cubicBezTo>
                <a:close/>
                <a:moveTo>
                  <a:pt x="3895539" y="64963"/>
                </a:moveTo>
                <a:cubicBezTo>
                  <a:pt x="3909975" y="75232"/>
                  <a:pt x="3922775" y="84683"/>
                  <a:pt x="3933937" y="93315"/>
                </a:cubicBezTo>
                <a:lnTo>
                  <a:pt x="3925007" y="103137"/>
                </a:lnTo>
                <a:cubicBezTo>
                  <a:pt x="3912059" y="92050"/>
                  <a:pt x="3899632" y="82227"/>
                  <a:pt x="3887726" y="73669"/>
                </a:cubicBezTo>
                <a:close/>
                <a:moveTo>
                  <a:pt x="616781" y="62619"/>
                </a:moveTo>
                <a:lnTo>
                  <a:pt x="628167" y="62619"/>
                </a:lnTo>
                <a:cubicBezTo>
                  <a:pt x="627943" y="78097"/>
                  <a:pt x="627423" y="90822"/>
                  <a:pt x="626604" y="100793"/>
                </a:cubicBezTo>
                <a:cubicBezTo>
                  <a:pt x="634790" y="146632"/>
                  <a:pt x="650937" y="181086"/>
                  <a:pt x="675048" y="204154"/>
                </a:cubicBezTo>
                <a:cubicBezTo>
                  <a:pt x="672443" y="206610"/>
                  <a:pt x="669541" y="209661"/>
                  <a:pt x="666341" y="213307"/>
                </a:cubicBezTo>
                <a:cubicBezTo>
                  <a:pt x="643347" y="189197"/>
                  <a:pt x="628651" y="159171"/>
                  <a:pt x="622251" y="123229"/>
                </a:cubicBezTo>
                <a:cubicBezTo>
                  <a:pt x="618902" y="157385"/>
                  <a:pt x="603275" y="188342"/>
                  <a:pt x="575370" y="216098"/>
                </a:cubicBezTo>
                <a:cubicBezTo>
                  <a:pt x="572691" y="212675"/>
                  <a:pt x="569863" y="209624"/>
                  <a:pt x="566887" y="206945"/>
                </a:cubicBezTo>
                <a:cubicBezTo>
                  <a:pt x="591816" y="183430"/>
                  <a:pt x="606922" y="155525"/>
                  <a:pt x="612205" y="123229"/>
                </a:cubicBezTo>
                <a:cubicBezTo>
                  <a:pt x="615330" y="106040"/>
                  <a:pt x="616856" y="85836"/>
                  <a:pt x="616781" y="62619"/>
                </a:cubicBezTo>
                <a:close/>
                <a:moveTo>
                  <a:pt x="2804890" y="59494"/>
                </a:moveTo>
                <a:lnTo>
                  <a:pt x="2816275" y="65633"/>
                </a:lnTo>
                <a:cubicBezTo>
                  <a:pt x="2808238" y="79027"/>
                  <a:pt x="2800239" y="91008"/>
                  <a:pt x="2792276" y="101575"/>
                </a:cubicBezTo>
                <a:lnTo>
                  <a:pt x="2792276" y="217214"/>
                </a:lnTo>
                <a:lnTo>
                  <a:pt x="2779775" y="217214"/>
                </a:lnTo>
                <a:lnTo>
                  <a:pt x="2779775" y="117313"/>
                </a:lnTo>
                <a:cubicBezTo>
                  <a:pt x="2770101" y="128475"/>
                  <a:pt x="2760167" y="138670"/>
                  <a:pt x="2749972" y="147897"/>
                </a:cubicBezTo>
                <a:cubicBezTo>
                  <a:pt x="2748037" y="143656"/>
                  <a:pt x="2745842" y="139563"/>
                  <a:pt x="2743386" y="135619"/>
                </a:cubicBezTo>
                <a:cubicBezTo>
                  <a:pt x="2765562" y="117462"/>
                  <a:pt x="2786063" y="92087"/>
                  <a:pt x="2804890" y="59494"/>
                </a:cubicBezTo>
                <a:close/>
                <a:moveTo>
                  <a:pt x="2030797" y="59047"/>
                </a:moveTo>
                <a:lnTo>
                  <a:pt x="2034927" y="70433"/>
                </a:lnTo>
                <a:cubicBezTo>
                  <a:pt x="2023319" y="71475"/>
                  <a:pt x="2002669" y="72851"/>
                  <a:pt x="1972978" y="74562"/>
                </a:cubicBezTo>
                <a:cubicBezTo>
                  <a:pt x="1973201" y="91529"/>
                  <a:pt x="1973908" y="106933"/>
                  <a:pt x="1975099" y="120774"/>
                </a:cubicBezTo>
                <a:lnTo>
                  <a:pt x="2041401" y="120774"/>
                </a:lnTo>
                <a:lnTo>
                  <a:pt x="2041401" y="131489"/>
                </a:lnTo>
                <a:lnTo>
                  <a:pt x="1976438" y="131489"/>
                </a:lnTo>
                <a:cubicBezTo>
                  <a:pt x="1979340" y="154037"/>
                  <a:pt x="1985665" y="172715"/>
                  <a:pt x="1995413" y="187523"/>
                </a:cubicBezTo>
                <a:cubicBezTo>
                  <a:pt x="2002334" y="198536"/>
                  <a:pt x="2009664" y="203782"/>
                  <a:pt x="2017403" y="203262"/>
                </a:cubicBezTo>
                <a:cubicBezTo>
                  <a:pt x="2024100" y="203634"/>
                  <a:pt x="2028565" y="199429"/>
                  <a:pt x="2030797" y="190648"/>
                </a:cubicBezTo>
                <a:cubicBezTo>
                  <a:pt x="2032881" y="183653"/>
                  <a:pt x="2034667" y="174203"/>
                  <a:pt x="2036155" y="162297"/>
                </a:cubicBezTo>
                <a:cubicBezTo>
                  <a:pt x="2039057" y="164008"/>
                  <a:pt x="2042778" y="165385"/>
                  <a:pt x="2047317" y="166427"/>
                </a:cubicBezTo>
                <a:cubicBezTo>
                  <a:pt x="2045829" y="177812"/>
                  <a:pt x="2044080" y="187114"/>
                  <a:pt x="2042071" y="194332"/>
                </a:cubicBezTo>
                <a:cubicBezTo>
                  <a:pt x="2038276" y="208471"/>
                  <a:pt x="2029979" y="215391"/>
                  <a:pt x="2017180" y="215093"/>
                </a:cubicBezTo>
                <a:cubicBezTo>
                  <a:pt x="2005571" y="215465"/>
                  <a:pt x="1995190" y="208619"/>
                  <a:pt x="1986037" y="194555"/>
                </a:cubicBezTo>
                <a:cubicBezTo>
                  <a:pt x="1974801" y="178854"/>
                  <a:pt x="1967657" y="157832"/>
                  <a:pt x="1964606" y="131489"/>
                </a:cubicBezTo>
                <a:lnTo>
                  <a:pt x="1906675" y="131489"/>
                </a:lnTo>
                <a:lnTo>
                  <a:pt x="1906675" y="190202"/>
                </a:lnTo>
                <a:cubicBezTo>
                  <a:pt x="1915605" y="185663"/>
                  <a:pt x="1931157" y="177365"/>
                  <a:pt x="1953332" y="165310"/>
                </a:cubicBezTo>
                <a:cubicBezTo>
                  <a:pt x="1953481" y="168213"/>
                  <a:pt x="1954263" y="172231"/>
                  <a:pt x="1955676" y="177365"/>
                </a:cubicBezTo>
                <a:cubicBezTo>
                  <a:pt x="1937147" y="186667"/>
                  <a:pt x="1921371" y="195299"/>
                  <a:pt x="1908349" y="203262"/>
                </a:cubicBezTo>
                <a:cubicBezTo>
                  <a:pt x="1905224" y="205196"/>
                  <a:pt x="1901391" y="208098"/>
                  <a:pt x="1896852" y="211968"/>
                </a:cubicBezTo>
                <a:lnTo>
                  <a:pt x="1887923" y="201476"/>
                </a:lnTo>
                <a:cubicBezTo>
                  <a:pt x="1890601" y="198648"/>
                  <a:pt x="1892425" y="195820"/>
                  <a:pt x="1893392" y="192992"/>
                </a:cubicBezTo>
                <a:cubicBezTo>
                  <a:pt x="1894359" y="190239"/>
                  <a:pt x="1894843" y="186556"/>
                  <a:pt x="1894843" y="181942"/>
                </a:cubicBezTo>
                <a:lnTo>
                  <a:pt x="1894843" y="66303"/>
                </a:lnTo>
                <a:cubicBezTo>
                  <a:pt x="1942170" y="65856"/>
                  <a:pt x="1987489" y="63438"/>
                  <a:pt x="2030797" y="59047"/>
                </a:cubicBezTo>
                <a:close/>
                <a:moveTo>
                  <a:pt x="1187277" y="57596"/>
                </a:moveTo>
                <a:lnTo>
                  <a:pt x="1329929" y="57596"/>
                </a:lnTo>
                <a:cubicBezTo>
                  <a:pt x="1329705" y="63698"/>
                  <a:pt x="1329333" y="73074"/>
                  <a:pt x="1328812" y="85724"/>
                </a:cubicBezTo>
                <a:cubicBezTo>
                  <a:pt x="1328291" y="98375"/>
                  <a:pt x="1327919" y="107751"/>
                  <a:pt x="1327696" y="113853"/>
                </a:cubicBezTo>
                <a:lnTo>
                  <a:pt x="1360401" y="113853"/>
                </a:lnTo>
                <a:lnTo>
                  <a:pt x="1360401" y="125015"/>
                </a:lnTo>
                <a:lnTo>
                  <a:pt x="1327250" y="125015"/>
                </a:lnTo>
                <a:cubicBezTo>
                  <a:pt x="1326952" y="131192"/>
                  <a:pt x="1326468" y="140010"/>
                  <a:pt x="1325799" y="151469"/>
                </a:cubicBezTo>
                <a:cubicBezTo>
                  <a:pt x="1325278" y="160250"/>
                  <a:pt x="1324906" y="166538"/>
                  <a:pt x="1324682" y="170333"/>
                </a:cubicBezTo>
                <a:lnTo>
                  <a:pt x="1352365" y="170333"/>
                </a:lnTo>
                <a:lnTo>
                  <a:pt x="1352365" y="181272"/>
                </a:lnTo>
                <a:lnTo>
                  <a:pt x="1323789" y="181272"/>
                </a:lnTo>
                <a:cubicBezTo>
                  <a:pt x="1321557" y="203968"/>
                  <a:pt x="1309576" y="215168"/>
                  <a:pt x="1287848" y="214870"/>
                </a:cubicBezTo>
                <a:cubicBezTo>
                  <a:pt x="1282713" y="215019"/>
                  <a:pt x="1277950" y="215131"/>
                  <a:pt x="1273560" y="215205"/>
                </a:cubicBezTo>
                <a:cubicBezTo>
                  <a:pt x="1271476" y="215279"/>
                  <a:pt x="1269244" y="215317"/>
                  <a:pt x="1266863" y="215317"/>
                </a:cubicBezTo>
                <a:cubicBezTo>
                  <a:pt x="1264854" y="215317"/>
                  <a:pt x="1261803" y="215317"/>
                  <a:pt x="1257710" y="215317"/>
                </a:cubicBezTo>
                <a:cubicBezTo>
                  <a:pt x="1257189" y="210926"/>
                  <a:pt x="1256445" y="206536"/>
                  <a:pt x="1255477" y="202145"/>
                </a:cubicBezTo>
                <a:cubicBezTo>
                  <a:pt x="1263142" y="202741"/>
                  <a:pt x="1273114" y="203038"/>
                  <a:pt x="1285392" y="203038"/>
                </a:cubicBezTo>
                <a:cubicBezTo>
                  <a:pt x="1286359" y="203113"/>
                  <a:pt x="1287438" y="203150"/>
                  <a:pt x="1288629" y="203150"/>
                </a:cubicBezTo>
                <a:cubicBezTo>
                  <a:pt x="1302544" y="203150"/>
                  <a:pt x="1310135" y="195857"/>
                  <a:pt x="1311399" y="181272"/>
                </a:cubicBezTo>
                <a:lnTo>
                  <a:pt x="1165399" y="181272"/>
                </a:lnTo>
                <a:lnTo>
                  <a:pt x="1175222" y="125015"/>
                </a:lnTo>
                <a:lnTo>
                  <a:pt x="1144749" y="125015"/>
                </a:lnTo>
                <a:lnTo>
                  <a:pt x="1144749" y="113853"/>
                </a:lnTo>
                <a:lnTo>
                  <a:pt x="1177231" y="113853"/>
                </a:lnTo>
                <a:close/>
                <a:moveTo>
                  <a:pt x="5584701" y="56926"/>
                </a:moveTo>
                <a:lnTo>
                  <a:pt x="5584701" y="80478"/>
                </a:lnTo>
                <a:lnTo>
                  <a:pt x="5669979" y="80478"/>
                </a:lnTo>
                <a:lnTo>
                  <a:pt x="5669979" y="56926"/>
                </a:lnTo>
                <a:close/>
                <a:moveTo>
                  <a:pt x="2625403" y="53689"/>
                </a:moveTo>
                <a:lnTo>
                  <a:pt x="2625403" y="91417"/>
                </a:lnTo>
                <a:cubicBezTo>
                  <a:pt x="2625403" y="95361"/>
                  <a:pt x="2625403" y="98338"/>
                  <a:pt x="2625403" y="100347"/>
                </a:cubicBezTo>
                <a:cubicBezTo>
                  <a:pt x="2625328" y="102579"/>
                  <a:pt x="2625254" y="104588"/>
                  <a:pt x="2625180" y="106374"/>
                </a:cubicBezTo>
                <a:lnTo>
                  <a:pt x="2675298" y="106374"/>
                </a:lnTo>
                <a:lnTo>
                  <a:pt x="2675298" y="53689"/>
                </a:lnTo>
                <a:close/>
                <a:moveTo>
                  <a:pt x="3471044" y="52350"/>
                </a:moveTo>
                <a:lnTo>
                  <a:pt x="3471044" y="106374"/>
                </a:lnTo>
                <a:lnTo>
                  <a:pt x="3605213" y="106374"/>
                </a:lnTo>
                <a:lnTo>
                  <a:pt x="3605213" y="52350"/>
                </a:lnTo>
                <a:close/>
                <a:moveTo>
                  <a:pt x="481608" y="50117"/>
                </a:moveTo>
                <a:lnTo>
                  <a:pt x="481608" y="74562"/>
                </a:lnTo>
                <a:lnTo>
                  <a:pt x="516881" y="74562"/>
                </a:lnTo>
                <a:lnTo>
                  <a:pt x="516881" y="50117"/>
                </a:lnTo>
                <a:close/>
                <a:moveTo>
                  <a:pt x="470669" y="40295"/>
                </a:moveTo>
                <a:lnTo>
                  <a:pt x="527819" y="40295"/>
                </a:lnTo>
                <a:lnTo>
                  <a:pt x="527819" y="84385"/>
                </a:lnTo>
                <a:lnTo>
                  <a:pt x="470669" y="84385"/>
                </a:lnTo>
                <a:close/>
                <a:moveTo>
                  <a:pt x="814909" y="36165"/>
                </a:moveTo>
                <a:lnTo>
                  <a:pt x="826629" y="36165"/>
                </a:lnTo>
                <a:lnTo>
                  <a:pt x="826629" y="68423"/>
                </a:lnTo>
                <a:lnTo>
                  <a:pt x="865696" y="68423"/>
                </a:lnTo>
                <a:lnTo>
                  <a:pt x="865696" y="79362"/>
                </a:lnTo>
                <a:lnTo>
                  <a:pt x="826629" y="79362"/>
                </a:lnTo>
                <a:lnTo>
                  <a:pt x="826629" y="153144"/>
                </a:lnTo>
                <a:cubicBezTo>
                  <a:pt x="827299" y="170408"/>
                  <a:pt x="818071" y="179040"/>
                  <a:pt x="798947" y="179040"/>
                </a:cubicBezTo>
                <a:cubicBezTo>
                  <a:pt x="793068" y="179189"/>
                  <a:pt x="784994" y="179263"/>
                  <a:pt x="774725" y="179263"/>
                </a:cubicBezTo>
                <a:cubicBezTo>
                  <a:pt x="774056" y="175096"/>
                  <a:pt x="773125" y="170966"/>
                  <a:pt x="771935" y="166873"/>
                </a:cubicBezTo>
                <a:cubicBezTo>
                  <a:pt x="780343" y="167320"/>
                  <a:pt x="788641" y="167543"/>
                  <a:pt x="796826" y="167543"/>
                </a:cubicBezTo>
                <a:cubicBezTo>
                  <a:pt x="809551" y="168064"/>
                  <a:pt x="815579" y="162966"/>
                  <a:pt x="814909" y="152251"/>
                </a:cubicBezTo>
                <a:lnTo>
                  <a:pt x="814909" y="82041"/>
                </a:lnTo>
                <a:cubicBezTo>
                  <a:pt x="798091" y="112402"/>
                  <a:pt x="769665" y="139638"/>
                  <a:pt x="729630" y="163748"/>
                </a:cubicBezTo>
                <a:cubicBezTo>
                  <a:pt x="727844" y="160697"/>
                  <a:pt x="725277" y="157162"/>
                  <a:pt x="721929" y="153144"/>
                </a:cubicBezTo>
                <a:cubicBezTo>
                  <a:pt x="758391" y="132829"/>
                  <a:pt x="786185" y="108235"/>
                  <a:pt x="805309" y="79362"/>
                </a:cubicBezTo>
                <a:lnTo>
                  <a:pt x="727844" y="79362"/>
                </a:lnTo>
                <a:lnTo>
                  <a:pt x="727844" y="68423"/>
                </a:lnTo>
                <a:lnTo>
                  <a:pt x="814909" y="68423"/>
                </a:lnTo>
                <a:close/>
                <a:moveTo>
                  <a:pt x="711883" y="24668"/>
                </a:moveTo>
                <a:lnTo>
                  <a:pt x="711883" y="195225"/>
                </a:lnTo>
                <a:lnTo>
                  <a:pt x="878533" y="195225"/>
                </a:lnTo>
                <a:lnTo>
                  <a:pt x="878533" y="24668"/>
                </a:lnTo>
                <a:close/>
                <a:moveTo>
                  <a:pt x="4619960" y="24445"/>
                </a:moveTo>
                <a:lnTo>
                  <a:pt x="4619960" y="60610"/>
                </a:lnTo>
                <a:lnTo>
                  <a:pt x="4742073" y="60610"/>
                </a:lnTo>
                <a:lnTo>
                  <a:pt x="4742073" y="24445"/>
                </a:lnTo>
                <a:close/>
                <a:moveTo>
                  <a:pt x="5584701" y="23552"/>
                </a:moveTo>
                <a:lnTo>
                  <a:pt x="5584701" y="46880"/>
                </a:lnTo>
                <a:lnTo>
                  <a:pt x="5669979" y="46880"/>
                </a:lnTo>
                <a:lnTo>
                  <a:pt x="5669979" y="23552"/>
                </a:lnTo>
                <a:close/>
                <a:moveTo>
                  <a:pt x="1652960" y="23328"/>
                </a:moveTo>
                <a:lnTo>
                  <a:pt x="1652960" y="71102"/>
                </a:lnTo>
                <a:lnTo>
                  <a:pt x="1771613" y="71102"/>
                </a:lnTo>
                <a:lnTo>
                  <a:pt x="1771613" y="23328"/>
                </a:lnTo>
                <a:close/>
                <a:moveTo>
                  <a:pt x="1424360" y="23328"/>
                </a:moveTo>
                <a:lnTo>
                  <a:pt x="1424360" y="71102"/>
                </a:lnTo>
                <a:lnTo>
                  <a:pt x="1543013" y="71102"/>
                </a:lnTo>
                <a:lnTo>
                  <a:pt x="1543013" y="23328"/>
                </a:lnTo>
                <a:close/>
                <a:moveTo>
                  <a:pt x="2988283" y="22435"/>
                </a:moveTo>
                <a:lnTo>
                  <a:pt x="3173574" y="22435"/>
                </a:lnTo>
                <a:lnTo>
                  <a:pt x="3173574" y="34825"/>
                </a:lnTo>
                <a:lnTo>
                  <a:pt x="3087403" y="34825"/>
                </a:lnTo>
                <a:lnTo>
                  <a:pt x="3087403" y="189086"/>
                </a:lnTo>
                <a:lnTo>
                  <a:pt x="3186410" y="189086"/>
                </a:lnTo>
                <a:lnTo>
                  <a:pt x="3186410" y="201141"/>
                </a:lnTo>
                <a:lnTo>
                  <a:pt x="2975670" y="201141"/>
                </a:lnTo>
                <a:lnTo>
                  <a:pt x="2975670" y="189086"/>
                </a:lnTo>
                <a:lnTo>
                  <a:pt x="3074455" y="189086"/>
                </a:lnTo>
                <a:lnTo>
                  <a:pt x="3074455" y="34825"/>
                </a:lnTo>
                <a:lnTo>
                  <a:pt x="2988283" y="34825"/>
                </a:lnTo>
                <a:close/>
                <a:moveTo>
                  <a:pt x="2837818" y="18752"/>
                </a:moveTo>
                <a:lnTo>
                  <a:pt x="2948657" y="18752"/>
                </a:lnTo>
                <a:lnTo>
                  <a:pt x="2948657" y="30695"/>
                </a:lnTo>
                <a:lnTo>
                  <a:pt x="2837818" y="30695"/>
                </a:lnTo>
                <a:close/>
                <a:moveTo>
                  <a:pt x="244079" y="16966"/>
                </a:moveTo>
                <a:lnTo>
                  <a:pt x="432272" y="16966"/>
                </a:lnTo>
                <a:lnTo>
                  <a:pt x="432272" y="28798"/>
                </a:lnTo>
                <a:lnTo>
                  <a:pt x="344426" y="28798"/>
                </a:lnTo>
                <a:cubicBezTo>
                  <a:pt x="344128" y="53652"/>
                  <a:pt x="343533" y="73707"/>
                  <a:pt x="342640" y="88962"/>
                </a:cubicBezTo>
                <a:lnTo>
                  <a:pt x="443657" y="88962"/>
                </a:lnTo>
                <a:lnTo>
                  <a:pt x="443657" y="101017"/>
                </a:lnTo>
                <a:lnTo>
                  <a:pt x="346547" y="101017"/>
                </a:lnTo>
                <a:cubicBezTo>
                  <a:pt x="356965" y="151618"/>
                  <a:pt x="389707" y="185253"/>
                  <a:pt x="444773" y="201922"/>
                </a:cubicBezTo>
                <a:cubicBezTo>
                  <a:pt x="441053" y="206536"/>
                  <a:pt x="438262" y="210480"/>
                  <a:pt x="436402" y="213754"/>
                </a:cubicBezTo>
                <a:cubicBezTo>
                  <a:pt x="379847" y="193364"/>
                  <a:pt x="346919" y="158762"/>
                  <a:pt x="337617" y="109946"/>
                </a:cubicBezTo>
                <a:cubicBezTo>
                  <a:pt x="330101" y="154818"/>
                  <a:pt x="297954" y="190276"/>
                  <a:pt x="241176" y="216321"/>
                </a:cubicBezTo>
                <a:cubicBezTo>
                  <a:pt x="238646" y="212973"/>
                  <a:pt x="235595" y="209289"/>
                  <a:pt x="232024" y="205271"/>
                </a:cubicBezTo>
                <a:cubicBezTo>
                  <a:pt x="290290" y="179672"/>
                  <a:pt x="322288" y="144921"/>
                  <a:pt x="328018" y="101017"/>
                </a:cubicBezTo>
                <a:lnTo>
                  <a:pt x="231800" y="101017"/>
                </a:lnTo>
                <a:lnTo>
                  <a:pt x="231800" y="88962"/>
                </a:lnTo>
                <a:lnTo>
                  <a:pt x="329804" y="88962"/>
                </a:lnTo>
                <a:cubicBezTo>
                  <a:pt x="330920" y="77948"/>
                  <a:pt x="331478" y="60089"/>
                  <a:pt x="331478" y="35383"/>
                </a:cubicBezTo>
                <a:cubicBezTo>
                  <a:pt x="331478" y="32481"/>
                  <a:pt x="331478" y="30286"/>
                  <a:pt x="331478" y="28798"/>
                </a:cubicBezTo>
                <a:lnTo>
                  <a:pt x="244079" y="28798"/>
                </a:lnTo>
                <a:close/>
                <a:moveTo>
                  <a:pt x="3961173" y="15515"/>
                </a:moveTo>
                <a:lnTo>
                  <a:pt x="4098801" y="15515"/>
                </a:lnTo>
                <a:lnTo>
                  <a:pt x="4098801" y="27235"/>
                </a:lnTo>
                <a:lnTo>
                  <a:pt x="3973451" y="27235"/>
                </a:lnTo>
                <a:lnTo>
                  <a:pt x="3973451" y="192323"/>
                </a:lnTo>
                <a:lnTo>
                  <a:pt x="4101927" y="192323"/>
                </a:lnTo>
                <a:lnTo>
                  <a:pt x="4101927" y="204154"/>
                </a:lnTo>
                <a:lnTo>
                  <a:pt x="3961173" y="204154"/>
                </a:lnTo>
                <a:close/>
                <a:moveTo>
                  <a:pt x="5192129" y="15292"/>
                </a:moveTo>
                <a:cubicBezTo>
                  <a:pt x="5205449" y="26379"/>
                  <a:pt x="5217728" y="36984"/>
                  <a:pt x="5228965" y="47104"/>
                </a:cubicBezTo>
                <a:lnTo>
                  <a:pt x="5219365" y="55810"/>
                </a:lnTo>
                <a:cubicBezTo>
                  <a:pt x="5209617" y="46062"/>
                  <a:pt x="5197561" y="35235"/>
                  <a:pt x="5183200" y="23328"/>
                </a:cubicBezTo>
                <a:close/>
                <a:moveTo>
                  <a:pt x="2197225" y="15292"/>
                </a:moveTo>
                <a:lnTo>
                  <a:pt x="2269555" y="15292"/>
                </a:lnTo>
                <a:lnTo>
                  <a:pt x="2269555" y="27458"/>
                </a:lnTo>
                <a:lnTo>
                  <a:pt x="2242543" y="93315"/>
                </a:lnTo>
                <a:cubicBezTo>
                  <a:pt x="2263379" y="111249"/>
                  <a:pt x="2273499" y="130522"/>
                  <a:pt x="2272904" y="151134"/>
                </a:cubicBezTo>
                <a:cubicBezTo>
                  <a:pt x="2273052" y="174352"/>
                  <a:pt x="2263006" y="186481"/>
                  <a:pt x="2242766" y="187523"/>
                </a:cubicBezTo>
                <a:cubicBezTo>
                  <a:pt x="2239715" y="187672"/>
                  <a:pt x="2236552" y="187783"/>
                  <a:pt x="2233278" y="187858"/>
                </a:cubicBezTo>
                <a:cubicBezTo>
                  <a:pt x="2231715" y="187932"/>
                  <a:pt x="2230004" y="187969"/>
                  <a:pt x="2228143" y="187969"/>
                </a:cubicBezTo>
                <a:cubicBezTo>
                  <a:pt x="2226581" y="187969"/>
                  <a:pt x="2224200" y="187969"/>
                  <a:pt x="2221000" y="187969"/>
                </a:cubicBezTo>
                <a:cubicBezTo>
                  <a:pt x="2220404" y="184025"/>
                  <a:pt x="2219437" y="179598"/>
                  <a:pt x="2218098" y="174687"/>
                </a:cubicBezTo>
                <a:cubicBezTo>
                  <a:pt x="2224497" y="175133"/>
                  <a:pt x="2231641" y="175356"/>
                  <a:pt x="2239529" y="175356"/>
                </a:cubicBezTo>
                <a:cubicBezTo>
                  <a:pt x="2253965" y="175579"/>
                  <a:pt x="2261072" y="167580"/>
                  <a:pt x="2260848" y="151358"/>
                </a:cubicBezTo>
                <a:cubicBezTo>
                  <a:pt x="2261444" y="134094"/>
                  <a:pt x="2250691" y="115565"/>
                  <a:pt x="2228590" y="95770"/>
                </a:cubicBezTo>
                <a:lnTo>
                  <a:pt x="2256719" y="26342"/>
                </a:lnTo>
                <a:lnTo>
                  <a:pt x="2209168" y="26342"/>
                </a:lnTo>
                <a:lnTo>
                  <a:pt x="2209168" y="216991"/>
                </a:lnTo>
                <a:lnTo>
                  <a:pt x="2197225" y="216991"/>
                </a:lnTo>
                <a:close/>
                <a:moveTo>
                  <a:pt x="926530" y="14845"/>
                </a:moveTo>
                <a:lnTo>
                  <a:pt x="994842" y="14845"/>
                </a:lnTo>
                <a:lnTo>
                  <a:pt x="994842" y="27235"/>
                </a:lnTo>
                <a:lnTo>
                  <a:pt x="972853" y="86617"/>
                </a:lnTo>
                <a:cubicBezTo>
                  <a:pt x="988331" y="104700"/>
                  <a:pt x="995884" y="123601"/>
                  <a:pt x="995512" y="143321"/>
                </a:cubicBezTo>
                <a:cubicBezTo>
                  <a:pt x="995586" y="159394"/>
                  <a:pt x="988442" y="168696"/>
                  <a:pt x="974080" y="171226"/>
                </a:cubicBezTo>
                <a:cubicBezTo>
                  <a:pt x="971550" y="171673"/>
                  <a:pt x="968016" y="172045"/>
                  <a:pt x="963477" y="172342"/>
                </a:cubicBezTo>
                <a:cubicBezTo>
                  <a:pt x="958863" y="172566"/>
                  <a:pt x="954844" y="172640"/>
                  <a:pt x="951421" y="172566"/>
                </a:cubicBezTo>
                <a:cubicBezTo>
                  <a:pt x="950454" y="167580"/>
                  <a:pt x="949226" y="163338"/>
                  <a:pt x="947738" y="159841"/>
                </a:cubicBezTo>
                <a:cubicBezTo>
                  <a:pt x="950714" y="160064"/>
                  <a:pt x="954026" y="160213"/>
                  <a:pt x="957672" y="160287"/>
                </a:cubicBezTo>
                <a:cubicBezTo>
                  <a:pt x="961616" y="160287"/>
                  <a:pt x="964928" y="160213"/>
                  <a:pt x="967606" y="160064"/>
                </a:cubicBezTo>
                <a:cubicBezTo>
                  <a:pt x="978471" y="159543"/>
                  <a:pt x="983754" y="153590"/>
                  <a:pt x="983457" y="142205"/>
                </a:cubicBezTo>
                <a:cubicBezTo>
                  <a:pt x="984126" y="125610"/>
                  <a:pt x="976276" y="107639"/>
                  <a:pt x="959905" y="88292"/>
                </a:cubicBezTo>
                <a:lnTo>
                  <a:pt x="982452" y="25672"/>
                </a:lnTo>
                <a:lnTo>
                  <a:pt x="938585" y="25672"/>
                </a:lnTo>
                <a:lnTo>
                  <a:pt x="938585" y="217884"/>
                </a:lnTo>
                <a:lnTo>
                  <a:pt x="926530" y="217884"/>
                </a:lnTo>
                <a:close/>
                <a:moveTo>
                  <a:pt x="4200488" y="14175"/>
                </a:moveTo>
                <a:lnTo>
                  <a:pt x="4318695" y="14175"/>
                </a:lnTo>
                <a:cubicBezTo>
                  <a:pt x="4318323" y="27347"/>
                  <a:pt x="4317690" y="38174"/>
                  <a:pt x="4316797" y="46657"/>
                </a:cubicBezTo>
                <a:cubicBezTo>
                  <a:pt x="4316499" y="63400"/>
                  <a:pt x="4305859" y="71623"/>
                  <a:pt x="4284873" y="71325"/>
                </a:cubicBezTo>
                <a:cubicBezTo>
                  <a:pt x="4281227" y="71400"/>
                  <a:pt x="4276763" y="71475"/>
                  <a:pt x="4271479" y="71549"/>
                </a:cubicBezTo>
                <a:cubicBezTo>
                  <a:pt x="4268875" y="71549"/>
                  <a:pt x="4266009" y="71549"/>
                  <a:pt x="4262884" y="71549"/>
                </a:cubicBezTo>
                <a:cubicBezTo>
                  <a:pt x="4260057" y="71549"/>
                  <a:pt x="4256261" y="71549"/>
                  <a:pt x="4251499" y="71549"/>
                </a:cubicBezTo>
                <a:cubicBezTo>
                  <a:pt x="4251201" y="69540"/>
                  <a:pt x="4250457" y="65968"/>
                  <a:pt x="4249267" y="60833"/>
                </a:cubicBezTo>
                <a:cubicBezTo>
                  <a:pt x="4249117" y="60163"/>
                  <a:pt x="4249006" y="59642"/>
                  <a:pt x="4248931" y="59270"/>
                </a:cubicBezTo>
                <a:cubicBezTo>
                  <a:pt x="4261657" y="59717"/>
                  <a:pt x="4272930" y="59940"/>
                  <a:pt x="4282753" y="59940"/>
                </a:cubicBezTo>
                <a:cubicBezTo>
                  <a:pt x="4291087" y="60014"/>
                  <a:pt x="4296743" y="58935"/>
                  <a:pt x="4299719" y="56703"/>
                </a:cubicBezTo>
                <a:cubicBezTo>
                  <a:pt x="4302919" y="54620"/>
                  <a:pt x="4304817" y="50415"/>
                  <a:pt x="4305412" y="44090"/>
                </a:cubicBezTo>
                <a:cubicBezTo>
                  <a:pt x="4305933" y="37542"/>
                  <a:pt x="4306231" y="31142"/>
                  <a:pt x="4306305" y="24891"/>
                </a:cubicBezTo>
                <a:lnTo>
                  <a:pt x="4212655" y="24891"/>
                </a:lnTo>
                <a:lnTo>
                  <a:pt x="4212655" y="93538"/>
                </a:lnTo>
                <a:lnTo>
                  <a:pt x="4320257" y="93538"/>
                </a:lnTo>
                <a:lnTo>
                  <a:pt x="4320257" y="105593"/>
                </a:lnTo>
                <a:cubicBezTo>
                  <a:pt x="4310807" y="133945"/>
                  <a:pt x="4298379" y="156343"/>
                  <a:pt x="4282976" y="172789"/>
                </a:cubicBezTo>
                <a:cubicBezTo>
                  <a:pt x="4293617" y="182388"/>
                  <a:pt x="4309467" y="192546"/>
                  <a:pt x="4330527" y="203262"/>
                </a:cubicBezTo>
                <a:cubicBezTo>
                  <a:pt x="4327327" y="207205"/>
                  <a:pt x="4324685" y="210852"/>
                  <a:pt x="4322601" y="214200"/>
                </a:cubicBezTo>
                <a:cubicBezTo>
                  <a:pt x="4301393" y="202443"/>
                  <a:pt x="4285245" y="191616"/>
                  <a:pt x="4274158" y="181719"/>
                </a:cubicBezTo>
                <a:cubicBezTo>
                  <a:pt x="4262326" y="192583"/>
                  <a:pt x="4246290" y="204043"/>
                  <a:pt x="4226049" y="216098"/>
                </a:cubicBezTo>
                <a:cubicBezTo>
                  <a:pt x="4224487" y="213568"/>
                  <a:pt x="4221845" y="210108"/>
                  <a:pt x="4218124" y="205717"/>
                </a:cubicBezTo>
                <a:cubicBezTo>
                  <a:pt x="4238588" y="194034"/>
                  <a:pt x="4254364" y="183170"/>
                  <a:pt x="4265451" y="173124"/>
                </a:cubicBezTo>
                <a:cubicBezTo>
                  <a:pt x="4249973" y="156976"/>
                  <a:pt x="4238513" y="134019"/>
                  <a:pt x="4231072" y="104254"/>
                </a:cubicBezTo>
                <a:lnTo>
                  <a:pt x="4212655" y="104254"/>
                </a:lnTo>
                <a:lnTo>
                  <a:pt x="4212655" y="218330"/>
                </a:lnTo>
                <a:lnTo>
                  <a:pt x="4200488" y="218330"/>
                </a:lnTo>
                <a:close/>
                <a:moveTo>
                  <a:pt x="4608128" y="13729"/>
                </a:moveTo>
                <a:lnTo>
                  <a:pt x="4753905" y="13729"/>
                </a:lnTo>
                <a:lnTo>
                  <a:pt x="4753905" y="71325"/>
                </a:lnTo>
                <a:lnTo>
                  <a:pt x="4687156" y="71325"/>
                </a:lnTo>
                <a:lnTo>
                  <a:pt x="4687156" y="100347"/>
                </a:lnTo>
                <a:lnTo>
                  <a:pt x="4767635" y="100347"/>
                </a:lnTo>
                <a:lnTo>
                  <a:pt x="4767635" y="159841"/>
                </a:lnTo>
                <a:lnTo>
                  <a:pt x="4687156" y="159841"/>
                </a:lnTo>
                <a:lnTo>
                  <a:pt x="4687156" y="195895"/>
                </a:lnTo>
                <a:cubicBezTo>
                  <a:pt x="4709629" y="195002"/>
                  <a:pt x="4731805" y="194109"/>
                  <a:pt x="4753682" y="193216"/>
                </a:cubicBezTo>
                <a:cubicBezTo>
                  <a:pt x="4746539" y="185402"/>
                  <a:pt x="4740995" y="179300"/>
                  <a:pt x="4737051" y="174910"/>
                </a:cubicBezTo>
                <a:lnTo>
                  <a:pt x="4746427" y="167766"/>
                </a:lnTo>
                <a:cubicBezTo>
                  <a:pt x="4760119" y="182277"/>
                  <a:pt x="4773067" y="196639"/>
                  <a:pt x="4785271" y="210852"/>
                </a:cubicBezTo>
                <a:lnTo>
                  <a:pt x="4775225" y="218777"/>
                </a:lnTo>
                <a:cubicBezTo>
                  <a:pt x="4769793" y="212154"/>
                  <a:pt x="4765737" y="207280"/>
                  <a:pt x="4763059" y="204154"/>
                </a:cubicBezTo>
                <a:cubicBezTo>
                  <a:pt x="4697797" y="206536"/>
                  <a:pt x="4635922" y="209215"/>
                  <a:pt x="4577433" y="212191"/>
                </a:cubicBezTo>
                <a:lnTo>
                  <a:pt x="4575869" y="199801"/>
                </a:lnTo>
                <a:cubicBezTo>
                  <a:pt x="4597897" y="199206"/>
                  <a:pt x="4630973" y="198164"/>
                  <a:pt x="4675101" y="196676"/>
                </a:cubicBezTo>
                <a:lnTo>
                  <a:pt x="4675101" y="159841"/>
                </a:lnTo>
                <a:lnTo>
                  <a:pt x="4606454" y="159841"/>
                </a:lnTo>
                <a:lnTo>
                  <a:pt x="4606454" y="172566"/>
                </a:lnTo>
                <a:lnTo>
                  <a:pt x="4594622" y="172566"/>
                </a:lnTo>
                <a:lnTo>
                  <a:pt x="4594622" y="100347"/>
                </a:lnTo>
                <a:lnTo>
                  <a:pt x="4675101" y="100347"/>
                </a:lnTo>
                <a:lnTo>
                  <a:pt x="4675101" y="71325"/>
                </a:lnTo>
                <a:lnTo>
                  <a:pt x="4608128" y="71325"/>
                </a:lnTo>
                <a:close/>
                <a:moveTo>
                  <a:pt x="699939" y="13506"/>
                </a:moveTo>
                <a:lnTo>
                  <a:pt x="890365" y="13506"/>
                </a:lnTo>
                <a:lnTo>
                  <a:pt x="890365" y="217214"/>
                </a:lnTo>
                <a:lnTo>
                  <a:pt x="878533" y="217214"/>
                </a:lnTo>
                <a:lnTo>
                  <a:pt x="878533" y="206499"/>
                </a:lnTo>
                <a:lnTo>
                  <a:pt x="711883" y="206499"/>
                </a:lnTo>
                <a:lnTo>
                  <a:pt x="711883" y="217437"/>
                </a:lnTo>
                <a:lnTo>
                  <a:pt x="699939" y="217437"/>
                </a:lnTo>
                <a:close/>
                <a:moveTo>
                  <a:pt x="5572757" y="13283"/>
                </a:moveTo>
                <a:lnTo>
                  <a:pt x="5681811" y="13283"/>
                </a:lnTo>
                <a:lnTo>
                  <a:pt x="5681811" y="90747"/>
                </a:lnTo>
                <a:lnTo>
                  <a:pt x="5572757" y="90747"/>
                </a:lnTo>
                <a:close/>
                <a:moveTo>
                  <a:pt x="4977035" y="13059"/>
                </a:moveTo>
                <a:cubicBezTo>
                  <a:pt x="4987453" y="21319"/>
                  <a:pt x="4997127" y="29468"/>
                  <a:pt x="5006057" y="37504"/>
                </a:cubicBezTo>
                <a:lnTo>
                  <a:pt x="4997351" y="45764"/>
                </a:lnTo>
                <a:cubicBezTo>
                  <a:pt x="4988123" y="36909"/>
                  <a:pt x="4978599" y="28537"/>
                  <a:pt x="4968775" y="20650"/>
                </a:cubicBezTo>
                <a:close/>
                <a:moveTo>
                  <a:pt x="1640459" y="11943"/>
                </a:moveTo>
                <a:lnTo>
                  <a:pt x="1784227" y="11943"/>
                </a:lnTo>
                <a:lnTo>
                  <a:pt x="1784227" y="182500"/>
                </a:lnTo>
                <a:cubicBezTo>
                  <a:pt x="1784971" y="203187"/>
                  <a:pt x="1775036" y="213605"/>
                  <a:pt x="1754424" y="213754"/>
                </a:cubicBezTo>
                <a:cubicBezTo>
                  <a:pt x="1746164" y="214052"/>
                  <a:pt x="1735969" y="214200"/>
                  <a:pt x="1723840" y="214200"/>
                </a:cubicBezTo>
                <a:cubicBezTo>
                  <a:pt x="1723021" y="209363"/>
                  <a:pt x="1721868" y="204787"/>
                  <a:pt x="1720379" y="200471"/>
                </a:cubicBezTo>
                <a:cubicBezTo>
                  <a:pt x="1730648" y="201141"/>
                  <a:pt x="1740955" y="201476"/>
                  <a:pt x="1751298" y="201476"/>
                </a:cubicBezTo>
                <a:cubicBezTo>
                  <a:pt x="1765511" y="202145"/>
                  <a:pt x="1772283" y="195560"/>
                  <a:pt x="1771613" y="181719"/>
                </a:cubicBezTo>
                <a:lnTo>
                  <a:pt x="1771613" y="141312"/>
                </a:lnTo>
                <a:lnTo>
                  <a:pt x="1650281" y="141312"/>
                </a:lnTo>
                <a:cubicBezTo>
                  <a:pt x="1647379" y="169664"/>
                  <a:pt x="1636329" y="195336"/>
                  <a:pt x="1617130" y="218330"/>
                </a:cubicBezTo>
                <a:cubicBezTo>
                  <a:pt x="1614079" y="215651"/>
                  <a:pt x="1610172" y="212749"/>
                  <a:pt x="1605410" y="209624"/>
                </a:cubicBezTo>
                <a:cubicBezTo>
                  <a:pt x="1619251" y="194890"/>
                  <a:pt x="1628478" y="179189"/>
                  <a:pt x="1633092" y="162520"/>
                </a:cubicBezTo>
                <a:cubicBezTo>
                  <a:pt x="1638152" y="146074"/>
                  <a:pt x="1640607" y="121853"/>
                  <a:pt x="1640459" y="89855"/>
                </a:cubicBezTo>
                <a:close/>
                <a:moveTo>
                  <a:pt x="1411858" y="11943"/>
                </a:moveTo>
                <a:lnTo>
                  <a:pt x="1555626" y="11943"/>
                </a:lnTo>
                <a:lnTo>
                  <a:pt x="1555626" y="182500"/>
                </a:lnTo>
                <a:cubicBezTo>
                  <a:pt x="1556371" y="203187"/>
                  <a:pt x="1546436" y="213605"/>
                  <a:pt x="1525824" y="213754"/>
                </a:cubicBezTo>
                <a:cubicBezTo>
                  <a:pt x="1517564" y="214052"/>
                  <a:pt x="1507369" y="214200"/>
                  <a:pt x="1495239" y="214200"/>
                </a:cubicBezTo>
                <a:cubicBezTo>
                  <a:pt x="1494421" y="209363"/>
                  <a:pt x="1493267" y="204787"/>
                  <a:pt x="1491779" y="200471"/>
                </a:cubicBezTo>
                <a:cubicBezTo>
                  <a:pt x="1502048" y="201141"/>
                  <a:pt x="1512355" y="201476"/>
                  <a:pt x="1522698" y="201476"/>
                </a:cubicBezTo>
                <a:cubicBezTo>
                  <a:pt x="1536911" y="202145"/>
                  <a:pt x="1543683" y="195560"/>
                  <a:pt x="1543013" y="181719"/>
                </a:cubicBezTo>
                <a:lnTo>
                  <a:pt x="1543013" y="141312"/>
                </a:lnTo>
                <a:lnTo>
                  <a:pt x="1421681" y="141312"/>
                </a:lnTo>
                <a:cubicBezTo>
                  <a:pt x="1418779" y="169664"/>
                  <a:pt x="1407729" y="195336"/>
                  <a:pt x="1388530" y="218330"/>
                </a:cubicBezTo>
                <a:cubicBezTo>
                  <a:pt x="1385479" y="215651"/>
                  <a:pt x="1381572" y="212749"/>
                  <a:pt x="1376809" y="209624"/>
                </a:cubicBezTo>
                <a:cubicBezTo>
                  <a:pt x="1390650" y="194890"/>
                  <a:pt x="1399878" y="179189"/>
                  <a:pt x="1404491" y="162520"/>
                </a:cubicBezTo>
                <a:cubicBezTo>
                  <a:pt x="1409552" y="146074"/>
                  <a:pt x="1412007" y="121853"/>
                  <a:pt x="1411858" y="89855"/>
                </a:cubicBezTo>
                <a:close/>
                <a:moveTo>
                  <a:pt x="460847" y="11273"/>
                </a:moveTo>
                <a:lnTo>
                  <a:pt x="579947" y="11273"/>
                </a:lnTo>
                <a:lnTo>
                  <a:pt x="579947" y="21766"/>
                </a:lnTo>
                <a:lnTo>
                  <a:pt x="562980" y="21766"/>
                </a:lnTo>
                <a:lnTo>
                  <a:pt x="562980" y="90971"/>
                </a:lnTo>
                <a:lnTo>
                  <a:pt x="551371" y="90971"/>
                </a:lnTo>
                <a:lnTo>
                  <a:pt x="551371" y="21766"/>
                </a:lnTo>
                <a:lnTo>
                  <a:pt x="460847" y="21766"/>
                </a:lnTo>
                <a:close/>
                <a:moveTo>
                  <a:pt x="3905585" y="9376"/>
                </a:moveTo>
                <a:cubicBezTo>
                  <a:pt x="3918756" y="18380"/>
                  <a:pt x="3931555" y="27607"/>
                  <a:pt x="3943983" y="37058"/>
                </a:cubicBezTo>
                <a:lnTo>
                  <a:pt x="3935723" y="47104"/>
                </a:lnTo>
                <a:cubicBezTo>
                  <a:pt x="3923221" y="36835"/>
                  <a:pt x="3910608" y="27161"/>
                  <a:pt x="3897883" y="18082"/>
                </a:cubicBezTo>
                <a:close/>
                <a:moveTo>
                  <a:pt x="5437026" y="7813"/>
                </a:moveTo>
                <a:lnTo>
                  <a:pt x="5445398" y="16519"/>
                </a:lnTo>
                <a:cubicBezTo>
                  <a:pt x="5438329" y="21505"/>
                  <a:pt x="5427575" y="28500"/>
                  <a:pt x="5413139" y="37504"/>
                </a:cubicBezTo>
                <a:cubicBezTo>
                  <a:pt x="5412172" y="38100"/>
                  <a:pt x="5411428" y="38546"/>
                  <a:pt x="5410907" y="38844"/>
                </a:cubicBezTo>
                <a:lnTo>
                  <a:pt x="5403205" y="29468"/>
                </a:lnTo>
                <a:cubicBezTo>
                  <a:pt x="5418535" y="20315"/>
                  <a:pt x="5429808" y="13096"/>
                  <a:pt x="5437026" y="7813"/>
                </a:cubicBezTo>
                <a:close/>
                <a:moveTo>
                  <a:pt x="5296830" y="7366"/>
                </a:moveTo>
                <a:cubicBezTo>
                  <a:pt x="5308959" y="15329"/>
                  <a:pt x="5320010" y="22770"/>
                  <a:pt x="5329981" y="29691"/>
                </a:cubicBezTo>
                <a:lnTo>
                  <a:pt x="5321052" y="38621"/>
                </a:lnTo>
                <a:cubicBezTo>
                  <a:pt x="5313461" y="32667"/>
                  <a:pt x="5302746" y="24891"/>
                  <a:pt x="5288905" y="15292"/>
                </a:cubicBezTo>
                <a:close/>
                <a:moveTo>
                  <a:pt x="2539231" y="7143"/>
                </a:moveTo>
                <a:cubicBezTo>
                  <a:pt x="2548087" y="18529"/>
                  <a:pt x="2557537" y="31402"/>
                  <a:pt x="2567583" y="45764"/>
                </a:cubicBezTo>
                <a:lnTo>
                  <a:pt x="2557314" y="52350"/>
                </a:lnTo>
                <a:cubicBezTo>
                  <a:pt x="2549128" y="40071"/>
                  <a:pt x="2539976" y="27049"/>
                  <a:pt x="2529855" y="13283"/>
                </a:cubicBezTo>
                <a:close/>
                <a:moveTo>
                  <a:pt x="1046076" y="4576"/>
                </a:moveTo>
                <a:lnTo>
                  <a:pt x="1058354" y="4576"/>
                </a:lnTo>
                <a:cubicBezTo>
                  <a:pt x="1058280" y="22882"/>
                  <a:pt x="1057982" y="39588"/>
                  <a:pt x="1057461" y="54694"/>
                </a:cubicBezTo>
                <a:cubicBezTo>
                  <a:pt x="1064084" y="123527"/>
                  <a:pt x="1089162" y="172454"/>
                  <a:pt x="1132694" y="201476"/>
                </a:cubicBezTo>
                <a:cubicBezTo>
                  <a:pt x="1131280" y="202964"/>
                  <a:pt x="1128936" y="205680"/>
                  <a:pt x="1125662" y="209624"/>
                </a:cubicBezTo>
                <a:cubicBezTo>
                  <a:pt x="1124620" y="210815"/>
                  <a:pt x="1123839" y="211745"/>
                  <a:pt x="1123318" y="212414"/>
                </a:cubicBezTo>
                <a:cubicBezTo>
                  <a:pt x="1082465" y="182798"/>
                  <a:pt x="1058913" y="139824"/>
                  <a:pt x="1052662" y="83492"/>
                </a:cubicBezTo>
                <a:cubicBezTo>
                  <a:pt x="1048495" y="139600"/>
                  <a:pt x="1025798" y="183951"/>
                  <a:pt x="984573" y="216544"/>
                </a:cubicBezTo>
                <a:cubicBezTo>
                  <a:pt x="982192" y="213717"/>
                  <a:pt x="978843" y="210368"/>
                  <a:pt x="974527" y="206499"/>
                </a:cubicBezTo>
                <a:cubicBezTo>
                  <a:pt x="1019399" y="173756"/>
                  <a:pt x="1042839" y="124122"/>
                  <a:pt x="1044848" y="57596"/>
                </a:cubicBezTo>
                <a:cubicBezTo>
                  <a:pt x="1045295" y="51271"/>
                  <a:pt x="1045630" y="43755"/>
                  <a:pt x="1045853" y="35048"/>
                </a:cubicBezTo>
                <a:cubicBezTo>
                  <a:pt x="1046002" y="26937"/>
                  <a:pt x="1046076" y="16780"/>
                  <a:pt x="1046076" y="4576"/>
                </a:cubicBezTo>
                <a:close/>
                <a:moveTo>
                  <a:pt x="4148137" y="4130"/>
                </a:moveTo>
                <a:lnTo>
                  <a:pt x="4160305" y="4130"/>
                </a:lnTo>
                <a:lnTo>
                  <a:pt x="4160305" y="53243"/>
                </a:lnTo>
                <a:lnTo>
                  <a:pt x="4186759" y="53243"/>
                </a:lnTo>
                <a:lnTo>
                  <a:pt x="4186759" y="64070"/>
                </a:lnTo>
                <a:lnTo>
                  <a:pt x="4160305" y="64070"/>
                </a:lnTo>
                <a:lnTo>
                  <a:pt x="4160305" y="110393"/>
                </a:lnTo>
                <a:cubicBezTo>
                  <a:pt x="4168937" y="107714"/>
                  <a:pt x="4177605" y="104923"/>
                  <a:pt x="4186312" y="102021"/>
                </a:cubicBezTo>
                <a:cubicBezTo>
                  <a:pt x="4186312" y="106709"/>
                  <a:pt x="4186387" y="110728"/>
                  <a:pt x="4186535" y="114076"/>
                </a:cubicBezTo>
                <a:cubicBezTo>
                  <a:pt x="4181773" y="115565"/>
                  <a:pt x="4174295" y="117834"/>
                  <a:pt x="4164099" y="120885"/>
                </a:cubicBezTo>
                <a:cubicBezTo>
                  <a:pt x="4162463" y="121406"/>
                  <a:pt x="4161197" y="121815"/>
                  <a:pt x="4160305" y="122113"/>
                </a:cubicBezTo>
                <a:lnTo>
                  <a:pt x="4160305" y="192323"/>
                </a:lnTo>
                <a:cubicBezTo>
                  <a:pt x="4161049" y="206089"/>
                  <a:pt x="4153867" y="213159"/>
                  <a:pt x="4138761" y="213531"/>
                </a:cubicBezTo>
                <a:cubicBezTo>
                  <a:pt x="4134148" y="213828"/>
                  <a:pt x="4128269" y="213977"/>
                  <a:pt x="4121125" y="213977"/>
                </a:cubicBezTo>
                <a:cubicBezTo>
                  <a:pt x="4120753" y="210777"/>
                  <a:pt x="4120083" y="206833"/>
                  <a:pt x="4119116" y="202145"/>
                </a:cubicBezTo>
                <a:cubicBezTo>
                  <a:pt x="4119042" y="201624"/>
                  <a:pt x="4118967" y="201215"/>
                  <a:pt x="4118893" y="200917"/>
                </a:cubicBezTo>
                <a:cubicBezTo>
                  <a:pt x="4122539" y="201438"/>
                  <a:pt x="4128083" y="201699"/>
                  <a:pt x="4135525" y="201699"/>
                </a:cubicBezTo>
                <a:cubicBezTo>
                  <a:pt x="4144305" y="202071"/>
                  <a:pt x="4148510" y="198090"/>
                  <a:pt x="4148137" y="189755"/>
                </a:cubicBezTo>
                <a:lnTo>
                  <a:pt x="4148137" y="126020"/>
                </a:lnTo>
                <a:cubicBezTo>
                  <a:pt x="4142185" y="127880"/>
                  <a:pt x="4133515" y="130819"/>
                  <a:pt x="4122130" y="134838"/>
                </a:cubicBezTo>
                <a:cubicBezTo>
                  <a:pt x="4120195" y="135508"/>
                  <a:pt x="4118744" y="135991"/>
                  <a:pt x="4117777" y="136289"/>
                </a:cubicBezTo>
                <a:lnTo>
                  <a:pt x="4115879" y="123452"/>
                </a:lnTo>
                <a:cubicBezTo>
                  <a:pt x="4120121" y="122336"/>
                  <a:pt x="4127227" y="120290"/>
                  <a:pt x="4137199" y="117313"/>
                </a:cubicBezTo>
                <a:cubicBezTo>
                  <a:pt x="4141961" y="115899"/>
                  <a:pt x="4145607" y="114820"/>
                  <a:pt x="4148137" y="114076"/>
                </a:cubicBezTo>
                <a:lnTo>
                  <a:pt x="4148137" y="64070"/>
                </a:lnTo>
                <a:lnTo>
                  <a:pt x="4118223" y="64070"/>
                </a:lnTo>
                <a:lnTo>
                  <a:pt x="4118223" y="53243"/>
                </a:lnTo>
                <a:lnTo>
                  <a:pt x="4148137" y="53243"/>
                </a:lnTo>
                <a:close/>
                <a:moveTo>
                  <a:pt x="3798652" y="3013"/>
                </a:moveTo>
                <a:lnTo>
                  <a:pt x="3810707" y="3013"/>
                </a:lnTo>
                <a:lnTo>
                  <a:pt x="3810707" y="36388"/>
                </a:lnTo>
                <a:lnTo>
                  <a:pt x="3873103" y="36388"/>
                </a:lnTo>
                <a:lnTo>
                  <a:pt x="3873103" y="47327"/>
                </a:lnTo>
                <a:lnTo>
                  <a:pt x="3810707" y="47327"/>
                </a:lnTo>
                <a:lnTo>
                  <a:pt x="3810707" y="87064"/>
                </a:lnTo>
                <a:lnTo>
                  <a:pt x="3864174" y="87064"/>
                </a:lnTo>
                <a:lnTo>
                  <a:pt x="3864174" y="98114"/>
                </a:lnTo>
                <a:lnTo>
                  <a:pt x="3745632" y="98114"/>
                </a:lnTo>
                <a:lnTo>
                  <a:pt x="3745632" y="87064"/>
                </a:lnTo>
                <a:lnTo>
                  <a:pt x="3798652" y="87064"/>
                </a:lnTo>
                <a:lnTo>
                  <a:pt x="3798652" y="47327"/>
                </a:lnTo>
                <a:lnTo>
                  <a:pt x="3738488" y="47327"/>
                </a:lnTo>
                <a:lnTo>
                  <a:pt x="3738488" y="36388"/>
                </a:lnTo>
                <a:lnTo>
                  <a:pt x="3798652" y="36388"/>
                </a:lnTo>
                <a:close/>
                <a:moveTo>
                  <a:pt x="2613348" y="3013"/>
                </a:moveTo>
                <a:lnTo>
                  <a:pt x="2625403" y="3013"/>
                </a:lnTo>
                <a:lnTo>
                  <a:pt x="2625403" y="42750"/>
                </a:lnTo>
                <a:lnTo>
                  <a:pt x="2675298" y="42750"/>
                </a:lnTo>
                <a:lnTo>
                  <a:pt x="2675298" y="3013"/>
                </a:lnTo>
                <a:lnTo>
                  <a:pt x="2687353" y="3013"/>
                </a:lnTo>
                <a:lnTo>
                  <a:pt x="2687353" y="42750"/>
                </a:lnTo>
                <a:lnTo>
                  <a:pt x="2721397" y="42750"/>
                </a:lnTo>
                <a:lnTo>
                  <a:pt x="2721397" y="53689"/>
                </a:lnTo>
                <a:lnTo>
                  <a:pt x="2687353" y="53689"/>
                </a:lnTo>
                <a:lnTo>
                  <a:pt x="2687353" y="106374"/>
                </a:lnTo>
                <a:lnTo>
                  <a:pt x="2730103" y="106374"/>
                </a:lnTo>
                <a:lnTo>
                  <a:pt x="2730103" y="117313"/>
                </a:lnTo>
                <a:lnTo>
                  <a:pt x="2687353" y="117313"/>
                </a:lnTo>
                <a:lnTo>
                  <a:pt x="2687353" y="185402"/>
                </a:lnTo>
                <a:lnTo>
                  <a:pt x="2675298" y="185402"/>
                </a:lnTo>
                <a:lnTo>
                  <a:pt x="2675298" y="117313"/>
                </a:lnTo>
                <a:lnTo>
                  <a:pt x="2624510" y="117313"/>
                </a:lnTo>
                <a:cubicBezTo>
                  <a:pt x="2623170" y="144772"/>
                  <a:pt x="2611376" y="167171"/>
                  <a:pt x="2589126" y="184509"/>
                </a:cubicBezTo>
                <a:cubicBezTo>
                  <a:pt x="2586447" y="181607"/>
                  <a:pt x="2583247" y="178630"/>
                  <a:pt x="2579527" y="175579"/>
                </a:cubicBezTo>
                <a:cubicBezTo>
                  <a:pt x="2600586" y="159580"/>
                  <a:pt x="2611487" y="140158"/>
                  <a:pt x="2612232" y="117313"/>
                </a:cubicBezTo>
                <a:lnTo>
                  <a:pt x="2574504" y="117313"/>
                </a:lnTo>
                <a:lnTo>
                  <a:pt x="2574504" y="106374"/>
                </a:lnTo>
                <a:lnTo>
                  <a:pt x="2613125" y="106374"/>
                </a:lnTo>
                <a:cubicBezTo>
                  <a:pt x="2613125" y="105035"/>
                  <a:pt x="2613162" y="102951"/>
                  <a:pt x="2613236" y="100124"/>
                </a:cubicBezTo>
                <a:cubicBezTo>
                  <a:pt x="2613311" y="96924"/>
                  <a:pt x="2613348" y="94431"/>
                  <a:pt x="2613348" y="92645"/>
                </a:cubicBezTo>
                <a:lnTo>
                  <a:pt x="2613348" y="53689"/>
                </a:lnTo>
                <a:lnTo>
                  <a:pt x="2585219" y="53689"/>
                </a:lnTo>
                <a:lnTo>
                  <a:pt x="2585219" y="42750"/>
                </a:lnTo>
                <a:lnTo>
                  <a:pt x="2613348" y="42750"/>
                </a:lnTo>
                <a:close/>
                <a:moveTo>
                  <a:pt x="5518621" y="2790"/>
                </a:moveTo>
                <a:lnTo>
                  <a:pt x="5530453" y="2790"/>
                </a:lnTo>
                <a:lnTo>
                  <a:pt x="5530453" y="50117"/>
                </a:lnTo>
                <a:lnTo>
                  <a:pt x="5555233" y="50117"/>
                </a:lnTo>
                <a:lnTo>
                  <a:pt x="5555233" y="60833"/>
                </a:lnTo>
                <a:lnTo>
                  <a:pt x="5530453" y="60833"/>
                </a:lnTo>
                <a:lnTo>
                  <a:pt x="5530453" y="104030"/>
                </a:lnTo>
                <a:cubicBezTo>
                  <a:pt x="5541020" y="98896"/>
                  <a:pt x="5548871" y="95026"/>
                  <a:pt x="5554005" y="92422"/>
                </a:cubicBezTo>
                <a:cubicBezTo>
                  <a:pt x="5554005" y="92794"/>
                  <a:pt x="5554043" y="93426"/>
                  <a:pt x="5554117" y="94319"/>
                </a:cubicBezTo>
                <a:cubicBezTo>
                  <a:pt x="5554415" y="98784"/>
                  <a:pt x="5554787" y="102170"/>
                  <a:pt x="5555233" y="104477"/>
                </a:cubicBezTo>
                <a:cubicBezTo>
                  <a:pt x="5545113" y="109091"/>
                  <a:pt x="5536853" y="112923"/>
                  <a:pt x="5530453" y="115974"/>
                </a:cubicBezTo>
                <a:lnTo>
                  <a:pt x="5530453" y="189309"/>
                </a:lnTo>
                <a:cubicBezTo>
                  <a:pt x="5531346" y="205829"/>
                  <a:pt x="5524425" y="214200"/>
                  <a:pt x="5509691" y="214424"/>
                </a:cubicBezTo>
                <a:cubicBezTo>
                  <a:pt x="5506194" y="214721"/>
                  <a:pt x="5500948" y="214870"/>
                  <a:pt x="5493953" y="214870"/>
                </a:cubicBezTo>
                <a:cubicBezTo>
                  <a:pt x="5493135" y="208991"/>
                  <a:pt x="5492353" y="204824"/>
                  <a:pt x="5491609" y="202369"/>
                </a:cubicBezTo>
                <a:cubicBezTo>
                  <a:pt x="5493321" y="202443"/>
                  <a:pt x="5495293" y="202517"/>
                  <a:pt x="5497525" y="202592"/>
                </a:cubicBezTo>
                <a:cubicBezTo>
                  <a:pt x="5498641" y="202592"/>
                  <a:pt x="5499943" y="202592"/>
                  <a:pt x="5501431" y="202592"/>
                </a:cubicBezTo>
                <a:cubicBezTo>
                  <a:pt x="5502697" y="202592"/>
                  <a:pt x="5504780" y="202592"/>
                  <a:pt x="5507683" y="202592"/>
                </a:cubicBezTo>
                <a:cubicBezTo>
                  <a:pt x="5515347" y="203113"/>
                  <a:pt x="5518993" y="198685"/>
                  <a:pt x="5518621" y="189309"/>
                </a:cubicBezTo>
                <a:lnTo>
                  <a:pt x="5518621" y="121443"/>
                </a:lnTo>
                <a:cubicBezTo>
                  <a:pt x="5508352" y="126280"/>
                  <a:pt x="5498269" y="131229"/>
                  <a:pt x="5488372" y="136289"/>
                </a:cubicBezTo>
                <a:lnTo>
                  <a:pt x="5486363" y="123452"/>
                </a:lnTo>
                <a:cubicBezTo>
                  <a:pt x="5498269" y="118541"/>
                  <a:pt x="5509022" y="113890"/>
                  <a:pt x="5518621" y="109500"/>
                </a:cubicBezTo>
                <a:lnTo>
                  <a:pt x="5518621" y="60833"/>
                </a:lnTo>
                <a:lnTo>
                  <a:pt x="5489599" y="60833"/>
                </a:lnTo>
                <a:lnTo>
                  <a:pt x="5489599" y="50117"/>
                </a:lnTo>
                <a:lnTo>
                  <a:pt x="5518621" y="50117"/>
                </a:lnTo>
                <a:close/>
                <a:moveTo>
                  <a:pt x="4946005" y="2790"/>
                </a:moveTo>
                <a:lnTo>
                  <a:pt x="4957837" y="2790"/>
                </a:lnTo>
                <a:cubicBezTo>
                  <a:pt x="4957688" y="20947"/>
                  <a:pt x="4957093" y="39774"/>
                  <a:pt x="4956051" y="59270"/>
                </a:cubicBezTo>
                <a:lnTo>
                  <a:pt x="5014987" y="59270"/>
                </a:lnTo>
                <a:lnTo>
                  <a:pt x="5014987" y="69986"/>
                </a:lnTo>
                <a:lnTo>
                  <a:pt x="4956051" y="69986"/>
                </a:lnTo>
                <a:cubicBezTo>
                  <a:pt x="4962599" y="104068"/>
                  <a:pt x="4983249" y="128736"/>
                  <a:pt x="5018001" y="143991"/>
                </a:cubicBezTo>
                <a:cubicBezTo>
                  <a:pt x="5014429" y="147711"/>
                  <a:pt x="5011675" y="151172"/>
                  <a:pt x="5009741" y="154371"/>
                </a:cubicBezTo>
                <a:cubicBezTo>
                  <a:pt x="4975882" y="137554"/>
                  <a:pt x="4955977" y="114151"/>
                  <a:pt x="4950023" y="84162"/>
                </a:cubicBezTo>
                <a:cubicBezTo>
                  <a:pt x="4944070" y="115044"/>
                  <a:pt x="4924871" y="139265"/>
                  <a:pt x="4892427" y="156827"/>
                </a:cubicBezTo>
                <a:cubicBezTo>
                  <a:pt x="4889823" y="153181"/>
                  <a:pt x="4887107" y="149832"/>
                  <a:pt x="4884279" y="146781"/>
                </a:cubicBezTo>
                <a:cubicBezTo>
                  <a:pt x="4919402" y="128327"/>
                  <a:pt x="4938749" y="102728"/>
                  <a:pt x="4942321" y="69986"/>
                </a:cubicBezTo>
                <a:lnTo>
                  <a:pt x="4912853" y="69986"/>
                </a:lnTo>
                <a:lnTo>
                  <a:pt x="4912853" y="59270"/>
                </a:lnTo>
                <a:lnTo>
                  <a:pt x="4943661" y="59270"/>
                </a:lnTo>
                <a:cubicBezTo>
                  <a:pt x="4945149" y="43643"/>
                  <a:pt x="4945931" y="24817"/>
                  <a:pt x="4946005" y="2790"/>
                </a:cubicBezTo>
                <a:close/>
                <a:moveTo>
                  <a:pt x="2108597" y="2567"/>
                </a:moveTo>
                <a:lnTo>
                  <a:pt x="2120429" y="2567"/>
                </a:lnTo>
                <a:lnTo>
                  <a:pt x="2120429" y="33374"/>
                </a:lnTo>
                <a:lnTo>
                  <a:pt x="2151348" y="33374"/>
                </a:lnTo>
                <a:lnTo>
                  <a:pt x="2151348" y="44090"/>
                </a:lnTo>
                <a:lnTo>
                  <a:pt x="2120429" y="44090"/>
                </a:lnTo>
                <a:lnTo>
                  <a:pt x="2120429" y="74116"/>
                </a:lnTo>
                <a:lnTo>
                  <a:pt x="2136279" y="74116"/>
                </a:lnTo>
                <a:cubicBezTo>
                  <a:pt x="2150492" y="59159"/>
                  <a:pt x="2162436" y="43234"/>
                  <a:pt x="2172110" y="26342"/>
                </a:cubicBezTo>
                <a:lnTo>
                  <a:pt x="2182825" y="32258"/>
                </a:lnTo>
                <a:cubicBezTo>
                  <a:pt x="2172779" y="48331"/>
                  <a:pt x="2162436" y="62284"/>
                  <a:pt x="2151795" y="74116"/>
                </a:cubicBezTo>
                <a:lnTo>
                  <a:pt x="2184276" y="74116"/>
                </a:lnTo>
                <a:lnTo>
                  <a:pt x="2184276" y="85055"/>
                </a:lnTo>
                <a:lnTo>
                  <a:pt x="2141525" y="85055"/>
                </a:lnTo>
                <a:cubicBezTo>
                  <a:pt x="2131777" y="95026"/>
                  <a:pt x="2120876" y="104477"/>
                  <a:pt x="2108821" y="113407"/>
                </a:cubicBezTo>
                <a:lnTo>
                  <a:pt x="2168426" y="113407"/>
                </a:lnTo>
                <a:lnTo>
                  <a:pt x="2168426" y="213754"/>
                </a:lnTo>
                <a:lnTo>
                  <a:pt x="2156818" y="213754"/>
                </a:lnTo>
                <a:lnTo>
                  <a:pt x="2156818" y="200025"/>
                </a:lnTo>
                <a:lnTo>
                  <a:pt x="2096207" y="200025"/>
                </a:lnTo>
                <a:lnTo>
                  <a:pt x="2096207" y="213977"/>
                </a:lnTo>
                <a:lnTo>
                  <a:pt x="2084599" y="213977"/>
                </a:lnTo>
                <a:lnTo>
                  <a:pt x="2084599" y="130150"/>
                </a:lnTo>
                <a:cubicBezTo>
                  <a:pt x="2083111" y="131043"/>
                  <a:pt x="2080915" y="132419"/>
                  <a:pt x="2078013" y="134280"/>
                </a:cubicBezTo>
                <a:cubicBezTo>
                  <a:pt x="2071614" y="138224"/>
                  <a:pt x="2066628" y="141237"/>
                  <a:pt x="2063056" y="143321"/>
                </a:cubicBezTo>
                <a:cubicBezTo>
                  <a:pt x="2061047" y="139824"/>
                  <a:pt x="2058777" y="136400"/>
                  <a:pt x="2056247" y="133052"/>
                </a:cubicBezTo>
                <a:cubicBezTo>
                  <a:pt x="2082962" y="118988"/>
                  <a:pt x="2105807" y="102989"/>
                  <a:pt x="2124782" y="85055"/>
                </a:cubicBezTo>
                <a:lnTo>
                  <a:pt x="2059707" y="85055"/>
                </a:lnTo>
                <a:lnTo>
                  <a:pt x="2059707" y="74116"/>
                </a:lnTo>
                <a:lnTo>
                  <a:pt x="2108597" y="74116"/>
                </a:lnTo>
                <a:lnTo>
                  <a:pt x="2108597" y="44090"/>
                </a:lnTo>
                <a:lnTo>
                  <a:pt x="2070646" y="44090"/>
                </a:lnTo>
                <a:lnTo>
                  <a:pt x="2070646" y="33374"/>
                </a:lnTo>
                <a:lnTo>
                  <a:pt x="2108597" y="33374"/>
                </a:lnTo>
                <a:close/>
                <a:moveTo>
                  <a:pt x="5361124" y="2344"/>
                </a:moveTo>
                <a:lnTo>
                  <a:pt x="5373402" y="2344"/>
                </a:lnTo>
                <a:lnTo>
                  <a:pt x="5373402" y="41634"/>
                </a:lnTo>
                <a:lnTo>
                  <a:pt x="5466494" y="41634"/>
                </a:lnTo>
                <a:lnTo>
                  <a:pt x="5466494" y="76125"/>
                </a:lnTo>
                <a:lnTo>
                  <a:pt x="5454104" y="76125"/>
                </a:lnTo>
                <a:lnTo>
                  <a:pt x="5454104" y="52126"/>
                </a:lnTo>
                <a:lnTo>
                  <a:pt x="5280199" y="52126"/>
                </a:lnTo>
                <a:lnTo>
                  <a:pt x="5280199" y="76125"/>
                </a:lnTo>
                <a:lnTo>
                  <a:pt x="5267809" y="76125"/>
                </a:lnTo>
                <a:lnTo>
                  <a:pt x="5267809" y="41634"/>
                </a:lnTo>
                <a:lnTo>
                  <a:pt x="5361124" y="41634"/>
                </a:lnTo>
                <a:close/>
                <a:moveTo>
                  <a:pt x="3580545" y="2344"/>
                </a:moveTo>
                <a:lnTo>
                  <a:pt x="3591707" y="8483"/>
                </a:lnTo>
                <a:cubicBezTo>
                  <a:pt x="3583967" y="19198"/>
                  <a:pt x="3575968" y="30175"/>
                  <a:pt x="3567708" y="41411"/>
                </a:cubicBezTo>
                <a:lnTo>
                  <a:pt x="3617379" y="41411"/>
                </a:lnTo>
                <a:lnTo>
                  <a:pt x="3617379" y="117313"/>
                </a:lnTo>
                <a:lnTo>
                  <a:pt x="3458877" y="117313"/>
                </a:lnTo>
                <a:lnTo>
                  <a:pt x="3458877" y="41411"/>
                </a:lnTo>
                <a:lnTo>
                  <a:pt x="3554202" y="41411"/>
                </a:lnTo>
                <a:cubicBezTo>
                  <a:pt x="3562164" y="30175"/>
                  <a:pt x="3570945" y="17152"/>
                  <a:pt x="3580545" y="2344"/>
                </a:cubicBezTo>
                <a:close/>
                <a:moveTo>
                  <a:pt x="2804666" y="2344"/>
                </a:moveTo>
                <a:lnTo>
                  <a:pt x="2816052" y="9152"/>
                </a:lnTo>
                <a:cubicBezTo>
                  <a:pt x="2798341" y="33337"/>
                  <a:pt x="2778324" y="54843"/>
                  <a:pt x="2756000" y="73669"/>
                </a:cubicBezTo>
                <a:cubicBezTo>
                  <a:pt x="2753321" y="68981"/>
                  <a:pt x="2750865" y="65149"/>
                  <a:pt x="2748633" y="62173"/>
                </a:cubicBezTo>
                <a:cubicBezTo>
                  <a:pt x="2770287" y="45206"/>
                  <a:pt x="2788965" y="25263"/>
                  <a:pt x="2804666" y="2344"/>
                </a:cubicBezTo>
                <a:close/>
                <a:moveTo>
                  <a:pt x="605284" y="2344"/>
                </a:moveTo>
                <a:lnTo>
                  <a:pt x="616558" y="4799"/>
                </a:lnTo>
                <a:cubicBezTo>
                  <a:pt x="614251" y="13208"/>
                  <a:pt x="611126" y="23217"/>
                  <a:pt x="607182" y="34825"/>
                </a:cubicBezTo>
                <a:lnTo>
                  <a:pt x="670918" y="34825"/>
                </a:lnTo>
                <a:lnTo>
                  <a:pt x="670918" y="45987"/>
                </a:lnTo>
                <a:lnTo>
                  <a:pt x="659532" y="84385"/>
                </a:lnTo>
                <a:cubicBezTo>
                  <a:pt x="655886" y="83194"/>
                  <a:pt x="652128" y="82264"/>
                  <a:pt x="648259" y="81595"/>
                </a:cubicBezTo>
                <a:lnTo>
                  <a:pt x="660202" y="45318"/>
                </a:lnTo>
                <a:lnTo>
                  <a:pt x="603275" y="45318"/>
                </a:lnTo>
                <a:cubicBezTo>
                  <a:pt x="597545" y="60796"/>
                  <a:pt x="591741" y="74414"/>
                  <a:pt x="585862" y="86171"/>
                </a:cubicBezTo>
                <a:cubicBezTo>
                  <a:pt x="583035" y="84534"/>
                  <a:pt x="579612" y="82785"/>
                  <a:pt x="575593" y="80925"/>
                </a:cubicBezTo>
                <a:cubicBezTo>
                  <a:pt x="588690" y="55401"/>
                  <a:pt x="598587" y="29207"/>
                  <a:pt x="605284" y="2344"/>
                </a:cubicBezTo>
                <a:close/>
                <a:moveTo>
                  <a:pt x="3252937" y="2120"/>
                </a:moveTo>
                <a:lnTo>
                  <a:pt x="3265103" y="5469"/>
                </a:lnTo>
                <a:cubicBezTo>
                  <a:pt x="3258629" y="23626"/>
                  <a:pt x="3251820" y="40704"/>
                  <a:pt x="3244677" y="56703"/>
                </a:cubicBezTo>
                <a:lnTo>
                  <a:pt x="3244677" y="217214"/>
                </a:lnTo>
                <a:lnTo>
                  <a:pt x="3232621" y="217214"/>
                </a:lnTo>
                <a:lnTo>
                  <a:pt x="3232621" y="81595"/>
                </a:lnTo>
                <a:cubicBezTo>
                  <a:pt x="3224808" y="96478"/>
                  <a:pt x="3216585" y="110356"/>
                  <a:pt x="3207953" y="123229"/>
                </a:cubicBezTo>
                <a:cubicBezTo>
                  <a:pt x="3205125" y="118243"/>
                  <a:pt x="3202670" y="114300"/>
                  <a:pt x="3200586" y="111397"/>
                </a:cubicBezTo>
                <a:cubicBezTo>
                  <a:pt x="3221869" y="80813"/>
                  <a:pt x="3239319" y="44388"/>
                  <a:pt x="3252937" y="2120"/>
                </a:cubicBezTo>
                <a:close/>
                <a:moveTo>
                  <a:pt x="3703774" y="1897"/>
                </a:moveTo>
                <a:lnTo>
                  <a:pt x="3715829" y="6250"/>
                </a:lnTo>
                <a:cubicBezTo>
                  <a:pt x="3703402" y="30956"/>
                  <a:pt x="3689561" y="55252"/>
                  <a:pt x="3674306" y="79139"/>
                </a:cubicBezTo>
                <a:cubicBezTo>
                  <a:pt x="3676836" y="78990"/>
                  <a:pt x="3680445" y="78804"/>
                  <a:pt x="3685133" y="78581"/>
                </a:cubicBezTo>
                <a:cubicBezTo>
                  <a:pt x="3694956" y="77985"/>
                  <a:pt x="3702397" y="77613"/>
                  <a:pt x="3707458" y="77464"/>
                </a:cubicBezTo>
                <a:cubicBezTo>
                  <a:pt x="3712220" y="69874"/>
                  <a:pt x="3717392" y="61057"/>
                  <a:pt x="3722973" y="51010"/>
                </a:cubicBezTo>
                <a:lnTo>
                  <a:pt x="3734358" y="56480"/>
                </a:lnTo>
                <a:cubicBezTo>
                  <a:pt x="3718211" y="82599"/>
                  <a:pt x="3699867" y="109500"/>
                  <a:pt x="3679329" y="137182"/>
                </a:cubicBezTo>
                <a:cubicBezTo>
                  <a:pt x="3691682" y="135545"/>
                  <a:pt x="3708202" y="133201"/>
                  <a:pt x="3728889" y="130150"/>
                </a:cubicBezTo>
                <a:cubicBezTo>
                  <a:pt x="3728517" y="133201"/>
                  <a:pt x="3728219" y="137145"/>
                  <a:pt x="3727996" y="141982"/>
                </a:cubicBezTo>
                <a:cubicBezTo>
                  <a:pt x="3697189" y="145628"/>
                  <a:pt x="3676464" y="148604"/>
                  <a:pt x="3665823" y="150911"/>
                </a:cubicBezTo>
                <a:lnTo>
                  <a:pt x="3661023" y="139191"/>
                </a:lnTo>
                <a:cubicBezTo>
                  <a:pt x="3664521" y="137182"/>
                  <a:pt x="3667795" y="134317"/>
                  <a:pt x="3670846" y="130596"/>
                </a:cubicBezTo>
                <a:cubicBezTo>
                  <a:pt x="3679255" y="120327"/>
                  <a:pt x="3689152" y="106300"/>
                  <a:pt x="3700537" y="88515"/>
                </a:cubicBezTo>
                <a:cubicBezTo>
                  <a:pt x="3685059" y="88813"/>
                  <a:pt x="3672185" y="89557"/>
                  <a:pt x="3661916" y="90747"/>
                </a:cubicBezTo>
                <a:lnTo>
                  <a:pt x="3658233" y="79809"/>
                </a:lnTo>
                <a:cubicBezTo>
                  <a:pt x="3661284" y="77576"/>
                  <a:pt x="3664111" y="74525"/>
                  <a:pt x="3666716" y="70656"/>
                </a:cubicBezTo>
                <a:cubicBezTo>
                  <a:pt x="3679813" y="50192"/>
                  <a:pt x="3692165" y="27272"/>
                  <a:pt x="3703774" y="1897"/>
                </a:cubicBezTo>
                <a:close/>
                <a:moveTo>
                  <a:pt x="3310533" y="1897"/>
                </a:moveTo>
                <a:lnTo>
                  <a:pt x="3322700" y="5022"/>
                </a:lnTo>
                <a:cubicBezTo>
                  <a:pt x="3318681" y="15738"/>
                  <a:pt x="3314105" y="26714"/>
                  <a:pt x="3308970" y="37951"/>
                </a:cubicBezTo>
                <a:lnTo>
                  <a:pt x="3417578" y="37951"/>
                </a:lnTo>
                <a:lnTo>
                  <a:pt x="3417578" y="49671"/>
                </a:lnTo>
                <a:lnTo>
                  <a:pt x="3336429" y="49671"/>
                </a:lnTo>
                <a:lnTo>
                  <a:pt x="3336429" y="92645"/>
                </a:lnTo>
                <a:lnTo>
                  <a:pt x="3405634" y="92645"/>
                </a:lnTo>
                <a:lnTo>
                  <a:pt x="3405634" y="104030"/>
                </a:lnTo>
                <a:lnTo>
                  <a:pt x="3336429" y="104030"/>
                </a:lnTo>
                <a:lnTo>
                  <a:pt x="3336429" y="148790"/>
                </a:lnTo>
                <a:lnTo>
                  <a:pt x="3411550" y="148790"/>
                </a:lnTo>
                <a:lnTo>
                  <a:pt x="3411550" y="160287"/>
                </a:lnTo>
                <a:lnTo>
                  <a:pt x="3336429" y="160287"/>
                </a:lnTo>
                <a:lnTo>
                  <a:pt x="3336429" y="217214"/>
                </a:lnTo>
                <a:lnTo>
                  <a:pt x="3324263" y="217214"/>
                </a:lnTo>
                <a:lnTo>
                  <a:pt x="3324263" y="49671"/>
                </a:lnTo>
                <a:lnTo>
                  <a:pt x="3303501" y="49671"/>
                </a:lnTo>
                <a:cubicBezTo>
                  <a:pt x="3294943" y="67009"/>
                  <a:pt x="3284563" y="83604"/>
                  <a:pt x="3272359" y="99454"/>
                </a:cubicBezTo>
                <a:cubicBezTo>
                  <a:pt x="3269159" y="96701"/>
                  <a:pt x="3265736" y="94096"/>
                  <a:pt x="3262089" y="91640"/>
                </a:cubicBezTo>
                <a:cubicBezTo>
                  <a:pt x="3283149" y="66191"/>
                  <a:pt x="3299297" y="36276"/>
                  <a:pt x="3310533" y="1897"/>
                </a:cubicBezTo>
                <a:close/>
                <a:moveTo>
                  <a:pt x="5153509" y="1674"/>
                </a:moveTo>
                <a:lnTo>
                  <a:pt x="5166122" y="1674"/>
                </a:lnTo>
                <a:cubicBezTo>
                  <a:pt x="5165899" y="26007"/>
                  <a:pt x="5166345" y="48629"/>
                  <a:pt x="5167461" y="69540"/>
                </a:cubicBezTo>
                <a:lnTo>
                  <a:pt x="5247271" y="69540"/>
                </a:lnTo>
                <a:lnTo>
                  <a:pt x="5247271" y="80925"/>
                </a:lnTo>
                <a:lnTo>
                  <a:pt x="5168131" y="80925"/>
                </a:lnTo>
                <a:cubicBezTo>
                  <a:pt x="5169099" y="92385"/>
                  <a:pt x="5170252" y="102914"/>
                  <a:pt x="5171591" y="112514"/>
                </a:cubicBezTo>
                <a:cubicBezTo>
                  <a:pt x="5173675" y="126875"/>
                  <a:pt x="5175721" y="138298"/>
                  <a:pt x="5177731" y="146781"/>
                </a:cubicBezTo>
                <a:cubicBezTo>
                  <a:pt x="5192539" y="133833"/>
                  <a:pt x="5206863" y="117760"/>
                  <a:pt x="5220705" y="98561"/>
                </a:cubicBezTo>
                <a:lnTo>
                  <a:pt x="5231197" y="105370"/>
                </a:lnTo>
                <a:cubicBezTo>
                  <a:pt x="5213561" y="128438"/>
                  <a:pt x="5196967" y="146521"/>
                  <a:pt x="5181414" y="159618"/>
                </a:cubicBezTo>
                <a:cubicBezTo>
                  <a:pt x="5184019" y="167134"/>
                  <a:pt x="5186846" y="173831"/>
                  <a:pt x="5189897" y="179709"/>
                </a:cubicBezTo>
                <a:cubicBezTo>
                  <a:pt x="5197561" y="195188"/>
                  <a:pt x="5206082" y="202741"/>
                  <a:pt x="5215459" y="202369"/>
                </a:cubicBezTo>
                <a:cubicBezTo>
                  <a:pt x="5221858" y="202741"/>
                  <a:pt x="5226360" y="198239"/>
                  <a:pt x="5228965" y="188862"/>
                </a:cubicBezTo>
                <a:cubicBezTo>
                  <a:pt x="5231495" y="179189"/>
                  <a:pt x="5233467" y="169217"/>
                  <a:pt x="5234881" y="158948"/>
                </a:cubicBezTo>
                <a:cubicBezTo>
                  <a:pt x="5238825" y="160883"/>
                  <a:pt x="5242657" y="162297"/>
                  <a:pt x="5246377" y="163190"/>
                </a:cubicBezTo>
                <a:cubicBezTo>
                  <a:pt x="5244741" y="175319"/>
                  <a:pt x="5242433" y="186146"/>
                  <a:pt x="5239457" y="195671"/>
                </a:cubicBezTo>
                <a:cubicBezTo>
                  <a:pt x="5235736" y="208694"/>
                  <a:pt x="5227662" y="215093"/>
                  <a:pt x="5215235" y="214870"/>
                </a:cubicBezTo>
                <a:cubicBezTo>
                  <a:pt x="5200799" y="215093"/>
                  <a:pt x="5188446" y="204973"/>
                  <a:pt x="5178177" y="184509"/>
                </a:cubicBezTo>
                <a:cubicBezTo>
                  <a:pt x="5175721" y="179523"/>
                  <a:pt x="5173451" y="174017"/>
                  <a:pt x="5171368" y="167989"/>
                </a:cubicBezTo>
                <a:cubicBezTo>
                  <a:pt x="5157229" y="179449"/>
                  <a:pt x="5138551" y="191058"/>
                  <a:pt x="5115334" y="202815"/>
                </a:cubicBezTo>
                <a:cubicBezTo>
                  <a:pt x="5112581" y="198648"/>
                  <a:pt x="5109902" y="195225"/>
                  <a:pt x="5107297" y="192546"/>
                </a:cubicBezTo>
                <a:cubicBezTo>
                  <a:pt x="5130663" y="181235"/>
                  <a:pt x="5150643" y="168957"/>
                  <a:pt x="5167238" y="155711"/>
                </a:cubicBezTo>
                <a:cubicBezTo>
                  <a:pt x="5163741" y="143209"/>
                  <a:pt x="5161061" y="129331"/>
                  <a:pt x="5159201" y="114076"/>
                </a:cubicBezTo>
                <a:cubicBezTo>
                  <a:pt x="5157713" y="101872"/>
                  <a:pt x="5156671" y="90822"/>
                  <a:pt x="5156076" y="80925"/>
                </a:cubicBezTo>
                <a:lnTo>
                  <a:pt x="5092005" y="80925"/>
                </a:lnTo>
                <a:lnTo>
                  <a:pt x="5092005" y="124345"/>
                </a:lnTo>
                <a:cubicBezTo>
                  <a:pt x="5110385" y="120922"/>
                  <a:pt x="5125269" y="118020"/>
                  <a:pt x="5136654" y="115639"/>
                </a:cubicBezTo>
                <a:cubicBezTo>
                  <a:pt x="5136654" y="119881"/>
                  <a:pt x="5136803" y="123787"/>
                  <a:pt x="5137101" y="127359"/>
                </a:cubicBezTo>
                <a:cubicBezTo>
                  <a:pt x="5126236" y="129220"/>
                  <a:pt x="5111204" y="132122"/>
                  <a:pt x="5092005" y="136066"/>
                </a:cubicBezTo>
                <a:lnTo>
                  <a:pt x="5092005" y="187969"/>
                </a:lnTo>
                <a:cubicBezTo>
                  <a:pt x="5092601" y="204117"/>
                  <a:pt x="5085085" y="212414"/>
                  <a:pt x="5069458" y="212861"/>
                </a:cubicBezTo>
                <a:cubicBezTo>
                  <a:pt x="5064993" y="213159"/>
                  <a:pt x="5056287" y="213307"/>
                  <a:pt x="5043339" y="213307"/>
                </a:cubicBezTo>
                <a:cubicBezTo>
                  <a:pt x="5042892" y="209140"/>
                  <a:pt x="5042073" y="204861"/>
                  <a:pt x="5040883" y="200471"/>
                </a:cubicBezTo>
                <a:cubicBezTo>
                  <a:pt x="5044455" y="200843"/>
                  <a:pt x="5052529" y="201066"/>
                  <a:pt x="5065105" y="201141"/>
                </a:cubicBezTo>
                <a:cubicBezTo>
                  <a:pt x="5075299" y="201513"/>
                  <a:pt x="5080173" y="197048"/>
                  <a:pt x="5079727" y="187746"/>
                </a:cubicBezTo>
                <a:lnTo>
                  <a:pt x="5079727" y="138298"/>
                </a:lnTo>
                <a:cubicBezTo>
                  <a:pt x="5062761" y="141498"/>
                  <a:pt x="5047133" y="144623"/>
                  <a:pt x="5032846" y="147674"/>
                </a:cubicBezTo>
                <a:lnTo>
                  <a:pt x="5029833" y="135396"/>
                </a:lnTo>
                <a:cubicBezTo>
                  <a:pt x="5044789" y="132940"/>
                  <a:pt x="5061421" y="130038"/>
                  <a:pt x="5079727" y="126689"/>
                </a:cubicBezTo>
                <a:lnTo>
                  <a:pt x="5079727" y="80925"/>
                </a:lnTo>
                <a:lnTo>
                  <a:pt x="5029609" y="80925"/>
                </a:lnTo>
                <a:lnTo>
                  <a:pt x="5029609" y="69540"/>
                </a:lnTo>
                <a:lnTo>
                  <a:pt x="5079727" y="69540"/>
                </a:lnTo>
                <a:lnTo>
                  <a:pt x="5079727" y="31142"/>
                </a:lnTo>
                <a:cubicBezTo>
                  <a:pt x="5063579" y="33151"/>
                  <a:pt x="5049999" y="34677"/>
                  <a:pt x="5038985" y="35718"/>
                </a:cubicBezTo>
                <a:cubicBezTo>
                  <a:pt x="5038167" y="30658"/>
                  <a:pt x="5037013" y="26751"/>
                  <a:pt x="5035525" y="23998"/>
                </a:cubicBezTo>
                <a:cubicBezTo>
                  <a:pt x="5063951" y="21691"/>
                  <a:pt x="5093679" y="17822"/>
                  <a:pt x="5124711" y="12390"/>
                </a:cubicBezTo>
                <a:lnTo>
                  <a:pt x="5128617" y="23775"/>
                </a:lnTo>
                <a:cubicBezTo>
                  <a:pt x="5121473" y="25114"/>
                  <a:pt x="5109269" y="26937"/>
                  <a:pt x="5092005" y="29244"/>
                </a:cubicBezTo>
                <a:lnTo>
                  <a:pt x="5092005" y="69540"/>
                </a:lnTo>
                <a:lnTo>
                  <a:pt x="5155406" y="69540"/>
                </a:lnTo>
                <a:cubicBezTo>
                  <a:pt x="5154141" y="50936"/>
                  <a:pt x="5153509" y="28314"/>
                  <a:pt x="5153509" y="1674"/>
                </a:cubicBezTo>
                <a:close/>
                <a:moveTo>
                  <a:pt x="3492922" y="1674"/>
                </a:moveTo>
                <a:cubicBezTo>
                  <a:pt x="3501479" y="10827"/>
                  <a:pt x="3509739" y="20091"/>
                  <a:pt x="3517702" y="29468"/>
                </a:cubicBezTo>
                <a:lnTo>
                  <a:pt x="3507879" y="37058"/>
                </a:lnTo>
                <a:cubicBezTo>
                  <a:pt x="3500735" y="27831"/>
                  <a:pt x="3492736" y="18305"/>
                  <a:pt x="3483881" y="8483"/>
                </a:cubicBezTo>
                <a:close/>
                <a:moveTo>
                  <a:pt x="92051" y="1339"/>
                </a:moveTo>
                <a:lnTo>
                  <a:pt x="104664" y="3683"/>
                </a:lnTo>
                <a:cubicBezTo>
                  <a:pt x="102506" y="12017"/>
                  <a:pt x="99529" y="22621"/>
                  <a:pt x="95734" y="35495"/>
                </a:cubicBezTo>
                <a:lnTo>
                  <a:pt x="200881" y="35495"/>
                </a:lnTo>
                <a:lnTo>
                  <a:pt x="200881" y="187300"/>
                </a:lnTo>
                <a:cubicBezTo>
                  <a:pt x="201105" y="204266"/>
                  <a:pt x="192584" y="212861"/>
                  <a:pt x="175320" y="213084"/>
                </a:cubicBezTo>
                <a:cubicBezTo>
                  <a:pt x="165274" y="213382"/>
                  <a:pt x="155749" y="213531"/>
                  <a:pt x="146745" y="213531"/>
                </a:cubicBezTo>
                <a:cubicBezTo>
                  <a:pt x="146224" y="209215"/>
                  <a:pt x="145368" y="204787"/>
                  <a:pt x="144178" y="200248"/>
                </a:cubicBezTo>
                <a:cubicBezTo>
                  <a:pt x="153852" y="200843"/>
                  <a:pt x="162781" y="201141"/>
                  <a:pt x="170967" y="201141"/>
                </a:cubicBezTo>
                <a:cubicBezTo>
                  <a:pt x="183245" y="201587"/>
                  <a:pt x="189124" y="196415"/>
                  <a:pt x="188603" y="185625"/>
                </a:cubicBezTo>
                <a:lnTo>
                  <a:pt x="188603" y="46880"/>
                </a:lnTo>
                <a:lnTo>
                  <a:pt x="29208" y="46880"/>
                </a:lnTo>
                <a:lnTo>
                  <a:pt x="29208" y="214424"/>
                </a:lnTo>
                <a:lnTo>
                  <a:pt x="16930" y="214424"/>
                </a:lnTo>
                <a:lnTo>
                  <a:pt x="16930" y="35495"/>
                </a:lnTo>
                <a:lnTo>
                  <a:pt x="83456" y="35495"/>
                </a:lnTo>
                <a:cubicBezTo>
                  <a:pt x="86581" y="24556"/>
                  <a:pt x="89446" y="13171"/>
                  <a:pt x="92051" y="1339"/>
                </a:cubicBezTo>
                <a:close/>
                <a:moveTo>
                  <a:pt x="4855481" y="669"/>
                </a:moveTo>
                <a:lnTo>
                  <a:pt x="4866865" y="4130"/>
                </a:lnTo>
                <a:cubicBezTo>
                  <a:pt x="4862401" y="14399"/>
                  <a:pt x="4858345" y="22919"/>
                  <a:pt x="4854699" y="29691"/>
                </a:cubicBezTo>
                <a:lnTo>
                  <a:pt x="4909617" y="29691"/>
                </a:lnTo>
                <a:lnTo>
                  <a:pt x="4909617" y="41411"/>
                </a:lnTo>
                <a:cubicBezTo>
                  <a:pt x="4896073" y="95882"/>
                  <a:pt x="4865043" y="136103"/>
                  <a:pt x="4816525" y="162073"/>
                </a:cubicBezTo>
                <a:cubicBezTo>
                  <a:pt x="4812953" y="158055"/>
                  <a:pt x="4809901" y="154855"/>
                  <a:pt x="4807371" y="152474"/>
                </a:cubicBezTo>
                <a:cubicBezTo>
                  <a:pt x="4855815" y="127917"/>
                  <a:pt x="4885767" y="90673"/>
                  <a:pt x="4897227" y="40741"/>
                </a:cubicBezTo>
                <a:lnTo>
                  <a:pt x="4849007" y="40741"/>
                </a:lnTo>
                <a:cubicBezTo>
                  <a:pt x="4847443" y="43867"/>
                  <a:pt x="4845695" y="46918"/>
                  <a:pt x="4843760" y="49894"/>
                </a:cubicBezTo>
                <a:cubicBezTo>
                  <a:pt x="4851127" y="53764"/>
                  <a:pt x="4861433" y="59531"/>
                  <a:pt x="4874679" y="67195"/>
                </a:cubicBezTo>
                <a:lnTo>
                  <a:pt x="4867759" y="76795"/>
                </a:lnTo>
                <a:cubicBezTo>
                  <a:pt x="4860615" y="71884"/>
                  <a:pt x="4850941" y="65633"/>
                  <a:pt x="4838737" y="58042"/>
                </a:cubicBezTo>
                <a:cubicBezTo>
                  <a:pt x="4836431" y="61763"/>
                  <a:pt x="4832821" y="67084"/>
                  <a:pt x="4827910" y="74004"/>
                </a:cubicBezTo>
                <a:cubicBezTo>
                  <a:pt x="4827612" y="74525"/>
                  <a:pt x="4827352" y="74935"/>
                  <a:pt x="4827129" y="75232"/>
                </a:cubicBezTo>
                <a:cubicBezTo>
                  <a:pt x="4836803" y="81111"/>
                  <a:pt x="4847071" y="87734"/>
                  <a:pt x="4857936" y="95101"/>
                </a:cubicBezTo>
                <a:lnTo>
                  <a:pt x="4850681" y="104254"/>
                </a:lnTo>
                <a:cubicBezTo>
                  <a:pt x="4844802" y="99640"/>
                  <a:pt x="4834867" y="92645"/>
                  <a:pt x="4820878" y="83269"/>
                </a:cubicBezTo>
                <a:cubicBezTo>
                  <a:pt x="4817603" y="87585"/>
                  <a:pt x="4814031" y="91826"/>
                  <a:pt x="4810162" y="95994"/>
                </a:cubicBezTo>
                <a:cubicBezTo>
                  <a:pt x="4806963" y="92794"/>
                  <a:pt x="4803986" y="90226"/>
                  <a:pt x="4801233" y="88292"/>
                </a:cubicBezTo>
                <a:cubicBezTo>
                  <a:pt x="4823855" y="63587"/>
                  <a:pt x="4841937" y="34379"/>
                  <a:pt x="4855481" y="669"/>
                </a:cubicBezTo>
                <a:close/>
                <a:moveTo>
                  <a:pt x="1195313" y="669"/>
                </a:moveTo>
                <a:lnTo>
                  <a:pt x="1208373" y="2790"/>
                </a:lnTo>
                <a:cubicBezTo>
                  <a:pt x="1206736" y="5915"/>
                  <a:pt x="1204094" y="10529"/>
                  <a:pt x="1200448" y="16631"/>
                </a:cubicBezTo>
                <a:cubicBezTo>
                  <a:pt x="1199332" y="18491"/>
                  <a:pt x="1198476" y="19905"/>
                  <a:pt x="1197881" y="20873"/>
                </a:cubicBezTo>
                <a:lnTo>
                  <a:pt x="1355378" y="20873"/>
                </a:lnTo>
                <a:lnTo>
                  <a:pt x="1355378" y="32035"/>
                </a:lnTo>
                <a:lnTo>
                  <a:pt x="1190291" y="32035"/>
                </a:lnTo>
                <a:cubicBezTo>
                  <a:pt x="1180096" y="46769"/>
                  <a:pt x="1167817" y="60870"/>
                  <a:pt x="1153456" y="74339"/>
                </a:cubicBezTo>
                <a:cubicBezTo>
                  <a:pt x="1150628" y="70619"/>
                  <a:pt x="1147726" y="67419"/>
                  <a:pt x="1144749" y="64740"/>
                </a:cubicBezTo>
                <a:cubicBezTo>
                  <a:pt x="1166552" y="46136"/>
                  <a:pt x="1183407" y="24779"/>
                  <a:pt x="1195313" y="669"/>
                </a:cubicBezTo>
                <a:close/>
                <a:moveTo>
                  <a:pt x="2396356" y="446"/>
                </a:moveTo>
                <a:lnTo>
                  <a:pt x="2410756" y="2567"/>
                </a:lnTo>
                <a:cubicBezTo>
                  <a:pt x="2409863" y="3683"/>
                  <a:pt x="2408486" y="5357"/>
                  <a:pt x="2406626" y="7590"/>
                </a:cubicBezTo>
                <a:cubicBezTo>
                  <a:pt x="2405584" y="8780"/>
                  <a:pt x="2404840" y="9673"/>
                  <a:pt x="2404393" y="10269"/>
                </a:cubicBezTo>
                <a:cubicBezTo>
                  <a:pt x="2425452" y="38472"/>
                  <a:pt x="2458306" y="61800"/>
                  <a:pt x="2502955" y="80255"/>
                </a:cubicBezTo>
                <a:cubicBezTo>
                  <a:pt x="2499085" y="84497"/>
                  <a:pt x="2496108" y="88292"/>
                  <a:pt x="2494025" y="91640"/>
                </a:cubicBezTo>
                <a:cubicBezTo>
                  <a:pt x="2450790" y="71995"/>
                  <a:pt x="2418309" y="47848"/>
                  <a:pt x="2396580" y="19198"/>
                </a:cubicBezTo>
                <a:cubicBezTo>
                  <a:pt x="2370907" y="48964"/>
                  <a:pt x="2337234" y="74339"/>
                  <a:pt x="2295563" y="95324"/>
                </a:cubicBezTo>
                <a:cubicBezTo>
                  <a:pt x="2292660" y="91678"/>
                  <a:pt x="2289535" y="88106"/>
                  <a:pt x="2286186" y="84608"/>
                </a:cubicBezTo>
                <a:cubicBezTo>
                  <a:pt x="2333886" y="62210"/>
                  <a:pt x="2370609" y="34156"/>
                  <a:pt x="2396356" y="446"/>
                </a:cubicBezTo>
                <a:close/>
                <a:moveTo>
                  <a:pt x="1948756" y="0"/>
                </a:moveTo>
                <a:cubicBezTo>
                  <a:pt x="1950988" y="5134"/>
                  <a:pt x="1953928" y="13059"/>
                  <a:pt x="1957574" y="23775"/>
                </a:cubicBezTo>
                <a:cubicBezTo>
                  <a:pt x="1958020" y="25114"/>
                  <a:pt x="1958355" y="26119"/>
                  <a:pt x="1958579" y="26789"/>
                </a:cubicBezTo>
                <a:lnTo>
                  <a:pt x="2043187" y="26789"/>
                </a:lnTo>
                <a:lnTo>
                  <a:pt x="2043187" y="37727"/>
                </a:lnTo>
                <a:lnTo>
                  <a:pt x="1864482" y="37727"/>
                </a:lnTo>
                <a:lnTo>
                  <a:pt x="1864482" y="90747"/>
                </a:lnTo>
                <a:cubicBezTo>
                  <a:pt x="1864631" y="125201"/>
                  <a:pt x="1862956" y="150576"/>
                  <a:pt x="1859459" y="166873"/>
                </a:cubicBezTo>
                <a:cubicBezTo>
                  <a:pt x="1856334" y="183319"/>
                  <a:pt x="1849450" y="200248"/>
                  <a:pt x="1838809" y="217661"/>
                </a:cubicBezTo>
                <a:cubicBezTo>
                  <a:pt x="1834642" y="213419"/>
                  <a:pt x="1831368" y="210442"/>
                  <a:pt x="1828987" y="208731"/>
                </a:cubicBezTo>
                <a:cubicBezTo>
                  <a:pt x="1838809" y="192583"/>
                  <a:pt x="1845060" y="177328"/>
                  <a:pt x="1847739" y="162966"/>
                </a:cubicBezTo>
                <a:cubicBezTo>
                  <a:pt x="1850864" y="148679"/>
                  <a:pt x="1852390" y="125983"/>
                  <a:pt x="1852315" y="94877"/>
                </a:cubicBezTo>
                <a:lnTo>
                  <a:pt x="1852315" y="26789"/>
                </a:lnTo>
                <a:lnTo>
                  <a:pt x="1945854" y="26789"/>
                </a:lnTo>
                <a:cubicBezTo>
                  <a:pt x="1945259" y="25151"/>
                  <a:pt x="1944365" y="22733"/>
                  <a:pt x="1943175" y="19533"/>
                </a:cubicBezTo>
                <a:cubicBezTo>
                  <a:pt x="1940645" y="12687"/>
                  <a:pt x="1938636" y="7404"/>
                  <a:pt x="1937147" y="36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32D6D2-34A1-4B2F-AEAE-6A652AEA038D}"/>
              </a:ext>
            </a:extLst>
          </p:cNvPr>
          <p:cNvSpPr txBox="1"/>
          <p:nvPr/>
        </p:nvSpPr>
        <p:spPr>
          <a:xfrm>
            <a:off x="5558790" y="5477278"/>
            <a:ext cx="1402110" cy="215875"/>
          </a:xfrm>
          <a:custGeom>
            <a:avLst/>
            <a:gdLst/>
            <a:ahLst/>
            <a:cxnLst/>
            <a:rect l="l" t="t" r="r" b="b"/>
            <a:pathLst>
              <a:path w="1402110" h="215875">
                <a:moveTo>
                  <a:pt x="783617" y="150019"/>
                </a:moveTo>
                <a:lnTo>
                  <a:pt x="905173" y="150019"/>
                </a:lnTo>
                <a:lnTo>
                  <a:pt x="905173" y="161627"/>
                </a:lnTo>
                <a:lnTo>
                  <a:pt x="783617" y="161627"/>
                </a:lnTo>
                <a:close/>
                <a:moveTo>
                  <a:pt x="992907" y="128811"/>
                </a:moveTo>
                <a:cubicBezTo>
                  <a:pt x="996479" y="130522"/>
                  <a:pt x="1000460" y="132122"/>
                  <a:pt x="1004850" y="133611"/>
                </a:cubicBezTo>
                <a:cubicBezTo>
                  <a:pt x="998079" y="152437"/>
                  <a:pt x="989075" y="179152"/>
                  <a:pt x="977838" y="213754"/>
                </a:cubicBezTo>
                <a:lnTo>
                  <a:pt x="965337" y="208732"/>
                </a:lnTo>
                <a:cubicBezTo>
                  <a:pt x="975531" y="183505"/>
                  <a:pt x="984721" y="156865"/>
                  <a:pt x="992907" y="128811"/>
                </a:cubicBezTo>
                <a:close/>
                <a:moveTo>
                  <a:pt x="247650" y="110393"/>
                </a:moveTo>
                <a:lnTo>
                  <a:pt x="494556" y="110393"/>
                </a:lnTo>
                <a:lnTo>
                  <a:pt x="494556" y="121332"/>
                </a:lnTo>
                <a:lnTo>
                  <a:pt x="247650" y="121332"/>
                </a:lnTo>
                <a:close/>
                <a:moveTo>
                  <a:pt x="0" y="110393"/>
                </a:moveTo>
                <a:lnTo>
                  <a:pt x="246906" y="110393"/>
                </a:lnTo>
                <a:lnTo>
                  <a:pt x="246906" y="121332"/>
                </a:lnTo>
                <a:lnTo>
                  <a:pt x="0" y="121332"/>
                </a:lnTo>
                <a:close/>
                <a:moveTo>
                  <a:pt x="763414" y="104477"/>
                </a:moveTo>
                <a:cubicBezTo>
                  <a:pt x="766614" y="106635"/>
                  <a:pt x="770744" y="109017"/>
                  <a:pt x="775804" y="111621"/>
                </a:cubicBezTo>
                <a:cubicBezTo>
                  <a:pt x="765981" y="139080"/>
                  <a:pt x="755861" y="168808"/>
                  <a:pt x="745443" y="200806"/>
                </a:cubicBezTo>
                <a:lnTo>
                  <a:pt x="732383" y="193663"/>
                </a:lnTo>
                <a:cubicBezTo>
                  <a:pt x="743471" y="167915"/>
                  <a:pt x="753815" y="138187"/>
                  <a:pt x="763414" y="104477"/>
                </a:cubicBezTo>
                <a:close/>
                <a:moveTo>
                  <a:pt x="611386" y="67196"/>
                </a:moveTo>
                <a:cubicBezTo>
                  <a:pt x="599852" y="67196"/>
                  <a:pt x="590662" y="72014"/>
                  <a:pt x="583816" y="81651"/>
                </a:cubicBezTo>
                <a:cubicBezTo>
                  <a:pt x="576970" y="91288"/>
                  <a:pt x="573547" y="104105"/>
                  <a:pt x="573547" y="120104"/>
                </a:cubicBezTo>
                <a:cubicBezTo>
                  <a:pt x="573547" y="130969"/>
                  <a:pt x="575853" y="139564"/>
                  <a:pt x="580467" y="145889"/>
                </a:cubicBezTo>
                <a:cubicBezTo>
                  <a:pt x="585081" y="152214"/>
                  <a:pt x="591480" y="155377"/>
                  <a:pt x="599666" y="155377"/>
                </a:cubicBezTo>
                <a:cubicBezTo>
                  <a:pt x="610605" y="155377"/>
                  <a:pt x="619311" y="149796"/>
                  <a:pt x="625785" y="138633"/>
                </a:cubicBezTo>
                <a:cubicBezTo>
                  <a:pt x="632259" y="127471"/>
                  <a:pt x="635496" y="113221"/>
                  <a:pt x="635496" y="95883"/>
                </a:cubicBezTo>
                <a:cubicBezTo>
                  <a:pt x="635496" y="86432"/>
                  <a:pt x="633338" y="79288"/>
                  <a:pt x="629022" y="74451"/>
                </a:cubicBezTo>
                <a:cubicBezTo>
                  <a:pt x="624706" y="69614"/>
                  <a:pt x="618828" y="67196"/>
                  <a:pt x="611386" y="67196"/>
                </a:cubicBezTo>
                <a:close/>
                <a:moveTo>
                  <a:pt x="967346" y="65857"/>
                </a:moveTo>
                <a:cubicBezTo>
                  <a:pt x="978508" y="73670"/>
                  <a:pt x="990935" y="82823"/>
                  <a:pt x="1004627" y="93315"/>
                </a:cubicBezTo>
                <a:lnTo>
                  <a:pt x="995921" y="102915"/>
                </a:lnTo>
                <a:cubicBezTo>
                  <a:pt x="983196" y="92274"/>
                  <a:pt x="971066" y="82897"/>
                  <a:pt x="959532" y="74786"/>
                </a:cubicBezTo>
                <a:close/>
                <a:moveTo>
                  <a:pt x="746336" y="14734"/>
                </a:moveTo>
                <a:cubicBezTo>
                  <a:pt x="755935" y="30212"/>
                  <a:pt x="765609" y="46583"/>
                  <a:pt x="775358" y="63847"/>
                </a:cubicBezTo>
                <a:lnTo>
                  <a:pt x="764084" y="70433"/>
                </a:lnTo>
                <a:cubicBezTo>
                  <a:pt x="754112" y="51606"/>
                  <a:pt x="744773" y="34937"/>
                  <a:pt x="736067" y="20427"/>
                </a:cubicBezTo>
                <a:close/>
                <a:moveTo>
                  <a:pt x="614958" y="12390"/>
                </a:moveTo>
                <a:cubicBezTo>
                  <a:pt x="643235" y="12390"/>
                  <a:pt x="665857" y="20669"/>
                  <a:pt x="682824" y="37226"/>
                </a:cubicBezTo>
                <a:cubicBezTo>
                  <a:pt x="699790" y="53783"/>
                  <a:pt x="708273" y="74823"/>
                  <a:pt x="708273" y="100347"/>
                </a:cubicBezTo>
                <a:cubicBezTo>
                  <a:pt x="708273" y="119397"/>
                  <a:pt x="703957" y="135024"/>
                  <a:pt x="695325" y="147228"/>
                </a:cubicBezTo>
                <a:cubicBezTo>
                  <a:pt x="686693" y="159432"/>
                  <a:pt x="675903" y="165534"/>
                  <a:pt x="662955" y="165534"/>
                </a:cubicBezTo>
                <a:cubicBezTo>
                  <a:pt x="645170" y="165534"/>
                  <a:pt x="635608" y="155972"/>
                  <a:pt x="634268" y="136848"/>
                </a:cubicBezTo>
                <a:lnTo>
                  <a:pt x="633822" y="136848"/>
                </a:lnTo>
                <a:cubicBezTo>
                  <a:pt x="626604" y="155972"/>
                  <a:pt x="614809" y="165534"/>
                  <a:pt x="598438" y="165534"/>
                </a:cubicBezTo>
                <a:cubicBezTo>
                  <a:pt x="587202" y="165534"/>
                  <a:pt x="578309" y="161497"/>
                  <a:pt x="571761" y="153423"/>
                </a:cubicBezTo>
                <a:cubicBezTo>
                  <a:pt x="565212" y="145349"/>
                  <a:pt x="561938" y="134541"/>
                  <a:pt x="561938" y="120997"/>
                </a:cubicBezTo>
                <a:cubicBezTo>
                  <a:pt x="561938" y="102766"/>
                  <a:pt x="566514" y="87567"/>
                  <a:pt x="575667" y="75400"/>
                </a:cubicBezTo>
                <a:cubicBezTo>
                  <a:pt x="584820" y="63233"/>
                  <a:pt x="596875" y="57150"/>
                  <a:pt x="611833" y="57150"/>
                </a:cubicBezTo>
                <a:cubicBezTo>
                  <a:pt x="618158" y="57150"/>
                  <a:pt x="623683" y="58750"/>
                  <a:pt x="628408" y="61950"/>
                </a:cubicBezTo>
                <a:cubicBezTo>
                  <a:pt x="633134" y="65150"/>
                  <a:pt x="636278" y="68908"/>
                  <a:pt x="637840" y="73224"/>
                </a:cubicBezTo>
                <a:lnTo>
                  <a:pt x="638287" y="73224"/>
                </a:lnTo>
                <a:cubicBezTo>
                  <a:pt x="638584" y="68312"/>
                  <a:pt x="638994" y="63512"/>
                  <a:pt x="639515" y="58824"/>
                </a:cubicBezTo>
                <a:lnTo>
                  <a:pt x="650119" y="58824"/>
                </a:lnTo>
                <a:lnTo>
                  <a:pt x="643980" y="129257"/>
                </a:lnTo>
                <a:cubicBezTo>
                  <a:pt x="643980" y="146670"/>
                  <a:pt x="650119" y="155377"/>
                  <a:pt x="662397" y="155377"/>
                </a:cubicBezTo>
                <a:cubicBezTo>
                  <a:pt x="672368" y="155377"/>
                  <a:pt x="680591" y="150354"/>
                  <a:pt x="687065" y="140308"/>
                </a:cubicBezTo>
                <a:cubicBezTo>
                  <a:pt x="693539" y="130262"/>
                  <a:pt x="696776" y="117314"/>
                  <a:pt x="696776" y="101464"/>
                </a:cubicBezTo>
                <a:cubicBezTo>
                  <a:pt x="696776" y="77502"/>
                  <a:pt x="689502" y="58359"/>
                  <a:pt x="674954" y="44035"/>
                </a:cubicBezTo>
                <a:cubicBezTo>
                  <a:pt x="660406" y="29710"/>
                  <a:pt x="640036" y="22548"/>
                  <a:pt x="613842" y="22548"/>
                </a:cubicBezTo>
                <a:cubicBezTo>
                  <a:pt x="588243" y="22548"/>
                  <a:pt x="567389" y="31310"/>
                  <a:pt x="551278" y="48834"/>
                </a:cubicBezTo>
                <a:cubicBezTo>
                  <a:pt x="535168" y="66359"/>
                  <a:pt x="527112" y="88069"/>
                  <a:pt x="527112" y="113965"/>
                </a:cubicBezTo>
                <a:cubicBezTo>
                  <a:pt x="527112" y="140233"/>
                  <a:pt x="534795" y="161255"/>
                  <a:pt x="550162" y="177031"/>
                </a:cubicBezTo>
                <a:cubicBezTo>
                  <a:pt x="565528" y="192807"/>
                  <a:pt x="586420" y="200695"/>
                  <a:pt x="612837" y="200695"/>
                </a:cubicBezTo>
                <a:cubicBezTo>
                  <a:pt x="632855" y="200695"/>
                  <a:pt x="649970" y="197160"/>
                  <a:pt x="664183" y="190091"/>
                </a:cubicBezTo>
                <a:lnTo>
                  <a:pt x="664183" y="201365"/>
                </a:lnTo>
                <a:cubicBezTo>
                  <a:pt x="648407" y="207690"/>
                  <a:pt x="630883" y="210852"/>
                  <a:pt x="611609" y="210852"/>
                </a:cubicBezTo>
                <a:cubicBezTo>
                  <a:pt x="582588" y="210852"/>
                  <a:pt x="559315" y="201885"/>
                  <a:pt x="541790" y="183952"/>
                </a:cubicBezTo>
                <a:cubicBezTo>
                  <a:pt x="524266" y="166018"/>
                  <a:pt x="515504" y="142689"/>
                  <a:pt x="515504" y="113965"/>
                </a:cubicBezTo>
                <a:cubicBezTo>
                  <a:pt x="515504" y="85093"/>
                  <a:pt x="524973" y="60945"/>
                  <a:pt x="543911" y="41523"/>
                </a:cubicBezTo>
                <a:cubicBezTo>
                  <a:pt x="562850" y="22101"/>
                  <a:pt x="586532" y="12390"/>
                  <a:pt x="614958" y="12390"/>
                </a:cubicBezTo>
                <a:close/>
                <a:moveTo>
                  <a:pt x="790203" y="12167"/>
                </a:moveTo>
                <a:lnTo>
                  <a:pt x="916335" y="12167"/>
                </a:lnTo>
                <a:lnTo>
                  <a:pt x="909303" y="101799"/>
                </a:lnTo>
                <a:lnTo>
                  <a:pt x="939441" y="101799"/>
                </a:lnTo>
                <a:cubicBezTo>
                  <a:pt x="938473" y="133424"/>
                  <a:pt x="937171" y="159097"/>
                  <a:pt x="935534" y="178817"/>
                </a:cubicBezTo>
                <a:cubicBezTo>
                  <a:pt x="933971" y="199951"/>
                  <a:pt x="921321" y="210852"/>
                  <a:pt x="897583" y="211522"/>
                </a:cubicBezTo>
                <a:cubicBezTo>
                  <a:pt x="892299" y="211671"/>
                  <a:pt x="886532" y="211782"/>
                  <a:pt x="880281" y="211857"/>
                </a:cubicBezTo>
                <a:cubicBezTo>
                  <a:pt x="877230" y="211931"/>
                  <a:pt x="873919" y="211969"/>
                  <a:pt x="870347" y="211969"/>
                </a:cubicBezTo>
                <a:cubicBezTo>
                  <a:pt x="867222" y="211969"/>
                  <a:pt x="862831" y="211969"/>
                  <a:pt x="857176" y="211969"/>
                </a:cubicBezTo>
                <a:cubicBezTo>
                  <a:pt x="856506" y="207429"/>
                  <a:pt x="855576" y="203002"/>
                  <a:pt x="854385" y="198686"/>
                </a:cubicBezTo>
                <a:cubicBezTo>
                  <a:pt x="864952" y="199132"/>
                  <a:pt x="878830" y="199355"/>
                  <a:pt x="896020" y="199355"/>
                </a:cubicBezTo>
                <a:cubicBezTo>
                  <a:pt x="912912" y="199355"/>
                  <a:pt x="921990" y="191691"/>
                  <a:pt x="923255" y="176361"/>
                </a:cubicBezTo>
                <a:cubicBezTo>
                  <a:pt x="924744" y="157832"/>
                  <a:pt x="925823" y="136848"/>
                  <a:pt x="926492" y="113407"/>
                </a:cubicBezTo>
                <a:lnTo>
                  <a:pt x="800026" y="113407"/>
                </a:lnTo>
                <a:lnTo>
                  <a:pt x="806835" y="39179"/>
                </a:lnTo>
                <a:lnTo>
                  <a:pt x="819225" y="39179"/>
                </a:lnTo>
                <a:lnTo>
                  <a:pt x="813532" y="101799"/>
                </a:lnTo>
                <a:lnTo>
                  <a:pt x="896913" y="101799"/>
                </a:lnTo>
                <a:lnTo>
                  <a:pt x="902940" y="23775"/>
                </a:lnTo>
                <a:lnTo>
                  <a:pt x="790203" y="23775"/>
                </a:lnTo>
                <a:close/>
                <a:moveTo>
                  <a:pt x="977838" y="7144"/>
                </a:moveTo>
                <a:cubicBezTo>
                  <a:pt x="990265" y="16074"/>
                  <a:pt x="1002841" y="25599"/>
                  <a:pt x="1015566" y="35719"/>
                </a:cubicBezTo>
                <a:lnTo>
                  <a:pt x="1006636" y="45541"/>
                </a:lnTo>
                <a:cubicBezTo>
                  <a:pt x="995102" y="35570"/>
                  <a:pt x="982787" y="25747"/>
                  <a:pt x="969690" y="16074"/>
                </a:cubicBezTo>
                <a:close/>
                <a:moveTo>
                  <a:pt x="1328552" y="2121"/>
                </a:moveTo>
                <a:cubicBezTo>
                  <a:pt x="1341500" y="11274"/>
                  <a:pt x="1352922" y="19720"/>
                  <a:pt x="1362819" y="27459"/>
                </a:cubicBezTo>
                <a:lnTo>
                  <a:pt x="1354559" y="37058"/>
                </a:lnTo>
                <a:cubicBezTo>
                  <a:pt x="1342653" y="27012"/>
                  <a:pt x="1331379" y="18194"/>
                  <a:pt x="1320738" y="10604"/>
                </a:cubicBezTo>
                <a:close/>
                <a:moveTo>
                  <a:pt x="1259793" y="1228"/>
                </a:moveTo>
                <a:lnTo>
                  <a:pt x="1272518" y="1228"/>
                </a:lnTo>
                <a:cubicBezTo>
                  <a:pt x="1272071" y="17227"/>
                  <a:pt x="1271402" y="31998"/>
                  <a:pt x="1270509" y="45541"/>
                </a:cubicBezTo>
                <a:lnTo>
                  <a:pt x="1400547" y="45541"/>
                </a:lnTo>
                <a:lnTo>
                  <a:pt x="1400547" y="57485"/>
                </a:lnTo>
                <a:lnTo>
                  <a:pt x="1312590" y="57485"/>
                </a:lnTo>
                <a:lnTo>
                  <a:pt x="1312590" y="144996"/>
                </a:lnTo>
                <a:cubicBezTo>
                  <a:pt x="1335733" y="126690"/>
                  <a:pt x="1356048" y="104738"/>
                  <a:pt x="1373535" y="79139"/>
                </a:cubicBezTo>
                <a:lnTo>
                  <a:pt x="1384809" y="86283"/>
                </a:lnTo>
                <a:cubicBezTo>
                  <a:pt x="1363377" y="115826"/>
                  <a:pt x="1339305" y="140568"/>
                  <a:pt x="1312590" y="160511"/>
                </a:cubicBezTo>
                <a:lnTo>
                  <a:pt x="1312590" y="176808"/>
                </a:lnTo>
                <a:cubicBezTo>
                  <a:pt x="1311920" y="191244"/>
                  <a:pt x="1319064" y="198165"/>
                  <a:pt x="1334021" y="197569"/>
                </a:cubicBezTo>
                <a:lnTo>
                  <a:pt x="1361926" y="197569"/>
                </a:lnTo>
                <a:cubicBezTo>
                  <a:pt x="1376288" y="198165"/>
                  <a:pt x="1384213" y="192212"/>
                  <a:pt x="1385702" y="179710"/>
                </a:cubicBezTo>
                <a:cubicBezTo>
                  <a:pt x="1386892" y="172343"/>
                  <a:pt x="1388046" y="161218"/>
                  <a:pt x="1389162" y="146335"/>
                </a:cubicBezTo>
                <a:cubicBezTo>
                  <a:pt x="1392808" y="147675"/>
                  <a:pt x="1397124" y="148977"/>
                  <a:pt x="1402110" y="150242"/>
                </a:cubicBezTo>
                <a:cubicBezTo>
                  <a:pt x="1400771" y="163116"/>
                  <a:pt x="1399171" y="174687"/>
                  <a:pt x="1397310" y="184956"/>
                </a:cubicBezTo>
                <a:cubicBezTo>
                  <a:pt x="1395152" y="202220"/>
                  <a:pt x="1383879" y="210480"/>
                  <a:pt x="1363489" y="209736"/>
                </a:cubicBezTo>
                <a:lnTo>
                  <a:pt x="1331565" y="209736"/>
                </a:lnTo>
                <a:cubicBezTo>
                  <a:pt x="1310060" y="210183"/>
                  <a:pt x="1299605" y="200248"/>
                  <a:pt x="1300200" y="179933"/>
                </a:cubicBezTo>
                <a:lnTo>
                  <a:pt x="1300200" y="169441"/>
                </a:lnTo>
                <a:cubicBezTo>
                  <a:pt x="1285912" y="178966"/>
                  <a:pt x="1271885" y="187263"/>
                  <a:pt x="1258119" y="194332"/>
                </a:cubicBezTo>
                <a:cubicBezTo>
                  <a:pt x="1256110" y="190984"/>
                  <a:pt x="1253431" y="187263"/>
                  <a:pt x="1250082" y="183170"/>
                </a:cubicBezTo>
                <a:cubicBezTo>
                  <a:pt x="1266974" y="175580"/>
                  <a:pt x="1283680" y="165981"/>
                  <a:pt x="1300200" y="154372"/>
                </a:cubicBezTo>
                <a:lnTo>
                  <a:pt x="1300200" y="57485"/>
                </a:lnTo>
                <a:lnTo>
                  <a:pt x="1269616" y="57485"/>
                </a:lnTo>
                <a:cubicBezTo>
                  <a:pt x="1265225" y="129220"/>
                  <a:pt x="1240743" y="182017"/>
                  <a:pt x="1196169" y="215875"/>
                </a:cubicBezTo>
                <a:cubicBezTo>
                  <a:pt x="1193118" y="211708"/>
                  <a:pt x="1190142" y="208211"/>
                  <a:pt x="1187239" y="205383"/>
                </a:cubicBezTo>
                <a:cubicBezTo>
                  <a:pt x="1229283" y="174278"/>
                  <a:pt x="1252538" y="124978"/>
                  <a:pt x="1257003" y="57485"/>
                </a:cubicBezTo>
                <a:lnTo>
                  <a:pt x="1191593" y="57485"/>
                </a:lnTo>
                <a:lnTo>
                  <a:pt x="1191593" y="45541"/>
                </a:lnTo>
                <a:lnTo>
                  <a:pt x="1257896" y="45541"/>
                </a:lnTo>
                <a:cubicBezTo>
                  <a:pt x="1258863" y="31180"/>
                  <a:pt x="1259495" y="16408"/>
                  <a:pt x="1259793" y="1228"/>
                </a:cubicBezTo>
                <a:close/>
                <a:moveTo>
                  <a:pt x="1092808" y="0"/>
                </a:moveTo>
                <a:cubicBezTo>
                  <a:pt x="1096901" y="9004"/>
                  <a:pt x="1102110" y="21059"/>
                  <a:pt x="1108435" y="36165"/>
                </a:cubicBezTo>
                <a:lnTo>
                  <a:pt x="1097384" y="40072"/>
                </a:lnTo>
                <a:lnTo>
                  <a:pt x="1167371" y="40072"/>
                </a:lnTo>
                <a:lnTo>
                  <a:pt x="1167371" y="51681"/>
                </a:lnTo>
                <a:lnTo>
                  <a:pt x="1101291" y="51681"/>
                </a:lnTo>
                <a:lnTo>
                  <a:pt x="1101291" y="110728"/>
                </a:lnTo>
                <a:lnTo>
                  <a:pt x="1160785" y="110728"/>
                </a:lnTo>
                <a:lnTo>
                  <a:pt x="1160785" y="122114"/>
                </a:lnTo>
                <a:lnTo>
                  <a:pt x="1101291" y="122114"/>
                </a:lnTo>
                <a:lnTo>
                  <a:pt x="1101291" y="191207"/>
                </a:lnTo>
                <a:lnTo>
                  <a:pt x="1174515" y="191207"/>
                </a:lnTo>
                <a:lnTo>
                  <a:pt x="1174515" y="202816"/>
                </a:lnTo>
                <a:lnTo>
                  <a:pt x="1009204" y="202816"/>
                </a:lnTo>
                <a:lnTo>
                  <a:pt x="1009204" y="191207"/>
                </a:lnTo>
                <a:lnTo>
                  <a:pt x="1089013" y="191207"/>
                </a:lnTo>
                <a:lnTo>
                  <a:pt x="1089013" y="122114"/>
                </a:lnTo>
                <a:lnTo>
                  <a:pt x="1029742" y="122114"/>
                </a:lnTo>
                <a:lnTo>
                  <a:pt x="1029742" y="110728"/>
                </a:lnTo>
                <a:lnTo>
                  <a:pt x="1089013" y="110728"/>
                </a:lnTo>
                <a:lnTo>
                  <a:pt x="1089013" y="51681"/>
                </a:lnTo>
                <a:lnTo>
                  <a:pt x="1023603" y="51681"/>
                </a:lnTo>
                <a:lnTo>
                  <a:pt x="1023603" y="40072"/>
                </a:lnTo>
                <a:lnTo>
                  <a:pt x="1096045" y="40072"/>
                </a:lnTo>
                <a:cubicBezTo>
                  <a:pt x="1094705" y="36054"/>
                  <a:pt x="1091134" y="27012"/>
                  <a:pt x="1085329" y="12948"/>
                </a:cubicBezTo>
                <a:cubicBezTo>
                  <a:pt x="1083618" y="8781"/>
                  <a:pt x="1082390" y="5767"/>
                  <a:pt x="1081646" y="3907"/>
                </a:cubicBezTo>
                <a:close/>
              </a:path>
            </a:pathLst>
          </a:custGeom>
          <a:solidFill>
            <a:srgbClr val="D79D7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D79D75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598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DCE1F2A-0DF0-475C-BCF9-8CE57A0B5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88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4613" y="2557463"/>
            <a:ext cx="503535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向天歌演示    振振作品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3532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89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C21D6859-3FB3-49E3-ABF4-FDDFCA8B2095}"/>
              </a:ext>
            </a:extLst>
          </p:cNvPr>
          <p:cNvSpPr/>
          <p:nvPr/>
        </p:nvSpPr>
        <p:spPr>
          <a:xfrm>
            <a:off x="4989758" y="3025780"/>
            <a:ext cx="989093" cy="457217"/>
          </a:xfrm>
          <a:custGeom>
            <a:avLst/>
            <a:gdLst>
              <a:gd name="connsiteX0" fmla="*/ 268514 w 3485243"/>
              <a:gd name="connsiteY0" fmla="*/ 0 h 1611084"/>
              <a:gd name="connsiteX1" fmla="*/ 2694215 w 3485243"/>
              <a:gd name="connsiteY1" fmla="*/ 0 h 1611084"/>
              <a:gd name="connsiteX2" fmla="*/ 2962729 w 3485243"/>
              <a:gd name="connsiteY2" fmla="*/ 268514 h 1611084"/>
              <a:gd name="connsiteX3" fmla="*/ 2694215 w 3485243"/>
              <a:gd name="connsiteY3" fmla="*/ 537028 h 1611084"/>
              <a:gd name="connsiteX4" fmla="*/ 1538513 w 3485243"/>
              <a:gd name="connsiteY4" fmla="*/ 537028 h 1611084"/>
              <a:gd name="connsiteX5" fmla="*/ 1269999 w 3485243"/>
              <a:gd name="connsiteY5" fmla="*/ 805542 h 1611084"/>
              <a:gd name="connsiteX6" fmla="*/ 1538513 w 3485243"/>
              <a:gd name="connsiteY6" fmla="*/ 1074056 h 1611084"/>
              <a:gd name="connsiteX7" fmla="*/ 2694215 w 3485243"/>
              <a:gd name="connsiteY7" fmla="*/ 1074056 h 1611084"/>
              <a:gd name="connsiteX8" fmla="*/ 3216729 w 3485243"/>
              <a:gd name="connsiteY8" fmla="*/ 1074056 h 1611084"/>
              <a:gd name="connsiteX9" fmla="*/ 3485243 w 3485243"/>
              <a:gd name="connsiteY9" fmla="*/ 1342570 h 1611084"/>
              <a:gd name="connsiteX10" fmla="*/ 3216729 w 3485243"/>
              <a:gd name="connsiteY10" fmla="*/ 1611084 h 1611084"/>
              <a:gd name="connsiteX11" fmla="*/ 268514 w 3485243"/>
              <a:gd name="connsiteY11" fmla="*/ 1611084 h 1611084"/>
              <a:gd name="connsiteX12" fmla="*/ 0 w 3485243"/>
              <a:gd name="connsiteY12" fmla="*/ 1342570 h 1611084"/>
              <a:gd name="connsiteX13" fmla="*/ 268514 w 3485243"/>
              <a:gd name="connsiteY13" fmla="*/ 1074056 h 1611084"/>
              <a:gd name="connsiteX14" fmla="*/ 555172 w 3485243"/>
              <a:gd name="connsiteY14" fmla="*/ 1074056 h 1611084"/>
              <a:gd name="connsiteX15" fmla="*/ 823686 w 3485243"/>
              <a:gd name="connsiteY15" fmla="*/ 805542 h 1611084"/>
              <a:gd name="connsiteX16" fmla="*/ 555172 w 3485243"/>
              <a:gd name="connsiteY16" fmla="*/ 537028 h 1611084"/>
              <a:gd name="connsiteX17" fmla="*/ 268514 w 3485243"/>
              <a:gd name="connsiteY17" fmla="*/ 537028 h 1611084"/>
              <a:gd name="connsiteX18" fmla="*/ 0 w 3485243"/>
              <a:gd name="connsiteY18" fmla="*/ 268514 h 1611084"/>
              <a:gd name="connsiteX19" fmla="*/ 268514 w 3485243"/>
              <a:gd name="connsiteY19" fmla="*/ 0 h 161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485243" h="1611084">
                <a:moveTo>
                  <a:pt x="268514" y="0"/>
                </a:moveTo>
                <a:lnTo>
                  <a:pt x="2694215" y="0"/>
                </a:lnTo>
                <a:cubicBezTo>
                  <a:pt x="2842511" y="0"/>
                  <a:pt x="2962729" y="120218"/>
                  <a:pt x="2962729" y="268514"/>
                </a:cubicBezTo>
                <a:cubicBezTo>
                  <a:pt x="2962729" y="416810"/>
                  <a:pt x="2842511" y="537028"/>
                  <a:pt x="2694215" y="537028"/>
                </a:cubicBezTo>
                <a:lnTo>
                  <a:pt x="1538513" y="537028"/>
                </a:lnTo>
                <a:cubicBezTo>
                  <a:pt x="1390217" y="537028"/>
                  <a:pt x="1269999" y="657246"/>
                  <a:pt x="1269999" y="805542"/>
                </a:cubicBezTo>
                <a:cubicBezTo>
                  <a:pt x="1269999" y="953838"/>
                  <a:pt x="1390217" y="1074056"/>
                  <a:pt x="1538513" y="1074056"/>
                </a:cubicBezTo>
                <a:lnTo>
                  <a:pt x="2694215" y="1074056"/>
                </a:lnTo>
                <a:lnTo>
                  <a:pt x="3216729" y="1074056"/>
                </a:lnTo>
                <a:cubicBezTo>
                  <a:pt x="3365025" y="1074056"/>
                  <a:pt x="3485243" y="1194274"/>
                  <a:pt x="3485243" y="1342570"/>
                </a:cubicBezTo>
                <a:cubicBezTo>
                  <a:pt x="3485243" y="1490866"/>
                  <a:pt x="3365025" y="1611084"/>
                  <a:pt x="3216729" y="1611084"/>
                </a:cubicBezTo>
                <a:lnTo>
                  <a:pt x="268514" y="1611084"/>
                </a:lnTo>
                <a:cubicBezTo>
                  <a:pt x="120218" y="1611084"/>
                  <a:pt x="0" y="1490866"/>
                  <a:pt x="0" y="1342570"/>
                </a:cubicBezTo>
                <a:cubicBezTo>
                  <a:pt x="0" y="1194274"/>
                  <a:pt x="120218" y="1074056"/>
                  <a:pt x="268514" y="1074056"/>
                </a:cubicBezTo>
                <a:lnTo>
                  <a:pt x="555172" y="1074056"/>
                </a:lnTo>
                <a:cubicBezTo>
                  <a:pt x="703468" y="1074056"/>
                  <a:pt x="823686" y="953838"/>
                  <a:pt x="823686" y="805542"/>
                </a:cubicBezTo>
                <a:cubicBezTo>
                  <a:pt x="823686" y="657246"/>
                  <a:pt x="703468" y="537028"/>
                  <a:pt x="555172" y="537028"/>
                </a:cubicBezTo>
                <a:lnTo>
                  <a:pt x="268514" y="537028"/>
                </a:lnTo>
                <a:cubicBezTo>
                  <a:pt x="120218" y="537028"/>
                  <a:pt x="0" y="416810"/>
                  <a:pt x="0" y="268514"/>
                </a:cubicBezTo>
                <a:cubicBezTo>
                  <a:pt x="0" y="120218"/>
                  <a:pt x="120218" y="0"/>
                  <a:pt x="268514" y="0"/>
                </a:cubicBezTo>
                <a:close/>
              </a:path>
            </a:pathLst>
          </a:custGeom>
          <a:solidFill>
            <a:srgbClr val="46A8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0C4B8C5F-D181-4D5D-8E15-55B9741BCB3F}"/>
              </a:ext>
            </a:extLst>
          </p:cNvPr>
          <p:cNvSpPr/>
          <p:nvPr/>
        </p:nvSpPr>
        <p:spPr>
          <a:xfrm>
            <a:off x="8325356" y="1827608"/>
            <a:ext cx="1269676" cy="623369"/>
          </a:xfrm>
          <a:custGeom>
            <a:avLst/>
            <a:gdLst>
              <a:gd name="connsiteX0" fmla="*/ 695527 w 3884526"/>
              <a:gd name="connsiteY0" fmla="*/ 0 h 1907174"/>
              <a:gd name="connsiteX1" fmla="*/ 2376199 w 3884526"/>
              <a:gd name="connsiteY1" fmla="*/ 0 h 1907174"/>
              <a:gd name="connsiteX2" fmla="*/ 2569319 w 3884526"/>
              <a:gd name="connsiteY2" fmla="*/ 193120 h 1907174"/>
              <a:gd name="connsiteX3" fmla="*/ 2512755 w 3884526"/>
              <a:gd name="connsiteY3" fmla="*/ 329676 h 1907174"/>
              <a:gd name="connsiteX4" fmla="*/ 2457614 w 3884526"/>
              <a:gd name="connsiteY4" fmla="*/ 366854 h 1907174"/>
              <a:gd name="connsiteX5" fmla="*/ 1976594 w 3884526"/>
              <a:gd name="connsiteY5" fmla="*/ 366854 h 1907174"/>
              <a:gd name="connsiteX6" fmla="*/ 1797851 w 3884526"/>
              <a:gd name="connsiteY6" fmla="*/ 485333 h 1907174"/>
              <a:gd name="connsiteX7" fmla="*/ 1782606 w 3884526"/>
              <a:gd name="connsiteY7" fmla="*/ 560842 h 1907174"/>
              <a:gd name="connsiteX8" fmla="*/ 1797851 w 3884526"/>
              <a:gd name="connsiteY8" fmla="*/ 636350 h 1907174"/>
              <a:gd name="connsiteX9" fmla="*/ 1976594 w 3884526"/>
              <a:gd name="connsiteY9" fmla="*/ 754829 h 1907174"/>
              <a:gd name="connsiteX10" fmla="*/ 3205958 w 3884526"/>
              <a:gd name="connsiteY10" fmla="*/ 754830 h 1907174"/>
              <a:gd name="connsiteX11" fmla="*/ 3188999 w 3884526"/>
              <a:gd name="connsiteY11" fmla="*/ 756539 h 1907174"/>
              <a:gd name="connsiteX12" fmla="*/ 3691406 w 3884526"/>
              <a:gd name="connsiteY12" fmla="*/ 756539 h 1907174"/>
              <a:gd name="connsiteX13" fmla="*/ 3884526 w 3884526"/>
              <a:gd name="connsiteY13" fmla="*/ 949659 h 1907174"/>
              <a:gd name="connsiteX14" fmla="*/ 3730326 w 3884526"/>
              <a:gd name="connsiteY14" fmla="*/ 1138856 h 1907174"/>
              <a:gd name="connsiteX15" fmla="*/ 3694174 w 3884526"/>
              <a:gd name="connsiteY15" fmla="*/ 1142500 h 1907174"/>
              <a:gd name="connsiteX16" fmla="*/ 2857823 w 3884526"/>
              <a:gd name="connsiteY16" fmla="*/ 1142500 h 1907174"/>
              <a:gd name="connsiteX17" fmla="*/ 2664703 w 3884526"/>
              <a:gd name="connsiteY17" fmla="*/ 1335620 h 1907174"/>
              <a:gd name="connsiteX18" fmla="*/ 2857823 w 3884526"/>
              <a:gd name="connsiteY18" fmla="*/ 1528740 h 1907174"/>
              <a:gd name="connsiteX19" fmla="*/ 3235801 w 3884526"/>
              <a:gd name="connsiteY19" fmla="*/ 1528740 h 1907174"/>
              <a:gd name="connsiteX20" fmla="*/ 3287133 w 3884526"/>
              <a:gd name="connsiteY20" fmla="*/ 1548893 h 1907174"/>
              <a:gd name="connsiteX21" fmla="*/ 3380113 w 3884526"/>
              <a:gd name="connsiteY21" fmla="*/ 1714054 h 1907174"/>
              <a:gd name="connsiteX22" fmla="*/ 3186993 w 3884526"/>
              <a:gd name="connsiteY22" fmla="*/ 1907174 h 1907174"/>
              <a:gd name="connsiteX23" fmla="*/ 1091290 w 3884526"/>
              <a:gd name="connsiteY23" fmla="*/ 1907174 h 1907174"/>
              <a:gd name="connsiteX24" fmla="*/ 898170 w 3884526"/>
              <a:gd name="connsiteY24" fmla="*/ 1714054 h 1907174"/>
              <a:gd name="connsiteX25" fmla="*/ 991151 w 3884526"/>
              <a:gd name="connsiteY25" fmla="*/ 1548893 h 1907174"/>
              <a:gd name="connsiteX26" fmla="*/ 1042482 w 3884526"/>
              <a:gd name="connsiteY26" fmla="*/ 1528740 h 1907174"/>
              <a:gd name="connsiteX27" fmla="*/ 2081216 w 3884526"/>
              <a:gd name="connsiteY27" fmla="*/ 1528740 h 1907174"/>
              <a:gd name="connsiteX28" fmla="*/ 2274336 w 3884526"/>
              <a:gd name="connsiteY28" fmla="*/ 1335620 h 1907174"/>
              <a:gd name="connsiteX29" fmla="*/ 2081216 w 3884526"/>
              <a:gd name="connsiteY29" fmla="*/ 1142500 h 1907174"/>
              <a:gd name="connsiteX30" fmla="*/ 190353 w 3884526"/>
              <a:gd name="connsiteY30" fmla="*/ 1142500 h 1907174"/>
              <a:gd name="connsiteX31" fmla="*/ 154200 w 3884526"/>
              <a:gd name="connsiteY31" fmla="*/ 1138856 h 1907174"/>
              <a:gd name="connsiteX32" fmla="*/ 0 w 3884526"/>
              <a:gd name="connsiteY32" fmla="*/ 949659 h 1907174"/>
              <a:gd name="connsiteX33" fmla="*/ 193120 w 3884526"/>
              <a:gd name="connsiteY33" fmla="*/ 756539 h 1907174"/>
              <a:gd name="connsiteX34" fmla="*/ 695527 w 3884526"/>
              <a:gd name="connsiteY34" fmla="*/ 756539 h 1907174"/>
              <a:gd name="connsiteX35" fmla="*/ 678564 w 3884526"/>
              <a:gd name="connsiteY35" fmla="*/ 754829 h 1907174"/>
              <a:gd name="connsiteX36" fmla="*/ 1085907 w 3884526"/>
              <a:gd name="connsiteY36" fmla="*/ 754829 h 1907174"/>
              <a:gd name="connsiteX37" fmla="*/ 1279027 w 3884526"/>
              <a:gd name="connsiteY37" fmla="*/ 561709 h 1907174"/>
              <a:gd name="connsiteX38" fmla="*/ 1085907 w 3884526"/>
              <a:gd name="connsiteY38" fmla="*/ 368589 h 1907174"/>
              <a:gd name="connsiteX39" fmla="*/ 616277 w 3884526"/>
              <a:gd name="connsiteY39" fmla="*/ 368589 h 1907174"/>
              <a:gd name="connsiteX40" fmla="*/ 572685 w 3884526"/>
              <a:gd name="connsiteY40" fmla="*/ 342141 h 1907174"/>
              <a:gd name="connsiteX41" fmla="*/ 502407 w 3884526"/>
              <a:gd name="connsiteY41" fmla="*/ 193120 h 1907174"/>
              <a:gd name="connsiteX42" fmla="*/ 695527 w 3884526"/>
              <a:gd name="connsiteY42" fmla="*/ 0 h 190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884526" h="1907174">
                <a:moveTo>
                  <a:pt x="695527" y="0"/>
                </a:moveTo>
                <a:lnTo>
                  <a:pt x="2376199" y="0"/>
                </a:lnTo>
                <a:cubicBezTo>
                  <a:pt x="2482856" y="0"/>
                  <a:pt x="2569319" y="86463"/>
                  <a:pt x="2569319" y="193120"/>
                </a:cubicBezTo>
                <a:cubicBezTo>
                  <a:pt x="2569319" y="246448"/>
                  <a:pt x="2547703" y="294728"/>
                  <a:pt x="2512755" y="329676"/>
                </a:cubicBezTo>
                <a:lnTo>
                  <a:pt x="2457614" y="366854"/>
                </a:lnTo>
                <a:lnTo>
                  <a:pt x="1976594" y="366854"/>
                </a:lnTo>
                <a:cubicBezTo>
                  <a:pt x="1896241" y="366854"/>
                  <a:pt x="1827299" y="415708"/>
                  <a:pt x="1797851" y="485333"/>
                </a:cubicBezTo>
                <a:lnTo>
                  <a:pt x="1782606" y="560842"/>
                </a:lnTo>
                <a:lnTo>
                  <a:pt x="1797851" y="636350"/>
                </a:lnTo>
                <a:cubicBezTo>
                  <a:pt x="1827299" y="705975"/>
                  <a:pt x="1896241" y="754829"/>
                  <a:pt x="1976594" y="754829"/>
                </a:cubicBezTo>
                <a:lnTo>
                  <a:pt x="3205958" y="754830"/>
                </a:lnTo>
                <a:lnTo>
                  <a:pt x="3188999" y="756539"/>
                </a:lnTo>
                <a:lnTo>
                  <a:pt x="3691406" y="756539"/>
                </a:lnTo>
                <a:cubicBezTo>
                  <a:pt x="3798063" y="756539"/>
                  <a:pt x="3884526" y="843002"/>
                  <a:pt x="3884526" y="949659"/>
                </a:cubicBezTo>
                <a:cubicBezTo>
                  <a:pt x="3884526" y="1042984"/>
                  <a:pt x="3818328" y="1120848"/>
                  <a:pt x="3730326" y="1138856"/>
                </a:cubicBezTo>
                <a:lnTo>
                  <a:pt x="3694174" y="1142500"/>
                </a:lnTo>
                <a:lnTo>
                  <a:pt x="2857823" y="1142500"/>
                </a:lnTo>
                <a:cubicBezTo>
                  <a:pt x="2751166" y="1142500"/>
                  <a:pt x="2664703" y="1228963"/>
                  <a:pt x="2664703" y="1335620"/>
                </a:cubicBezTo>
                <a:cubicBezTo>
                  <a:pt x="2664703" y="1442277"/>
                  <a:pt x="2751166" y="1528740"/>
                  <a:pt x="2857823" y="1528740"/>
                </a:cubicBezTo>
                <a:lnTo>
                  <a:pt x="3235801" y="1528740"/>
                </a:lnTo>
                <a:lnTo>
                  <a:pt x="3287133" y="1548893"/>
                </a:lnTo>
                <a:cubicBezTo>
                  <a:pt x="3342877" y="1582763"/>
                  <a:pt x="3380113" y="1644060"/>
                  <a:pt x="3380113" y="1714054"/>
                </a:cubicBezTo>
                <a:cubicBezTo>
                  <a:pt x="3380113" y="1820711"/>
                  <a:pt x="3293650" y="1907174"/>
                  <a:pt x="3186993" y="1907174"/>
                </a:cubicBezTo>
                <a:lnTo>
                  <a:pt x="1091290" y="1907174"/>
                </a:lnTo>
                <a:cubicBezTo>
                  <a:pt x="984633" y="1907174"/>
                  <a:pt x="898170" y="1820711"/>
                  <a:pt x="898170" y="1714054"/>
                </a:cubicBezTo>
                <a:cubicBezTo>
                  <a:pt x="898170" y="1644060"/>
                  <a:pt x="935407" y="1582763"/>
                  <a:pt x="991151" y="1548893"/>
                </a:cubicBezTo>
                <a:lnTo>
                  <a:pt x="1042482" y="1528740"/>
                </a:lnTo>
                <a:lnTo>
                  <a:pt x="2081216" y="1528740"/>
                </a:lnTo>
                <a:cubicBezTo>
                  <a:pt x="2187873" y="1528740"/>
                  <a:pt x="2274336" y="1442277"/>
                  <a:pt x="2274336" y="1335620"/>
                </a:cubicBezTo>
                <a:cubicBezTo>
                  <a:pt x="2274336" y="1228963"/>
                  <a:pt x="2187873" y="1142500"/>
                  <a:pt x="2081216" y="1142500"/>
                </a:cubicBezTo>
                <a:lnTo>
                  <a:pt x="190353" y="1142500"/>
                </a:lnTo>
                <a:lnTo>
                  <a:pt x="154200" y="1138856"/>
                </a:lnTo>
                <a:cubicBezTo>
                  <a:pt x="66199" y="1120848"/>
                  <a:pt x="0" y="1042984"/>
                  <a:pt x="0" y="949659"/>
                </a:cubicBezTo>
                <a:cubicBezTo>
                  <a:pt x="0" y="843002"/>
                  <a:pt x="86463" y="756539"/>
                  <a:pt x="193120" y="756539"/>
                </a:cubicBezTo>
                <a:lnTo>
                  <a:pt x="695527" y="756539"/>
                </a:lnTo>
                <a:lnTo>
                  <a:pt x="678564" y="754829"/>
                </a:lnTo>
                <a:lnTo>
                  <a:pt x="1085907" y="754829"/>
                </a:lnTo>
                <a:cubicBezTo>
                  <a:pt x="1192564" y="754829"/>
                  <a:pt x="1279027" y="668366"/>
                  <a:pt x="1279027" y="561709"/>
                </a:cubicBezTo>
                <a:cubicBezTo>
                  <a:pt x="1279027" y="455052"/>
                  <a:pt x="1192564" y="368589"/>
                  <a:pt x="1085907" y="368589"/>
                </a:cubicBezTo>
                <a:lnTo>
                  <a:pt x="616277" y="368589"/>
                </a:lnTo>
                <a:lnTo>
                  <a:pt x="572685" y="342141"/>
                </a:lnTo>
                <a:cubicBezTo>
                  <a:pt x="529765" y="306720"/>
                  <a:pt x="502407" y="253115"/>
                  <a:pt x="502407" y="193120"/>
                </a:cubicBezTo>
                <a:cubicBezTo>
                  <a:pt x="502407" y="86463"/>
                  <a:pt x="588870" y="0"/>
                  <a:pt x="695527" y="0"/>
                </a:cubicBezTo>
                <a:close/>
              </a:path>
            </a:pathLst>
          </a:custGeom>
          <a:solidFill>
            <a:srgbClr val="46A8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80599C61-35C1-4AA0-9942-F3FF39BADB8E}"/>
              </a:ext>
            </a:extLst>
          </p:cNvPr>
          <p:cNvSpPr/>
          <p:nvPr/>
        </p:nvSpPr>
        <p:spPr>
          <a:xfrm>
            <a:off x="6494969" y="916030"/>
            <a:ext cx="1269676" cy="623369"/>
          </a:xfrm>
          <a:custGeom>
            <a:avLst/>
            <a:gdLst>
              <a:gd name="connsiteX0" fmla="*/ 695527 w 3884526"/>
              <a:gd name="connsiteY0" fmla="*/ 0 h 1907174"/>
              <a:gd name="connsiteX1" fmla="*/ 2376199 w 3884526"/>
              <a:gd name="connsiteY1" fmla="*/ 0 h 1907174"/>
              <a:gd name="connsiteX2" fmla="*/ 2569319 w 3884526"/>
              <a:gd name="connsiteY2" fmla="*/ 193120 h 1907174"/>
              <a:gd name="connsiteX3" fmla="*/ 2512755 w 3884526"/>
              <a:gd name="connsiteY3" fmla="*/ 329676 h 1907174"/>
              <a:gd name="connsiteX4" fmla="*/ 2457614 w 3884526"/>
              <a:gd name="connsiteY4" fmla="*/ 366854 h 1907174"/>
              <a:gd name="connsiteX5" fmla="*/ 1976594 w 3884526"/>
              <a:gd name="connsiteY5" fmla="*/ 366854 h 1907174"/>
              <a:gd name="connsiteX6" fmla="*/ 1797851 w 3884526"/>
              <a:gd name="connsiteY6" fmla="*/ 485333 h 1907174"/>
              <a:gd name="connsiteX7" fmla="*/ 1782606 w 3884526"/>
              <a:gd name="connsiteY7" fmla="*/ 560842 h 1907174"/>
              <a:gd name="connsiteX8" fmla="*/ 1797851 w 3884526"/>
              <a:gd name="connsiteY8" fmla="*/ 636350 h 1907174"/>
              <a:gd name="connsiteX9" fmla="*/ 1976594 w 3884526"/>
              <a:gd name="connsiteY9" fmla="*/ 754829 h 1907174"/>
              <a:gd name="connsiteX10" fmla="*/ 3205958 w 3884526"/>
              <a:gd name="connsiteY10" fmla="*/ 754830 h 1907174"/>
              <a:gd name="connsiteX11" fmla="*/ 3188999 w 3884526"/>
              <a:gd name="connsiteY11" fmla="*/ 756539 h 1907174"/>
              <a:gd name="connsiteX12" fmla="*/ 3691406 w 3884526"/>
              <a:gd name="connsiteY12" fmla="*/ 756539 h 1907174"/>
              <a:gd name="connsiteX13" fmla="*/ 3884526 w 3884526"/>
              <a:gd name="connsiteY13" fmla="*/ 949659 h 1907174"/>
              <a:gd name="connsiteX14" fmla="*/ 3730326 w 3884526"/>
              <a:gd name="connsiteY14" fmla="*/ 1138856 h 1907174"/>
              <a:gd name="connsiteX15" fmla="*/ 3694174 w 3884526"/>
              <a:gd name="connsiteY15" fmla="*/ 1142500 h 1907174"/>
              <a:gd name="connsiteX16" fmla="*/ 2857823 w 3884526"/>
              <a:gd name="connsiteY16" fmla="*/ 1142500 h 1907174"/>
              <a:gd name="connsiteX17" fmla="*/ 2664703 w 3884526"/>
              <a:gd name="connsiteY17" fmla="*/ 1335620 h 1907174"/>
              <a:gd name="connsiteX18" fmla="*/ 2857823 w 3884526"/>
              <a:gd name="connsiteY18" fmla="*/ 1528740 h 1907174"/>
              <a:gd name="connsiteX19" fmla="*/ 3235801 w 3884526"/>
              <a:gd name="connsiteY19" fmla="*/ 1528740 h 1907174"/>
              <a:gd name="connsiteX20" fmla="*/ 3287133 w 3884526"/>
              <a:gd name="connsiteY20" fmla="*/ 1548893 h 1907174"/>
              <a:gd name="connsiteX21" fmla="*/ 3380113 w 3884526"/>
              <a:gd name="connsiteY21" fmla="*/ 1714054 h 1907174"/>
              <a:gd name="connsiteX22" fmla="*/ 3186993 w 3884526"/>
              <a:gd name="connsiteY22" fmla="*/ 1907174 h 1907174"/>
              <a:gd name="connsiteX23" fmla="*/ 1091290 w 3884526"/>
              <a:gd name="connsiteY23" fmla="*/ 1907174 h 1907174"/>
              <a:gd name="connsiteX24" fmla="*/ 898170 w 3884526"/>
              <a:gd name="connsiteY24" fmla="*/ 1714054 h 1907174"/>
              <a:gd name="connsiteX25" fmla="*/ 991151 w 3884526"/>
              <a:gd name="connsiteY25" fmla="*/ 1548893 h 1907174"/>
              <a:gd name="connsiteX26" fmla="*/ 1042482 w 3884526"/>
              <a:gd name="connsiteY26" fmla="*/ 1528740 h 1907174"/>
              <a:gd name="connsiteX27" fmla="*/ 2081216 w 3884526"/>
              <a:gd name="connsiteY27" fmla="*/ 1528740 h 1907174"/>
              <a:gd name="connsiteX28" fmla="*/ 2274336 w 3884526"/>
              <a:gd name="connsiteY28" fmla="*/ 1335620 h 1907174"/>
              <a:gd name="connsiteX29" fmla="*/ 2081216 w 3884526"/>
              <a:gd name="connsiteY29" fmla="*/ 1142500 h 1907174"/>
              <a:gd name="connsiteX30" fmla="*/ 190353 w 3884526"/>
              <a:gd name="connsiteY30" fmla="*/ 1142500 h 1907174"/>
              <a:gd name="connsiteX31" fmla="*/ 154200 w 3884526"/>
              <a:gd name="connsiteY31" fmla="*/ 1138856 h 1907174"/>
              <a:gd name="connsiteX32" fmla="*/ 0 w 3884526"/>
              <a:gd name="connsiteY32" fmla="*/ 949659 h 1907174"/>
              <a:gd name="connsiteX33" fmla="*/ 193120 w 3884526"/>
              <a:gd name="connsiteY33" fmla="*/ 756539 h 1907174"/>
              <a:gd name="connsiteX34" fmla="*/ 695527 w 3884526"/>
              <a:gd name="connsiteY34" fmla="*/ 756539 h 1907174"/>
              <a:gd name="connsiteX35" fmla="*/ 678564 w 3884526"/>
              <a:gd name="connsiteY35" fmla="*/ 754829 h 1907174"/>
              <a:gd name="connsiteX36" fmla="*/ 1085907 w 3884526"/>
              <a:gd name="connsiteY36" fmla="*/ 754829 h 1907174"/>
              <a:gd name="connsiteX37" fmla="*/ 1279027 w 3884526"/>
              <a:gd name="connsiteY37" fmla="*/ 561709 h 1907174"/>
              <a:gd name="connsiteX38" fmla="*/ 1085907 w 3884526"/>
              <a:gd name="connsiteY38" fmla="*/ 368589 h 1907174"/>
              <a:gd name="connsiteX39" fmla="*/ 616277 w 3884526"/>
              <a:gd name="connsiteY39" fmla="*/ 368589 h 1907174"/>
              <a:gd name="connsiteX40" fmla="*/ 572685 w 3884526"/>
              <a:gd name="connsiteY40" fmla="*/ 342141 h 1907174"/>
              <a:gd name="connsiteX41" fmla="*/ 502407 w 3884526"/>
              <a:gd name="connsiteY41" fmla="*/ 193120 h 1907174"/>
              <a:gd name="connsiteX42" fmla="*/ 695527 w 3884526"/>
              <a:gd name="connsiteY42" fmla="*/ 0 h 190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884526" h="1907174">
                <a:moveTo>
                  <a:pt x="695527" y="0"/>
                </a:moveTo>
                <a:lnTo>
                  <a:pt x="2376199" y="0"/>
                </a:lnTo>
                <a:cubicBezTo>
                  <a:pt x="2482856" y="0"/>
                  <a:pt x="2569319" y="86463"/>
                  <a:pt x="2569319" y="193120"/>
                </a:cubicBezTo>
                <a:cubicBezTo>
                  <a:pt x="2569319" y="246448"/>
                  <a:pt x="2547703" y="294728"/>
                  <a:pt x="2512755" y="329676"/>
                </a:cubicBezTo>
                <a:lnTo>
                  <a:pt x="2457614" y="366854"/>
                </a:lnTo>
                <a:lnTo>
                  <a:pt x="1976594" y="366854"/>
                </a:lnTo>
                <a:cubicBezTo>
                  <a:pt x="1896241" y="366854"/>
                  <a:pt x="1827299" y="415708"/>
                  <a:pt x="1797851" y="485333"/>
                </a:cubicBezTo>
                <a:lnTo>
                  <a:pt x="1782606" y="560842"/>
                </a:lnTo>
                <a:lnTo>
                  <a:pt x="1797851" y="636350"/>
                </a:lnTo>
                <a:cubicBezTo>
                  <a:pt x="1827299" y="705975"/>
                  <a:pt x="1896241" y="754829"/>
                  <a:pt x="1976594" y="754829"/>
                </a:cubicBezTo>
                <a:lnTo>
                  <a:pt x="3205958" y="754830"/>
                </a:lnTo>
                <a:lnTo>
                  <a:pt x="3188999" y="756539"/>
                </a:lnTo>
                <a:lnTo>
                  <a:pt x="3691406" y="756539"/>
                </a:lnTo>
                <a:cubicBezTo>
                  <a:pt x="3798063" y="756539"/>
                  <a:pt x="3884526" y="843002"/>
                  <a:pt x="3884526" y="949659"/>
                </a:cubicBezTo>
                <a:cubicBezTo>
                  <a:pt x="3884526" y="1042984"/>
                  <a:pt x="3818328" y="1120848"/>
                  <a:pt x="3730326" y="1138856"/>
                </a:cubicBezTo>
                <a:lnTo>
                  <a:pt x="3694174" y="1142500"/>
                </a:lnTo>
                <a:lnTo>
                  <a:pt x="2857823" y="1142500"/>
                </a:lnTo>
                <a:cubicBezTo>
                  <a:pt x="2751166" y="1142500"/>
                  <a:pt x="2664703" y="1228963"/>
                  <a:pt x="2664703" y="1335620"/>
                </a:cubicBezTo>
                <a:cubicBezTo>
                  <a:pt x="2664703" y="1442277"/>
                  <a:pt x="2751166" y="1528740"/>
                  <a:pt x="2857823" y="1528740"/>
                </a:cubicBezTo>
                <a:lnTo>
                  <a:pt x="3235801" y="1528740"/>
                </a:lnTo>
                <a:lnTo>
                  <a:pt x="3287133" y="1548893"/>
                </a:lnTo>
                <a:cubicBezTo>
                  <a:pt x="3342877" y="1582763"/>
                  <a:pt x="3380113" y="1644060"/>
                  <a:pt x="3380113" y="1714054"/>
                </a:cubicBezTo>
                <a:cubicBezTo>
                  <a:pt x="3380113" y="1820711"/>
                  <a:pt x="3293650" y="1907174"/>
                  <a:pt x="3186993" y="1907174"/>
                </a:cubicBezTo>
                <a:lnTo>
                  <a:pt x="1091290" y="1907174"/>
                </a:lnTo>
                <a:cubicBezTo>
                  <a:pt x="984633" y="1907174"/>
                  <a:pt x="898170" y="1820711"/>
                  <a:pt x="898170" y="1714054"/>
                </a:cubicBezTo>
                <a:cubicBezTo>
                  <a:pt x="898170" y="1644060"/>
                  <a:pt x="935407" y="1582763"/>
                  <a:pt x="991151" y="1548893"/>
                </a:cubicBezTo>
                <a:lnTo>
                  <a:pt x="1042482" y="1528740"/>
                </a:lnTo>
                <a:lnTo>
                  <a:pt x="2081216" y="1528740"/>
                </a:lnTo>
                <a:cubicBezTo>
                  <a:pt x="2187873" y="1528740"/>
                  <a:pt x="2274336" y="1442277"/>
                  <a:pt x="2274336" y="1335620"/>
                </a:cubicBezTo>
                <a:cubicBezTo>
                  <a:pt x="2274336" y="1228963"/>
                  <a:pt x="2187873" y="1142500"/>
                  <a:pt x="2081216" y="1142500"/>
                </a:cubicBezTo>
                <a:lnTo>
                  <a:pt x="190353" y="1142500"/>
                </a:lnTo>
                <a:lnTo>
                  <a:pt x="154200" y="1138856"/>
                </a:lnTo>
                <a:cubicBezTo>
                  <a:pt x="66199" y="1120848"/>
                  <a:pt x="0" y="1042984"/>
                  <a:pt x="0" y="949659"/>
                </a:cubicBezTo>
                <a:cubicBezTo>
                  <a:pt x="0" y="843002"/>
                  <a:pt x="86463" y="756539"/>
                  <a:pt x="193120" y="756539"/>
                </a:cubicBezTo>
                <a:lnTo>
                  <a:pt x="695527" y="756539"/>
                </a:lnTo>
                <a:lnTo>
                  <a:pt x="678564" y="754829"/>
                </a:lnTo>
                <a:lnTo>
                  <a:pt x="1085907" y="754829"/>
                </a:lnTo>
                <a:cubicBezTo>
                  <a:pt x="1192564" y="754829"/>
                  <a:pt x="1279027" y="668366"/>
                  <a:pt x="1279027" y="561709"/>
                </a:cubicBezTo>
                <a:cubicBezTo>
                  <a:pt x="1279027" y="455052"/>
                  <a:pt x="1192564" y="368589"/>
                  <a:pt x="1085907" y="368589"/>
                </a:cubicBezTo>
                <a:lnTo>
                  <a:pt x="616277" y="368589"/>
                </a:lnTo>
                <a:lnTo>
                  <a:pt x="572685" y="342141"/>
                </a:lnTo>
                <a:cubicBezTo>
                  <a:pt x="529765" y="306720"/>
                  <a:pt x="502407" y="253115"/>
                  <a:pt x="502407" y="193120"/>
                </a:cubicBezTo>
                <a:cubicBezTo>
                  <a:pt x="502407" y="86463"/>
                  <a:pt x="588870" y="0"/>
                  <a:pt x="695527" y="0"/>
                </a:cubicBezTo>
                <a:close/>
              </a:path>
            </a:pathLst>
          </a:custGeom>
          <a:solidFill>
            <a:srgbClr val="46A8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4D6E26E9-D380-42D1-ADC6-F3432FA5B452}"/>
              </a:ext>
            </a:extLst>
          </p:cNvPr>
          <p:cNvSpPr/>
          <p:nvPr/>
        </p:nvSpPr>
        <p:spPr>
          <a:xfrm>
            <a:off x="4739886" y="792843"/>
            <a:ext cx="2782644" cy="2782644"/>
          </a:xfrm>
          <a:prstGeom prst="ellipse">
            <a:avLst/>
          </a:prstGeom>
          <a:solidFill>
            <a:srgbClr val="46A8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48F536E-F7E1-406C-9E13-07036DB78C68}"/>
              </a:ext>
            </a:extLst>
          </p:cNvPr>
          <p:cNvGrpSpPr/>
          <p:nvPr/>
        </p:nvGrpSpPr>
        <p:grpSpPr>
          <a:xfrm>
            <a:off x="2113643" y="2497126"/>
            <a:ext cx="1139329" cy="457217"/>
            <a:chOff x="1529443" y="754743"/>
            <a:chExt cx="1791104" cy="718776"/>
          </a:xfrm>
          <a:solidFill>
            <a:srgbClr val="46A8F9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B250EC0E-B2FF-4DB3-B6AF-C2B5D9263B67}"/>
                </a:ext>
              </a:extLst>
            </p:cNvPr>
            <p:cNvSpPr/>
            <p:nvPr/>
          </p:nvSpPr>
          <p:spPr>
            <a:xfrm>
              <a:off x="1529443" y="754743"/>
              <a:ext cx="1554922" cy="718776"/>
            </a:xfrm>
            <a:custGeom>
              <a:avLst/>
              <a:gdLst>
                <a:gd name="connsiteX0" fmla="*/ 268514 w 3485243"/>
                <a:gd name="connsiteY0" fmla="*/ 0 h 1611084"/>
                <a:gd name="connsiteX1" fmla="*/ 2694215 w 3485243"/>
                <a:gd name="connsiteY1" fmla="*/ 0 h 1611084"/>
                <a:gd name="connsiteX2" fmla="*/ 2962729 w 3485243"/>
                <a:gd name="connsiteY2" fmla="*/ 268514 h 1611084"/>
                <a:gd name="connsiteX3" fmla="*/ 2694215 w 3485243"/>
                <a:gd name="connsiteY3" fmla="*/ 537028 h 1611084"/>
                <a:gd name="connsiteX4" fmla="*/ 1538513 w 3485243"/>
                <a:gd name="connsiteY4" fmla="*/ 537028 h 1611084"/>
                <a:gd name="connsiteX5" fmla="*/ 1269999 w 3485243"/>
                <a:gd name="connsiteY5" fmla="*/ 805542 h 1611084"/>
                <a:gd name="connsiteX6" fmla="*/ 1538513 w 3485243"/>
                <a:gd name="connsiteY6" fmla="*/ 1074056 h 1611084"/>
                <a:gd name="connsiteX7" fmla="*/ 2694215 w 3485243"/>
                <a:gd name="connsiteY7" fmla="*/ 1074056 h 1611084"/>
                <a:gd name="connsiteX8" fmla="*/ 3216729 w 3485243"/>
                <a:gd name="connsiteY8" fmla="*/ 1074056 h 1611084"/>
                <a:gd name="connsiteX9" fmla="*/ 3485243 w 3485243"/>
                <a:gd name="connsiteY9" fmla="*/ 1342570 h 1611084"/>
                <a:gd name="connsiteX10" fmla="*/ 3216729 w 3485243"/>
                <a:gd name="connsiteY10" fmla="*/ 1611084 h 1611084"/>
                <a:gd name="connsiteX11" fmla="*/ 268514 w 3485243"/>
                <a:gd name="connsiteY11" fmla="*/ 1611084 h 1611084"/>
                <a:gd name="connsiteX12" fmla="*/ 0 w 3485243"/>
                <a:gd name="connsiteY12" fmla="*/ 1342570 h 1611084"/>
                <a:gd name="connsiteX13" fmla="*/ 268514 w 3485243"/>
                <a:gd name="connsiteY13" fmla="*/ 1074056 h 1611084"/>
                <a:gd name="connsiteX14" fmla="*/ 555172 w 3485243"/>
                <a:gd name="connsiteY14" fmla="*/ 1074056 h 1611084"/>
                <a:gd name="connsiteX15" fmla="*/ 823686 w 3485243"/>
                <a:gd name="connsiteY15" fmla="*/ 805542 h 1611084"/>
                <a:gd name="connsiteX16" fmla="*/ 555172 w 3485243"/>
                <a:gd name="connsiteY16" fmla="*/ 537028 h 1611084"/>
                <a:gd name="connsiteX17" fmla="*/ 268514 w 3485243"/>
                <a:gd name="connsiteY17" fmla="*/ 537028 h 1611084"/>
                <a:gd name="connsiteX18" fmla="*/ 0 w 3485243"/>
                <a:gd name="connsiteY18" fmla="*/ 268514 h 1611084"/>
                <a:gd name="connsiteX19" fmla="*/ 268514 w 3485243"/>
                <a:gd name="connsiteY19" fmla="*/ 0 h 161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85243" h="1611084">
                  <a:moveTo>
                    <a:pt x="268514" y="0"/>
                  </a:moveTo>
                  <a:lnTo>
                    <a:pt x="2694215" y="0"/>
                  </a:lnTo>
                  <a:cubicBezTo>
                    <a:pt x="2842511" y="0"/>
                    <a:pt x="2962729" y="120218"/>
                    <a:pt x="2962729" y="268514"/>
                  </a:cubicBezTo>
                  <a:cubicBezTo>
                    <a:pt x="2962729" y="416810"/>
                    <a:pt x="2842511" y="537028"/>
                    <a:pt x="2694215" y="537028"/>
                  </a:cubicBezTo>
                  <a:lnTo>
                    <a:pt x="1538513" y="537028"/>
                  </a:lnTo>
                  <a:cubicBezTo>
                    <a:pt x="1390217" y="537028"/>
                    <a:pt x="1269999" y="657246"/>
                    <a:pt x="1269999" y="805542"/>
                  </a:cubicBezTo>
                  <a:cubicBezTo>
                    <a:pt x="1269999" y="953838"/>
                    <a:pt x="1390217" y="1074056"/>
                    <a:pt x="1538513" y="1074056"/>
                  </a:cubicBezTo>
                  <a:lnTo>
                    <a:pt x="2694215" y="1074056"/>
                  </a:lnTo>
                  <a:lnTo>
                    <a:pt x="3216729" y="1074056"/>
                  </a:lnTo>
                  <a:cubicBezTo>
                    <a:pt x="3365025" y="1074056"/>
                    <a:pt x="3485243" y="1194274"/>
                    <a:pt x="3485243" y="1342570"/>
                  </a:cubicBezTo>
                  <a:cubicBezTo>
                    <a:pt x="3485243" y="1490866"/>
                    <a:pt x="3365025" y="1611084"/>
                    <a:pt x="3216729" y="1611084"/>
                  </a:cubicBezTo>
                  <a:lnTo>
                    <a:pt x="268514" y="1611084"/>
                  </a:lnTo>
                  <a:cubicBezTo>
                    <a:pt x="120218" y="1611084"/>
                    <a:pt x="0" y="1490866"/>
                    <a:pt x="0" y="1342570"/>
                  </a:cubicBezTo>
                  <a:cubicBezTo>
                    <a:pt x="0" y="1194274"/>
                    <a:pt x="120218" y="1074056"/>
                    <a:pt x="268514" y="1074056"/>
                  </a:cubicBezTo>
                  <a:lnTo>
                    <a:pt x="555172" y="1074056"/>
                  </a:lnTo>
                  <a:cubicBezTo>
                    <a:pt x="703468" y="1074056"/>
                    <a:pt x="823686" y="953838"/>
                    <a:pt x="823686" y="805542"/>
                  </a:cubicBezTo>
                  <a:cubicBezTo>
                    <a:pt x="823686" y="657246"/>
                    <a:pt x="703468" y="537028"/>
                    <a:pt x="555172" y="537028"/>
                  </a:cubicBezTo>
                  <a:lnTo>
                    <a:pt x="268514" y="537028"/>
                  </a:lnTo>
                  <a:cubicBezTo>
                    <a:pt x="120218" y="537028"/>
                    <a:pt x="0" y="416810"/>
                    <a:pt x="0" y="268514"/>
                  </a:cubicBezTo>
                  <a:cubicBezTo>
                    <a:pt x="0" y="120218"/>
                    <a:pt x="120218" y="0"/>
                    <a:pt x="26851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6DAA847F-066B-4EC9-938F-3A2F820CCF26}"/>
                </a:ext>
              </a:extLst>
            </p:cNvPr>
            <p:cNvSpPr/>
            <p:nvPr/>
          </p:nvSpPr>
          <p:spPr>
            <a:xfrm>
              <a:off x="3084365" y="754743"/>
              <a:ext cx="236182" cy="2361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psez="http://schemas.microsoft.com/office/powerpoint/2016/sectionzoom" xmlns="" Requires="psez">
          <p:graphicFrame>
            <p:nvGraphicFramePr>
              <p:cNvPr id="4" name="节缩放定位 3">
                <a:extLst>
                  <a:ext uri="{FF2B5EF4-FFF2-40B4-BE49-F238E27FC236}">
                    <a16:creationId xmlns:a16="http://schemas.microsoft.com/office/drawing/2014/main" id="{5AD1F20E-02BA-4714-A9CB-D50F961D5C0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11730927"/>
                  </p:ext>
                </p:extLst>
              </p:nvPr>
            </p:nvGraphicFramePr>
            <p:xfrm>
              <a:off x="908957" y="4024172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B307C8A5-A736-4CB3-965D-FCB945FB70D0}">
                    <psez:zmPr id="{62A5B0D4-9297-4F94-A5E4-07CBAE65F5D9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8100">
                          <a:solidFill>
                            <a:schemeClr val="bg1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>
          <p:pic>
            <p:nvPicPr>
              <p:cNvPr id="4" name="节缩放定位 3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ez="http://schemas.microsoft.com/office/powerpoint/2016/sectionzoom" id="{5AD1F20E-02BA-4714-A9CB-D50F961D5C0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08957" y="4024172"/>
                <a:ext cx="3048000" cy="1714500"/>
              </a:xfrm>
              <a:prstGeom prst="rect">
                <a:avLst/>
              </a:prstGeom>
              <a:ln w="38100">
                <a:solidFill>
                  <a:schemeClr val="bg1"/>
                </a:solidFill>
              </a:ln>
            </p:spPr>
          </p:pic>
        </mc:Fallback>
      </mc:AlternateContent>
      <mc:AlternateContent xmlns:mc="http://schemas.openxmlformats.org/markup-compatibility/2006">
        <mc:Choice xmlns:psez="http://schemas.microsoft.com/office/powerpoint/2016/sectionzoom" xmlns="" Requires="psez">
          <p:graphicFrame>
            <p:nvGraphicFramePr>
              <p:cNvPr id="12" name="节缩放定位 11">
                <a:extLst>
                  <a:ext uri="{FF2B5EF4-FFF2-40B4-BE49-F238E27FC236}">
                    <a16:creationId xmlns:a16="http://schemas.microsoft.com/office/drawing/2014/main" id="{094AD1B2-D93F-4943-8ECA-1A706FA214F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84985517"/>
                  </p:ext>
                </p:extLst>
              </p:nvPr>
            </p:nvGraphicFramePr>
            <p:xfrm>
              <a:off x="4572000" y="4024172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F29E027D-268A-4099-AD52-65F9DC77D83F}">
                    <psez:zmPr id="{63397545-5BD7-49E0-81E9-4E4F73BB89DF}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8100">
                          <a:solidFill>
                            <a:schemeClr val="bg1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>
          <p:pic>
            <p:nvPicPr>
              <p:cNvPr id="12" name="节缩放定位 11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xmlns="" xmlns:psez="http://schemas.microsoft.com/office/powerpoint/2016/sectionzoom" id="{094AD1B2-D93F-4943-8ECA-1A706FA214F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572000" y="4024172"/>
                <a:ext cx="3048000" cy="1714500"/>
              </a:xfrm>
              <a:prstGeom prst="rect">
                <a:avLst/>
              </a:prstGeom>
              <a:ln w="38100">
                <a:solidFill>
                  <a:schemeClr val="bg1"/>
                </a:solidFill>
              </a:ln>
            </p:spPr>
          </p:pic>
        </mc:Fallback>
      </mc:AlternateContent>
      <mc:AlternateContent xmlns:mc="http://schemas.openxmlformats.org/markup-compatibility/2006">
        <mc:Choice xmlns:psez="http://schemas.microsoft.com/office/powerpoint/2016/sectionzoom" xmlns="" Requires="psez">
          <p:graphicFrame>
            <p:nvGraphicFramePr>
              <p:cNvPr id="14" name="节缩放定位 13">
                <a:extLst>
                  <a:ext uri="{FF2B5EF4-FFF2-40B4-BE49-F238E27FC236}">
                    <a16:creationId xmlns:a16="http://schemas.microsoft.com/office/drawing/2014/main" id="{10640860-C343-4EB4-A453-1F134C49E29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81346981"/>
                  </p:ext>
                </p:extLst>
              </p:nvPr>
            </p:nvGraphicFramePr>
            <p:xfrm>
              <a:off x="8235043" y="4024172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A9C8D24C-AB9B-47FC-A893-FA15AC7E188C}">
                    <psez:zmPr id="{1EFD4529-3CD8-4220-9DA2-63146342BF5D}" transitionDur="1000">
                      <p166:blipFill xmlns:p166="http://schemas.microsoft.com/office/powerpoint/2016/6/main">
                        <a:blip r:embed="rId10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8100">
                          <a:solidFill>
                            <a:schemeClr val="bg1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>
          <p:pic>
            <p:nvPicPr>
              <p:cNvPr id="14" name="节缩放定位 13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xmlns="" xmlns:psez="http://schemas.microsoft.com/office/powerpoint/2016/sectionzoom" id="{10640860-C343-4EB4-A453-1F134C49E29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235043" y="4024172"/>
                <a:ext cx="3048000" cy="1714500"/>
              </a:xfrm>
              <a:prstGeom prst="rect">
                <a:avLst/>
              </a:prstGeom>
              <a:ln w="38100">
                <a:solidFill>
                  <a:schemeClr val="bg1"/>
                </a:solidFill>
              </a:ln>
            </p:spPr>
          </p:pic>
        </mc:Fallback>
      </mc:AlternateContent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CB3DCD7A-17C7-455D-984E-55AE36FCE5D6}"/>
              </a:ext>
            </a:extLst>
          </p:cNvPr>
          <p:cNvSpPr/>
          <p:nvPr/>
        </p:nvSpPr>
        <p:spPr>
          <a:xfrm>
            <a:off x="2038525" y="2450977"/>
            <a:ext cx="989093" cy="457217"/>
          </a:xfrm>
          <a:custGeom>
            <a:avLst/>
            <a:gdLst>
              <a:gd name="connsiteX0" fmla="*/ 268514 w 3485243"/>
              <a:gd name="connsiteY0" fmla="*/ 0 h 1611084"/>
              <a:gd name="connsiteX1" fmla="*/ 2694215 w 3485243"/>
              <a:gd name="connsiteY1" fmla="*/ 0 h 1611084"/>
              <a:gd name="connsiteX2" fmla="*/ 2962729 w 3485243"/>
              <a:gd name="connsiteY2" fmla="*/ 268514 h 1611084"/>
              <a:gd name="connsiteX3" fmla="*/ 2694215 w 3485243"/>
              <a:gd name="connsiteY3" fmla="*/ 537028 h 1611084"/>
              <a:gd name="connsiteX4" fmla="*/ 1538513 w 3485243"/>
              <a:gd name="connsiteY4" fmla="*/ 537028 h 1611084"/>
              <a:gd name="connsiteX5" fmla="*/ 1269999 w 3485243"/>
              <a:gd name="connsiteY5" fmla="*/ 805542 h 1611084"/>
              <a:gd name="connsiteX6" fmla="*/ 1538513 w 3485243"/>
              <a:gd name="connsiteY6" fmla="*/ 1074056 h 1611084"/>
              <a:gd name="connsiteX7" fmla="*/ 2694215 w 3485243"/>
              <a:gd name="connsiteY7" fmla="*/ 1074056 h 1611084"/>
              <a:gd name="connsiteX8" fmla="*/ 3216729 w 3485243"/>
              <a:gd name="connsiteY8" fmla="*/ 1074056 h 1611084"/>
              <a:gd name="connsiteX9" fmla="*/ 3485243 w 3485243"/>
              <a:gd name="connsiteY9" fmla="*/ 1342570 h 1611084"/>
              <a:gd name="connsiteX10" fmla="*/ 3216729 w 3485243"/>
              <a:gd name="connsiteY10" fmla="*/ 1611084 h 1611084"/>
              <a:gd name="connsiteX11" fmla="*/ 268514 w 3485243"/>
              <a:gd name="connsiteY11" fmla="*/ 1611084 h 1611084"/>
              <a:gd name="connsiteX12" fmla="*/ 0 w 3485243"/>
              <a:gd name="connsiteY12" fmla="*/ 1342570 h 1611084"/>
              <a:gd name="connsiteX13" fmla="*/ 268514 w 3485243"/>
              <a:gd name="connsiteY13" fmla="*/ 1074056 h 1611084"/>
              <a:gd name="connsiteX14" fmla="*/ 555172 w 3485243"/>
              <a:gd name="connsiteY14" fmla="*/ 1074056 h 1611084"/>
              <a:gd name="connsiteX15" fmla="*/ 823686 w 3485243"/>
              <a:gd name="connsiteY15" fmla="*/ 805542 h 1611084"/>
              <a:gd name="connsiteX16" fmla="*/ 555172 w 3485243"/>
              <a:gd name="connsiteY16" fmla="*/ 537028 h 1611084"/>
              <a:gd name="connsiteX17" fmla="*/ 268514 w 3485243"/>
              <a:gd name="connsiteY17" fmla="*/ 537028 h 1611084"/>
              <a:gd name="connsiteX18" fmla="*/ 0 w 3485243"/>
              <a:gd name="connsiteY18" fmla="*/ 268514 h 1611084"/>
              <a:gd name="connsiteX19" fmla="*/ 268514 w 3485243"/>
              <a:gd name="connsiteY19" fmla="*/ 0 h 161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485243" h="1611084">
                <a:moveTo>
                  <a:pt x="268514" y="0"/>
                </a:moveTo>
                <a:lnTo>
                  <a:pt x="2694215" y="0"/>
                </a:lnTo>
                <a:cubicBezTo>
                  <a:pt x="2842511" y="0"/>
                  <a:pt x="2962729" y="120218"/>
                  <a:pt x="2962729" y="268514"/>
                </a:cubicBezTo>
                <a:cubicBezTo>
                  <a:pt x="2962729" y="416810"/>
                  <a:pt x="2842511" y="537028"/>
                  <a:pt x="2694215" y="537028"/>
                </a:cubicBezTo>
                <a:lnTo>
                  <a:pt x="1538513" y="537028"/>
                </a:lnTo>
                <a:cubicBezTo>
                  <a:pt x="1390217" y="537028"/>
                  <a:pt x="1269999" y="657246"/>
                  <a:pt x="1269999" y="805542"/>
                </a:cubicBezTo>
                <a:cubicBezTo>
                  <a:pt x="1269999" y="953838"/>
                  <a:pt x="1390217" y="1074056"/>
                  <a:pt x="1538513" y="1074056"/>
                </a:cubicBezTo>
                <a:lnTo>
                  <a:pt x="2694215" y="1074056"/>
                </a:lnTo>
                <a:lnTo>
                  <a:pt x="3216729" y="1074056"/>
                </a:lnTo>
                <a:cubicBezTo>
                  <a:pt x="3365025" y="1074056"/>
                  <a:pt x="3485243" y="1194274"/>
                  <a:pt x="3485243" y="1342570"/>
                </a:cubicBezTo>
                <a:cubicBezTo>
                  <a:pt x="3485243" y="1490866"/>
                  <a:pt x="3365025" y="1611084"/>
                  <a:pt x="3216729" y="1611084"/>
                </a:cubicBezTo>
                <a:lnTo>
                  <a:pt x="268514" y="1611084"/>
                </a:lnTo>
                <a:cubicBezTo>
                  <a:pt x="120218" y="1611084"/>
                  <a:pt x="0" y="1490866"/>
                  <a:pt x="0" y="1342570"/>
                </a:cubicBezTo>
                <a:cubicBezTo>
                  <a:pt x="0" y="1194274"/>
                  <a:pt x="120218" y="1074056"/>
                  <a:pt x="268514" y="1074056"/>
                </a:cubicBezTo>
                <a:lnTo>
                  <a:pt x="555172" y="1074056"/>
                </a:lnTo>
                <a:cubicBezTo>
                  <a:pt x="703468" y="1074056"/>
                  <a:pt x="823686" y="953838"/>
                  <a:pt x="823686" y="805542"/>
                </a:cubicBezTo>
                <a:cubicBezTo>
                  <a:pt x="823686" y="657246"/>
                  <a:pt x="703468" y="537028"/>
                  <a:pt x="555172" y="537028"/>
                </a:cubicBezTo>
                <a:lnTo>
                  <a:pt x="268514" y="537028"/>
                </a:lnTo>
                <a:cubicBezTo>
                  <a:pt x="120218" y="537028"/>
                  <a:pt x="0" y="416810"/>
                  <a:pt x="0" y="268514"/>
                </a:cubicBezTo>
                <a:cubicBezTo>
                  <a:pt x="0" y="120218"/>
                  <a:pt x="120218" y="0"/>
                  <a:pt x="2685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E0BAA716-AD27-4C2B-BC16-63ED74DBBFA3}"/>
              </a:ext>
            </a:extLst>
          </p:cNvPr>
          <p:cNvSpPr/>
          <p:nvPr/>
        </p:nvSpPr>
        <p:spPr>
          <a:xfrm>
            <a:off x="3027618" y="2450977"/>
            <a:ext cx="150236" cy="1502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1B6F257C-F02B-46A1-9C08-C92270329AAC}"/>
              </a:ext>
            </a:extLst>
          </p:cNvPr>
          <p:cNvSpPr/>
          <p:nvPr/>
        </p:nvSpPr>
        <p:spPr>
          <a:xfrm>
            <a:off x="8235043" y="1788468"/>
            <a:ext cx="1269676" cy="623369"/>
          </a:xfrm>
          <a:custGeom>
            <a:avLst/>
            <a:gdLst>
              <a:gd name="connsiteX0" fmla="*/ 695527 w 3884526"/>
              <a:gd name="connsiteY0" fmla="*/ 0 h 1907174"/>
              <a:gd name="connsiteX1" fmla="*/ 2376199 w 3884526"/>
              <a:gd name="connsiteY1" fmla="*/ 0 h 1907174"/>
              <a:gd name="connsiteX2" fmla="*/ 2569319 w 3884526"/>
              <a:gd name="connsiteY2" fmla="*/ 193120 h 1907174"/>
              <a:gd name="connsiteX3" fmla="*/ 2512755 w 3884526"/>
              <a:gd name="connsiteY3" fmla="*/ 329676 h 1907174"/>
              <a:gd name="connsiteX4" fmla="*/ 2457614 w 3884526"/>
              <a:gd name="connsiteY4" fmla="*/ 366854 h 1907174"/>
              <a:gd name="connsiteX5" fmla="*/ 1976594 w 3884526"/>
              <a:gd name="connsiteY5" fmla="*/ 366854 h 1907174"/>
              <a:gd name="connsiteX6" fmla="*/ 1797851 w 3884526"/>
              <a:gd name="connsiteY6" fmla="*/ 485333 h 1907174"/>
              <a:gd name="connsiteX7" fmla="*/ 1782606 w 3884526"/>
              <a:gd name="connsiteY7" fmla="*/ 560842 h 1907174"/>
              <a:gd name="connsiteX8" fmla="*/ 1797851 w 3884526"/>
              <a:gd name="connsiteY8" fmla="*/ 636350 h 1907174"/>
              <a:gd name="connsiteX9" fmla="*/ 1976594 w 3884526"/>
              <a:gd name="connsiteY9" fmla="*/ 754829 h 1907174"/>
              <a:gd name="connsiteX10" fmla="*/ 3205958 w 3884526"/>
              <a:gd name="connsiteY10" fmla="*/ 754830 h 1907174"/>
              <a:gd name="connsiteX11" fmla="*/ 3188999 w 3884526"/>
              <a:gd name="connsiteY11" fmla="*/ 756539 h 1907174"/>
              <a:gd name="connsiteX12" fmla="*/ 3691406 w 3884526"/>
              <a:gd name="connsiteY12" fmla="*/ 756539 h 1907174"/>
              <a:gd name="connsiteX13" fmla="*/ 3884526 w 3884526"/>
              <a:gd name="connsiteY13" fmla="*/ 949659 h 1907174"/>
              <a:gd name="connsiteX14" fmla="*/ 3730326 w 3884526"/>
              <a:gd name="connsiteY14" fmla="*/ 1138856 h 1907174"/>
              <a:gd name="connsiteX15" fmla="*/ 3694174 w 3884526"/>
              <a:gd name="connsiteY15" fmla="*/ 1142500 h 1907174"/>
              <a:gd name="connsiteX16" fmla="*/ 2857823 w 3884526"/>
              <a:gd name="connsiteY16" fmla="*/ 1142500 h 1907174"/>
              <a:gd name="connsiteX17" fmla="*/ 2664703 w 3884526"/>
              <a:gd name="connsiteY17" fmla="*/ 1335620 h 1907174"/>
              <a:gd name="connsiteX18" fmla="*/ 2857823 w 3884526"/>
              <a:gd name="connsiteY18" fmla="*/ 1528740 h 1907174"/>
              <a:gd name="connsiteX19" fmla="*/ 3235801 w 3884526"/>
              <a:gd name="connsiteY19" fmla="*/ 1528740 h 1907174"/>
              <a:gd name="connsiteX20" fmla="*/ 3287133 w 3884526"/>
              <a:gd name="connsiteY20" fmla="*/ 1548893 h 1907174"/>
              <a:gd name="connsiteX21" fmla="*/ 3380113 w 3884526"/>
              <a:gd name="connsiteY21" fmla="*/ 1714054 h 1907174"/>
              <a:gd name="connsiteX22" fmla="*/ 3186993 w 3884526"/>
              <a:gd name="connsiteY22" fmla="*/ 1907174 h 1907174"/>
              <a:gd name="connsiteX23" fmla="*/ 1091290 w 3884526"/>
              <a:gd name="connsiteY23" fmla="*/ 1907174 h 1907174"/>
              <a:gd name="connsiteX24" fmla="*/ 898170 w 3884526"/>
              <a:gd name="connsiteY24" fmla="*/ 1714054 h 1907174"/>
              <a:gd name="connsiteX25" fmla="*/ 991151 w 3884526"/>
              <a:gd name="connsiteY25" fmla="*/ 1548893 h 1907174"/>
              <a:gd name="connsiteX26" fmla="*/ 1042482 w 3884526"/>
              <a:gd name="connsiteY26" fmla="*/ 1528740 h 1907174"/>
              <a:gd name="connsiteX27" fmla="*/ 2081216 w 3884526"/>
              <a:gd name="connsiteY27" fmla="*/ 1528740 h 1907174"/>
              <a:gd name="connsiteX28" fmla="*/ 2274336 w 3884526"/>
              <a:gd name="connsiteY28" fmla="*/ 1335620 h 1907174"/>
              <a:gd name="connsiteX29" fmla="*/ 2081216 w 3884526"/>
              <a:gd name="connsiteY29" fmla="*/ 1142500 h 1907174"/>
              <a:gd name="connsiteX30" fmla="*/ 190353 w 3884526"/>
              <a:gd name="connsiteY30" fmla="*/ 1142500 h 1907174"/>
              <a:gd name="connsiteX31" fmla="*/ 154200 w 3884526"/>
              <a:gd name="connsiteY31" fmla="*/ 1138856 h 1907174"/>
              <a:gd name="connsiteX32" fmla="*/ 0 w 3884526"/>
              <a:gd name="connsiteY32" fmla="*/ 949659 h 1907174"/>
              <a:gd name="connsiteX33" fmla="*/ 193120 w 3884526"/>
              <a:gd name="connsiteY33" fmla="*/ 756539 h 1907174"/>
              <a:gd name="connsiteX34" fmla="*/ 695527 w 3884526"/>
              <a:gd name="connsiteY34" fmla="*/ 756539 h 1907174"/>
              <a:gd name="connsiteX35" fmla="*/ 678564 w 3884526"/>
              <a:gd name="connsiteY35" fmla="*/ 754829 h 1907174"/>
              <a:gd name="connsiteX36" fmla="*/ 1085907 w 3884526"/>
              <a:gd name="connsiteY36" fmla="*/ 754829 h 1907174"/>
              <a:gd name="connsiteX37" fmla="*/ 1279027 w 3884526"/>
              <a:gd name="connsiteY37" fmla="*/ 561709 h 1907174"/>
              <a:gd name="connsiteX38" fmla="*/ 1085907 w 3884526"/>
              <a:gd name="connsiteY38" fmla="*/ 368589 h 1907174"/>
              <a:gd name="connsiteX39" fmla="*/ 616277 w 3884526"/>
              <a:gd name="connsiteY39" fmla="*/ 368589 h 1907174"/>
              <a:gd name="connsiteX40" fmla="*/ 572685 w 3884526"/>
              <a:gd name="connsiteY40" fmla="*/ 342141 h 1907174"/>
              <a:gd name="connsiteX41" fmla="*/ 502407 w 3884526"/>
              <a:gd name="connsiteY41" fmla="*/ 193120 h 1907174"/>
              <a:gd name="connsiteX42" fmla="*/ 695527 w 3884526"/>
              <a:gd name="connsiteY42" fmla="*/ 0 h 190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884526" h="1907174">
                <a:moveTo>
                  <a:pt x="695527" y="0"/>
                </a:moveTo>
                <a:lnTo>
                  <a:pt x="2376199" y="0"/>
                </a:lnTo>
                <a:cubicBezTo>
                  <a:pt x="2482856" y="0"/>
                  <a:pt x="2569319" y="86463"/>
                  <a:pt x="2569319" y="193120"/>
                </a:cubicBezTo>
                <a:cubicBezTo>
                  <a:pt x="2569319" y="246448"/>
                  <a:pt x="2547703" y="294728"/>
                  <a:pt x="2512755" y="329676"/>
                </a:cubicBezTo>
                <a:lnTo>
                  <a:pt x="2457614" y="366854"/>
                </a:lnTo>
                <a:lnTo>
                  <a:pt x="1976594" y="366854"/>
                </a:lnTo>
                <a:cubicBezTo>
                  <a:pt x="1896241" y="366854"/>
                  <a:pt x="1827299" y="415708"/>
                  <a:pt x="1797851" y="485333"/>
                </a:cubicBezTo>
                <a:lnTo>
                  <a:pt x="1782606" y="560842"/>
                </a:lnTo>
                <a:lnTo>
                  <a:pt x="1797851" y="636350"/>
                </a:lnTo>
                <a:cubicBezTo>
                  <a:pt x="1827299" y="705975"/>
                  <a:pt x="1896241" y="754829"/>
                  <a:pt x="1976594" y="754829"/>
                </a:cubicBezTo>
                <a:lnTo>
                  <a:pt x="3205958" y="754830"/>
                </a:lnTo>
                <a:lnTo>
                  <a:pt x="3188999" y="756539"/>
                </a:lnTo>
                <a:lnTo>
                  <a:pt x="3691406" y="756539"/>
                </a:lnTo>
                <a:cubicBezTo>
                  <a:pt x="3798063" y="756539"/>
                  <a:pt x="3884526" y="843002"/>
                  <a:pt x="3884526" y="949659"/>
                </a:cubicBezTo>
                <a:cubicBezTo>
                  <a:pt x="3884526" y="1042984"/>
                  <a:pt x="3818328" y="1120848"/>
                  <a:pt x="3730326" y="1138856"/>
                </a:cubicBezTo>
                <a:lnTo>
                  <a:pt x="3694174" y="1142500"/>
                </a:lnTo>
                <a:lnTo>
                  <a:pt x="2857823" y="1142500"/>
                </a:lnTo>
                <a:cubicBezTo>
                  <a:pt x="2751166" y="1142500"/>
                  <a:pt x="2664703" y="1228963"/>
                  <a:pt x="2664703" y="1335620"/>
                </a:cubicBezTo>
                <a:cubicBezTo>
                  <a:pt x="2664703" y="1442277"/>
                  <a:pt x="2751166" y="1528740"/>
                  <a:pt x="2857823" y="1528740"/>
                </a:cubicBezTo>
                <a:lnTo>
                  <a:pt x="3235801" y="1528740"/>
                </a:lnTo>
                <a:lnTo>
                  <a:pt x="3287133" y="1548893"/>
                </a:lnTo>
                <a:cubicBezTo>
                  <a:pt x="3342877" y="1582763"/>
                  <a:pt x="3380113" y="1644060"/>
                  <a:pt x="3380113" y="1714054"/>
                </a:cubicBezTo>
                <a:cubicBezTo>
                  <a:pt x="3380113" y="1820711"/>
                  <a:pt x="3293650" y="1907174"/>
                  <a:pt x="3186993" y="1907174"/>
                </a:cubicBezTo>
                <a:lnTo>
                  <a:pt x="1091290" y="1907174"/>
                </a:lnTo>
                <a:cubicBezTo>
                  <a:pt x="984633" y="1907174"/>
                  <a:pt x="898170" y="1820711"/>
                  <a:pt x="898170" y="1714054"/>
                </a:cubicBezTo>
                <a:cubicBezTo>
                  <a:pt x="898170" y="1644060"/>
                  <a:pt x="935407" y="1582763"/>
                  <a:pt x="991151" y="1548893"/>
                </a:cubicBezTo>
                <a:lnTo>
                  <a:pt x="1042482" y="1528740"/>
                </a:lnTo>
                <a:lnTo>
                  <a:pt x="2081216" y="1528740"/>
                </a:lnTo>
                <a:cubicBezTo>
                  <a:pt x="2187873" y="1528740"/>
                  <a:pt x="2274336" y="1442277"/>
                  <a:pt x="2274336" y="1335620"/>
                </a:cubicBezTo>
                <a:cubicBezTo>
                  <a:pt x="2274336" y="1228963"/>
                  <a:pt x="2187873" y="1142500"/>
                  <a:pt x="2081216" y="1142500"/>
                </a:cubicBezTo>
                <a:lnTo>
                  <a:pt x="190353" y="1142500"/>
                </a:lnTo>
                <a:lnTo>
                  <a:pt x="154200" y="1138856"/>
                </a:lnTo>
                <a:cubicBezTo>
                  <a:pt x="66199" y="1120848"/>
                  <a:pt x="0" y="1042984"/>
                  <a:pt x="0" y="949659"/>
                </a:cubicBezTo>
                <a:cubicBezTo>
                  <a:pt x="0" y="843002"/>
                  <a:pt x="86463" y="756539"/>
                  <a:pt x="193120" y="756539"/>
                </a:cubicBezTo>
                <a:lnTo>
                  <a:pt x="695527" y="756539"/>
                </a:lnTo>
                <a:lnTo>
                  <a:pt x="678564" y="754829"/>
                </a:lnTo>
                <a:lnTo>
                  <a:pt x="1085907" y="754829"/>
                </a:lnTo>
                <a:cubicBezTo>
                  <a:pt x="1192564" y="754829"/>
                  <a:pt x="1279027" y="668366"/>
                  <a:pt x="1279027" y="561709"/>
                </a:cubicBezTo>
                <a:cubicBezTo>
                  <a:pt x="1279027" y="455052"/>
                  <a:pt x="1192564" y="368589"/>
                  <a:pt x="1085907" y="368589"/>
                </a:cubicBezTo>
                <a:lnTo>
                  <a:pt x="616277" y="368589"/>
                </a:lnTo>
                <a:lnTo>
                  <a:pt x="572685" y="342141"/>
                </a:lnTo>
                <a:cubicBezTo>
                  <a:pt x="529765" y="306720"/>
                  <a:pt x="502407" y="253115"/>
                  <a:pt x="502407" y="193120"/>
                </a:cubicBezTo>
                <a:cubicBezTo>
                  <a:pt x="502407" y="86463"/>
                  <a:pt x="588870" y="0"/>
                  <a:pt x="6955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33869E06-763F-4F4B-BE0B-109D95D16FDF}"/>
              </a:ext>
            </a:extLst>
          </p:cNvPr>
          <p:cNvSpPr/>
          <p:nvPr/>
        </p:nvSpPr>
        <p:spPr>
          <a:xfrm>
            <a:off x="4704678" y="754743"/>
            <a:ext cx="2782644" cy="27826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EFA5AF8-7DDF-4FF8-A761-B0867A490675}"/>
              </a:ext>
            </a:extLst>
          </p:cNvPr>
          <p:cNvSpPr txBox="1"/>
          <p:nvPr/>
        </p:nvSpPr>
        <p:spPr>
          <a:xfrm>
            <a:off x="5143870" y="1615134"/>
            <a:ext cx="1928317" cy="1050951"/>
          </a:xfrm>
          <a:custGeom>
            <a:avLst/>
            <a:gdLst/>
            <a:ahLst/>
            <a:cxnLst/>
            <a:rect l="l" t="t" r="r" b="b"/>
            <a:pathLst>
              <a:path w="1928317" h="1050951">
                <a:moveTo>
                  <a:pt x="199948" y="744932"/>
                </a:moveTo>
                <a:lnTo>
                  <a:pt x="199948" y="860756"/>
                </a:lnTo>
                <a:lnTo>
                  <a:pt x="582777" y="860756"/>
                </a:lnTo>
                <a:lnTo>
                  <a:pt x="582777" y="744932"/>
                </a:lnTo>
                <a:close/>
                <a:moveTo>
                  <a:pt x="1583283" y="524257"/>
                </a:moveTo>
                <a:lnTo>
                  <a:pt x="1583283" y="681533"/>
                </a:lnTo>
                <a:lnTo>
                  <a:pt x="1779574" y="524257"/>
                </a:lnTo>
                <a:close/>
                <a:moveTo>
                  <a:pt x="199948" y="462077"/>
                </a:moveTo>
                <a:lnTo>
                  <a:pt x="199948" y="579121"/>
                </a:lnTo>
                <a:lnTo>
                  <a:pt x="582777" y="579121"/>
                </a:lnTo>
                <a:lnTo>
                  <a:pt x="582777" y="462077"/>
                </a:lnTo>
                <a:close/>
                <a:moveTo>
                  <a:pt x="199948" y="175565"/>
                </a:moveTo>
                <a:lnTo>
                  <a:pt x="199948" y="293828"/>
                </a:lnTo>
                <a:lnTo>
                  <a:pt x="582777" y="293828"/>
                </a:lnTo>
                <a:lnTo>
                  <a:pt x="582777" y="175565"/>
                </a:lnTo>
                <a:close/>
                <a:moveTo>
                  <a:pt x="0" y="2439"/>
                </a:moveTo>
                <a:lnTo>
                  <a:pt x="782726" y="2439"/>
                </a:lnTo>
                <a:lnTo>
                  <a:pt x="782726" y="1033882"/>
                </a:lnTo>
                <a:lnTo>
                  <a:pt x="0" y="1033882"/>
                </a:lnTo>
                <a:close/>
                <a:moveTo>
                  <a:pt x="1084630" y="0"/>
                </a:moveTo>
                <a:lnTo>
                  <a:pt x="1825904" y="0"/>
                </a:lnTo>
                <a:lnTo>
                  <a:pt x="1825904" y="371856"/>
                </a:lnTo>
                <a:lnTo>
                  <a:pt x="1924659" y="371856"/>
                </a:lnTo>
                <a:lnTo>
                  <a:pt x="1924659" y="524257"/>
                </a:lnTo>
                <a:lnTo>
                  <a:pt x="1813712" y="524257"/>
                </a:lnTo>
                <a:lnTo>
                  <a:pt x="1913686" y="635204"/>
                </a:lnTo>
                <a:lnTo>
                  <a:pt x="1749094" y="762001"/>
                </a:lnTo>
                <a:lnTo>
                  <a:pt x="1928317" y="935127"/>
                </a:lnTo>
                <a:lnTo>
                  <a:pt x="1796643" y="1049732"/>
                </a:lnTo>
                <a:lnTo>
                  <a:pt x="1583283" y="838810"/>
                </a:lnTo>
                <a:lnTo>
                  <a:pt x="1583283" y="1044855"/>
                </a:lnTo>
                <a:lnTo>
                  <a:pt x="1330909" y="1044855"/>
                </a:lnTo>
                <a:lnTo>
                  <a:pt x="1374800" y="992429"/>
                </a:lnTo>
                <a:lnTo>
                  <a:pt x="1374800" y="857098"/>
                </a:lnTo>
                <a:lnTo>
                  <a:pt x="1127302" y="1050951"/>
                </a:lnTo>
                <a:lnTo>
                  <a:pt x="1022451" y="918058"/>
                </a:lnTo>
                <a:lnTo>
                  <a:pt x="1374800" y="654711"/>
                </a:lnTo>
                <a:lnTo>
                  <a:pt x="1374800" y="524257"/>
                </a:lnTo>
                <a:lnTo>
                  <a:pt x="1206550" y="524257"/>
                </a:lnTo>
                <a:lnTo>
                  <a:pt x="1334566" y="629108"/>
                </a:lnTo>
                <a:lnTo>
                  <a:pt x="1235811" y="748589"/>
                </a:lnTo>
                <a:lnTo>
                  <a:pt x="1085850" y="625450"/>
                </a:lnTo>
                <a:lnTo>
                  <a:pt x="1167536" y="524257"/>
                </a:lnTo>
                <a:lnTo>
                  <a:pt x="1028547" y="524257"/>
                </a:lnTo>
                <a:lnTo>
                  <a:pt x="1028547" y="371856"/>
                </a:lnTo>
                <a:lnTo>
                  <a:pt x="1628394" y="371856"/>
                </a:lnTo>
                <a:lnTo>
                  <a:pt x="1628394" y="321869"/>
                </a:lnTo>
                <a:lnTo>
                  <a:pt x="1118768" y="321869"/>
                </a:lnTo>
                <a:lnTo>
                  <a:pt x="1118768" y="195072"/>
                </a:lnTo>
                <a:lnTo>
                  <a:pt x="1628394" y="195072"/>
                </a:lnTo>
                <a:lnTo>
                  <a:pt x="1628394" y="143866"/>
                </a:lnTo>
                <a:lnTo>
                  <a:pt x="1084630" y="143866"/>
                </a:lnTo>
                <a:close/>
              </a:path>
            </a:pathLst>
          </a:custGeom>
          <a:solidFill>
            <a:srgbClr val="0589F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600" b="1" dirty="0">
              <a:solidFill>
                <a:srgbClr val="0589F7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84732AB5-20A0-4C36-B683-63317E5E91EF}"/>
              </a:ext>
            </a:extLst>
          </p:cNvPr>
          <p:cNvSpPr/>
          <p:nvPr/>
        </p:nvSpPr>
        <p:spPr>
          <a:xfrm>
            <a:off x="6404656" y="876890"/>
            <a:ext cx="1269676" cy="623369"/>
          </a:xfrm>
          <a:custGeom>
            <a:avLst/>
            <a:gdLst>
              <a:gd name="connsiteX0" fmla="*/ 695527 w 3884526"/>
              <a:gd name="connsiteY0" fmla="*/ 0 h 1907174"/>
              <a:gd name="connsiteX1" fmla="*/ 2376199 w 3884526"/>
              <a:gd name="connsiteY1" fmla="*/ 0 h 1907174"/>
              <a:gd name="connsiteX2" fmla="*/ 2569319 w 3884526"/>
              <a:gd name="connsiteY2" fmla="*/ 193120 h 1907174"/>
              <a:gd name="connsiteX3" fmla="*/ 2512755 w 3884526"/>
              <a:gd name="connsiteY3" fmla="*/ 329676 h 1907174"/>
              <a:gd name="connsiteX4" fmla="*/ 2457614 w 3884526"/>
              <a:gd name="connsiteY4" fmla="*/ 366854 h 1907174"/>
              <a:gd name="connsiteX5" fmla="*/ 1976594 w 3884526"/>
              <a:gd name="connsiteY5" fmla="*/ 366854 h 1907174"/>
              <a:gd name="connsiteX6" fmla="*/ 1797851 w 3884526"/>
              <a:gd name="connsiteY6" fmla="*/ 485333 h 1907174"/>
              <a:gd name="connsiteX7" fmla="*/ 1782606 w 3884526"/>
              <a:gd name="connsiteY7" fmla="*/ 560842 h 1907174"/>
              <a:gd name="connsiteX8" fmla="*/ 1797851 w 3884526"/>
              <a:gd name="connsiteY8" fmla="*/ 636350 h 1907174"/>
              <a:gd name="connsiteX9" fmla="*/ 1976594 w 3884526"/>
              <a:gd name="connsiteY9" fmla="*/ 754829 h 1907174"/>
              <a:gd name="connsiteX10" fmla="*/ 3205958 w 3884526"/>
              <a:gd name="connsiteY10" fmla="*/ 754830 h 1907174"/>
              <a:gd name="connsiteX11" fmla="*/ 3188999 w 3884526"/>
              <a:gd name="connsiteY11" fmla="*/ 756539 h 1907174"/>
              <a:gd name="connsiteX12" fmla="*/ 3691406 w 3884526"/>
              <a:gd name="connsiteY12" fmla="*/ 756539 h 1907174"/>
              <a:gd name="connsiteX13" fmla="*/ 3884526 w 3884526"/>
              <a:gd name="connsiteY13" fmla="*/ 949659 h 1907174"/>
              <a:gd name="connsiteX14" fmla="*/ 3730326 w 3884526"/>
              <a:gd name="connsiteY14" fmla="*/ 1138856 h 1907174"/>
              <a:gd name="connsiteX15" fmla="*/ 3694174 w 3884526"/>
              <a:gd name="connsiteY15" fmla="*/ 1142500 h 1907174"/>
              <a:gd name="connsiteX16" fmla="*/ 2857823 w 3884526"/>
              <a:gd name="connsiteY16" fmla="*/ 1142500 h 1907174"/>
              <a:gd name="connsiteX17" fmla="*/ 2664703 w 3884526"/>
              <a:gd name="connsiteY17" fmla="*/ 1335620 h 1907174"/>
              <a:gd name="connsiteX18" fmla="*/ 2857823 w 3884526"/>
              <a:gd name="connsiteY18" fmla="*/ 1528740 h 1907174"/>
              <a:gd name="connsiteX19" fmla="*/ 3235801 w 3884526"/>
              <a:gd name="connsiteY19" fmla="*/ 1528740 h 1907174"/>
              <a:gd name="connsiteX20" fmla="*/ 3287133 w 3884526"/>
              <a:gd name="connsiteY20" fmla="*/ 1548893 h 1907174"/>
              <a:gd name="connsiteX21" fmla="*/ 3380113 w 3884526"/>
              <a:gd name="connsiteY21" fmla="*/ 1714054 h 1907174"/>
              <a:gd name="connsiteX22" fmla="*/ 3186993 w 3884526"/>
              <a:gd name="connsiteY22" fmla="*/ 1907174 h 1907174"/>
              <a:gd name="connsiteX23" fmla="*/ 1091290 w 3884526"/>
              <a:gd name="connsiteY23" fmla="*/ 1907174 h 1907174"/>
              <a:gd name="connsiteX24" fmla="*/ 898170 w 3884526"/>
              <a:gd name="connsiteY24" fmla="*/ 1714054 h 1907174"/>
              <a:gd name="connsiteX25" fmla="*/ 991151 w 3884526"/>
              <a:gd name="connsiteY25" fmla="*/ 1548893 h 1907174"/>
              <a:gd name="connsiteX26" fmla="*/ 1042482 w 3884526"/>
              <a:gd name="connsiteY26" fmla="*/ 1528740 h 1907174"/>
              <a:gd name="connsiteX27" fmla="*/ 2081216 w 3884526"/>
              <a:gd name="connsiteY27" fmla="*/ 1528740 h 1907174"/>
              <a:gd name="connsiteX28" fmla="*/ 2274336 w 3884526"/>
              <a:gd name="connsiteY28" fmla="*/ 1335620 h 1907174"/>
              <a:gd name="connsiteX29" fmla="*/ 2081216 w 3884526"/>
              <a:gd name="connsiteY29" fmla="*/ 1142500 h 1907174"/>
              <a:gd name="connsiteX30" fmla="*/ 190353 w 3884526"/>
              <a:gd name="connsiteY30" fmla="*/ 1142500 h 1907174"/>
              <a:gd name="connsiteX31" fmla="*/ 154200 w 3884526"/>
              <a:gd name="connsiteY31" fmla="*/ 1138856 h 1907174"/>
              <a:gd name="connsiteX32" fmla="*/ 0 w 3884526"/>
              <a:gd name="connsiteY32" fmla="*/ 949659 h 1907174"/>
              <a:gd name="connsiteX33" fmla="*/ 193120 w 3884526"/>
              <a:gd name="connsiteY33" fmla="*/ 756539 h 1907174"/>
              <a:gd name="connsiteX34" fmla="*/ 695527 w 3884526"/>
              <a:gd name="connsiteY34" fmla="*/ 756539 h 1907174"/>
              <a:gd name="connsiteX35" fmla="*/ 678564 w 3884526"/>
              <a:gd name="connsiteY35" fmla="*/ 754829 h 1907174"/>
              <a:gd name="connsiteX36" fmla="*/ 1085907 w 3884526"/>
              <a:gd name="connsiteY36" fmla="*/ 754829 h 1907174"/>
              <a:gd name="connsiteX37" fmla="*/ 1279027 w 3884526"/>
              <a:gd name="connsiteY37" fmla="*/ 561709 h 1907174"/>
              <a:gd name="connsiteX38" fmla="*/ 1085907 w 3884526"/>
              <a:gd name="connsiteY38" fmla="*/ 368589 h 1907174"/>
              <a:gd name="connsiteX39" fmla="*/ 616277 w 3884526"/>
              <a:gd name="connsiteY39" fmla="*/ 368589 h 1907174"/>
              <a:gd name="connsiteX40" fmla="*/ 572685 w 3884526"/>
              <a:gd name="connsiteY40" fmla="*/ 342141 h 1907174"/>
              <a:gd name="connsiteX41" fmla="*/ 502407 w 3884526"/>
              <a:gd name="connsiteY41" fmla="*/ 193120 h 1907174"/>
              <a:gd name="connsiteX42" fmla="*/ 695527 w 3884526"/>
              <a:gd name="connsiteY42" fmla="*/ 0 h 190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884526" h="1907174">
                <a:moveTo>
                  <a:pt x="695527" y="0"/>
                </a:moveTo>
                <a:lnTo>
                  <a:pt x="2376199" y="0"/>
                </a:lnTo>
                <a:cubicBezTo>
                  <a:pt x="2482856" y="0"/>
                  <a:pt x="2569319" y="86463"/>
                  <a:pt x="2569319" y="193120"/>
                </a:cubicBezTo>
                <a:cubicBezTo>
                  <a:pt x="2569319" y="246448"/>
                  <a:pt x="2547703" y="294728"/>
                  <a:pt x="2512755" y="329676"/>
                </a:cubicBezTo>
                <a:lnTo>
                  <a:pt x="2457614" y="366854"/>
                </a:lnTo>
                <a:lnTo>
                  <a:pt x="1976594" y="366854"/>
                </a:lnTo>
                <a:cubicBezTo>
                  <a:pt x="1896241" y="366854"/>
                  <a:pt x="1827299" y="415708"/>
                  <a:pt x="1797851" y="485333"/>
                </a:cubicBezTo>
                <a:lnTo>
                  <a:pt x="1782606" y="560842"/>
                </a:lnTo>
                <a:lnTo>
                  <a:pt x="1797851" y="636350"/>
                </a:lnTo>
                <a:cubicBezTo>
                  <a:pt x="1827299" y="705975"/>
                  <a:pt x="1896241" y="754829"/>
                  <a:pt x="1976594" y="754829"/>
                </a:cubicBezTo>
                <a:lnTo>
                  <a:pt x="3205958" y="754830"/>
                </a:lnTo>
                <a:lnTo>
                  <a:pt x="3188999" y="756539"/>
                </a:lnTo>
                <a:lnTo>
                  <a:pt x="3691406" y="756539"/>
                </a:lnTo>
                <a:cubicBezTo>
                  <a:pt x="3798063" y="756539"/>
                  <a:pt x="3884526" y="843002"/>
                  <a:pt x="3884526" y="949659"/>
                </a:cubicBezTo>
                <a:cubicBezTo>
                  <a:pt x="3884526" y="1042984"/>
                  <a:pt x="3818328" y="1120848"/>
                  <a:pt x="3730326" y="1138856"/>
                </a:cubicBezTo>
                <a:lnTo>
                  <a:pt x="3694174" y="1142500"/>
                </a:lnTo>
                <a:lnTo>
                  <a:pt x="2857823" y="1142500"/>
                </a:lnTo>
                <a:cubicBezTo>
                  <a:pt x="2751166" y="1142500"/>
                  <a:pt x="2664703" y="1228963"/>
                  <a:pt x="2664703" y="1335620"/>
                </a:cubicBezTo>
                <a:cubicBezTo>
                  <a:pt x="2664703" y="1442277"/>
                  <a:pt x="2751166" y="1528740"/>
                  <a:pt x="2857823" y="1528740"/>
                </a:cubicBezTo>
                <a:lnTo>
                  <a:pt x="3235801" y="1528740"/>
                </a:lnTo>
                <a:lnTo>
                  <a:pt x="3287133" y="1548893"/>
                </a:lnTo>
                <a:cubicBezTo>
                  <a:pt x="3342877" y="1582763"/>
                  <a:pt x="3380113" y="1644060"/>
                  <a:pt x="3380113" y="1714054"/>
                </a:cubicBezTo>
                <a:cubicBezTo>
                  <a:pt x="3380113" y="1820711"/>
                  <a:pt x="3293650" y="1907174"/>
                  <a:pt x="3186993" y="1907174"/>
                </a:cubicBezTo>
                <a:lnTo>
                  <a:pt x="1091290" y="1907174"/>
                </a:lnTo>
                <a:cubicBezTo>
                  <a:pt x="984633" y="1907174"/>
                  <a:pt x="898170" y="1820711"/>
                  <a:pt x="898170" y="1714054"/>
                </a:cubicBezTo>
                <a:cubicBezTo>
                  <a:pt x="898170" y="1644060"/>
                  <a:pt x="935407" y="1582763"/>
                  <a:pt x="991151" y="1548893"/>
                </a:cubicBezTo>
                <a:lnTo>
                  <a:pt x="1042482" y="1528740"/>
                </a:lnTo>
                <a:lnTo>
                  <a:pt x="2081216" y="1528740"/>
                </a:lnTo>
                <a:cubicBezTo>
                  <a:pt x="2187873" y="1528740"/>
                  <a:pt x="2274336" y="1442277"/>
                  <a:pt x="2274336" y="1335620"/>
                </a:cubicBezTo>
                <a:cubicBezTo>
                  <a:pt x="2274336" y="1228963"/>
                  <a:pt x="2187873" y="1142500"/>
                  <a:pt x="2081216" y="1142500"/>
                </a:cubicBezTo>
                <a:lnTo>
                  <a:pt x="190353" y="1142500"/>
                </a:lnTo>
                <a:lnTo>
                  <a:pt x="154200" y="1138856"/>
                </a:lnTo>
                <a:cubicBezTo>
                  <a:pt x="66199" y="1120848"/>
                  <a:pt x="0" y="1042984"/>
                  <a:pt x="0" y="949659"/>
                </a:cubicBezTo>
                <a:cubicBezTo>
                  <a:pt x="0" y="843002"/>
                  <a:pt x="86463" y="756539"/>
                  <a:pt x="193120" y="756539"/>
                </a:cubicBezTo>
                <a:lnTo>
                  <a:pt x="695527" y="756539"/>
                </a:lnTo>
                <a:lnTo>
                  <a:pt x="678564" y="754829"/>
                </a:lnTo>
                <a:lnTo>
                  <a:pt x="1085907" y="754829"/>
                </a:lnTo>
                <a:cubicBezTo>
                  <a:pt x="1192564" y="754829"/>
                  <a:pt x="1279027" y="668366"/>
                  <a:pt x="1279027" y="561709"/>
                </a:cubicBezTo>
                <a:cubicBezTo>
                  <a:pt x="1279027" y="455052"/>
                  <a:pt x="1192564" y="368589"/>
                  <a:pt x="1085907" y="368589"/>
                </a:cubicBezTo>
                <a:lnTo>
                  <a:pt x="616277" y="368589"/>
                </a:lnTo>
                <a:lnTo>
                  <a:pt x="572685" y="342141"/>
                </a:lnTo>
                <a:cubicBezTo>
                  <a:pt x="529765" y="306720"/>
                  <a:pt x="502407" y="253115"/>
                  <a:pt x="502407" y="193120"/>
                </a:cubicBezTo>
                <a:cubicBezTo>
                  <a:pt x="502407" y="86463"/>
                  <a:pt x="588870" y="0"/>
                  <a:pt x="6955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PA_任意多边形 47">
            <a:extLst>
              <a:ext uri="{FF2B5EF4-FFF2-40B4-BE49-F238E27FC236}">
                <a16:creationId xmlns:a16="http://schemas.microsoft.com/office/drawing/2014/main" xmlns="" id="{EE32B469-C9B3-4934-A39A-70FB7CF2E8A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937370" y="2985285"/>
            <a:ext cx="989093" cy="457217"/>
          </a:xfrm>
          <a:custGeom>
            <a:avLst/>
            <a:gdLst>
              <a:gd name="connsiteX0" fmla="*/ 268514 w 3485243"/>
              <a:gd name="connsiteY0" fmla="*/ 0 h 1611084"/>
              <a:gd name="connsiteX1" fmla="*/ 2694215 w 3485243"/>
              <a:gd name="connsiteY1" fmla="*/ 0 h 1611084"/>
              <a:gd name="connsiteX2" fmla="*/ 2962729 w 3485243"/>
              <a:gd name="connsiteY2" fmla="*/ 268514 h 1611084"/>
              <a:gd name="connsiteX3" fmla="*/ 2694215 w 3485243"/>
              <a:gd name="connsiteY3" fmla="*/ 537028 h 1611084"/>
              <a:gd name="connsiteX4" fmla="*/ 1538513 w 3485243"/>
              <a:gd name="connsiteY4" fmla="*/ 537028 h 1611084"/>
              <a:gd name="connsiteX5" fmla="*/ 1269999 w 3485243"/>
              <a:gd name="connsiteY5" fmla="*/ 805542 h 1611084"/>
              <a:gd name="connsiteX6" fmla="*/ 1538513 w 3485243"/>
              <a:gd name="connsiteY6" fmla="*/ 1074056 h 1611084"/>
              <a:gd name="connsiteX7" fmla="*/ 2694215 w 3485243"/>
              <a:gd name="connsiteY7" fmla="*/ 1074056 h 1611084"/>
              <a:gd name="connsiteX8" fmla="*/ 3216729 w 3485243"/>
              <a:gd name="connsiteY8" fmla="*/ 1074056 h 1611084"/>
              <a:gd name="connsiteX9" fmla="*/ 3485243 w 3485243"/>
              <a:gd name="connsiteY9" fmla="*/ 1342570 h 1611084"/>
              <a:gd name="connsiteX10" fmla="*/ 3216729 w 3485243"/>
              <a:gd name="connsiteY10" fmla="*/ 1611084 h 1611084"/>
              <a:gd name="connsiteX11" fmla="*/ 268514 w 3485243"/>
              <a:gd name="connsiteY11" fmla="*/ 1611084 h 1611084"/>
              <a:gd name="connsiteX12" fmla="*/ 0 w 3485243"/>
              <a:gd name="connsiteY12" fmla="*/ 1342570 h 1611084"/>
              <a:gd name="connsiteX13" fmla="*/ 268514 w 3485243"/>
              <a:gd name="connsiteY13" fmla="*/ 1074056 h 1611084"/>
              <a:gd name="connsiteX14" fmla="*/ 555172 w 3485243"/>
              <a:gd name="connsiteY14" fmla="*/ 1074056 h 1611084"/>
              <a:gd name="connsiteX15" fmla="*/ 823686 w 3485243"/>
              <a:gd name="connsiteY15" fmla="*/ 805542 h 1611084"/>
              <a:gd name="connsiteX16" fmla="*/ 555172 w 3485243"/>
              <a:gd name="connsiteY16" fmla="*/ 537028 h 1611084"/>
              <a:gd name="connsiteX17" fmla="*/ 268514 w 3485243"/>
              <a:gd name="connsiteY17" fmla="*/ 537028 h 1611084"/>
              <a:gd name="connsiteX18" fmla="*/ 0 w 3485243"/>
              <a:gd name="connsiteY18" fmla="*/ 268514 h 1611084"/>
              <a:gd name="connsiteX19" fmla="*/ 268514 w 3485243"/>
              <a:gd name="connsiteY19" fmla="*/ 0 h 161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485243" h="1611084">
                <a:moveTo>
                  <a:pt x="268514" y="0"/>
                </a:moveTo>
                <a:lnTo>
                  <a:pt x="2694215" y="0"/>
                </a:lnTo>
                <a:cubicBezTo>
                  <a:pt x="2842511" y="0"/>
                  <a:pt x="2962729" y="120218"/>
                  <a:pt x="2962729" y="268514"/>
                </a:cubicBezTo>
                <a:cubicBezTo>
                  <a:pt x="2962729" y="416810"/>
                  <a:pt x="2842511" y="537028"/>
                  <a:pt x="2694215" y="537028"/>
                </a:cubicBezTo>
                <a:lnTo>
                  <a:pt x="1538513" y="537028"/>
                </a:lnTo>
                <a:cubicBezTo>
                  <a:pt x="1390217" y="537028"/>
                  <a:pt x="1269999" y="657246"/>
                  <a:pt x="1269999" y="805542"/>
                </a:cubicBezTo>
                <a:cubicBezTo>
                  <a:pt x="1269999" y="953838"/>
                  <a:pt x="1390217" y="1074056"/>
                  <a:pt x="1538513" y="1074056"/>
                </a:cubicBezTo>
                <a:lnTo>
                  <a:pt x="2694215" y="1074056"/>
                </a:lnTo>
                <a:lnTo>
                  <a:pt x="3216729" y="1074056"/>
                </a:lnTo>
                <a:cubicBezTo>
                  <a:pt x="3365025" y="1074056"/>
                  <a:pt x="3485243" y="1194274"/>
                  <a:pt x="3485243" y="1342570"/>
                </a:cubicBezTo>
                <a:cubicBezTo>
                  <a:pt x="3485243" y="1490866"/>
                  <a:pt x="3365025" y="1611084"/>
                  <a:pt x="3216729" y="1611084"/>
                </a:cubicBezTo>
                <a:lnTo>
                  <a:pt x="268514" y="1611084"/>
                </a:lnTo>
                <a:cubicBezTo>
                  <a:pt x="120218" y="1611084"/>
                  <a:pt x="0" y="1490866"/>
                  <a:pt x="0" y="1342570"/>
                </a:cubicBezTo>
                <a:cubicBezTo>
                  <a:pt x="0" y="1194274"/>
                  <a:pt x="120218" y="1074056"/>
                  <a:pt x="268514" y="1074056"/>
                </a:cubicBezTo>
                <a:lnTo>
                  <a:pt x="555172" y="1074056"/>
                </a:lnTo>
                <a:cubicBezTo>
                  <a:pt x="703468" y="1074056"/>
                  <a:pt x="823686" y="953838"/>
                  <a:pt x="823686" y="805542"/>
                </a:cubicBezTo>
                <a:cubicBezTo>
                  <a:pt x="823686" y="657246"/>
                  <a:pt x="703468" y="537028"/>
                  <a:pt x="555172" y="537028"/>
                </a:cubicBezTo>
                <a:lnTo>
                  <a:pt x="268514" y="537028"/>
                </a:lnTo>
                <a:cubicBezTo>
                  <a:pt x="120218" y="537028"/>
                  <a:pt x="0" y="416810"/>
                  <a:pt x="0" y="268514"/>
                </a:cubicBezTo>
                <a:cubicBezTo>
                  <a:pt x="0" y="120218"/>
                  <a:pt x="120218" y="0"/>
                  <a:pt x="2685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21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430FE8AB-3584-4BD2-8780-1810F43FAC96}"/>
              </a:ext>
            </a:extLst>
          </p:cNvPr>
          <p:cNvSpPr/>
          <p:nvPr/>
        </p:nvSpPr>
        <p:spPr>
          <a:xfrm>
            <a:off x="5687487" y="1325412"/>
            <a:ext cx="663558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A69A70C5-19B1-4533-BB2D-5F3193BAA2C5}"/>
              </a:ext>
            </a:extLst>
          </p:cNvPr>
          <p:cNvSpPr/>
          <p:nvPr/>
        </p:nvSpPr>
        <p:spPr>
          <a:xfrm>
            <a:off x="6592619" y="1325412"/>
            <a:ext cx="663558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7226D505-578D-4994-B9FE-49B20445AB75}"/>
              </a:ext>
            </a:extLst>
          </p:cNvPr>
          <p:cNvSpPr/>
          <p:nvPr/>
        </p:nvSpPr>
        <p:spPr>
          <a:xfrm>
            <a:off x="6420799" y="1327745"/>
            <a:ext cx="96933" cy="96933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82B604B9-54AC-468D-997E-8B929A633A19}"/>
              </a:ext>
            </a:extLst>
          </p:cNvPr>
          <p:cNvSpPr/>
          <p:nvPr/>
        </p:nvSpPr>
        <p:spPr>
          <a:xfrm>
            <a:off x="5948010" y="1483299"/>
            <a:ext cx="818646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018A9984-D35A-4A33-83C2-E63BB0FCEAB8}"/>
              </a:ext>
            </a:extLst>
          </p:cNvPr>
          <p:cNvSpPr/>
          <p:nvPr/>
        </p:nvSpPr>
        <p:spPr>
          <a:xfrm>
            <a:off x="6843828" y="1483299"/>
            <a:ext cx="766647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48966BA6-F546-4E07-88D2-7FFEBCA575F6}"/>
              </a:ext>
            </a:extLst>
          </p:cNvPr>
          <p:cNvSpPr/>
          <p:nvPr/>
        </p:nvSpPr>
        <p:spPr>
          <a:xfrm>
            <a:off x="2413000" y="1752600"/>
            <a:ext cx="7416800" cy="3352800"/>
          </a:xfrm>
          <a:prstGeom prst="roundRect">
            <a:avLst>
              <a:gd name="adj" fmla="val 8495"/>
            </a:avLst>
          </a:prstGeom>
          <a:solidFill>
            <a:schemeClr val="bg1"/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3C9480A-ABF2-4BDC-B820-DB13FECE1F53}"/>
              </a:ext>
            </a:extLst>
          </p:cNvPr>
          <p:cNvSpPr/>
          <p:nvPr/>
        </p:nvSpPr>
        <p:spPr>
          <a:xfrm>
            <a:off x="3011516" y="1568670"/>
            <a:ext cx="2000250" cy="53185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88046BB-9E63-4244-ABD4-0A9128B98455}"/>
              </a:ext>
            </a:extLst>
          </p:cNvPr>
          <p:cNvSpPr/>
          <p:nvPr/>
        </p:nvSpPr>
        <p:spPr>
          <a:xfrm>
            <a:off x="2953558" y="1504948"/>
            <a:ext cx="2000250" cy="53185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_文本框 28">
            <a:extLst>
              <a:ext uri="{FF2B5EF4-FFF2-40B4-BE49-F238E27FC236}">
                <a16:creationId xmlns:a16="http://schemas.microsoft.com/office/drawing/2014/main" xmlns="" id="{02CD3EE6-D802-4C48-93B2-ABA12D371F9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30882" y="2588238"/>
            <a:ext cx="5928360" cy="1577340"/>
          </a:xfrm>
          <a:custGeom>
            <a:avLst/>
            <a:gdLst/>
            <a:ahLst/>
            <a:cxnLst/>
            <a:rect l="l" t="t" r="r" b="b"/>
            <a:pathLst>
              <a:path w="5928360" h="1577340">
                <a:moveTo>
                  <a:pt x="5099380" y="1156716"/>
                </a:moveTo>
                <a:lnTo>
                  <a:pt x="5172990" y="1388059"/>
                </a:lnTo>
                <a:lnTo>
                  <a:pt x="4633189" y="1573834"/>
                </a:lnTo>
                <a:lnTo>
                  <a:pt x="4564837" y="1338986"/>
                </a:lnTo>
                <a:close/>
                <a:moveTo>
                  <a:pt x="5462168" y="1154963"/>
                </a:moveTo>
                <a:lnTo>
                  <a:pt x="5462168" y="1328470"/>
                </a:lnTo>
                <a:lnTo>
                  <a:pt x="5605882" y="1328470"/>
                </a:lnTo>
                <a:lnTo>
                  <a:pt x="5605882" y="1154963"/>
                </a:lnTo>
                <a:close/>
                <a:moveTo>
                  <a:pt x="4025265" y="1016508"/>
                </a:moveTo>
                <a:lnTo>
                  <a:pt x="4256608" y="1016508"/>
                </a:lnTo>
                <a:lnTo>
                  <a:pt x="4256608" y="1272387"/>
                </a:lnTo>
                <a:lnTo>
                  <a:pt x="4025265" y="1272387"/>
                </a:lnTo>
                <a:close/>
                <a:moveTo>
                  <a:pt x="3734333" y="1016508"/>
                </a:moveTo>
                <a:lnTo>
                  <a:pt x="3965677" y="1016508"/>
                </a:lnTo>
                <a:lnTo>
                  <a:pt x="3965677" y="1272387"/>
                </a:lnTo>
                <a:lnTo>
                  <a:pt x="3734333" y="1272387"/>
                </a:lnTo>
                <a:close/>
                <a:moveTo>
                  <a:pt x="3410102" y="1016508"/>
                </a:moveTo>
                <a:lnTo>
                  <a:pt x="3671240" y="1016508"/>
                </a:lnTo>
                <a:lnTo>
                  <a:pt x="3671240" y="1349502"/>
                </a:lnTo>
                <a:lnTo>
                  <a:pt x="4267124" y="1349502"/>
                </a:lnTo>
                <a:lnTo>
                  <a:pt x="4340733" y="1291666"/>
                </a:lnTo>
                <a:lnTo>
                  <a:pt x="4340733" y="1577340"/>
                </a:lnTo>
                <a:lnTo>
                  <a:pt x="3410102" y="1577340"/>
                </a:lnTo>
                <a:close/>
                <a:moveTo>
                  <a:pt x="3131439" y="1005992"/>
                </a:moveTo>
                <a:lnTo>
                  <a:pt x="3368040" y="1023518"/>
                </a:lnTo>
                <a:lnTo>
                  <a:pt x="3322473" y="1533525"/>
                </a:lnTo>
                <a:lnTo>
                  <a:pt x="3073603" y="1514246"/>
                </a:lnTo>
                <a:close/>
                <a:moveTo>
                  <a:pt x="5188763" y="904341"/>
                </a:moveTo>
                <a:lnTo>
                  <a:pt x="5879287" y="904341"/>
                </a:lnTo>
                <a:lnTo>
                  <a:pt x="5879287" y="1577340"/>
                </a:lnTo>
                <a:lnTo>
                  <a:pt x="5188763" y="1577340"/>
                </a:lnTo>
                <a:close/>
                <a:moveTo>
                  <a:pt x="3502990" y="597636"/>
                </a:moveTo>
                <a:lnTo>
                  <a:pt x="3502990" y="729081"/>
                </a:lnTo>
                <a:lnTo>
                  <a:pt x="3899078" y="729081"/>
                </a:lnTo>
                <a:lnTo>
                  <a:pt x="3899078" y="597636"/>
                </a:lnTo>
                <a:close/>
                <a:moveTo>
                  <a:pt x="66599" y="122682"/>
                </a:moveTo>
                <a:lnTo>
                  <a:pt x="1125170" y="122682"/>
                </a:lnTo>
                <a:lnTo>
                  <a:pt x="1125170" y="369798"/>
                </a:lnTo>
                <a:lnTo>
                  <a:pt x="746608" y="369798"/>
                </a:lnTo>
                <a:lnTo>
                  <a:pt x="746608" y="1282903"/>
                </a:lnTo>
                <a:lnTo>
                  <a:pt x="1191768" y="1282903"/>
                </a:lnTo>
                <a:lnTo>
                  <a:pt x="1191768" y="1528267"/>
                </a:lnTo>
                <a:lnTo>
                  <a:pt x="0" y="1528267"/>
                </a:lnTo>
                <a:lnTo>
                  <a:pt x="0" y="1282903"/>
                </a:lnTo>
                <a:lnTo>
                  <a:pt x="445161" y="1282903"/>
                </a:lnTo>
                <a:lnTo>
                  <a:pt x="445161" y="369798"/>
                </a:lnTo>
                <a:lnTo>
                  <a:pt x="66599" y="369798"/>
                </a:lnTo>
                <a:close/>
                <a:moveTo>
                  <a:pt x="3508248" y="29794"/>
                </a:moveTo>
                <a:lnTo>
                  <a:pt x="3651961" y="226085"/>
                </a:lnTo>
                <a:lnTo>
                  <a:pt x="3420618" y="387324"/>
                </a:lnTo>
                <a:lnTo>
                  <a:pt x="3972687" y="387324"/>
                </a:lnTo>
                <a:lnTo>
                  <a:pt x="3750107" y="226085"/>
                </a:lnTo>
                <a:lnTo>
                  <a:pt x="3893820" y="29794"/>
                </a:lnTo>
                <a:lnTo>
                  <a:pt x="4442384" y="410108"/>
                </a:lnTo>
                <a:lnTo>
                  <a:pt x="4274134" y="604647"/>
                </a:lnTo>
                <a:lnTo>
                  <a:pt x="4198772" y="550316"/>
                </a:lnTo>
                <a:lnTo>
                  <a:pt x="4198772" y="939393"/>
                </a:lnTo>
                <a:lnTo>
                  <a:pt x="3220822" y="939393"/>
                </a:lnTo>
                <a:lnTo>
                  <a:pt x="3220822" y="527532"/>
                </a:lnTo>
                <a:lnTo>
                  <a:pt x="3110408" y="604647"/>
                </a:lnTo>
                <a:lnTo>
                  <a:pt x="2971952" y="410108"/>
                </a:lnTo>
                <a:close/>
                <a:moveTo>
                  <a:pt x="2143202" y="19278"/>
                </a:moveTo>
                <a:lnTo>
                  <a:pt x="2386813" y="19278"/>
                </a:lnTo>
                <a:lnTo>
                  <a:pt x="2313203" y="269900"/>
                </a:lnTo>
                <a:lnTo>
                  <a:pt x="2831973" y="269900"/>
                </a:lnTo>
                <a:lnTo>
                  <a:pt x="2831973" y="518769"/>
                </a:lnTo>
                <a:lnTo>
                  <a:pt x="2542794" y="518769"/>
                </a:lnTo>
                <a:lnTo>
                  <a:pt x="2542794" y="665988"/>
                </a:lnTo>
                <a:lnTo>
                  <a:pt x="2795168" y="665988"/>
                </a:lnTo>
                <a:lnTo>
                  <a:pt x="2795168" y="913104"/>
                </a:lnTo>
                <a:lnTo>
                  <a:pt x="2542794" y="913104"/>
                </a:lnTo>
                <a:lnTo>
                  <a:pt x="2542794" y="1046302"/>
                </a:lnTo>
                <a:lnTo>
                  <a:pt x="2795168" y="1046302"/>
                </a:lnTo>
                <a:lnTo>
                  <a:pt x="2795168" y="1293418"/>
                </a:lnTo>
                <a:lnTo>
                  <a:pt x="2542794" y="1293418"/>
                </a:lnTo>
                <a:lnTo>
                  <a:pt x="2542794" y="1575587"/>
                </a:lnTo>
                <a:lnTo>
                  <a:pt x="2272894" y="1575587"/>
                </a:lnTo>
                <a:lnTo>
                  <a:pt x="2272894" y="518769"/>
                </a:lnTo>
                <a:lnTo>
                  <a:pt x="2241347" y="518769"/>
                </a:lnTo>
                <a:lnTo>
                  <a:pt x="2187016" y="706297"/>
                </a:lnTo>
                <a:lnTo>
                  <a:pt x="1943405" y="706297"/>
                </a:lnTo>
                <a:close/>
                <a:moveTo>
                  <a:pt x="4799686" y="14020"/>
                </a:moveTo>
                <a:lnTo>
                  <a:pt x="5009998" y="91135"/>
                </a:lnTo>
                <a:lnTo>
                  <a:pt x="4817212" y="531037"/>
                </a:lnTo>
                <a:lnTo>
                  <a:pt x="4866284" y="557326"/>
                </a:lnTo>
                <a:lnTo>
                  <a:pt x="4939893" y="394335"/>
                </a:lnTo>
                <a:lnTo>
                  <a:pt x="5127422" y="464439"/>
                </a:lnTo>
                <a:lnTo>
                  <a:pt x="5127422" y="236600"/>
                </a:lnTo>
                <a:lnTo>
                  <a:pt x="5378043" y="236600"/>
                </a:lnTo>
                <a:lnTo>
                  <a:pt x="5378043" y="21031"/>
                </a:lnTo>
                <a:lnTo>
                  <a:pt x="5675986" y="21031"/>
                </a:lnTo>
                <a:lnTo>
                  <a:pt x="5675986" y="236600"/>
                </a:lnTo>
                <a:lnTo>
                  <a:pt x="5928360" y="236600"/>
                </a:lnTo>
                <a:lnTo>
                  <a:pt x="5928360" y="467944"/>
                </a:lnTo>
                <a:lnTo>
                  <a:pt x="5675986" y="467944"/>
                </a:lnTo>
                <a:lnTo>
                  <a:pt x="5675986" y="583615"/>
                </a:lnTo>
                <a:lnTo>
                  <a:pt x="5891556" y="583615"/>
                </a:lnTo>
                <a:lnTo>
                  <a:pt x="5891556" y="825474"/>
                </a:lnTo>
                <a:lnTo>
                  <a:pt x="5171237" y="825474"/>
                </a:lnTo>
                <a:lnTo>
                  <a:pt x="5171237" y="583615"/>
                </a:lnTo>
                <a:lnTo>
                  <a:pt x="5378043" y="583615"/>
                </a:lnTo>
                <a:lnTo>
                  <a:pt x="5378043" y="467944"/>
                </a:lnTo>
                <a:lnTo>
                  <a:pt x="5136185" y="467944"/>
                </a:lnTo>
                <a:lnTo>
                  <a:pt x="5141443" y="469696"/>
                </a:lnTo>
                <a:lnTo>
                  <a:pt x="4957420" y="888568"/>
                </a:lnTo>
                <a:lnTo>
                  <a:pt x="5071339" y="853516"/>
                </a:lnTo>
                <a:lnTo>
                  <a:pt x="5130927" y="1074343"/>
                </a:lnTo>
                <a:lnTo>
                  <a:pt x="4606900" y="1233830"/>
                </a:lnTo>
                <a:lnTo>
                  <a:pt x="4545559" y="1011250"/>
                </a:lnTo>
                <a:lnTo>
                  <a:pt x="4680509" y="970940"/>
                </a:lnTo>
                <a:lnTo>
                  <a:pt x="4771644" y="771144"/>
                </a:lnTo>
                <a:lnTo>
                  <a:pt x="4510507" y="636193"/>
                </a:lnTo>
                <a:close/>
                <a:moveTo>
                  <a:pt x="1832991" y="0"/>
                </a:moveTo>
                <a:lnTo>
                  <a:pt x="2066087" y="57835"/>
                </a:lnTo>
                <a:lnTo>
                  <a:pt x="1925879" y="318973"/>
                </a:lnTo>
                <a:lnTo>
                  <a:pt x="1925879" y="1575587"/>
                </a:lnTo>
                <a:lnTo>
                  <a:pt x="1659484" y="1575587"/>
                </a:lnTo>
                <a:lnTo>
                  <a:pt x="1659484" y="814959"/>
                </a:lnTo>
                <a:lnTo>
                  <a:pt x="1580617" y="960424"/>
                </a:lnTo>
                <a:lnTo>
                  <a:pt x="1426388" y="75361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b="1" dirty="0">
              <a:solidFill>
                <a:schemeClr val="tx1">
                  <a:lumMod val="85000"/>
                  <a:lumOff val="15000"/>
                </a:schemeClr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C5CFC2D-2666-46BC-B3C2-118BD9C950D5}"/>
              </a:ext>
            </a:extLst>
          </p:cNvPr>
          <p:cNvSpPr txBox="1"/>
          <p:nvPr/>
        </p:nvSpPr>
        <p:spPr>
          <a:xfrm>
            <a:off x="2607483" y="1429433"/>
            <a:ext cx="269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PART 01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653DCF6-5EDA-4051-A430-4B607794C0EE}"/>
              </a:ext>
            </a:extLst>
          </p:cNvPr>
          <p:cNvSpPr/>
          <p:nvPr/>
        </p:nvSpPr>
        <p:spPr>
          <a:xfrm>
            <a:off x="5453297" y="5333993"/>
            <a:ext cx="189147" cy="189147"/>
          </a:xfrm>
          <a:prstGeom prst="ellipse">
            <a:avLst/>
          </a:prstGeom>
          <a:solidFill>
            <a:srgbClr val="0589F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AE071C2C-0465-4491-9049-19C115EDADDF}"/>
              </a:ext>
            </a:extLst>
          </p:cNvPr>
          <p:cNvSpPr/>
          <p:nvPr/>
        </p:nvSpPr>
        <p:spPr>
          <a:xfrm>
            <a:off x="6010547" y="5333993"/>
            <a:ext cx="189147" cy="189147"/>
          </a:xfrm>
          <a:prstGeom prst="ellipse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E3E8BD04-4C1F-4255-8F39-E4BC1CFF9585}"/>
              </a:ext>
            </a:extLst>
          </p:cNvPr>
          <p:cNvSpPr/>
          <p:nvPr/>
        </p:nvSpPr>
        <p:spPr>
          <a:xfrm>
            <a:off x="6567797" y="5333993"/>
            <a:ext cx="189147" cy="189147"/>
          </a:xfrm>
          <a:prstGeom prst="ellipse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A231AFAA-272E-4A4F-8DAC-B58A40968C31}"/>
              </a:ext>
            </a:extLst>
          </p:cNvPr>
          <p:cNvCxnSpPr/>
          <p:nvPr/>
        </p:nvCxnSpPr>
        <p:spPr>
          <a:xfrm>
            <a:off x="9953625" y="2036801"/>
            <a:ext cx="0" cy="1076325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7E6818CA-DEB5-4A57-9280-D62A54E7D1BB}"/>
              </a:ext>
            </a:extLst>
          </p:cNvPr>
          <p:cNvSpPr/>
          <p:nvPr/>
        </p:nvSpPr>
        <p:spPr>
          <a:xfrm>
            <a:off x="2244781" y="4770176"/>
            <a:ext cx="488837" cy="488837"/>
          </a:xfrm>
          <a:custGeom>
            <a:avLst/>
            <a:gdLst>
              <a:gd name="connsiteX0" fmla="*/ 387124 w 774248"/>
              <a:gd name="connsiteY0" fmla="*/ 0 h 774248"/>
              <a:gd name="connsiteX1" fmla="*/ 603569 w 774248"/>
              <a:gd name="connsiteY1" fmla="*/ 66115 h 774248"/>
              <a:gd name="connsiteX2" fmla="*/ 640316 w 774248"/>
              <a:gd name="connsiteY2" fmla="*/ 96434 h 774248"/>
              <a:gd name="connsiteX3" fmla="*/ 640316 w 774248"/>
              <a:gd name="connsiteY3" fmla="*/ 157232 h 774248"/>
              <a:gd name="connsiteX4" fmla="*/ 686035 w 774248"/>
              <a:gd name="connsiteY4" fmla="*/ 157232 h 774248"/>
              <a:gd name="connsiteX5" fmla="*/ 686035 w 774248"/>
              <a:gd name="connsiteY5" fmla="*/ 143896 h 774248"/>
              <a:gd name="connsiteX6" fmla="*/ 708133 w 774248"/>
              <a:gd name="connsiteY6" fmla="*/ 170679 h 774248"/>
              <a:gd name="connsiteX7" fmla="*/ 774248 w 774248"/>
              <a:gd name="connsiteY7" fmla="*/ 387124 h 774248"/>
              <a:gd name="connsiteX8" fmla="*/ 387124 w 774248"/>
              <a:gd name="connsiteY8" fmla="*/ 774248 h 774248"/>
              <a:gd name="connsiteX9" fmla="*/ 0 w 774248"/>
              <a:gd name="connsiteY9" fmla="*/ 387124 h 774248"/>
              <a:gd name="connsiteX10" fmla="*/ 387124 w 774248"/>
              <a:gd name="connsiteY10" fmla="*/ 0 h 774248"/>
              <a:gd name="connsiteX0" fmla="*/ 640316 w 774248"/>
              <a:gd name="connsiteY0" fmla="*/ 157232 h 774248"/>
              <a:gd name="connsiteX1" fmla="*/ 686035 w 774248"/>
              <a:gd name="connsiteY1" fmla="*/ 157232 h 774248"/>
              <a:gd name="connsiteX2" fmla="*/ 686035 w 774248"/>
              <a:gd name="connsiteY2" fmla="*/ 143896 h 774248"/>
              <a:gd name="connsiteX3" fmla="*/ 708133 w 774248"/>
              <a:gd name="connsiteY3" fmla="*/ 170679 h 774248"/>
              <a:gd name="connsiteX4" fmla="*/ 774248 w 774248"/>
              <a:gd name="connsiteY4" fmla="*/ 387124 h 774248"/>
              <a:gd name="connsiteX5" fmla="*/ 387124 w 774248"/>
              <a:gd name="connsiteY5" fmla="*/ 774248 h 774248"/>
              <a:gd name="connsiteX6" fmla="*/ 0 w 774248"/>
              <a:gd name="connsiteY6" fmla="*/ 387124 h 774248"/>
              <a:gd name="connsiteX7" fmla="*/ 387124 w 774248"/>
              <a:gd name="connsiteY7" fmla="*/ 0 h 774248"/>
              <a:gd name="connsiteX8" fmla="*/ 603569 w 774248"/>
              <a:gd name="connsiteY8" fmla="*/ 66115 h 774248"/>
              <a:gd name="connsiteX9" fmla="*/ 640316 w 774248"/>
              <a:gd name="connsiteY9" fmla="*/ 96434 h 774248"/>
              <a:gd name="connsiteX10" fmla="*/ 731756 w 774248"/>
              <a:gd name="connsiteY10" fmla="*/ 248672 h 774248"/>
              <a:gd name="connsiteX0" fmla="*/ 686035 w 774248"/>
              <a:gd name="connsiteY0" fmla="*/ 157232 h 774248"/>
              <a:gd name="connsiteX1" fmla="*/ 686035 w 774248"/>
              <a:gd name="connsiteY1" fmla="*/ 143896 h 774248"/>
              <a:gd name="connsiteX2" fmla="*/ 708133 w 774248"/>
              <a:gd name="connsiteY2" fmla="*/ 170679 h 774248"/>
              <a:gd name="connsiteX3" fmla="*/ 774248 w 774248"/>
              <a:gd name="connsiteY3" fmla="*/ 387124 h 774248"/>
              <a:gd name="connsiteX4" fmla="*/ 387124 w 774248"/>
              <a:gd name="connsiteY4" fmla="*/ 774248 h 774248"/>
              <a:gd name="connsiteX5" fmla="*/ 0 w 774248"/>
              <a:gd name="connsiteY5" fmla="*/ 387124 h 774248"/>
              <a:gd name="connsiteX6" fmla="*/ 387124 w 774248"/>
              <a:gd name="connsiteY6" fmla="*/ 0 h 774248"/>
              <a:gd name="connsiteX7" fmla="*/ 603569 w 774248"/>
              <a:gd name="connsiteY7" fmla="*/ 66115 h 774248"/>
              <a:gd name="connsiteX8" fmla="*/ 640316 w 774248"/>
              <a:gd name="connsiteY8" fmla="*/ 96434 h 774248"/>
              <a:gd name="connsiteX9" fmla="*/ 731756 w 774248"/>
              <a:gd name="connsiteY9" fmla="*/ 248672 h 774248"/>
              <a:gd name="connsiteX0" fmla="*/ 686035 w 774248"/>
              <a:gd name="connsiteY0" fmla="*/ 157232 h 774248"/>
              <a:gd name="connsiteX1" fmla="*/ 686035 w 774248"/>
              <a:gd name="connsiteY1" fmla="*/ 143896 h 774248"/>
              <a:gd name="connsiteX2" fmla="*/ 708133 w 774248"/>
              <a:gd name="connsiteY2" fmla="*/ 170679 h 774248"/>
              <a:gd name="connsiteX3" fmla="*/ 774248 w 774248"/>
              <a:gd name="connsiteY3" fmla="*/ 387124 h 774248"/>
              <a:gd name="connsiteX4" fmla="*/ 387124 w 774248"/>
              <a:gd name="connsiteY4" fmla="*/ 774248 h 774248"/>
              <a:gd name="connsiteX5" fmla="*/ 0 w 774248"/>
              <a:gd name="connsiteY5" fmla="*/ 387124 h 774248"/>
              <a:gd name="connsiteX6" fmla="*/ 387124 w 774248"/>
              <a:gd name="connsiteY6" fmla="*/ 0 h 774248"/>
              <a:gd name="connsiteX7" fmla="*/ 603569 w 774248"/>
              <a:gd name="connsiteY7" fmla="*/ 66115 h 774248"/>
              <a:gd name="connsiteX8" fmla="*/ 640316 w 774248"/>
              <a:gd name="connsiteY8" fmla="*/ 96434 h 774248"/>
              <a:gd name="connsiteX0" fmla="*/ 686035 w 774248"/>
              <a:gd name="connsiteY0" fmla="*/ 157232 h 774248"/>
              <a:gd name="connsiteX1" fmla="*/ 686035 w 774248"/>
              <a:gd name="connsiteY1" fmla="*/ 143896 h 774248"/>
              <a:gd name="connsiteX2" fmla="*/ 708133 w 774248"/>
              <a:gd name="connsiteY2" fmla="*/ 170679 h 774248"/>
              <a:gd name="connsiteX3" fmla="*/ 774248 w 774248"/>
              <a:gd name="connsiteY3" fmla="*/ 387124 h 774248"/>
              <a:gd name="connsiteX4" fmla="*/ 387124 w 774248"/>
              <a:gd name="connsiteY4" fmla="*/ 774248 h 774248"/>
              <a:gd name="connsiteX5" fmla="*/ 0 w 774248"/>
              <a:gd name="connsiteY5" fmla="*/ 387124 h 774248"/>
              <a:gd name="connsiteX6" fmla="*/ 387124 w 774248"/>
              <a:gd name="connsiteY6" fmla="*/ 0 h 774248"/>
              <a:gd name="connsiteX7" fmla="*/ 603569 w 774248"/>
              <a:gd name="connsiteY7" fmla="*/ 66115 h 774248"/>
              <a:gd name="connsiteX0" fmla="*/ 686035 w 774248"/>
              <a:gd name="connsiteY0" fmla="*/ 157232 h 774248"/>
              <a:gd name="connsiteX1" fmla="*/ 686035 w 774248"/>
              <a:gd name="connsiteY1" fmla="*/ 143896 h 774248"/>
              <a:gd name="connsiteX2" fmla="*/ 708133 w 774248"/>
              <a:gd name="connsiteY2" fmla="*/ 170679 h 774248"/>
              <a:gd name="connsiteX3" fmla="*/ 774248 w 774248"/>
              <a:gd name="connsiteY3" fmla="*/ 387124 h 774248"/>
              <a:gd name="connsiteX4" fmla="*/ 387124 w 774248"/>
              <a:gd name="connsiteY4" fmla="*/ 774248 h 774248"/>
              <a:gd name="connsiteX5" fmla="*/ 0 w 774248"/>
              <a:gd name="connsiteY5" fmla="*/ 387124 h 774248"/>
              <a:gd name="connsiteX6" fmla="*/ 387124 w 774248"/>
              <a:gd name="connsiteY6" fmla="*/ 0 h 774248"/>
              <a:gd name="connsiteX0" fmla="*/ 686035 w 774248"/>
              <a:gd name="connsiteY0" fmla="*/ 13336 h 630352"/>
              <a:gd name="connsiteX1" fmla="*/ 686035 w 774248"/>
              <a:gd name="connsiteY1" fmla="*/ 0 h 630352"/>
              <a:gd name="connsiteX2" fmla="*/ 708133 w 774248"/>
              <a:gd name="connsiteY2" fmla="*/ 26783 h 630352"/>
              <a:gd name="connsiteX3" fmla="*/ 774248 w 774248"/>
              <a:gd name="connsiteY3" fmla="*/ 243228 h 630352"/>
              <a:gd name="connsiteX4" fmla="*/ 387124 w 774248"/>
              <a:gd name="connsiteY4" fmla="*/ 630352 h 630352"/>
              <a:gd name="connsiteX5" fmla="*/ 0 w 774248"/>
              <a:gd name="connsiteY5" fmla="*/ 243228 h 630352"/>
              <a:gd name="connsiteX0" fmla="*/ 686035 w 774248"/>
              <a:gd name="connsiteY0" fmla="*/ 0 h 617016"/>
              <a:gd name="connsiteX1" fmla="*/ 708133 w 774248"/>
              <a:gd name="connsiteY1" fmla="*/ 13447 h 617016"/>
              <a:gd name="connsiteX2" fmla="*/ 774248 w 774248"/>
              <a:gd name="connsiteY2" fmla="*/ 229892 h 617016"/>
              <a:gd name="connsiteX3" fmla="*/ 387124 w 774248"/>
              <a:gd name="connsiteY3" fmla="*/ 617016 h 617016"/>
              <a:gd name="connsiteX4" fmla="*/ 0 w 774248"/>
              <a:gd name="connsiteY4" fmla="*/ 229892 h 617016"/>
              <a:gd name="connsiteX0" fmla="*/ 708133 w 774248"/>
              <a:gd name="connsiteY0" fmla="*/ 0 h 603569"/>
              <a:gd name="connsiteX1" fmla="*/ 774248 w 774248"/>
              <a:gd name="connsiteY1" fmla="*/ 216445 h 603569"/>
              <a:gd name="connsiteX2" fmla="*/ 387124 w 774248"/>
              <a:gd name="connsiteY2" fmla="*/ 603569 h 603569"/>
              <a:gd name="connsiteX3" fmla="*/ 0 w 774248"/>
              <a:gd name="connsiteY3" fmla="*/ 216445 h 603569"/>
              <a:gd name="connsiteX0" fmla="*/ 774248 w 774248"/>
              <a:gd name="connsiteY0" fmla="*/ 0 h 387124"/>
              <a:gd name="connsiteX1" fmla="*/ 387124 w 774248"/>
              <a:gd name="connsiteY1" fmla="*/ 387124 h 387124"/>
              <a:gd name="connsiteX2" fmla="*/ 0 w 774248"/>
              <a:gd name="connsiteY2" fmla="*/ 0 h 387124"/>
              <a:gd name="connsiteX0" fmla="*/ 387124 w 387124"/>
              <a:gd name="connsiteY0" fmla="*/ 387124 h 387124"/>
              <a:gd name="connsiteX1" fmla="*/ 0 w 387124"/>
              <a:gd name="connsiteY1" fmla="*/ 0 h 387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7124" h="387124">
                <a:moveTo>
                  <a:pt x="387124" y="387124"/>
                </a:moveTo>
                <a:cubicBezTo>
                  <a:pt x="173321" y="387124"/>
                  <a:pt x="0" y="213803"/>
                  <a:pt x="0" y="0"/>
                </a:cubicBezTo>
              </a:path>
            </a:pathLst>
          </a:cu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D54B4846-3CFE-441D-A8F1-330C42B62E6D}"/>
              </a:ext>
            </a:extLst>
          </p:cNvPr>
          <p:cNvSpPr/>
          <p:nvPr/>
        </p:nvSpPr>
        <p:spPr>
          <a:xfrm>
            <a:off x="7305048" y="5495771"/>
            <a:ext cx="9102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5B3D6AED-8DB0-435F-A57D-1F97BD85E24C}"/>
              </a:ext>
            </a:extLst>
          </p:cNvPr>
          <p:cNvSpPr/>
          <p:nvPr/>
        </p:nvSpPr>
        <p:spPr>
          <a:xfrm>
            <a:off x="7172461" y="5668619"/>
            <a:ext cx="818646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0C37C791-BDAC-40A6-A839-3D6BE2E74D4B}"/>
              </a:ext>
            </a:extLst>
          </p:cNvPr>
          <p:cNvSpPr/>
          <p:nvPr/>
        </p:nvSpPr>
        <p:spPr>
          <a:xfrm>
            <a:off x="7125047" y="5318256"/>
            <a:ext cx="568682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8468773C-0989-4F3A-88ED-DF7E63C7E3C0}"/>
              </a:ext>
            </a:extLst>
          </p:cNvPr>
          <p:cNvSpPr/>
          <p:nvPr/>
        </p:nvSpPr>
        <p:spPr>
          <a:xfrm>
            <a:off x="7172461" y="5495771"/>
            <a:ext cx="96933" cy="96933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767F9983-C853-4FE2-B523-7E0B29C227D7}"/>
              </a:ext>
            </a:extLst>
          </p:cNvPr>
          <p:cNvSpPr/>
          <p:nvPr/>
        </p:nvSpPr>
        <p:spPr>
          <a:xfrm>
            <a:off x="7760174" y="5318256"/>
            <a:ext cx="850336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C97D0127-B5ED-40FD-A132-EFD35A38B4F9}"/>
              </a:ext>
            </a:extLst>
          </p:cNvPr>
          <p:cNvSpPr/>
          <p:nvPr/>
        </p:nvSpPr>
        <p:spPr>
          <a:xfrm>
            <a:off x="8676955" y="5318256"/>
            <a:ext cx="424092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D36335CF-7D5F-451F-82A4-DA222D855A41}"/>
              </a:ext>
            </a:extLst>
          </p:cNvPr>
          <p:cNvSpPr/>
          <p:nvPr/>
        </p:nvSpPr>
        <p:spPr>
          <a:xfrm>
            <a:off x="8279774" y="5495771"/>
            <a:ext cx="103370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5466D103-7791-4D27-B0A2-08F8F454ACD1}"/>
              </a:ext>
            </a:extLst>
          </p:cNvPr>
          <p:cNvSpPr/>
          <p:nvPr/>
        </p:nvSpPr>
        <p:spPr>
          <a:xfrm>
            <a:off x="8454681" y="5495771"/>
            <a:ext cx="75785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C3D55866-2272-4EC5-A03B-5CF9C8DE8CD2}"/>
              </a:ext>
            </a:extLst>
          </p:cNvPr>
          <p:cNvSpPr/>
          <p:nvPr/>
        </p:nvSpPr>
        <p:spPr>
          <a:xfrm>
            <a:off x="8068279" y="5668619"/>
            <a:ext cx="1277243" cy="101600"/>
          </a:xfrm>
          <a:prstGeom prst="roundRect">
            <a:avLst>
              <a:gd name="adj" fmla="val 50000"/>
            </a:avLst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31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55B4AA99-B5D6-4EA1-B0AF-3C930AA7ED43}"/>
              </a:ext>
            </a:extLst>
          </p:cNvPr>
          <p:cNvSpPr/>
          <p:nvPr/>
        </p:nvSpPr>
        <p:spPr>
          <a:xfrm>
            <a:off x="395819" y="477677"/>
            <a:ext cx="11654520" cy="5859623"/>
          </a:xfrm>
          <a:custGeom>
            <a:avLst/>
            <a:gdLst>
              <a:gd name="connsiteX0" fmla="*/ 142565 w 11654520"/>
              <a:gd name="connsiteY0" fmla="*/ 0 h 5859623"/>
              <a:gd name="connsiteX1" fmla="*/ 10574598 w 11654520"/>
              <a:gd name="connsiteY1" fmla="*/ 0 h 5859623"/>
              <a:gd name="connsiteX2" fmla="*/ 11257796 w 11654520"/>
              <a:gd name="connsiteY2" fmla="*/ 0 h 5859623"/>
              <a:gd name="connsiteX3" fmla="*/ 11550911 w 11654520"/>
              <a:gd name="connsiteY3" fmla="*/ 0 h 5859623"/>
              <a:gd name="connsiteX4" fmla="*/ 11654520 w 11654520"/>
              <a:gd name="connsiteY4" fmla="*/ 103609 h 5859623"/>
              <a:gd name="connsiteX5" fmla="*/ 11550911 w 11654520"/>
              <a:gd name="connsiteY5" fmla="*/ 207219 h 5859623"/>
              <a:gd name="connsiteX6" fmla="*/ 11386532 w 11654520"/>
              <a:gd name="connsiteY6" fmla="*/ 207219 h 5859623"/>
              <a:gd name="connsiteX7" fmla="*/ 11291064 w 11654520"/>
              <a:gd name="connsiteY7" fmla="*/ 270500 h 5859623"/>
              <a:gd name="connsiteX8" fmla="*/ 11282922 w 11654520"/>
              <a:gd name="connsiteY8" fmla="*/ 310829 h 5859623"/>
              <a:gd name="connsiteX9" fmla="*/ 11282922 w 11654520"/>
              <a:gd name="connsiteY9" fmla="*/ 310828 h 5859623"/>
              <a:gd name="connsiteX10" fmla="*/ 11282922 w 11654520"/>
              <a:gd name="connsiteY10" fmla="*/ 310829 h 5859623"/>
              <a:gd name="connsiteX11" fmla="*/ 11282922 w 11654520"/>
              <a:gd name="connsiteY11" fmla="*/ 310829 h 5859623"/>
              <a:gd name="connsiteX12" fmla="*/ 11291064 w 11654520"/>
              <a:gd name="connsiteY12" fmla="*/ 351158 h 5859623"/>
              <a:gd name="connsiteX13" fmla="*/ 11386532 w 11654520"/>
              <a:gd name="connsiteY13" fmla="*/ 414438 h 5859623"/>
              <a:gd name="connsiteX14" fmla="*/ 11550917 w 11654520"/>
              <a:gd name="connsiteY14" fmla="*/ 414438 h 5859623"/>
              <a:gd name="connsiteX15" fmla="*/ 11591240 w 11654520"/>
              <a:gd name="connsiteY15" fmla="*/ 422579 h 5859623"/>
              <a:gd name="connsiteX16" fmla="*/ 11654520 w 11654520"/>
              <a:gd name="connsiteY16" fmla="*/ 518047 h 5859623"/>
              <a:gd name="connsiteX17" fmla="*/ 11550911 w 11654520"/>
              <a:gd name="connsiteY17" fmla="*/ 621656 h 5859623"/>
              <a:gd name="connsiteX18" fmla="*/ 11400361 w 11654520"/>
              <a:gd name="connsiteY18" fmla="*/ 621656 h 5859623"/>
              <a:gd name="connsiteX19" fmla="*/ 11400361 w 11654520"/>
              <a:gd name="connsiteY19" fmla="*/ 5717058 h 5859623"/>
              <a:gd name="connsiteX20" fmla="*/ 11257796 w 11654520"/>
              <a:gd name="connsiteY20" fmla="*/ 5859623 h 5859623"/>
              <a:gd name="connsiteX21" fmla="*/ 142565 w 11654520"/>
              <a:gd name="connsiteY21" fmla="*/ 5859623 h 5859623"/>
              <a:gd name="connsiteX22" fmla="*/ 0 w 11654520"/>
              <a:gd name="connsiteY22" fmla="*/ 5717058 h 5859623"/>
              <a:gd name="connsiteX23" fmla="*/ 0 w 11654520"/>
              <a:gd name="connsiteY23" fmla="*/ 142565 h 5859623"/>
              <a:gd name="connsiteX24" fmla="*/ 142565 w 11654520"/>
              <a:gd name="connsiteY24" fmla="*/ 0 h 585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54520" h="5859623">
                <a:moveTo>
                  <a:pt x="142565" y="0"/>
                </a:moveTo>
                <a:lnTo>
                  <a:pt x="10574598" y="0"/>
                </a:lnTo>
                <a:lnTo>
                  <a:pt x="11257796" y="0"/>
                </a:lnTo>
                <a:lnTo>
                  <a:pt x="11550911" y="0"/>
                </a:lnTo>
                <a:cubicBezTo>
                  <a:pt x="11608132" y="0"/>
                  <a:pt x="11654520" y="46388"/>
                  <a:pt x="11654520" y="103609"/>
                </a:cubicBezTo>
                <a:cubicBezTo>
                  <a:pt x="11654520" y="160831"/>
                  <a:pt x="11608132" y="207219"/>
                  <a:pt x="11550911" y="207219"/>
                </a:cubicBezTo>
                <a:lnTo>
                  <a:pt x="11386532" y="207219"/>
                </a:lnTo>
                <a:cubicBezTo>
                  <a:pt x="11343616" y="207219"/>
                  <a:pt x="11306793" y="233312"/>
                  <a:pt x="11291064" y="270500"/>
                </a:cubicBezTo>
                <a:lnTo>
                  <a:pt x="11282922" y="310829"/>
                </a:lnTo>
                <a:lnTo>
                  <a:pt x="11282922" y="310828"/>
                </a:lnTo>
                <a:lnTo>
                  <a:pt x="11282922" y="310829"/>
                </a:lnTo>
                <a:lnTo>
                  <a:pt x="11282922" y="310829"/>
                </a:lnTo>
                <a:lnTo>
                  <a:pt x="11291064" y="351158"/>
                </a:lnTo>
                <a:cubicBezTo>
                  <a:pt x="11306793" y="388345"/>
                  <a:pt x="11343616" y="414438"/>
                  <a:pt x="11386532" y="414438"/>
                </a:cubicBezTo>
                <a:lnTo>
                  <a:pt x="11550917" y="414438"/>
                </a:lnTo>
                <a:lnTo>
                  <a:pt x="11591240" y="422579"/>
                </a:lnTo>
                <a:cubicBezTo>
                  <a:pt x="11628427" y="438308"/>
                  <a:pt x="11654520" y="475131"/>
                  <a:pt x="11654520" y="518047"/>
                </a:cubicBezTo>
                <a:cubicBezTo>
                  <a:pt x="11654520" y="575269"/>
                  <a:pt x="11608132" y="621656"/>
                  <a:pt x="11550911" y="621656"/>
                </a:cubicBezTo>
                <a:lnTo>
                  <a:pt x="11400361" y="621656"/>
                </a:lnTo>
                <a:lnTo>
                  <a:pt x="11400361" y="5717058"/>
                </a:lnTo>
                <a:cubicBezTo>
                  <a:pt x="11400361" y="5795794"/>
                  <a:pt x="11336532" y="5859623"/>
                  <a:pt x="11257796" y="5859623"/>
                </a:cubicBezTo>
                <a:lnTo>
                  <a:pt x="142565" y="5859623"/>
                </a:lnTo>
                <a:cubicBezTo>
                  <a:pt x="63829" y="5859623"/>
                  <a:pt x="0" y="5795794"/>
                  <a:pt x="0" y="5717058"/>
                </a:cubicBezTo>
                <a:lnTo>
                  <a:pt x="0" y="142565"/>
                </a:lnTo>
                <a:cubicBezTo>
                  <a:pt x="0" y="63829"/>
                  <a:pt x="63829" y="0"/>
                  <a:pt x="1425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 descr="图片包含 矢量图形&#10;&#10;已生成高可信度的说明">
            <a:extLst>
              <a:ext uri="{FF2B5EF4-FFF2-40B4-BE49-F238E27FC236}">
                <a16:creationId xmlns:a16="http://schemas.microsoft.com/office/drawing/2014/main" xmlns="" id="{73564A93-FECA-4D9E-A87D-C0006949C7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976" y="681236"/>
            <a:ext cx="831037" cy="831037"/>
          </a:xfrm>
          <a:prstGeom prst="rect">
            <a:avLst/>
          </a:prstGeom>
        </p:spPr>
      </p:pic>
      <p:sp>
        <p:nvSpPr>
          <p:cNvPr id="15" name="PA_文本框 14">
            <a:extLst>
              <a:ext uri="{FF2B5EF4-FFF2-40B4-BE49-F238E27FC236}">
                <a16:creationId xmlns:a16="http://schemas.microsoft.com/office/drawing/2014/main" xmlns="" id="{823C1703-9B9B-4FF9-ADD1-940E6D4042B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161" y="844709"/>
            <a:ext cx="1071315" cy="476050"/>
          </a:xfrm>
          <a:custGeom>
            <a:avLst/>
            <a:gdLst/>
            <a:ahLst/>
            <a:cxnLst/>
            <a:rect l="l" t="t" r="r" b="b"/>
            <a:pathLst>
              <a:path w="1071315" h="476050">
                <a:moveTo>
                  <a:pt x="373428" y="290275"/>
                </a:moveTo>
                <a:lnTo>
                  <a:pt x="373428" y="400327"/>
                </a:lnTo>
                <a:lnTo>
                  <a:pt x="464801" y="400327"/>
                </a:lnTo>
                <a:lnTo>
                  <a:pt x="464801" y="290275"/>
                </a:lnTo>
                <a:close/>
                <a:moveTo>
                  <a:pt x="781688" y="278159"/>
                </a:moveTo>
                <a:lnTo>
                  <a:pt x="888711" y="278159"/>
                </a:lnTo>
                <a:lnTo>
                  <a:pt x="888206" y="296333"/>
                </a:lnTo>
                <a:cubicBezTo>
                  <a:pt x="887418" y="314548"/>
                  <a:pt x="884452" y="331628"/>
                  <a:pt x="879309" y="347572"/>
                </a:cubicBezTo>
                <a:cubicBezTo>
                  <a:pt x="874166" y="363516"/>
                  <a:pt x="867035" y="378072"/>
                  <a:pt x="857917" y="391240"/>
                </a:cubicBezTo>
                <a:cubicBezTo>
                  <a:pt x="867151" y="398139"/>
                  <a:pt x="875943" y="403902"/>
                  <a:pt x="884294" y="408530"/>
                </a:cubicBezTo>
                <a:cubicBezTo>
                  <a:pt x="892645" y="413158"/>
                  <a:pt x="899670" y="416144"/>
                  <a:pt x="905370" y="417491"/>
                </a:cubicBezTo>
                <a:lnTo>
                  <a:pt x="896788" y="451819"/>
                </a:lnTo>
                <a:cubicBezTo>
                  <a:pt x="888311" y="449694"/>
                  <a:pt x="878636" y="445614"/>
                  <a:pt x="867761" y="439577"/>
                </a:cubicBezTo>
                <a:cubicBezTo>
                  <a:pt x="856886" y="433540"/>
                  <a:pt x="845696" y="426178"/>
                  <a:pt x="834190" y="417491"/>
                </a:cubicBezTo>
                <a:cubicBezTo>
                  <a:pt x="826849" y="424064"/>
                  <a:pt x="818814" y="429974"/>
                  <a:pt x="810085" y="435223"/>
                </a:cubicBezTo>
                <a:cubicBezTo>
                  <a:pt x="801355" y="440471"/>
                  <a:pt x="792058" y="444993"/>
                  <a:pt x="782193" y="448790"/>
                </a:cubicBezTo>
                <a:lnTo>
                  <a:pt x="770077" y="415471"/>
                </a:lnTo>
                <a:cubicBezTo>
                  <a:pt x="774726" y="413746"/>
                  <a:pt x="780321" y="411138"/>
                  <a:pt x="786863" y="407647"/>
                </a:cubicBezTo>
                <a:cubicBezTo>
                  <a:pt x="793404" y="404155"/>
                  <a:pt x="800262" y="399527"/>
                  <a:pt x="807434" y="393764"/>
                </a:cubicBezTo>
                <a:cubicBezTo>
                  <a:pt x="800819" y="386949"/>
                  <a:pt x="794866" y="379881"/>
                  <a:pt x="789576" y="372561"/>
                </a:cubicBezTo>
                <a:cubicBezTo>
                  <a:pt x="784286" y="365241"/>
                  <a:pt x="779974" y="357669"/>
                  <a:pt x="776640" y="349844"/>
                </a:cubicBezTo>
                <a:lnTo>
                  <a:pt x="808949" y="335204"/>
                </a:lnTo>
                <a:cubicBezTo>
                  <a:pt x="811284" y="340778"/>
                  <a:pt x="814439" y="346289"/>
                  <a:pt x="818414" y="351737"/>
                </a:cubicBezTo>
                <a:cubicBezTo>
                  <a:pt x="822390" y="357185"/>
                  <a:pt x="826807" y="362444"/>
                  <a:pt x="831666" y="367513"/>
                </a:cubicBezTo>
                <a:cubicBezTo>
                  <a:pt x="836272" y="360466"/>
                  <a:pt x="840311" y="352473"/>
                  <a:pt x="843782" y="343534"/>
                </a:cubicBezTo>
                <a:cubicBezTo>
                  <a:pt x="847252" y="334594"/>
                  <a:pt x="849777" y="324582"/>
                  <a:pt x="851354" y="313497"/>
                </a:cubicBezTo>
                <a:lnTo>
                  <a:pt x="781688" y="313497"/>
                </a:lnTo>
                <a:close/>
                <a:moveTo>
                  <a:pt x="736254" y="178203"/>
                </a:moveTo>
                <a:lnTo>
                  <a:pt x="736254" y="202435"/>
                </a:lnTo>
                <a:lnTo>
                  <a:pt x="829142" y="198396"/>
                </a:lnTo>
                <a:lnTo>
                  <a:pt x="829142" y="178203"/>
                </a:lnTo>
                <a:close/>
                <a:moveTo>
                  <a:pt x="373428" y="146904"/>
                </a:moveTo>
                <a:lnTo>
                  <a:pt x="373428" y="254937"/>
                </a:lnTo>
                <a:lnTo>
                  <a:pt x="464801" y="254937"/>
                </a:lnTo>
                <a:lnTo>
                  <a:pt x="464801" y="146904"/>
                </a:lnTo>
                <a:close/>
                <a:moveTo>
                  <a:pt x="736254" y="126711"/>
                </a:moveTo>
                <a:lnTo>
                  <a:pt x="736254" y="142866"/>
                </a:lnTo>
                <a:lnTo>
                  <a:pt x="829142" y="142866"/>
                </a:lnTo>
                <a:lnTo>
                  <a:pt x="829142" y="126711"/>
                </a:lnTo>
                <a:close/>
                <a:moveTo>
                  <a:pt x="736254" y="66132"/>
                </a:moveTo>
                <a:lnTo>
                  <a:pt x="736254" y="91374"/>
                </a:lnTo>
                <a:lnTo>
                  <a:pt x="829142" y="91374"/>
                </a:lnTo>
                <a:lnTo>
                  <a:pt x="829142" y="66132"/>
                </a:lnTo>
                <a:close/>
                <a:moveTo>
                  <a:pt x="1035472" y="51997"/>
                </a:moveTo>
                <a:lnTo>
                  <a:pt x="1071315" y="51997"/>
                </a:lnTo>
                <a:lnTo>
                  <a:pt x="1071315" y="476050"/>
                </a:lnTo>
                <a:lnTo>
                  <a:pt x="969340" y="476050"/>
                </a:lnTo>
                <a:lnTo>
                  <a:pt x="969340" y="440713"/>
                </a:lnTo>
                <a:lnTo>
                  <a:pt x="1035472" y="440713"/>
                </a:lnTo>
                <a:close/>
                <a:moveTo>
                  <a:pt x="667093" y="30795"/>
                </a:moveTo>
                <a:lnTo>
                  <a:pt x="894264" y="30795"/>
                </a:lnTo>
                <a:lnTo>
                  <a:pt x="894264" y="66132"/>
                </a:lnTo>
                <a:lnTo>
                  <a:pt x="864480" y="66132"/>
                </a:lnTo>
                <a:lnTo>
                  <a:pt x="864480" y="196377"/>
                </a:lnTo>
                <a:lnTo>
                  <a:pt x="899313" y="194863"/>
                </a:lnTo>
                <a:lnTo>
                  <a:pt x="901332" y="230200"/>
                </a:lnTo>
                <a:lnTo>
                  <a:pt x="864480" y="232220"/>
                </a:lnTo>
                <a:lnTo>
                  <a:pt x="864480" y="258471"/>
                </a:lnTo>
                <a:lnTo>
                  <a:pt x="829142" y="258471"/>
                </a:lnTo>
                <a:lnTo>
                  <a:pt x="829142" y="233734"/>
                </a:lnTo>
                <a:lnTo>
                  <a:pt x="663054" y="241307"/>
                </a:lnTo>
                <a:lnTo>
                  <a:pt x="661540" y="205969"/>
                </a:lnTo>
                <a:lnTo>
                  <a:pt x="700916" y="204454"/>
                </a:lnTo>
                <a:lnTo>
                  <a:pt x="700916" y="66132"/>
                </a:lnTo>
                <a:lnTo>
                  <a:pt x="667093" y="66132"/>
                </a:lnTo>
                <a:close/>
                <a:moveTo>
                  <a:pt x="592884" y="13631"/>
                </a:moveTo>
                <a:lnTo>
                  <a:pt x="628221" y="13631"/>
                </a:lnTo>
                <a:lnTo>
                  <a:pt x="628221" y="112071"/>
                </a:lnTo>
                <a:lnTo>
                  <a:pt x="663559" y="112071"/>
                </a:lnTo>
                <a:lnTo>
                  <a:pt x="663559" y="147409"/>
                </a:lnTo>
                <a:lnTo>
                  <a:pt x="628221" y="147409"/>
                </a:lnTo>
                <a:lnTo>
                  <a:pt x="628221" y="254432"/>
                </a:lnTo>
                <a:lnTo>
                  <a:pt x="663054" y="243831"/>
                </a:lnTo>
                <a:lnTo>
                  <a:pt x="673151" y="277654"/>
                </a:lnTo>
                <a:lnTo>
                  <a:pt x="671132" y="278159"/>
                </a:lnTo>
                <a:lnTo>
                  <a:pt x="769572" y="278159"/>
                </a:lnTo>
                <a:lnTo>
                  <a:pt x="769068" y="296333"/>
                </a:lnTo>
                <a:cubicBezTo>
                  <a:pt x="768479" y="327211"/>
                  <a:pt x="760570" y="355313"/>
                  <a:pt x="745341" y="380638"/>
                </a:cubicBezTo>
                <a:cubicBezTo>
                  <a:pt x="750168" y="383678"/>
                  <a:pt x="754396" y="386181"/>
                  <a:pt x="758025" y="388148"/>
                </a:cubicBezTo>
                <a:cubicBezTo>
                  <a:pt x="761653" y="390114"/>
                  <a:pt x="764493" y="391482"/>
                  <a:pt x="766543" y="392249"/>
                </a:cubicBezTo>
                <a:lnTo>
                  <a:pt x="763010" y="392249"/>
                </a:lnTo>
                <a:lnTo>
                  <a:pt x="767553" y="427587"/>
                </a:lnTo>
                <a:lnTo>
                  <a:pt x="766039" y="427587"/>
                </a:lnTo>
                <a:cubicBezTo>
                  <a:pt x="761611" y="427513"/>
                  <a:pt x="755700" y="425768"/>
                  <a:pt x="748307" y="422350"/>
                </a:cubicBezTo>
                <a:cubicBezTo>
                  <a:pt x="740913" y="418931"/>
                  <a:pt x="732857" y="414283"/>
                  <a:pt x="724138" y="408404"/>
                </a:cubicBezTo>
                <a:cubicBezTo>
                  <a:pt x="716292" y="416965"/>
                  <a:pt x="707500" y="424705"/>
                  <a:pt x="697761" y="431626"/>
                </a:cubicBezTo>
                <a:cubicBezTo>
                  <a:pt x="688022" y="438546"/>
                  <a:pt x="677463" y="444772"/>
                  <a:pt x="666083" y="450304"/>
                </a:cubicBezTo>
                <a:lnTo>
                  <a:pt x="651443" y="418500"/>
                </a:lnTo>
                <a:cubicBezTo>
                  <a:pt x="660046" y="414441"/>
                  <a:pt x="668082" y="409813"/>
                  <a:pt x="675549" y="404618"/>
                </a:cubicBezTo>
                <a:cubicBezTo>
                  <a:pt x="683016" y="399422"/>
                  <a:pt x="689789" y="393785"/>
                  <a:pt x="695868" y="387706"/>
                </a:cubicBezTo>
                <a:cubicBezTo>
                  <a:pt x="688737" y="381837"/>
                  <a:pt x="682427" y="375906"/>
                  <a:pt x="676937" y="369911"/>
                </a:cubicBezTo>
                <a:cubicBezTo>
                  <a:pt x="671447" y="363916"/>
                  <a:pt x="667156" y="358237"/>
                  <a:pt x="664064" y="352873"/>
                </a:cubicBezTo>
                <a:lnTo>
                  <a:pt x="694858" y="335204"/>
                </a:lnTo>
                <a:cubicBezTo>
                  <a:pt x="696951" y="339022"/>
                  <a:pt x="699959" y="342997"/>
                  <a:pt x="703882" y="347131"/>
                </a:cubicBezTo>
                <a:cubicBezTo>
                  <a:pt x="707805" y="351264"/>
                  <a:pt x="712201" y="355366"/>
                  <a:pt x="717071" y="359436"/>
                </a:cubicBezTo>
                <a:cubicBezTo>
                  <a:pt x="720878" y="352379"/>
                  <a:pt x="724117" y="345038"/>
                  <a:pt x="726789" y="337413"/>
                </a:cubicBezTo>
                <a:cubicBezTo>
                  <a:pt x="729460" y="329788"/>
                  <a:pt x="731437" y="321816"/>
                  <a:pt x="732720" y="313497"/>
                </a:cubicBezTo>
                <a:lnTo>
                  <a:pt x="664569" y="313497"/>
                </a:lnTo>
                <a:lnTo>
                  <a:pt x="664569" y="280178"/>
                </a:lnTo>
                <a:lnTo>
                  <a:pt x="628221" y="291284"/>
                </a:lnTo>
                <a:lnTo>
                  <a:pt x="628221" y="457877"/>
                </a:lnTo>
                <a:lnTo>
                  <a:pt x="592884" y="457877"/>
                </a:lnTo>
                <a:lnTo>
                  <a:pt x="592884" y="301886"/>
                </a:lnTo>
                <a:lnTo>
                  <a:pt x="554517" y="312992"/>
                </a:lnTo>
                <a:lnTo>
                  <a:pt x="544420" y="279169"/>
                </a:lnTo>
                <a:lnTo>
                  <a:pt x="592884" y="265033"/>
                </a:lnTo>
                <a:lnTo>
                  <a:pt x="592884" y="147409"/>
                </a:lnTo>
                <a:lnTo>
                  <a:pt x="552498" y="147409"/>
                </a:lnTo>
                <a:lnTo>
                  <a:pt x="552498" y="112071"/>
                </a:lnTo>
                <a:lnTo>
                  <a:pt x="592884" y="112071"/>
                </a:lnTo>
                <a:close/>
                <a:moveTo>
                  <a:pt x="227533" y="9592"/>
                </a:moveTo>
                <a:lnTo>
                  <a:pt x="262871" y="9592"/>
                </a:lnTo>
                <a:lnTo>
                  <a:pt x="262871" y="108033"/>
                </a:lnTo>
                <a:lnTo>
                  <a:pt x="306286" y="108033"/>
                </a:lnTo>
                <a:lnTo>
                  <a:pt x="306286" y="143371"/>
                </a:lnTo>
                <a:lnTo>
                  <a:pt x="262871" y="143371"/>
                </a:lnTo>
                <a:lnTo>
                  <a:pt x="262871" y="265033"/>
                </a:lnTo>
                <a:lnTo>
                  <a:pt x="303257" y="253422"/>
                </a:lnTo>
                <a:lnTo>
                  <a:pt x="312849" y="287751"/>
                </a:lnTo>
                <a:lnTo>
                  <a:pt x="262871" y="301886"/>
                </a:lnTo>
                <a:lnTo>
                  <a:pt x="262871" y="457877"/>
                </a:lnTo>
                <a:lnTo>
                  <a:pt x="227533" y="457877"/>
                </a:lnTo>
                <a:lnTo>
                  <a:pt x="227533" y="311477"/>
                </a:lnTo>
                <a:lnTo>
                  <a:pt x="182099" y="324098"/>
                </a:lnTo>
                <a:lnTo>
                  <a:pt x="172507" y="290275"/>
                </a:lnTo>
                <a:lnTo>
                  <a:pt x="227533" y="275130"/>
                </a:lnTo>
                <a:lnTo>
                  <a:pt x="227533" y="143371"/>
                </a:lnTo>
                <a:lnTo>
                  <a:pt x="180080" y="143371"/>
                </a:lnTo>
                <a:lnTo>
                  <a:pt x="180080" y="108033"/>
                </a:lnTo>
                <a:lnTo>
                  <a:pt x="227533" y="108033"/>
                </a:lnTo>
                <a:close/>
                <a:moveTo>
                  <a:pt x="406241" y="7068"/>
                </a:moveTo>
                <a:lnTo>
                  <a:pt x="441074" y="12116"/>
                </a:lnTo>
                <a:lnTo>
                  <a:pt x="426434" y="111567"/>
                </a:lnTo>
                <a:lnTo>
                  <a:pt x="500139" y="111567"/>
                </a:lnTo>
                <a:lnTo>
                  <a:pt x="500139" y="435664"/>
                </a:lnTo>
                <a:lnTo>
                  <a:pt x="338090" y="435664"/>
                </a:lnTo>
                <a:lnTo>
                  <a:pt x="338090" y="111567"/>
                </a:lnTo>
                <a:lnTo>
                  <a:pt x="391097" y="111567"/>
                </a:lnTo>
                <a:close/>
                <a:moveTo>
                  <a:pt x="0" y="0"/>
                </a:moveTo>
                <a:lnTo>
                  <a:pt x="102479" y="0"/>
                </a:lnTo>
                <a:lnTo>
                  <a:pt x="102479" y="35338"/>
                </a:lnTo>
                <a:lnTo>
                  <a:pt x="35843" y="35338"/>
                </a:lnTo>
                <a:lnTo>
                  <a:pt x="35843" y="424053"/>
                </a:lnTo>
                <a:lnTo>
                  <a:pt x="0" y="4240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40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pic>
        <p:nvPicPr>
          <p:cNvPr id="42" name="图片 41" descr="图片包含 人员, 男士, 绿色, 室内&#10;&#10;已生成极高可信度的说明">
            <a:extLst>
              <a:ext uri="{FF2B5EF4-FFF2-40B4-BE49-F238E27FC236}">
                <a16:creationId xmlns:a16="http://schemas.microsoft.com/office/drawing/2014/main" xmlns="" id="{8EA4D1D1-C40D-41C3-94E4-BBFAA9FA19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487" y="1685225"/>
            <a:ext cx="2525050" cy="14203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dir="2700000" algn="tl" rotWithShape="0">
              <a:srgbClr val="80E1F4">
                <a:alpha val="35294"/>
              </a:srgbClr>
            </a:outerShdw>
          </a:effectLst>
        </p:spPr>
      </p:pic>
      <p:pic>
        <p:nvPicPr>
          <p:cNvPr id="47" name="图片 46" descr="图片包含 人员, 播放器, 天空, 球状&#10;&#10;已生成极高可信度的说明">
            <a:extLst>
              <a:ext uri="{FF2B5EF4-FFF2-40B4-BE49-F238E27FC236}">
                <a16:creationId xmlns:a16="http://schemas.microsoft.com/office/drawing/2014/main" xmlns="" id="{6B85CF81-89AE-42FA-B0EC-283D6C6CED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277" y="1685225"/>
            <a:ext cx="2526171" cy="1420341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0A7BB23C-E53C-4514-9C77-A0743C5DF6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275" y="3218358"/>
            <a:ext cx="2525050" cy="1420341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AF9CF98D-F572-4F98-876E-B5AE3B2BA7A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487" y="3221252"/>
            <a:ext cx="2525050" cy="1420341"/>
          </a:xfrm>
          <a:prstGeom prst="rect">
            <a:avLst/>
          </a:prstGeom>
        </p:spPr>
      </p:pic>
      <p:pic>
        <p:nvPicPr>
          <p:cNvPr id="59" name="图片 58" descr="图片包含 人员, 音乐, 掌握, 男士&#10;&#10;已生成极高可信度的说明">
            <a:extLst>
              <a:ext uri="{FF2B5EF4-FFF2-40B4-BE49-F238E27FC236}">
                <a16:creationId xmlns:a16="http://schemas.microsoft.com/office/drawing/2014/main" xmlns="" id="{6F377B90-4B91-473C-A1F2-12D7C861BFC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488" y="4757279"/>
            <a:ext cx="2525050" cy="1420762"/>
          </a:xfrm>
          <a:prstGeom prst="rect">
            <a:avLst/>
          </a:prstGeom>
        </p:spPr>
      </p:pic>
      <p:pic>
        <p:nvPicPr>
          <p:cNvPr id="61" name="图片 60" descr="图片包含 人员, 网球, 球拍, 妇女&#10;&#10;已生成极高可信度的说明">
            <a:extLst>
              <a:ext uri="{FF2B5EF4-FFF2-40B4-BE49-F238E27FC236}">
                <a16:creationId xmlns:a16="http://schemas.microsoft.com/office/drawing/2014/main" xmlns="" id="{3DFB390A-06B6-44F7-8561-230940233CC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275" y="4751491"/>
            <a:ext cx="2525050" cy="1420762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7E56DFA3-361E-45FB-B12C-8ED91C2ED5F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2" r="5765"/>
          <a:stretch/>
        </p:blipFill>
        <p:spPr>
          <a:xfrm>
            <a:off x="519678" y="3219822"/>
            <a:ext cx="5863771" cy="1406555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72841806-8AF7-4472-B4D1-515D1CFD3D6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r="4235"/>
          <a:stretch/>
        </p:blipFill>
        <p:spPr>
          <a:xfrm>
            <a:off x="519678" y="4768816"/>
            <a:ext cx="5863771" cy="1407948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xmlns="" id="{8B9D7A2C-EB60-4B49-B425-410E25A460B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7" r="8154"/>
          <a:stretch/>
        </p:blipFill>
        <p:spPr>
          <a:xfrm>
            <a:off x="519678" y="1682785"/>
            <a:ext cx="5863772" cy="142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23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5F5F4B71-3366-44A0-AA60-840EBE374821}"/>
              </a:ext>
            </a:extLst>
          </p:cNvPr>
          <p:cNvSpPr/>
          <p:nvPr/>
        </p:nvSpPr>
        <p:spPr>
          <a:xfrm>
            <a:off x="395819" y="477677"/>
            <a:ext cx="11654520" cy="5859623"/>
          </a:xfrm>
          <a:custGeom>
            <a:avLst/>
            <a:gdLst>
              <a:gd name="connsiteX0" fmla="*/ 142565 w 11654520"/>
              <a:gd name="connsiteY0" fmla="*/ 0 h 5859623"/>
              <a:gd name="connsiteX1" fmla="*/ 10574598 w 11654520"/>
              <a:gd name="connsiteY1" fmla="*/ 0 h 5859623"/>
              <a:gd name="connsiteX2" fmla="*/ 11257796 w 11654520"/>
              <a:gd name="connsiteY2" fmla="*/ 0 h 5859623"/>
              <a:gd name="connsiteX3" fmla="*/ 11550911 w 11654520"/>
              <a:gd name="connsiteY3" fmla="*/ 0 h 5859623"/>
              <a:gd name="connsiteX4" fmla="*/ 11654520 w 11654520"/>
              <a:gd name="connsiteY4" fmla="*/ 103609 h 5859623"/>
              <a:gd name="connsiteX5" fmla="*/ 11550911 w 11654520"/>
              <a:gd name="connsiteY5" fmla="*/ 207219 h 5859623"/>
              <a:gd name="connsiteX6" fmla="*/ 11386532 w 11654520"/>
              <a:gd name="connsiteY6" fmla="*/ 207219 h 5859623"/>
              <a:gd name="connsiteX7" fmla="*/ 11291064 w 11654520"/>
              <a:gd name="connsiteY7" fmla="*/ 270500 h 5859623"/>
              <a:gd name="connsiteX8" fmla="*/ 11282922 w 11654520"/>
              <a:gd name="connsiteY8" fmla="*/ 310829 h 5859623"/>
              <a:gd name="connsiteX9" fmla="*/ 11282922 w 11654520"/>
              <a:gd name="connsiteY9" fmla="*/ 310828 h 5859623"/>
              <a:gd name="connsiteX10" fmla="*/ 11282922 w 11654520"/>
              <a:gd name="connsiteY10" fmla="*/ 310829 h 5859623"/>
              <a:gd name="connsiteX11" fmla="*/ 11282922 w 11654520"/>
              <a:gd name="connsiteY11" fmla="*/ 310829 h 5859623"/>
              <a:gd name="connsiteX12" fmla="*/ 11291064 w 11654520"/>
              <a:gd name="connsiteY12" fmla="*/ 351158 h 5859623"/>
              <a:gd name="connsiteX13" fmla="*/ 11386532 w 11654520"/>
              <a:gd name="connsiteY13" fmla="*/ 414438 h 5859623"/>
              <a:gd name="connsiteX14" fmla="*/ 11550917 w 11654520"/>
              <a:gd name="connsiteY14" fmla="*/ 414438 h 5859623"/>
              <a:gd name="connsiteX15" fmla="*/ 11591240 w 11654520"/>
              <a:gd name="connsiteY15" fmla="*/ 422579 h 5859623"/>
              <a:gd name="connsiteX16" fmla="*/ 11654520 w 11654520"/>
              <a:gd name="connsiteY16" fmla="*/ 518047 h 5859623"/>
              <a:gd name="connsiteX17" fmla="*/ 11550911 w 11654520"/>
              <a:gd name="connsiteY17" fmla="*/ 621656 h 5859623"/>
              <a:gd name="connsiteX18" fmla="*/ 11400361 w 11654520"/>
              <a:gd name="connsiteY18" fmla="*/ 621656 h 5859623"/>
              <a:gd name="connsiteX19" fmla="*/ 11400361 w 11654520"/>
              <a:gd name="connsiteY19" fmla="*/ 5717058 h 5859623"/>
              <a:gd name="connsiteX20" fmla="*/ 11257796 w 11654520"/>
              <a:gd name="connsiteY20" fmla="*/ 5859623 h 5859623"/>
              <a:gd name="connsiteX21" fmla="*/ 142565 w 11654520"/>
              <a:gd name="connsiteY21" fmla="*/ 5859623 h 5859623"/>
              <a:gd name="connsiteX22" fmla="*/ 0 w 11654520"/>
              <a:gd name="connsiteY22" fmla="*/ 5717058 h 5859623"/>
              <a:gd name="connsiteX23" fmla="*/ 0 w 11654520"/>
              <a:gd name="connsiteY23" fmla="*/ 142565 h 5859623"/>
              <a:gd name="connsiteX24" fmla="*/ 142565 w 11654520"/>
              <a:gd name="connsiteY24" fmla="*/ 0 h 585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54520" h="5859623">
                <a:moveTo>
                  <a:pt x="142565" y="0"/>
                </a:moveTo>
                <a:lnTo>
                  <a:pt x="10574598" y="0"/>
                </a:lnTo>
                <a:lnTo>
                  <a:pt x="11257796" y="0"/>
                </a:lnTo>
                <a:lnTo>
                  <a:pt x="11550911" y="0"/>
                </a:lnTo>
                <a:cubicBezTo>
                  <a:pt x="11608132" y="0"/>
                  <a:pt x="11654520" y="46388"/>
                  <a:pt x="11654520" y="103609"/>
                </a:cubicBezTo>
                <a:cubicBezTo>
                  <a:pt x="11654520" y="160831"/>
                  <a:pt x="11608132" y="207219"/>
                  <a:pt x="11550911" y="207219"/>
                </a:cubicBezTo>
                <a:lnTo>
                  <a:pt x="11386532" y="207219"/>
                </a:lnTo>
                <a:cubicBezTo>
                  <a:pt x="11343616" y="207219"/>
                  <a:pt x="11306793" y="233312"/>
                  <a:pt x="11291064" y="270500"/>
                </a:cubicBezTo>
                <a:lnTo>
                  <a:pt x="11282922" y="310829"/>
                </a:lnTo>
                <a:lnTo>
                  <a:pt x="11282922" y="310828"/>
                </a:lnTo>
                <a:lnTo>
                  <a:pt x="11282922" y="310829"/>
                </a:lnTo>
                <a:lnTo>
                  <a:pt x="11282922" y="310829"/>
                </a:lnTo>
                <a:lnTo>
                  <a:pt x="11291064" y="351158"/>
                </a:lnTo>
                <a:cubicBezTo>
                  <a:pt x="11306793" y="388345"/>
                  <a:pt x="11343616" y="414438"/>
                  <a:pt x="11386532" y="414438"/>
                </a:cubicBezTo>
                <a:lnTo>
                  <a:pt x="11550917" y="414438"/>
                </a:lnTo>
                <a:lnTo>
                  <a:pt x="11591240" y="422579"/>
                </a:lnTo>
                <a:cubicBezTo>
                  <a:pt x="11628427" y="438308"/>
                  <a:pt x="11654520" y="475131"/>
                  <a:pt x="11654520" y="518047"/>
                </a:cubicBezTo>
                <a:cubicBezTo>
                  <a:pt x="11654520" y="575269"/>
                  <a:pt x="11608132" y="621656"/>
                  <a:pt x="11550911" y="621656"/>
                </a:cubicBezTo>
                <a:lnTo>
                  <a:pt x="11400361" y="621656"/>
                </a:lnTo>
                <a:lnTo>
                  <a:pt x="11400361" y="5717058"/>
                </a:lnTo>
                <a:cubicBezTo>
                  <a:pt x="11400361" y="5795794"/>
                  <a:pt x="11336532" y="5859623"/>
                  <a:pt x="11257796" y="5859623"/>
                </a:cubicBezTo>
                <a:lnTo>
                  <a:pt x="142565" y="5859623"/>
                </a:lnTo>
                <a:cubicBezTo>
                  <a:pt x="63829" y="5859623"/>
                  <a:pt x="0" y="5795794"/>
                  <a:pt x="0" y="5717058"/>
                </a:cubicBezTo>
                <a:lnTo>
                  <a:pt x="0" y="142565"/>
                </a:lnTo>
                <a:cubicBezTo>
                  <a:pt x="0" y="63829"/>
                  <a:pt x="63829" y="0"/>
                  <a:pt x="1425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3F642CD3-6D95-4EFB-ADD8-861F9179722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66624" y="1833637"/>
            <a:ext cx="1596771" cy="411480"/>
          </a:xfrm>
          <a:custGeom>
            <a:avLst/>
            <a:gdLst/>
            <a:ahLst/>
            <a:cxnLst/>
            <a:rect l="l" t="t" r="r" b="b"/>
            <a:pathLst>
              <a:path w="1596771" h="411480">
                <a:moveTo>
                  <a:pt x="529437" y="291694"/>
                </a:moveTo>
                <a:lnTo>
                  <a:pt x="561442" y="291694"/>
                </a:lnTo>
                <a:lnTo>
                  <a:pt x="561442" y="332385"/>
                </a:lnTo>
                <a:lnTo>
                  <a:pt x="529437" y="332385"/>
                </a:lnTo>
                <a:close/>
                <a:moveTo>
                  <a:pt x="499262" y="270663"/>
                </a:moveTo>
                <a:lnTo>
                  <a:pt x="499262" y="350673"/>
                </a:lnTo>
                <a:lnTo>
                  <a:pt x="591617" y="350673"/>
                </a:lnTo>
                <a:lnTo>
                  <a:pt x="591617" y="270663"/>
                </a:lnTo>
                <a:close/>
                <a:moveTo>
                  <a:pt x="376733" y="217170"/>
                </a:moveTo>
                <a:lnTo>
                  <a:pt x="408280" y="223114"/>
                </a:lnTo>
                <a:lnTo>
                  <a:pt x="373990" y="405079"/>
                </a:lnTo>
                <a:lnTo>
                  <a:pt x="342443" y="399136"/>
                </a:lnTo>
                <a:close/>
                <a:moveTo>
                  <a:pt x="61722" y="202540"/>
                </a:moveTo>
                <a:lnTo>
                  <a:pt x="221742" y="202540"/>
                </a:lnTo>
                <a:lnTo>
                  <a:pt x="166878" y="283007"/>
                </a:lnTo>
                <a:lnTo>
                  <a:pt x="166878" y="285293"/>
                </a:lnTo>
                <a:lnTo>
                  <a:pt x="301295" y="285293"/>
                </a:lnTo>
                <a:lnTo>
                  <a:pt x="301295" y="317297"/>
                </a:lnTo>
                <a:lnTo>
                  <a:pt x="166878" y="317297"/>
                </a:lnTo>
                <a:lnTo>
                  <a:pt x="166878" y="411480"/>
                </a:lnTo>
                <a:lnTo>
                  <a:pt x="134874" y="411480"/>
                </a:lnTo>
                <a:lnTo>
                  <a:pt x="134874" y="317297"/>
                </a:lnTo>
                <a:lnTo>
                  <a:pt x="0" y="317297"/>
                </a:lnTo>
                <a:lnTo>
                  <a:pt x="0" y="285293"/>
                </a:lnTo>
                <a:lnTo>
                  <a:pt x="134874" y="285293"/>
                </a:lnTo>
                <a:lnTo>
                  <a:pt x="134874" y="273406"/>
                </a:lnTo>
                <a:lnTo>
                  <a:pt x="160934" y="234544"/>
                </a:lnTo>
                <a:lnTo>
                  <a:pt x="61722" y="234544"/>
                </a:lnTo>
                <a:close/>
                <a:moveTo>
                  <a:pt x="890168" y="186538"/>
                </a:moveTo>
                <a:lnTo>
                  <a:pt x="922172" y="186538"/>
                </a:lnTo>
                <a:lnTo>
                  <a:pt x="922172" y="218999"/>
                </a:lnTo>
                <a:lnTo>
                  <a:pt x="990752" y="218999"/>
                </a:lnTo>
                <a:lnTo>
                  <a:pt x="990752" y="251003"/>
                </a:lnTo>
                <a:lnTo>
                  <a:pt x="922172" y="251003"/>
                </a:lnTo>
                <a:lnTo>
                  <a:pt x="922172" y="277063"/>
                </a:lnTo>
                <a:lnTo>
                  <a:pt x="987095" y="277063"/>
                </a:lnTo>
                <a:lnTo>
                  <a:pt x="987095" y="309067"/>
                </a:lnTo>
                <a:lnTo>
                  <a:pt x="922172" y="309067"/>
                </a:lnTo>
                <a:lnTo>
                  <a:pt x="922172" y="335585"/>
                </a:lnTo>
                <a:lnTo>
                  <a:pt x="1000811" y="335585"/>
                </a:lnTo>
                <a:lnTo>
                  <a:pt x="1000811" y="367589"/>
                </a:lnTo>
                <a:lnTo>
                  <a:pt x="922172" y="367589"/>
                </a:lnTo>
                <a:lnTo>
                  <a:pt x="922172" y="410109"/>
                </a:lnTo>
                <a:lnTo>
                  <a:pt x="890168" y="410109"/>
                </a:lnTo>
                <a:lnTo>
                  <a:pt x="890168" y="367589"/>
                </a:lnTo>
                <a:lnTo>
                  <a:pt x="817931" y="367589"/>
                </a:lnTo>
                <a:lnTo>
                  <a:pt x="817931" y="335585"/>
                </a:lnTo>
                <a:lnTo>
                  <a:pt x="890168" y="335585"/>
                </a:lnTo>
                <a:lnTo>
                  <a:pt x="890168" y="309067"/>
                </a:lnTo>
                <a:lnTo>
                  <a:pt x="830732" y="309067"/>
                </a:lnTo>
                <a:lnTo>
                  <a:pt x="830732" y="277063"/>
                </a:lnTo>
                <a:lnTo>
                  <a:pt x="890168" y="277063"/>
                </a:lnTo>
                <a:lnTo>
                  <a:pt x="890168" y="251003"/>
                </a:lnTo>
                <a:lnTo>
                  <a:pt x="826618" y="251003"/>
                </a:lnTo>
                <a:lnTo>
                  <a:pt x="826618" y="218999"/>
                </a:lnTo>
                <a:lnTo>
                  <a:pt x="890168" y="218999"/>
                </a:lnTo>
                <a:close/>
                <a:moveTo>
                  <a:pt x="529437" y="177851"/>
                </a:moveTo>
                <a:lnTo>
                  <a:pt x="561442" y="177851"/>
                </a:lnTo>
                <a:lnTo>
                  <a:pt x="561442" y="218999"/>
                </a:lnTo>
                <a:lnTo>
                  <a:pt x="529437" y="218999"/>
                </a:lnTo>
                <a:close/>
                <a:moveTo>
                  <a:pt x="499262" y="159106"/>
                </a:moveTo>
                <a:lnTo>
                  <a:pt x="499262" y="238658"/>
                </a:lnTo>
                <a:lnTo>
                  <a:pt x="591617" y="238658"/>
                </a:lnTo>
                <a:lnTo>
                  <a:pt x="591617" y="159106"/>
                </a:lnTo>
                <a:close/>
                <a:moveTo>
                  <a:pt x="368960" y="118415"/>
                </a:moveTo>
                <a:lnTo>
                  <a:pt x="400964" y="118415"/>
                </a:lnTo>
                <a:lnTo>
                  <a:pt x="400964" y="188824"/>
                </a:lnTo>
                <a:lnTo>
                  <a:pt x="368960" y="188824"/>
                </a:lnTo>
                <a:close/>
                <a:moveTo>
                  <a:pt x="848106" y="111100"/>
                </a:moveTo>
                <a:lnTo>
                  <a:pt x="834847" y="130302"/>
                </a:lnTo>
                <a:lnTo>
                  <a:pt x="816102" y="117500"/>
                </a:lnTo>
                <a:lnTo>
                  <a:pt x="816102" y="176022"/>
                </a:lnTo>
                <a:cubicBezTo>
                  <a:pt x="828408" y="169869"/>
                  <a:pt x="839457" y="163773"/>
                  <a:pt x="849249" y="157734"/>
                </a:cubicBezTo>
                <a:cubicBezTo>
                  <a:pt x="859041" y="151695"/>
                  <a:pt x="867804" y="145599"/>
                  <a:pt x="875538" y="139446"/>
                </a:cubicBezTo>
                <a:cubicBezTo>
                  <a:pt x="865479" y="130683"/>
                  <a:pt x="856335" y="121234"/>
                  <a:pt x="848106" y="111100"/>
                </a:cubicBezTo>
                <a:close/>
                <a:moveTo>
                  <a:pt x="1062533" y="96469"/>
                </a:moveTo>
                <a:lnTo>
                  <a:pt x="1062533" y="351587"/>
                </a:lnTo>
                <a:lnTo>
                  <a:pt x="1101395" y="351587"/>
                </a:lnTo>
                <a:cubicBezTo>
                  <a:pt x="1114177" y="351530"/>
                  <a:pt x="1123702" y="347644"/>
                  <a:pt x="1129970" y="339928"/>
                </a:cubicBezTo>
                <a:cubicBezTo>
                  <a:pt x="1136237" y="332213"/>
                  <a:pt x="1139361" y="321012"/>
                  <a:pt x="1139342" y="306324"/>
                </a:cubicBezTo>
                <a:lnTo>
                  <a:pt x="1139342" y="141732"/>
                </a:lnTo>
                <a:cubicBezTo>
                  <a:pt x="1139371" y="127045"/>
                  <a:pt x="1136228" y="115843"/>
                  <a:pt x="1129913" y="108128"/>
                </a:cubicBezTo>
                <a:cubicBezTo>
                  <a:pt x="1123598" y="100413"/>
                  <a:pt x="1113939" y="96526"/>
                  <a:pt x="1100937" y="96469"/>
                </a:cubicBezTo>
                <a:close/>
                <a:moveTo>
                  <a:pt x="873252" y="73609"/>
                </a:moveTo>
                <a:lnTo>
                  <a:pt x="866851" y="83210"/>
                </a:lnTo>
                <a:cubicBezTo>
                  <a:pt x="875995" y="95479"/>
                  <a:pt x="886968" y="107061"/>
                  <a:pt x="899769" y="117958"/>
                </a:cubicBezTo>
                <a:cubicBezTo>
                  <a:pt x="906151" y="111109"/>
                  <a:pt x="911904" y="104004"/>
                  <a:pt x="917029" y="96641"/>
                </a:cubicBezTo>
                <a:cubicBezTo>
                  <a:pt x="922153" y="89278"/>
                  <a:pt x="926763" y="81601"/>
                  <a:pt x="930859" y="73609"/>
                </a:cubicBezTo>
                <a:close/>
                <a:moveTo>
                  <a:pt x="1207846" y="64008"/>
                </a:moveTo>
                <a:lnTo>
                  <a:pt x="1243508" y="64008"/>
                </a:lnTo>
                <a:lnTo>
                  <a:pt x="1243508" y="384048"/>
                </a:lnTo>
                <a:lnTo>
                  <a:pt x="1207846" y="384048"/>
                </a:lnTo>
                <a:close/>
                <a:moveTo>
                  <a:pt x="1026871" y="64008"/>
                </a:moveTo>
                <a:lnTo>
                  <a:pt x="1101852" y="64008"/>
                </a:lnTo>
                <a:cubicBezTo>
                  <a:pt x="1126684" y="64237"/>
                  <a:pt x="1145029" y="71323"/>
                  <a:pt x="1156887" y="85268"/>
                </a:cubicBezTo>
                <a:cubicBezTo>
                  <a:pt x="1168746" y="99212"/>
                  <a:pt x="1174633" y="118643"/>
                  <a:pt x="1174547" y="143561"/>
                </a:cubicBezTo>
                <a:lnTo>
                  <a:pt x="1174547" y="304953"/>
                </a:lnTo>
                <a:cubicBezTo>
                  <a:pt x="1174633" y="329651"/>
                  <a:pt x="1168746" y="348949"/>
                  <a:pt x="1156887" y="362846"/>
                </a:cubicBezTo>
                <a:cubicBezTo>
                  <a:pt x="1145029" y="376742"/>
                  <a:pt x="1126684" y="383810"/>
                  <a:pt x="1101852" y="384048"/>
                </a:cubicBezTo>
                <a:lnTo>
                  <a:pt x="1026871" y="384048"/>
                </a:lnTo>
                <a:close/>
                <a:moveTo>
                  <a:pt x="1524533" y="60808"/>
                </a:moveTo>
                <a:cubicBezTo>
                  <a:pt x="1549146" y="61132"/>
                  <a:pt x="1567358" y="68485"/>
                  <a:pt x="1579169" y="82868"/>
                </a:cubicBezTo>
                <a:cubicBezTo>
                  <a:pt x="1590980" y="97250"/>
                  <a:pt x="1596847" y="116719"/>
                  <a:pt x="1596771" y="141275"/>
                </a:cubicBezTo>
                <a:lnTo>
                  <a:pt x="1596771" y="170078"/>
                </a:lnTo>
                <a:lnTo>
                  <a:pt x="1562938" y="170078"/>
                </a:lnTo>
                <a:lnTo>
                  <a:pt x="1562938" y="139446"/>
                </a:lnTo>
                <a:cubicBezTo>
                  <a:pt x="1563005" y="124920"/>
                  <a:pt x="1560014" y="113624"/>
                  <a:pt x="1553966" y="105556"/>
                </a:cubicBezTo>
                <a:cubicBezTo>
                  <a:pt x="1547917" y="97488"/>
                  <a:pt x="1538411" y="93393"/>
                  <a:pt x="1525448" y="93269"/>
                </a:cubicBezTo>
                <a:cubicBezTo>
                  <a:pt x="1512684" y="93393"/>
                  <a:pt x="1503235" y="97488"/>
                  <a:pt x="1497101" y="105556"/>
                </a:cubicBezTo>
                <a:cubicBezTo>
                  <a:pt x="1490967" y="113624"/>
                  <a:pt x="1487919" y="124920"/>
                  <a:pt x="1487957" y="139446"/>
                </a:cubicBezTo>
                <a:lnTo>
                  <a:pt x="1487957" y="308610"/>
                </a:lnTo>
                <a:cubicBezTo>
                  <a:pt x="1487919" y="323136"/>
                  <a:pt x="1490967" y="334432"/>
                  <a:pt x="1497101" y="342500"/>
                </a:cubicBezTo>
                <a:cubicBezTo>
                  <a:pt x="1503235" y="350568"/>
                  <a:pt x="1512684" y="354664"/>
                  <a:pt x="1525448" y="354787"/>
                </a:cubicBezTo>
                <a:cubicBezTo>
                  <a:pt x="1538411" y="354664"/>
                  <a:pt x="1547917" y="350568"/>
                  <a:pt x="1553966" y="342500"/>
                </a:cubicBezTo>
                <a:cubicBezTo>
                  <a:pt x="1560014" y="334432"/>
                  <a:pt x="1563005" y="323136"/>
                  <a:pt x="1562938" y="308610"/>
                </a:cubicBezTo>
                <a:lnTo>
                  <a:pt x="1562938" y="267005"/>
                </a:lnTo>
                <a:lnTo>
                  <a:pt x="1596771" y="267005"/>
                </a:lnTo>
                <a:lnTo>
                  <a:pt x="1596771" y="306781"/>
                </a:lnTo>
                <a:cubicBezTo>
                  <a:pt x="1596847" y="331337"/>
                  <a:pt x="1590980" y="350806"/>
                  <a:pt x="1579169" y="365189"/>
                </a:cubicBezTo>
                <a:cubicBezTo>
                  <a:pt x="1567358" y="379571"/>
                  <a:pt x="1549146" y="386925"/>
                  <a:pt x="1524533" y="387249"/>
                </a:cubicBezTo>
                <a:cubicBezTo>
                  <a:pt x="1500140" y="386925"/>
                  <a:pt x="1482061" y="379571"/>
                  <a:pt x="1470298" y="365189"/>
                </a:cubicBezTo>
                <a:cubicBezTo>
                  <a:pt x="1458535" y="350806"/>
                  <a:pt x="1452686" y="331337"/>
                  <a:pt x="1452753" y="306781"/>
                </a:cubicBezTo>
                <a:lnTo>
                  <a:pt x="1452753" y="141275"/>
                </a:lnTo>
                <a:cubicBezTo>
                  <a:pt x="1452686" y="116719"/>
                  <a:pt x="1458535" y="97250"/>
                  <a:pt x="1470298" y="82868"/>
                </a:cubicBezTo>
                <a:cubicBezTo>
                  <a:pt x="1482061" y="68485"/>
                  <a:pt x="1500140" y="61132"/>
                  <a:pt x="1524533" y="60808"/>
                </a:cubicBezTo>
                <a:close/>
                <a:moveTo>
                  <a:pt x="1351255" y="60808"/>
                </a:moveTo>
                <a:cubicBezTo>
                  <a:pt x="1375429" y="61112"/>
                  <a:pt x="1393374" y="68390"/>
                  <a:pt x="1405090" y="82639"/>
                </a:cubicBezTo>
                <a:cubicBezTo>
                  <a:pt x="1416806" y="96888"/>
                  <a:pt x="1422635" y="116281"/>
                  <a:pt x="1422578" y="140818"/>
                </a:cubicBezTo>
                <a:lnTo>
                  <a:pt x="1422578" y="149504"/>
                </a:lnTo>
                <a:lnTo>
                  <a:pt x="1388745" y="149504"/>
                </a:lnTo>
                <a:lnTo>
                  <a:pt x="1388745" y="138989"/>
                </a:lnTo>
                <a:cubicBezTo>
                  <a:pt x="1388821" y="124482"/>
                  <a:pt x="1385926" y="113262"/>
                  <a:pt x="1380058" y="105328"/>
                </a:cubicBezTo>
                <a:cubicBezTo>
                  <a:pt x="1374191" y="97393"/>
                  <a:pt x="1364894" y="93374"/>
                  <a:pt x="1352169" y="93269"/>
                </a:cubicBezTo>
                <a:cubicBezTo>
                  <a:pt x="1339444" y="93383"/>
                  <a:pt x="1330147" y="97384"/>
                  <a:pt x="1324280" y="105270"/>
                </a:cubicBezTo>
                <a:cubicBezTo>
                  <a:pt x="1318412" y="113157"/>
                  <a:pt x="1315517" y="124244"/>
                  <a:pt x="1315593" y="138532"/>
                </a:cubicBezTo>
                <a:cubicBezTo>
                  <a:pt x="1316153" y="156091"/>
                  <a:pt x="1321748" y="170750"/>
                  <a:pt x="1332381" y="182509"/>
                </a:cubicBezTo>
                <a:cubicBezTo>
                  <a:pt x="1343013" y="194267"/>
                  <a:pt x="1355324" y="205440"/>
                  <a:pt x="1369314" y="216027"/>
                </a:cubicBezTo>
                <a:cubicBezTo>
                  <a:pt x="1383304" y="226614"/>
                  <a:pt x="1395615" y="238930"/>
                  <a:pt x="1406247" y="252975"/>
                </a:cubicBezTo>
                <a:cubicBezTo>
                  <a:pt x="1416880" y="267019"/>
                  <a:pt x="1422475" y="285107"/>
                  <a:pt x="1423035" y="307239"/>
                </a:cubicBezTo>
                <a:cubicBezTo>
                  <a:pt x="1423083" y="331775"/>
                  <a:pt x="1417158" y="351168"/>
                  <a:pt x="1405261" y="365417"/>
                </a:cubicBezTo>
                <a:cubicBezTo>
                  <a:pt x="1393365" y="379667"/>
                  <a:pt x="1375210" y="386944"/>
                  <a:pt x="1350797" y="387249"/>
                </a:cubicBezTo>
                <a:cubicBezTo>
                  <a:pt x="1326404" y="386944"/>
                  <a:pt x="1308325" y="379667"/>
                  <a:pt x="1296562" y="365417"/>
                </a:cubicBezTo>
                <a:cubicBezTo>
                  <a:pt x="1284799" y="351168"/>
                  <a:pt x="1278950" y="331775"/>
                  <a:pt x="1279017" y="307239"/>
                </a:cubicBezTo>
                <a:lnTo>
                  <a:pt x="1279017" y="288951"/>
                </a:lnTo>
                <a:lnTo>
                  <a:pt x="1312392" y="288951"/>
                </a:lnTo>
                <a:lnTo>
                  <a:pt x="1312392" y="309067"/>
                </a:lnTo>
                <a:cubicBezTo>
                  <a:pt x="1312354" y="323574"/>
                  <a:pt x="1315402" y="334794"/>
                  <a:pt x="1321537" y="342729"/>
                </a:cubicBezTo>
                <a:cubicBezTo>
                  <a:pt x="1327671" y="350663"/>
                  <a:pt x="1337119" y="354683"/>
                  <a:pt x="1349883" y="354787"/>
                </a:cubicBezTo>
                <a:cubicBezTo>
                  <a:pt x="1362647" y="354683"/>
                  <a:pt x="1372095" y="350663"/>
                  <a:pt x="1378229" y="342729"/>
                </a:cubicBezTo>
                <a:cubicBezTo>
                  <a:pt x="1384364" y="334794"/>
                  <a:pt x="1387412" y="323574"/>
                  <a:pt x="1387373" y="309067"/>
                </a:cubicBezTo>
                <a:cubicBezTo>
                  <a:pt x="1386816" y="291621"/>
                  <a:pt x="1381244" y="277050"/>
                  <a:pt x="1370657" y="265355"/>
                </a:cubicBezTo>
                <a:cubicBezTo>
                  <a:pt x="1360070" y="253659"/>
                  <a:pt x="1347811" y="242532"/>
                  <a:pt x="1333881" y="231972"/>
                </a:cubicBezTo>
                <a:cubicBezTo>
                  <a:pt x="1319951" y="221412"/>
                  <a:pt x="1307692" y="209113"/>
                  <a:pt x="1297105" y="195074"/>
                </a:cubicBezTo>
                <a:cubicBezTo>
                  <a:pt x="1286518" y="181036"/>
                  <a:pt x="1280946" y="162950"/>
                  <a:pt x="1280388" y="140818"/>
                </a:cubicBezTo>
                <a:cubicBezTo>
                  <a:pt x="1280341" y="115881"/>
                  <a:pt x="1286151" y="96374"/>
                  <a:pt x="1297819" y="82296"/>
                </a:cubicBezTo>
                <a:cubicBezTo>
                  <a:pt x="1309487" y="68218"/>
                  <a:pt x="1327299" y="61055"/>
                  <a:pt x="1351255" y="60808"/>
                </a:cubicBezTo>
                <a:close/>
                <a:moveTo>
                  <a:pt x="368960" y="22860"/>
                </a:moveTo>
                <a:lnTo>
                  <a:pt x="400964" y="22860"/>
                </a:lnTo>
                <a:lnTo>
                  <a:pt x="400964" y="92812"/>
                </a:lnTo>
                <a:lnTo>
                  <a:pt x="368960" y="92812"/>
                </a:lnTo>
                <a:close/>
                <a:moveTo>
                  <a:pt x="134417" y="5486"/>
                </a:moveTo>
                <a:lnTo>
                  <a:pt x="166421" y="5486"/>
                </a:lnTo>
                <a:lnTo>
                  <a:pt x="166421" y="48006"/>
                </a:lnTo>
                <a:lnTo>
                  <a:pt x="288493" y="48006"/>
                </a:lnTo>
                <a:lnTo>
                  <a:pt x="288493" y="80010"/>
                </a:lnTo>
                <a:lnTo>
                  <a:pt x="195224" y="80010"/>
                </a:lnTo>
                <a:lnTo>
                  <a:pt x="293065" y="165964"/>
                </a:lnTo>
                <a:lnTo>
                  <a:pt x="271577" y="189738"/>
                </a:lnTo>
                <a:lnTo>
                  <a:pt x="166421" y="96926"/>
                </a:lnTo>
                <a:lnTo>
                  <a:pt x="166421" y="182880"/>
                </a:lnTo>
                <a:lnTo>
                  <a:pt x="134417" y="182880"/>
                </a:lnTo>
                <a:lnTo>
                  <a:pt x="134417" y="97841"/>
                </a:lnTo>
                <a:lnTo>
                  <a:pt x="30632" y="190195"/>
                </a:lnTo>
                <a:lnTo>
                  <a:pt x="9601" y="165964"/>
                </a:lnTo>
                <a:lnTo>
                  <a:pt x="106070" y="80010"/>
                </a:lnTo>
                <a:lnTo>
                  <a:pt x="11887" y="80010"/>
                </a:lnTo>
                <a:lnTo>
                  <a:pt x="11887" y="48006"/>
                </a:lnTo>
                <a:lnTo>
                  <a:pt x="134417" y="48006"/>
                </a:lnTo>
                <a:close/>
                <a:moveTo>
                  <a:pt x="467716" y="1372"/>
                </a:moveTo>
                <a:lnTo>
                  <a:pt x="498805" y="9601"/>
                </a:lnTo>
                <a:lnTo>
                  <a:pt x="486461" y="55778"/>
                </a:lnTo>
                <a:lnTo>
                  <a:pt x="646023" y="55778"/>
                </a:lnTo>
                <a:lnTo>
                  <a:pt x="646023" y="87782"/>
                </a:lnTo>
                <a:lnTo>
                  <a:pt x="478231" y="87782"/>
                </a:lnTo>
                <a:lnTo>
                  <a:pt x="468173" y="127102"/>
                </a:lnTo>
                <a:lnTo>
                  <a:pt x="623621" y="127102"/>
                </a:lnTo>
                <a:lnTo>
                  <a:pt x="623621" y="238658"/>
                </a:lnTo>
                <a:lnTo>
                  <a:pt x="659739" y="238658"/>
                </a:lnTo>
                <a:lnTo>
                  <a:pt x="659739" y="270663"/>
                </a:lnTo>
                <a:lnTo>
                  <a:pt x="623621" y="270663"/>
                </a:lnTo>
                <a:lnTo>
                  <a:pt x="623621" y="411023"/>
                </a:lnTo>
                <a:lnTo>
                  <a:pt x="591617" y="411023"/>
                </a:lnTo>
                <a:lnTo>
                  <a:pt x="591617" y="382677"/>
                </a:lnTo>
                <a:lnTo>
                  <a:pt x="467258" y="382677"/>
                </a:lnTo>
                <a:lnTo>
                  <a:pt x="467258" y="270663"/>
                </a:lnTo>
                <a:lnTo>
                  <a:pt x="431140" y="270663"/>
                </a:lnTo>
                <a:lnTo>
                  <a:pt x="431140" y="238658"/>
                </a:lnTo>
                <a:lnTo>
                  <a:pt x="467258" y="238658"/>
                </a:lnTo>
                <a:lnTo>
                  <a:pt x="467258" y="130302"/>
                </a:lnTo>
                <a:lnTo>
                  <a:pt x="436169" y="122072"/>
                </a:lnTo>
                <a:close/>
                <a:moveTo>
                  <a:pt x="885139" y="0"/>
                </a:moveTo>
                <a:lnTo>
                  <a:pt x="911657" y="17831"/>
                </a:lnTo>
                <a:lnTo>
                  <a:pt x="895197" y="41605"/>
                </a:lnTo>
                <a:lnTo>
                  <a:pt x="979779" y="41605"/>
                </a:lnTo>
                <a:lnTo>
                  <a:pt x="970636" y="63551"/>
                </a:lnTo>
                <a:cubicBezTo>
                  <a:pt x="964521" y="78353"/>
                  <a:pt x="957777" y="91840"/>
                  <a:pt x="950404" y="104013"/>
                </a:cubicBezTo>
                <a:cubicBezTo>
                  <a:pt x="943032" y="116186"/>
                  <a:pt x="934688" y="127387"/>
                  <a:pt x="925373" y="137617"/>
                </a:cubicBezTo>
                <a:cubicBezTo>
                  <a:pt x="936908" y="145666"/>
                  <a:pt x="948585" y="152772"/>
                  <a:pt x="960406" y="158934"/>
                </a:cubicBezTo>
                <a:cubicBezTo>
                  <a:pt x="972226" y="165097"/>
                  <a:pt x="983561" y="170031"/>
                  <a:pt x="994410" y="173736"/>
                </a:cubicBezTo>
                <a:lnTo>
                  <a:pt x="983894" y="203911"/>
                </a:lnTo>
                <a:cubicBezTo>
                  <a:pt x="971178" y="199530"/>
                  <a:pt x="957748" y="193662"/>
                  <a:pt x="943604" y="186309"/>
                </a:cubicBezTo>
                <a:cubicBezTo>
                  <a:pt x="929459" y="178956"/>
                  <a:pt x="915457" y="170345"/>
                  <a:pt x="901598" y="160477"/>
                </a:cubicBezTo>
                <a:cubicBezTo>
                  <a:pt x="891807" y="168440"/>
                  <a:pt x="880986" y="176060"/>
                  <a:pt x="869137" y="183337"/>
                </a:cubicBezTo>
                <a:cubicBezTo>
                  <a:pt x="857288" y="190614"/>
                  <a:pt x="844182" y="197777"/>
                  <a:pt x="829818" y="204826"/>
                </a:cubicBezTo>
                <a:lnTo>
                  <a:pt x="816102" y="176936"/>
                </a:lnTo>
                <a:lnTo>
                  <a:pt x="816102" y="320040"/>
                </a:lnTo>
                <a:lnTo>
                  <a:pt x="681685" y="320040"/>
                </a:lnTo>
                <a:lnTo>
                  <a:pt x="681685" y="78638"/>
                </a:lnTo>
                <a:lnTo>
                  <a:pt x="713689" y="78638"/>
                </a:lnTo>
                <a:lnTo>
                  <a:pt x="713689" y="288036"/>
                </a:lnTo>
                <a:lnTo>
                  <a:pt x="732434" y="288036"/>
                </a:lnTo>
                <a:lnTo>
                  <a:pt x="732434" y="14173"/>
                </a:lnTo>
                <a:lnTo>
                  <a:pt x="764438" y="14173"/>
                </a:lnTo>
                <a:lnTo>
                  <a:pt x="764438" y="288036"/>
                </a:lnTo>
                <a:lnTo>
                  <a:pt x="784098" y="288036"/>
                </a:lnTo>
                <a:lnTo>
                  <a:pt x="784098" y="78638"/>
                </a:lnTo>
                <a:lnTo>
                  <a:pt x="816102" y="78638"/>
                </a:lnTo>
                <a:lnTo>
                  <a:pt x="816102" y="1005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34C0DB1-0E1A-4E31-ABB5-074110DAA1A8}"/>
              </a:ext>
            </a:extLst>
          </p:cNvPr>
          <p:cNvSpPr txBox="1"/>
          <p:nvPr/>
        </p:nvSpPr>
        <p:spPr>
          <a:xfrm>
            <a:off x="655064" y="3937323"/>
            <a:ext cx="5796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文悦后现代体 (非商业使用) W4-75" pitchFamily="50" charset="-122"/>
                <a:ea typeface="文悦后现代体 (非商业使用) W4-75" pitchFamily="50" charset="-122"/>
              </a:rPr>
              <a:t>申一帆的超级记忆法</a:t>
            </a:r>
          </a:p>
        </p:txBody>
      </p:sp>
      <p:sp>
        <p:nvSpPr>
          <p:cNvPr id="18" name="PA_文本框 17">
            <a:extLst>
              <a:ext uri="{FF2B5EF4-FFF2-40B4-BE49-F238E27FC236}">
                <a16:creationId xmlns:a16="http://schemas.microsoft.com/office/drawing/2014/main" xmlns="" id="{AFCF0C13-4A23-414E-B1DB-7F5FD59E97C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89939" y="5242162"/>
            <a:ext cx="960120" cy="405994"/>
          </a:xfrm>
          <a:custGeom>
            <a:avLst/>
            <a:gdLst/>
            <a:ahLst/>
            <a:cxnLst/>
            <a:rect l="l" t="t" r="r" b="b"/>
            <a:pathLst>
              <a:path w="960120" h="405994">
                <a:moveTo>
                  <a:pt x="533553" y="251460"/>
                </a:moveTo>
                <a:cubicBezTo>
                  <a:pt x="530562" y="263157"/>
                  <a:pt x="527285" y="274397"/>
                  <a:pt x="523723" y="285179"/>
                </a:cubicBezTo>
                <a:cubicBezTo>
                  <a:pt x="520160" y="295961"/>
                  <a:pt x="516427" y="306058"/>
                  <a:pt x="512521" y="315468"/>
                </a:cubicBezTo>
                <a:lnTo>
                  <a:pt x="485089" y="304496"/>
                </a:lnTo>
                <a:lnTo>
                  <a:pt x="485089" y="357531"/>
                </a:lnTo>
                <a:lnTo>
                  <a:pt x="583387" y="357531"/>
                </a:lnTo>
                <a:lnTo>
                  <a:pt x="583387" y="304038"/>
                </a:lnTo>
                <a:lnTo>
                  <a:pt x="555041" y="315468"/>
                </a:lnTo>
                <a:cubicBezTo>
                  <a:pt x="551145" y="306029"/>
                  <a:pt x="547392" y="295876"/>
                  <a:pt x="543782" y="285007"/>
                </a:cubicBezTo>
                <a:cubicBezTo>
                  <a:pt x="540172" y="274139"/>
                  <a:pt x="536762" y="262957"/>
                  <a:pt x="533553" y="251460"/>
                </a:cubicBezTo>
                <a:close/>
                <a:moveTo>
                  <a:pt x="741121" y="211684"/>
                </a:moveTo>
                <a:lnTo>
                  <a:pt x="741121" y="240945"/>
                </a:lnTo>
                <a:lnTo>
                  <a:pt x="885139" y="240945"/>
                </a:lnTo>
                <a:lnTo>
                  <a:pt x="885139" y="211684"/>
                </a:lnTo>
                <a:close/>
                <a:moveTo>
                  <a:pt x="741121" y="155448"/>
                </a:moveTo>
                <a:lnTo>
                  <a:pt x="741121" y="179680"/>
                </a:lnTo>
                <a:lnTo>
                  <a:pt x="885139" y="179680"/>
                </a:lnTo>
                <a:lnTo>
                  <a:pt x="885139" y="155448"/>
                </a:lnTo>
                <a:close/>
                <a:moveTo>
                  <a:pt x="144018" y="130302"/>
                </a:moveTo>
                <a:lnTo>
                  <a:pt x="144018" y="234087"/>
                </a:lnTo>
                <a:lnTo>
                  <a:pt x="223571" y="234087"/>
                </a:lnTo>
                <a:lnTo>
                  <a:pt x="223571" y="130302"/>
                </a:lnTo>
                <a:close/>
                <a:moveTo>
                  <a:pt x="32004" y="130302"/>
                </a:moveTo>
                <a:lnTo>
                  <a:pt x="32004" y="234087"/>
                </a:lnTo>
                <a:lnTo>
                  <a:pt x="112014" y="234087"/>
                </a:lnTo>
                <a:lnTo>
                  <a:pt x="112014" y="130302"/>
                </a:lnTo>
                <a:close/>
                <a:moveTo>
                  <a:pt x="709117" y="123444"/>
                </a:moveTo>
                <a:lnTo>
                  <a:pt x="917143" y="123444"/>
                </a:lnTo>
                <a:lnTo>
                  <a:pt x="917143" y="272949"/>
                </a:lnTo>
                <a:lnTo>
                  <a:pt x="828904" y="272949"/>
                </a:lnTo>
                <a:lnTo>
                  <a:pt x="828904" y="311354"/>
                </a:lnTo>
                <a:lnTo>
                  <a:pt x="960120" y="311354"/>
                </a:lnTo>
                <a:lnTo>
                  <a:pt x="960120" y="343358"/>
                </a:lnTo>
                <a:lnTo>
                  <a:pt x="828904" y="343358"/>
                </a:lnTo>
                <a:lnTo>
                  <a:pt x="828904" y="405994"/>
                </a:lnTo>
                <a:lnTo>
                  <a:pt x="796900" y="405994"/>
                </a:lnTo>
                <a:lnTo>
                  <a:pt x="796900" y="343358"/>
                </a:lnTo>
                <a:lnTo>
                  <a:pt x="666598" y="343358"/>
                </a:lnTo>
                <a:lnTo>
                  <a:pt x="666598" y="311354"/>
                </a:lnTo>
                <a:lnTo>
                  <a:pt x="796900" y="311354"/>
                </a:lnTo>
                <a:lnTo>
                  <a:pt x="796900" y="272949"/>
                </a:lnTo>
                <a:lnTo>
                  <a:pt x="709117" y="272949"/>
                </a:lnTo>
                <a:close/>
                <a:moveTo>
                  <a:pt x="411480" y="69495"/>
                </a:moveTo>
                <a:lnTo>
                  <a:pt x="443484" y="72238"/>
                </a:lnTo>
                <a:lnTo>
                  <a:pt x="433883" y="197968"/>
                </a:lnTo>
                <a:lnTo>
                  <a:pt x="401879" y="195682"/>
                </a:lnTo>
                <a:close/>
                <a:moveTo>
                  <a:pt x="332384" y="69495"/>
                </a:moveTo>
                <a:lnTo>
                  <a:pt x="343357" y="195682"/>
                </a:lnTo>
                <a:lnTo>
                  <a:pt x="311353" y="198425"/>
                </a:lnTo>
                <a:lnTo>
                  <a:pt x="300838" y="72238"/>
                </a:lnTo>
                <a:close/>
                <a:moveTo>
                  <a:pt x="485089" y="57150"/>
                </a:moveTo>
                <a:lnTo>
                  <a:pt x="485089" y="298095"/>
                </a:lnTo>
                <a:cubicBezTo>
                  <a:pt x="491319" y="281864"/>
                  <a:pt x="497034" y="264033"/>
                  <a:pt x="502234" y="244602"/>
                </a:cubicBezTo>
                <a:cubicBezTo>
                  <a:pt x="507435" y="225171"/>
                  <a:pt x="511778" y="205512"/>
                  <a:pt x="515264" y="185624"/>
                </a:cubicBezTo>
                <a:lnTo>
                  <a:pt x="496976" y="185624"/>
                </a:lnTo>
                <a:lnTo>
                  <a:pt x="496976" y="153620"/>
                </a:lnTo>
                <a:lnTo>
                  <a:pt x="518008" y="153620"/>
                </a:lnTo>
                <a:lnTo>
                  <a:pt x="518465" y="87783"/>
                </a:lnTo>
                <a:lnTo>
                  <a:pt x="550469" y="88240"/>
                </a:lnTo>
                <a:lnTo>
                  <a:pt x="549555" y="153620"/>
                </a:lnTo>
                <a:lnTo>
                  <a:pt x="568300" y="153620"/>
                </a:lnTo>
                <a:lnTo>
                  <a:pt x="568300" y="185624"/>
                </a:lnTo>
                <a:lnTo>
                  <a:pt x="551841" y="185624"/>
                </a:lnTo>
                <a:cubicBezTo>
                  <a:pt x="554698" y="203921"/>
                  <a:pt x="558927" y="223333"/>
                  <a:pt x="564528" y="243859"/>
                </a:cubicBezTo>
                <a:cubicBezTo>
                  <a:pt x="570128" y="264386"/>
                  <a:pt x="576415" y="283226"/>
                  <a:pt x="583387" y="300381"/>
                </a:cubicBezTo>
                <a:lnTo>
                  <a:pt x="583387" y="57150"/>
                </a:lnTo>
                <a:close/>
                <a:moveTo>
                  <a:pt x="453085" y="25146"/>
                </a:moveTo>
                <a:lnTo>
                  <a:pt x="615391" y="25146"/>
                </a:lnTo>
                <a:lnTo>
                  <a:pt x="615391" y="389535"/>
                </a:lnTo>
                <a:lnTo>
                  <a:pt x="453085" y="389535"/>
                </a:lnTo>
                <a:close/>
                <a:moveTo>
                  <a:pt x="358445" y="9602"/>
                </a:moveTo>
                <a:lnTo>
                  <a:pt x="390449" y="9602"/>
                </a:lnTo>
                <a:lnTo>
                  <a:pt x="390449" y="164592"/>
                </a:lnTo>
                <a:cubicBezTo>
                  <a:pt x="395640" y="202626"/>
                  <a:pt x="403546" y="239830"/>
                  <a:pt x="414166" y="276206"/>
                </a:cubicBezTo>
                <a:cubicBezTo>
                  <a:pt x="424786" y="312582"/>
                  <a:pt x="437150" y="344872"/>
                  <a:pt x="451257" y="373076"/>
                </a:cubicBezTo>
                <a:lnTo>
                  <a:pt x="422910" y="387706"/>
                </a:lnTo>
                <a:cubicBezTo>
                  <a:pt x="413261" y="368589"/>
                  <a:pt x="404327" y="347501"/>
                  <a:pt x="396107" y="324441"/>
                </a:cubicBezTo>
                <a:cubicBezTo>
                  <a:pt x="387887" y="301381"/>
                  <a:pt x="380667" y="277207"/>
                  <a:pt x="374447" y="251918"/>
                </a:cubicBezTo>
                <a:cubicBezTo>
                  <a:pt x="368484" y="276654"/>
                  <a:pt x="361550" y="300447"/>
                  <a:pt x="353644" y="323298"/>
                </a:cubicBezTo>
                <a:cubicBezTo>
                  <a:pt x="345738" y="346148"/>
                  <a:pt x="336976" y="367770"/>
                  <a:pt x="327355" y="388163"/>
                </a:cubicBezTo>
                <a:lnTo>
                  <a:pt x="298552" y="374447"/>
                </a:lnTo>
                <a:cubicBezTo>
                  <a:pt x="312563" y="344339"/>
                  <a:pt x="324660" y="311630"/>
                  <a:pt x="334842" y="276321"/>
                </a:cubicBezTo>
                <a:cubicBezTo>
                  <a:pt x="345024" y="241012"/>
                  <a:pt x="352892" y="204074"/>
                  <a:pt x="358445" y="165507"/>
                </a:cubicBezTo>
                <a:close/>
                <a:moveTo>
                  <a:pt x="737006" y="0"/>
                </a:moveTo>
                <a:lnTo>
                  <a:pt x="769010" y="0"/>
                </a:lnTo>
                <a:lnTo>
                  <a:pt x="769010" y="35205"/>
                </a:lnTo>
                <a:lnTo>
                  <a:pt x="859536" y="35205"/>
                </a:lnTo>
                <a:lnTo>
                  <a:pt x="859536" y="0"/>
                </a:lnTo>
                <a:lnTo>
                  <a:pt x="891540" y="0"/>
                </a:lnTo>
                <a:lnTo>
                  <a:pt x="891540" y="35205"/>
                </a:lnTo>
                <a:lnTo>
                  <a:pt x="959663" y="35205"/>
                </a:lnTo>
                <a:lnTo>
                  <a:pt x="959663" y="67209"/>
                </a:lnTo>
                <a:lnTo>
                  <a:pt x="891540" y="67209"/>
                </a:lnTo>
                <a:lnTo>
                  <a:pt x="891540" y="107442"/>
                </a:lnTo>
                <a:lnTo>
                  <a:pt x="859536" y="107442"/>
                </a:lnTo>
                <a:lnTo>
                  <a:pt x="859536" y="67209"/>
                </a:lnTo>
                <a:lnTo>
                  <a:pt x="769010" y="67209"/>
                </a:lnTo>
                <a:lnTo>
                  <a:pt x="769010" y="107442"/>
                </a:lnTo>
                <a:lnTo>
                  <a:pt x="737006" y="107442"/>
                </a:lnTo>
                <a:lnTo>
                  <a:pt x="737006" y="67209"/>
                </a:lnTo>
                <a:lnTo>
                  <a:pt x="666141" y="67209"/>
                </a:lnTo>
                <a:lnTo>
                  <a:pt x="666141" y="35205"/>
                </a:lnTo>
                <a:lnTo>
                  <a:pt x="737006" y="35205"/>
                </a:lnTo>
                <a:close/>
                <a:moveTo>
                  <a:pt x="112014" y="0"/>
                </a:moveTo>
                <a:lnTo>
                  <a:pt x="144018" y="0"/>
                </a:lnTo>
                <a:lnTo>
                  <a:pt x="144018" y="98298"/>
                </a:lnTo>
                <a:lnTo>
                  <a:pt x="255575" y="98298"/>
                </a:lnTo>
                <a:lnTo>
                  <a:pt x="255575" y="266091"/>
                </a:lnTo>
                <a:lnTo>
                  <a:pt x="144018" y="266091"/>
                </a:lnTo>
                <a:lnTo>
                  <a:pt x="144018" y="405537"/>
                </a:lnTo>
                <a:lnTo>
                  <a:pt x="112014" y="405537"/>
                </a:lnTo>
                <a:lnTo>
                  <a:pt x="112014" y="266091"/>
                </a:lnTo>
                <a:lnTo>
                  <a:pt x="0" y="266091"/>
                </a:lnTo>
                <a:lnTo>
                  <a:pt x="0" y="98298"/>
                </a:lnTo>
                <a:lnTo>
                  <a:pt x="112014" y="982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9" name="PA_文本框 18">
            <a:extLst>
              <a:ext uri="{FF2B5EF4-FFF2-40B4-BE49-F238E27FC236}">
                <a16:creationId xmlns:a16="http://schemas.microsoft.com/office/drawing/2014/main" xmlns="" id="{ACC49A5B-C1AC-408E-BF3D-A4B6842EDFC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14753" y="2809792"/>
            <a:ext cx="883034" cy="228629"/>
          </a:xfrm>
          <a:custGeom>
            <a:avLst/>
            <a:gdLst/>
            <a:ahLst/>
            <a:cxnLst/>
            <a:rect l="l" t="t" r="r" b="b"/>
            <a:pathLst>
              <a:path w="883034" h="228629">
                <a:moveTo>
                  <a:pt x="672731" y="182594"/>
                </a:moveTo>
                <a:lnTo>
                  <a:pt x="686104" y="218599"/>
                </a:lnTo>
                <a:lnTo>
                  <a:pt x="669388" y="224771"/>
                </a:lnTo>
                <a:lnTo>
                  <a:pt x="655758" y="188767"/>
                </a:lnTo>
                <a:close/>
                <a:moveTo>
                  <a:pt x="558803" y="182594"/>
                </a:moveTo>
                <a:lnTo>
                  <a:pt x="575519" y="189024"/>
                </a:lnTo>
                <a:lnTo>
                  <a:pt x="561889" y="225028"/>
                </a:lnTo>
                <a:lnTo>
                  <a:pt x="544915" y="218599"/>
                </a:lnTo>
                <a:close/>
                <a:moveTo>
                  <a:pt x="776820" y="171022"/>
                </a:moveTo>
                <a:lnTo>
                  <a:pt x="776820" y="202140"/>
                </a:lnTo>
                <a:lnTo>
                  <a:pt x="801509" y="202140"/>
                </a:lnTo>
                <a:lnTo>
                  <a:pt x="801509" y="171022"/>
                </a:lnTo>
                <a:close/>
                <a:moveTo>
                  <a:pt x="469887" y="140675"/>
                </a:moveTo>
                <a:lnTo>
                  <a:pt x="469887" y="175136"/>
                </a:lnTo>
                <a:lnTo>
                  <a:pt x="483260" y="175136"/>
                </a:lnTo>
                <a:lnTo>
                  <a:pt x="483260" y="140675"/>
                </a:lnTo>
                <a:close/>
                <a:moveTo>
                  <a:pt x="438511" y="140675"/>
                </a:moveTo>
                <a:lnTo>
                  <a:pt x="438511" y="175136"/>
                </a:lnTo>
                <a:lnTo>
                  <a:pt x="451885" y="175136"/>
                </a:lnTo>
                <a:lnTo>
                  <a:pt x="451885" y="140675"/>
                </a:lnTo>
                <a:close/>
                <a:moveTo>
                  <a:pt x="573719" y="140418"/>
                </a:moveTo>
                <a:lnTo>
                  <a:pt x="573719" y="154305"/>
                </a:lnTo>
                <a:lnTo>
                  <a:pt x="657301" y="154305"/>
                </a:lnTo>
                <a:lnTo>
                  <a:pt x="657301" y="140418"/>
                </a:lnTo>
                <a:close/>
                <a:moveTo>
                  <a:pt x="420509" y="122673"/>
                </a:moveTo>
                <a:lnTo>
                  <a:pt x="501262" y="122673"/>
                </a:lnTo>
                <a:lnTo>
                  <a:pt x="501262" y="228372"/>
                </a:lnTo>
                <a:lnTo>
                  <a:pt x="483260" y="228372"/>
                </a:lnTo>
                <a:lnTo>
                  <a:pt x="483260" y="193139"/>
                </a:lnTo>
                <a:lnTo>
                  <a:pt x="438511" y="193139"/>
                </a:lnTo>
                <a:lnTo>
                  <a:pt x="438511" y="228372"/>
                </a:lnTo>
                <a:lnTo>
                  <a:pt x="420509" y="228372"/>
                </a:lnTo>
                <a:close/>
                <a:moveTo>
                  <a:pt x="555717" y="122416"/>
                </a:moveTo>
                <a:lnTo>
                  <a:pt x="675303" y="122416"/>
                </a:lnTo>
                <a:lnTo>
                  <a:pt x="675303" y="172307"/>
                </a:lnTo>
                <a:lnTo>
                  <a:pt x="624639" y="172307"/>
                </a:lnTo>
                <a:lnTo>
                  <a:pt x="624639" y="228629"/>
                </a:lnTo>
                <a:lnTo>
                  <a:pt x="606637" y="228629"/>
                </a:lnTo>
                <a:lnTo>
                  <a:pt x="606637" y="172307"/>
                </a:lnTo>
                <a:lnTo>
                  <a:pt x="555717" y="172307"/>
                </a:lnTo>
                <a:close/>
                <a:moveTo>
                  <a:pt x="31770" y="91009"/>
                </a:moveTo>
                <a:cubicBezTo>
                  <a:pt x="40560" y="91009"/>
                  <a:pt x="48073" y="94107"/>
                  <a:pt x="54310" y="100301"/>
                </a:cubicBezTo>
                <a:cubicBezTo>
                  <a:pt x="60547" y="106496"/>
                  <a:pt x="63665" y="113989"/>
                  <a:pt x="63665" y="122779"/>
                </a:cubicBezTo>
                <a:cubicBezTo>
                  <a:pt x="63665" y="131569"/>
                  <a:pt x="60547" y="139083"/>
                  <a:pt x="54310" y="145320"/>
                </a:cubicBezTo>
                <a:cubicBezTo>
                  <a:pt x="48073" y="151557"/>
                  <a:pt x="40560" y="154675"/>
                  <a:pt x="31770" y="154675"/>
                </a:cubicBezTo>
                <a:cubicBezTo>
                  <a:pt x="23063" y="154675"/>
                  <a:pt x="15592" y="151557"/>
                  <a:pt x="9355" y="145320"/>
                </a:cubicBezTo>
                <a:cubicBezTo>
                  <a:pt x="3118" y="139083"/>
                  <a:pt x="0" y="131569"/>
                  <a:pt x="0" y="122779"/>
                </a:cubicBezTo>
                <a:cubicBezTo>
                  <a:pt x="0" y="113989"/>
                  <a:pt x="3118" y="106496"/>
                  <a:pt x="9355" y="100301"/>
                </a:cubicBezTo>
                <a:cubicBezTo>
                  <a:pt x="15592" y="94107"/>
                  <a:pt x="23063" y="91009"/>
                  <a:pt x="31770" y="91009"/>
                </a:cubicBezTo>
                <a:close/>
                <a:moveTo>
                  <a:pt x="780164" y="83325"/>
                </a:moveTo>
                <a:lnTo>
                  <a:pt x="798166" y="83325"/>
                </a:lnTo>
                <a:lnTo>
                  <a:pt x="798166" y="107242"/>
                </a:lnTo>
                <a:lnTo>
                  <a:pt x="824655" y="107242"/>
                </a:lnTo>
                <a:lnTo>
                  <a:pt x="824655" y="125244"/>
                </a:lnTo>
                <a:lnTo>
                  <a:pt x="798166" y="125244"/>
                </a:lnTo>
                <a:lnTo>
                  <a:pt x="798423" y="153019"/>
                </a:lnTo>
                <a:lnTo>
                  <a:pt x="819511" y="153019"/>
                </a:lnTo>
                <a:lnTo>
                  <a:pt x="819511" y="220142"/>
                </a:lnTo>
                <a:lnTo>
                  <a:pt x="758818" y="220142"/>
                </a:lnTo>
                <a:lnTo>
                  <a:pt x="758818" y="153019"/>
                </a:lnTo>
                <a:lnTo>
                  <a:pt x="780421" y="153019"/>
                </a:lnTo>
                <a:lnTo>
                  <a:pt x="780164" y="125244"/>
                </a:lnTo>
                <a:lnTo>
                  <a:pt x="750846" y="125244"/>
                </a:lnTo>
                <a:lnTo>
                  <a:pt x="750846" y="107242"/>
                </a:lnTo>
                <a:lnTo>
                  <a:pt x="780164" y="107242"/>
                </a:lnTo>
                <a:close/>
                <a:moveTo>
                  <a:pt x="340271" y="52721"/>
                </a:moveTo>
                <a:lnTo>
                  <a:pt x="358016" y="55807"/>
                </a:lnTo>
                <a:lnTo>
                  <a:pt x="345414" y="128073"/>
                </a:lnTo>
                <a:lnTo>
                  <a:pt x="327669" y="124987"/>
                </a:lnTo>
                <a:close/>
                <a:moveTo>
                  <a:pt x="578605" y="50664"/>
                </a:moveTo>
                <a:lnTo>
                  <a:pt x="578605" y="58636"/>
                </a:lnTo>
                <a:lnTo>
                  <a:pt x="652672" y="58636"/>
                </a:lnTo>
                <a:lnTo>
                  <a:pt x="652672" y="50664"/>
                </a:lnTo>
                <a:close/>
                <a:moveTo>
                  <a:pt x="745188" y="28289"/>
                </a:moveTo>
                <a:lnTo>
                  <a:pt x="744416" y="53235"/>
                </a:lnTo>
                <a:lnTo>
                  <a:pt x="803824" y="53493"/>
                </a:lnTo>
                <a:lnTo>
                  <a:pt x="803824" y="28289"/>
                </a:lnTo>
                <a:close/>
                <a:moveTo>
                  <a:pt x="578605" y="23918"/>
                </a:moveTo>
                <a:lnTo>
                  <a:pt x="578605" y="32661"/>
                </a:lnTo>
                <a:lnTo>
                  <a:pt x="652672" y="32661"/>
                </a:lnTo>
                <a:lnTo>
                  <a:pt x="652672" y="23918"/>
                </a:lnTo>
                <a:close/>
                <a:moveTo>
                  <a:pt x="727700" y="10287"/>
                </a:moveTo>
                <a:lnTo>
                  <a:pt x="821826" y="10287"/>
                </a:lnTo>
                <a:lnTo>
                  <a:pt x="821826" y="71495"/>
                </a:lnTo>
                <a:lnTo>
                  <a:pt x="743902" y="71238"/>
                </a:lnTo>
                <a:lnTo>
                  <a:pt x="739787" y="226571"/>
                </a:lnTo>
                <a:lnTo>
                  <a:pt x="721785" y="226057"/>
                </a:lnTo>
                <a:close/>
                <a:moveTo>
                  <a:pt x="560603" y="5915"/>
                </a:moveTo>
                <a:lnTo>
                  <a:pt x="670674" y="5915"/>
                </a:lnTo>
                <a:lnTo>
                  <a:pt x="670674" y="76638"/>
                </a:lnTo>
                <a:lnTo>
                  <a:pt x="624639" y="76638"/>
                </a:lnTo>
                <a:lnTo>
                  <a:pt x="624639" y="90526"/>
                </a:lnTo>
                <a:lnTo>
                  <a:pt x="697163" y="90526"/>
                </a:lnTo>
                <a:lnTo>
                  <a:pt x="697163" y="108528"/>
                </a:lnTo>
                <a:lnTo>
                  <a:pt x="535143" y="108528"/>
                </a:lnTo>
                <a:lnTo>
                  <a:pt x="535143" y="90526"/>
                </a:lnTo>
                <a:lnTo>
                  <a:pt x="606637" y="90526"/>
                </a:lnTo>
                <a:lnTo>
                  <a:pt x="606637" y="76638"/>
                </a:lnTo>
                <a:lnTo>
                  <a:pt x="560603" y="76638"/>
                </a:lnTo>
                <a:close/>
                <a:moveTo>
                  <a:pt x="865031" y="5658"/>
                </a:moveTo>
                <a:lnTo>
                  <a:pt x="883034" y="5658"/>
                </a:lnTo>
                <a:lnTo>
                  <a:pt x="883034" y="228114"/>
                </a:lnTo>
                <a:lnTo>
                  <a:pt x="865031" y="228114"/>
                </a:lnTo>
                <a:close/>
                <a:moveTo>
                  <a:pt x="832627" y="5658"/>
                </a:moveTo>
                <a:lnTo>
                  <a:pt x="850630" y="5658"/>
                </a:lnTo>
                <a:lnTo>
                  <a:pt x="850630" y="214999"/>
                </a:lnTo>
                <a:lnTo>
                  <a:pt x="832627" y="214999"/>
                </a:lnTo>
                <a:close/>
                <a:moveTo>
                  <a:pt x="365731" y="4887"/>
                </a:moveTo>
                <a:lnTo>
                  <a:pt x="383733" y="4887"/>
                </a:lnTo>
                <a:lnTo>
                  <a:pt x="383733" y="228372"/>
                </a:lnTo>
                <a:lnTo>
                  <a:pt x="365731" y="228372"/>
                </a:lnTo>
                <a:close/>
                <a:moveTo>
                  <a:pt x="451627" y="0"/>
                </a:moveTo>
                <a:lnTo>
                  <a:pt x="469630" y="0"/>
                </a:lnTo>
                <a:lnTo>
                  <a:pt x="469630" y="20060"/>
                </a:lnTo>
                <a:lnTo>
                  <a:pt x="508977" y="20060"/>
                </a:lnTo>
                <a:lnTo>
                  <a:pt x="508977" y="38062"/>
                </a:lnTo>
                <a:lnTo>
                  <a:pt x="469630" y="38062"/>
                </a:lnTo>
                <a:lnTo>
                  <a:pt x="469630" y="53750"/>
                </a:lnTo>
                <a:lnTo>
                  <a:pt x="506920" y="53750"/>
                </a:lnTo>
                <a:lnTo>
                  <a:pt x="506920" y="71752"/>
                </a:lnTo>
                <a:lnTo>
                  <a:pt x="469630" y="71752"/>
                </a:lnTo>
                <a:lnTo>
                  <a:pt x="469630" y="88468"/>
                </a:lnTo>
                <a:lnTo>
                  <a:pt x="513349" y="88468"/>
                </a:lnTo>
                <a:lnTo>
                  <a:pt x="513349" y="106471"/>
                </a:lnTo>
                <a:lnTo>
                  <a:pt x="411765" y="106471"/>
                </a:lnTo>
                <a:lnTo>
                  <a:pt x="413051" y="115729"/>
                </a:lnTo>
                <a:lnTo>
                  <a:pt x="395049" y="118044"/>
                </a:lnTo>
                <a:lnTo>
                  <a:pt x="387591" y="56322"/>
                </a:lnTo>
                <a:lnTo>
                  <a:pt x="405336" y="54264"/>
                </a:lnTo>
                <a:lnTo>
                  <a:pt x="409708" y="89240"/>
                </a:lnTo>
                <a:lnTo>
                  <a:pt x="409708" y="88468"/>
                </a:lnTo>
                <a:lnTo>
                  <a:pt x="451627" y="88468"/>
                </a:lnTo>
                <a:lnTo>
                  <a:pt x="451627" y="71752"/>
                </a:lnTo>
                <a:lnTo>
                  <a:pt x="413823" y="71752"/>
                </a:lnTo>
                <a:lnTo>
                  <a:pt x="413823" y="53750"/>
                </a:lnTo>
                <a:lnTo>
                  <a:pt x="451627" y="53750"/>
                </a:lnTo>
                <a:lnTo>
                  <a:pt x="451627" y="38062"/>
                </a:lnTo>
                <a:lnTo>
                  <a:pt x="411765" y="38062"/>
                </a:lnTo>
                <a:lnTo>
                  <a:pt x="411765" y="20060"/>
                </a:lnTo>
                <a:lnTo>
                  <a:pt x="451627" y="200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0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20" name="PA_文本框 19">
            <a:extLst>
              <a:ext uri="{FF2B5EF4-FFF2-40B4-BE49-F238E27FC236}">
                <a16:creationId xmlns:a16="http://schemas.microsoft.com/office/drawing/2014/main" xmlns="" id="{94C0DED5-617B-4F22-A308-C927EC41B32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14753" y="3203307"/>
            <a:ext cx="707193" cy="228114"/>
          </a:xfrm>
          <a:custGeom>
            <a:avLst/>
            <a:gdLst/>
            <a:ahLst/>
            <a:cxnLst/>
            <a:rect l="l" t="t" r="r" b="b"/>
            <a:pathLst>
              <a:path w="707193" h="228114">
                <a:moveTo>
                  <a:pt x="31770" y="90494"/>
                </a:moveTo>
                <a:cubicBezTo>
                  <a:pt x="40560" y="90494"/>
                  <a:pt x="48073" y="93592"/>
                  <a:pt x="54310" y="99786"/>
                </a:cubicBezTo>
                <a:cubicBezTo>
                  <a:pt x="60547" y="105981"/>
                  <a:pt x="63665" y="113474"/>
                  <a:pt x="63665" y="122264"/>
                </a:cubicBezTo>
                <a:cubicBezTo>
                  <a:pt x="63665" y="131054"/>
                  <a:pt x="60547" y="138568"/>
                  <a:pt x="54310" y="144805"/>
                </a:cubicBezTo>
                <a:cubicBezTo>
                  <a:pt x="48073" y="151042"/>
                  <a:pt x="40560" y="154160"/>
                  <a:pt x="31770" y="154160"/>
                </a:cubicBezTo>
                <a:cubicBezTo>
                  <a:pt x="23063" y="154160"/>
                  <a:pt x="15592" y="151042"/>
                  <a:pt x="9355" y="144805"/>
                </a:cubicBezTo>
                <a:cubicBezTo>
                  <a:pt x="3118" y="138568"/>
                  <a:pt x="0" y="131054"/>
                  <a:pt x="0" y="122264"/>
                </a:cubicBezTo>
                <a:cubicBezTo>
                  <a:pt x="0" y="113474"/>
                  <a:pt x="3118" y="105981"/>
                  <a:pt x="9355" y="99786"/>
                </a:cubicBezTo>
                <a:cubicBezTo>
                  <a:pt x="15592" y="93592"/>
                  <a:pt x="23063" y="90494"/>
                  <a:pt x="31770" y="90494"/>
                </a:cubicBezTo>
                <a:close/>
                <a:moveTo>
                  <a:pt x="416652" y="86925"/>
                </a:moveTo>
                <a:lnTo>
                  <a:pt x="434654" y="86925"/>
                </a:lnTo>
                <a:lnTo>
                  <a:pt x="434654" y="119072"/>
                </a:lnTo>
                <a:lnTo>
                  <a:pt x="504091" y="119072"/>
                </a:lnTo>
                <a:lnTo>
                  <a:pt x="504091" y="137074"/>
                </a:lnTo>
                <a:lnTo>
                  <a:pt x="448284" y="137074"/>
                </a:lnTo>
                <a:lnTo>
                  <a:pt x="502291" y="205997"/>
                </a:lnTo>
                <a:lnTo>
                  <a:pt x="488146" y="217055"/>
                </a:lnTo>
                <a:lnTo>
                  <a:pt x="434654" y="148904"/>
                </a:lnTo>
                <a:lnTo>
                  <a:pt x="434654" y="228114"/>
                </a:lnTo>
                <a:lnTo>
                  <a:pt x="416652" y="228114"/>
                </a:lnTo>
                <a:lnTo>
                  <a:pt x="416652" y="147875"/>
                </a:lnTo>
                <a:lnTo>
                  <a:pt x="361873" y="217055"/>
                </a:lnTo>
                <a:lnTo>
                  <a:pt x="347729" y="205997"/>
                </a:lnTo>
                <a:lnTo>
                  <a:pt x="402250" y="137074"/>
                </a:lnTo>
                <a:lnTo>
                  <a:pt x="346443" y="137074"/>
                </a:lnTo>
                <a:lnTo>
                  <a:pt x="346443" y="119072"/>
                </a:lnTo>
                <a:lnTo>
                  <a:pt x="416652" y="119072"/>
                </a:lnTo>
                <a:close/>
                <a:moveTo>
                  <a:pt x="526141" y="74580"/>
                </a:moveTo>
                <a:lnTo>
                  <a:pt x="572947" y="74580"/>
                </a:lnTo>
                <a:lnTo>
                  <a:pt x="572947" y="180279"/>
                </a:lnTo>
                <a:lnTo>
                  <a:pt x="588892" y="170764"/>
                </a:lnTo>
                <a:lnTo>
                  <a:pt x="597893" y="186194"/>
                </a:lnTo>
                <a:lnTo>
                  <a:pt x="542343" y="218856"/>
                </a:lnTo>
                <a:lnTo>
                  <a:pt x="533342" y="203425"/>
                </a:lnTo>
                <a:lnTo>
                  <a:pt x="554945" y="190823"/>
                </a:lnTo>
                <a:lnTo>
                  <a:pt x="554945" y="92583"/>
                </a:lnTo>
                <a:lnTo>
                  <a:pt x="526141" y="92583"/>
                </a:lnTo>
                <a:close/>
                <a:moveTo>
                  <a:pt x="547744" y="12601"/>
                </a:moveTo>
                <a:lnTo>
                  <a:pt x="565746" y="12601"/>
                </a:lnTo>
                <a:lnTo>
                  <a:pt x="565746" y="51949"/>
                </a:lnTo>
                <a:lnTo>
                  <a:pt x="547744" y="51949"/>
                </a:lnTo>
                <a:close/>
                <a:moveTo>
                  <a:pt x="496119" y="6686"/>
                </a:moveTo>
                <a:lnTo>
                  <a:pt x="496890" y="24688"/>
                </a:lnTo>
                <a:lnTo>
                  <a:pt x="477859" y="25460"/>
                </a:lnTo>
                <a:lnTo>
                  <a:pt x="486346" y="75866"/>
                </a:lnTo>
                <a:lnTo>
                  <a:pt x="468601" y="78695"/>
                </a:lnTo>
                <a:lnTo>
                  <a:pt x="459600" y="26231"/>
                </a:lnTo>
                <a:lnTo>
                  <a:pt x="430282" y="27260"/>
                </a:lnTo>
                <a:lnTo>
                  <a:pt x="438254" y="75866"/>
                </a:lnTo>
                <a:lnTo>
                  <a:pt x="420509" y="78695"/>
                </a:lnTo>
                <a:lnTo>
                  <a:pt x="412280" y="28032"/>
                </a:lnTo>
                <a:lnTo>
                  <a:pt x="386562" y="29060"/>
                </a:lnTo>
                <a:lnTo>
                  <a:pt x="376018" y="79209"/>
                </a:lnTo>
                <a:lnTo>
                  <a:pt x="358273" y="75352"/>
                </a:lnTo>
                <a:lnTo>
                  <a:pt x="371903" y="11572"/>
                </a:lnTo>
                <a:close/>
                <a:moveTo>
                  <a:pt x="634926" y="0"/>
                </a:moveTo>
                <a:lnTo>
                  <a:pt x="652929" y="0"/>
                </a:lnTo>
                <a:lnTo>
                  <a:pt x="652929" y="42948"/>
                </a:lnTo>
                <a:lnTo>
                  <a:pt x="707193" y="42948"/>
                </a:lnTo>
                <a:lnTo>
                  <a:pt x="707193" y="60950"/>
                </a:lnTo>
                <a:lnTo>
                  <a:pt x="638527" y="60950"/>
                </a:lnTo>
                <a:lnTo>
                  <a:pt x="634155" y="97726"/>
                </a:lnTo>
                <a:lnTo>
                  <a:pt x="690476" y="97726"/>
                </a:lnTo>
                <a:lnTo>
                  <a:pt x="690476" y="227599"/>
                </a:lnTo>
                <a:lnTo>
                  <a:pt x="672474" y="227599"/>
                </a:lnTo>
                <a:lnTo>
                  <a:pt x="672474" y="115728"/>
                </a:lnTo>
                <a:lnTo>
                  <a:pt x="631840" y="115728"/>
                </a:lnTo>
                <a:lnTo>
                  <a:pt x="618467" y="227599"/>
                </a:lnTo>
                <a:lnTo>
                  <a:pt x="600465" y="225542"/>
                </a:lnTo>
                <a:lnTo>
                  <a:pt x="620525" y="60950"/>
                </a:lnTo>
                <a:lnTo>
                  <a:pt x="588635" y="60950"/>
                </a:lnTo>
                <a:lnTo>
                  <a:pt x="588635" y="42948"/>
                </a:lnTo>
                <a:lnTo>
                  <a:pt x="634926" y="429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0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22" name="PA_文本框 21">
            <a:extLst>
              <a:ext uri="{FF2B5EF4-FFF2-40B4-BE49-F238E27FC236}">
                <a16:creationId xmlns:a16="http://schemas.microsoft.com/office/drawing/2014/main" xmlns="" id="{04B973EB-8AF2-475E-931A-BB074D959EB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14753" y="2461322"/>
            <a:ext cx="1071476" cy="228886"/>
          </a:xfrm>
          <a:custGeom>
            <a:avLst/>
            <a:gdLst/>
            <a:ahLst/>
            <a:cxnLst/>
            <a:rect l="l" t="t" r="r" b="b"/>
            <a:pathLst>
              <a:path w="1071476" h="228886">
                <a:moveTo>
                  <a:pt x="748274" y="120872"/>
                </a:moveTo>
                <a:lnTo>
                  <a:pt x="776563" y="146075"/>
                </a:lnTo>
                <a:lnTo>
                  <a:pt x="764476" y="159706"/>
                </a:lnTo>
                <a:lnTo>
                  <a:pt x="736187" y="134245"/>
                </a:lnTo>
                <a:close/>
                <a:moveTo>
                  <a:pt x="31770" y="91266"/>
                </a:moveTo>
                <a:cubicBezTo>
                  <a:pt x="40560" y="91266"/>
                  <a:pt x="48073" y="94364"/>
                  <a:pt x="54310" y="100558"/>
                </a:cubicBezTo>
                <a:cubicBezTo>
                  <a:pt x="60547" y="106753"/>
                  <a:pt x="63665" y="114246"/>
                  <a:pt x="63665" y="123036"/>
                </a:cubicBezTo>
                <a:cubicBezTo>
                  <a:pt x="63665" y="131826"/>
                  <a:pt x="60547" y="139340"/>
                  <a:pt x="54310" y="145577"/>
                </a:cubicBezTo>
                <a:cubicBezTo>
                  <a:pt x="48073" y="151814"/>
                  <a:pt x="40560" y="154932"/>
                  <a:pt x="31770" y="154932"/>
                </a:cubicBezTo>
                <a:cubicBezTo>
                  <a:pt x="23063" y="154932"/>
                  <a:pt x="15592" y="151814"/>
                  <a:pt x="9355" y="145577"/>
                </a:cubicBezTo>
                <a:cubicBezTo>
                  <a:pt x="3118" y="139340"/>
                  <a:pt x="0" y="131826"/>
                  <a:pt x="0" y="123036"/>
                </a:cubicBezTo>
                <a:cubicBezTo>
                  <a:pt x="0" y="114246"/>
                  <a:pt x="3118" y="106753"/>
                  <a:pt x="9355" y="100558"/>
                </a:cubicBezTo>
                <a:cubicBezTo>
                  <a:pt x="15592" y="94364"/>
                  <a:pt x="23063" y="91266"/>
                  <a:pt x="31770" y="91266"/>
                </a:cubicBezTo>
                <a:close/>
                <a:moveTo>
                  <a:pt x="333584" y="77667"/>
                </a:moveTo>
                <a:lnTo>
                  <a:pt x="381162" y="77667"/>
                </a:lnTo>
                <a:lnTo>
                  <a:pt x="381162" y="180023"/>
                </a:lnTo>
                <a:lnTo>
                  <a:pt x="397364" y="170250"/>
                </a:lnTo>
                <a:lnTo>
                  <a:pt x="406622" y="185680"/>
                </a:lnTo>
                <a:lnTo>
                  <a:pt x="350043" y="219628"/>
                </a:lnTo>
                <a:lnTo>
                  <a:pt x="340785" y="204197"/>
                </a:lnTo>
                <a:lnTo>
                  <a:pt x="363159" y="190824"/>
                </a:lnTo>
                <a:lnTo>
                  <a:pt x="363159" y="95669"/>
                </a:lnTo>
                <a:lnTo>
                  <a:pt x="333584" y="95669"/>
                </a:lnTo>
                <a:close/>
                <a:moveTo>
                  <a:pt x="461657" y="66608"/>
                </a:moveTo>
                <a:lnTo>
                  <a:pt x="461657" y="88468"/>
                </a:lnTo>
                <a:lnTo>
                  <a:pt x="480688" y="88468"/>
                </a:lnTo>
                <a:lnTo>
                  <a:pt x="480688" y="66608"/>
                </a:lnTo>
                <a:close/>
                <a:moveTo>
                  <a:pt x="424624" y="66608"/>
                </a:moveTo>
                <a:lnTo>
                  <a:pt x="424624" y="88468"/>
                </a:lnTo>
                <a:lnTo>
                  <a:pt x="443655" y="88468"/>
                </a:lnTo>
                <a:lnTo>
                  <a:pt x="443655" y="66608"/>
                </a:lnTo>
                <a:close/>
                <a:moveTo>
                  <a:pt x="641356" y="32918"/>
                </a:moveTo>
                <a:lnTo>
                  <a:pt x="641356" y="66351"/>
                </a:lnTo>
                <a:lnTo>
                  <a:pt x="676074" y="66351"/>
                </a:lnTo>
                <a:lnTo>
                  <a:pt x="676074" y="32918"/>
                </a:lnTo>
                <a:close/>
                <a:moveTo>
                  <a:pt x="461657" y="26746"/>
                </a:moveTo>
                <a:lnTo>
                  <a:pt x="461657" y="48606"/>
                </a:lnTo>
                <a:lnTo>
                  <a:pt x="480688" y="48606"/>
                </a:lnTo>
                <a:lnTo>
                  <a:pt x="480688" y="26746"/>
                </a:lnTo>
                <a:close/>
                <a:moveTo>
                  <a:pt x="424624" y="26746"/>
                </a:moveTo>
                <a:lnTo>
                  <a:pt x="424624" y="48606"/>
                </a:lnTo>
                <a:lnTo>
                  <a:pt x="443655" y="48606"/>
                </a:lnTo>
                <a:lnTo>
                  <a:pt x="443655" y="26746"/>
                </a:lnTo>
                <a:close/>
                <a:moveTo>
                  <a:pt x="623354" y="14916"/>
                </a:moveTo>
                <a:lnTo>
                  <a:pt x="694077" y="14916"/>
                </a:lnTo>
                <a:lnTo>
                  <a:pt x="694077" y="84353"/>
                </a:lnTo>
                <a:lnTo>
                  <a:pt x="623354" y="84353"/>
                </a:lnTo>
                <a:close/>
                <a:moveTo>
                  <a:pt x="733358" y="14402"/>
                </a:moveTo>
                <a:lnTo>
                  <a:pt x="861431" y="14402"/>
                </a:lnTo>
                <a:lnTo>
                  <a:pt x="861431" y="94383"/>
                </a:lnTo>
                <a:lnTo>
                  <a:pt x="887920" y="94383"/>
                </a:lnTo>
                <a:lnTo>
                  <a:pt x="887920" y="112386"/>
                </a:lnTo>
                <a:lnTo>
                  <a:pt x="815397" y="112386"/>
                </a:lnTo>
                <a:lnTo>
                  <a:pt x="815397" y="131931"/>
                </a:lnTo>
                <a:lnTo>
                  <a:pt x="834428" y="154305"/>
                </a:lnTo>
                <a:lnTo>
                  <a:pt x="869403" y="122158"/>
                </a:lnTo>
                <a:lnTo>
                  <a:pt x="881491" y="135274"/>
                </a:lnTo>
                <a:lnTo>
                  <a:pt x="846001" y="168193"/>
                </a:lnTo>
                <a:lnTo>
                  <a:pt x="883034" y="211912"/>
                </a:lnTo>
                <a:lnTo>
                  <a:pt x="869146" y="223485"/>
                </a:lnTo>
                <a:lnTo>
                  <a:pt x="815397" y="159963"/>
                </a:lnTo>
                <a:lnTo>
                  <a:pt x="815397" y="228371"/>
                </a:lnTo>
                <a:lnTo>
                  <a:pt x="797394" y="228371"/>
                </a:lnTo>
                <a:lnTo>
                  <a:pt x="797394" y="170507"/>
                </a:lnTo>
                <a:lnTo>
                  <a:pt x="737215" y="222199"/>
                </a:lnTo>
                <a:lnTo>
                  <a:pt x="725643" y="208569"/>
                </a:lnTo>
                <a:lnTo>
                  <a:pt x="797394" y="146847"/>
                </a:lnTo>
                <a:lnTo>
                  <a:pt x="797394" y="112386"/>
                </a:lnTo>
                <a:lnTo>
                  <a:pt x="723071" y="112386"/>
                </a:lnTo>
                <a:lnTo>
                  <a:pt x="723071" y="94383"/>
                </a:lnTo>
                <a:lnTo>
                  <a:pt x="843429" y="94383"/>
                </a:lnTo>
                <a:lnTo>
                  <a:pt x="843429" y="71238"/>
                </a:lnTo>
                <a:lnTo>
                  <a:pt x="739787" y="71238"/>
                </a:lnTo>
                <a:lnTo>
                  <a:pt x="739787" y="53235"/>
                </a:lnTo>
                <a:lnTo>
                  <a:pt x="843429" y="53235"/>
                </a:lnTo>
                <a:lnTo>
                  <a:pt x="843429" y="32404"/>
                </a:lnTo>
                <a:lnTo>
                  <a:pt x="733358" y="32404"/>
                </a:lnTo>
                <a:close/>
                <a:moveTo>
                  <a:pt x="354672" y="13373"/>
                </a:moveTo>
                <a:lnTo>
                  <a:pt x="372675" y="13373"/>
                </a:lnTo>
                <a:lnTo>
                  <a:pt x="372675" y="52721"/>
                </a:lnTo>
                <a:lnTo>
                  <a:pt x="354672" y="52721"/>
                </a:lnTo>
                <a:close/>
                <a:moveTo>
                  <a:pt x="605351" y="10544"/>
                </a:moveTo>
                <a:lnTo>
                  <a:pt x="606380" y="28546"/>
                </a:lnTo>
                <a:lnTo>
                  <a:pt x="581177" y="30090"/>
                </a:lnTo>
                <a:lnTo>
                  <a:pt x="581177" y="67380"/>
                </a:lnTo>
                <a:lnTo>
                  <a:pt x="606894" y="67380"/>
                </a:lnTo>
                <a:lnTo>
                  <a:pt x="606894" y="85382"/>
                </a:lnTo>
                <a:lnTo>
                  <a:pt x="583749" y="85382"/>
                </a:lnTo>
                <a:lnTo>
                  <a:pt x="617181" y="153276"/>
                </a:lnTo>
                <a:lnTo>
                  <a:pt x="616153" y="153791"/>
                </a:lnTo>
                <a:lnTo>
                  <a:pt x="648814" y="153791"/>
                </a:lnTo>
                <a:lnTo>
                  <a:pt x="648814" y="124730"/>
                </a:lnTo>
                <a:lnTo>
                  <a:pt x="614095" y="127044"/>
                </a:lnTo>
                <a:lnTo>
                  <a:pt x="612809" y="109042"/>
                </a:lnTo>
                <a:lnTo>
                  <a:pt x="699735" y="103127"/>
                </a:lnTo>
                <a:lnTo>
                  <a:pt x="701020" y="120872"/>
                </a:lnTo>
                <a:lnTo>
                  <a:pt x="666816" y="123444"/>
                </a:lnTo>
                <a:lnTo>
                  <a:pt x="666816" y="153791"/>
                </a:lnTo>
                <a:lnTo>
                  <a:pt x="702049" y="153791"/>
                </a:lnTo>
                <a:lnTo>
                  <a:pt x="702049" y="171793"/>
                </a:lnTo>
                <a:lnTo>
                  <a:pt x="666816" y="171793"/>
                </a:lnTo>
                <a:lnTo>
                  <a:pt x="666816" y="199825"/>
                </a:lnTo>
                <a:lnTo>
                  <a:pt x="708479" y="199825"/>
                </a:lnTo>
                <a:lnTo>
                  <a:pt x="708479" y="217827"/>
                </a:lnTo>
                <a:lnTo>
                  <a:pt x="606894" y="217827"/>
                </a:lnTo>
                <a:lnTo>
                  <a:pt x="606894" y="199825"/>
                </a:lnTo>
                <a:lnTo>
                  <a:pt x="648814" y="199825"/>
                </a:lnTo>
                <a:lnTo>
                  <a:pt x="648814" y="171793"/>
                </a:lnTo>
                <a:lnTo>
                  <a:pt x="613067" y="171793"/>
                </a:lnTo>
                <a:lnTo>
                  <a:pt x="613067" y="155334"/>
                </a:lnTo>
                <a:lnTo>
                  <a:pt x="600979" y="161249"/>
                </a:lnTo>
                <a:lnTo>
                  <a:pt x="581177" y="120872"/>
                </a:lnTo>
                <a:lnTo>
                  <a:pt x="581177" y="228886"/>
                </a:lnTo>
                <a:lnTo>
                  <a:pt x="563175" y="228886"/>
                </a:lnTo>
                <a:lnTo>
                  <a:pt x="563175" y="124987"/>
                </a:lnTo>
                <a:lnTo>
                  <a:pt x="542086" y="172307"/>
                </a:lnTo>
                <a:lnTo>
                  <a:pt x="525627" y="164849"/>
                </a:lnTo>
                <a:lnTo>
                  <a:pt x="561117" y="85382"/>
                </a:lnTo>
                <a:lnTo>
                  <a:pt x="535657" y="85382"/>
                </a:lnTo>
                <a:lnTo>
                  <a:pt x="535657" y="67380"/>
                </a:lnTo>
                <a:lnTo>
                  <a:pt x="563175" y="67380"/>
                </a:lnTo>
                <a:lnTo>
                  <a:pt x="563175" y="30861"/>
                </a:lnTo>
                <a:lnTo>
                  <a:pt x="537972" y="32147"/>
                </a:lnTo>
                <a:lnTo>
                  <a:pt x="537200" y="14145"/>
                </a:lnTo>
                <a:close/>
                <a:moveTo>
                  <a:pt x="406622" y="8744"/>
                </a:moveTo>
                <a:lnTo>
                  <a:pt x="498690" y="8744"/>
                </a:lnTo>
                <a:lnTo>
                  <a:pt x="498690" y="106471"/>
                </a:lnTo>
                <a:lnTo>
                  <a:pt x="461657" y="106471"/>
                </a:lnTo>
                <a:lnTo>
                  <a:pt x="461657" y="133988"/>
                </a:lnTo>
                <a:lnTo>
                  <a:pt x="511035" y="133988"/>
                </a:lnTo>
                <a:lnTo>
                  <a:pt x="511035" y="151990"/>
                </a:lnTo>
                <a:lnTo>
                  <a:pt x="467572" y="151990"/>
                </a:lnTo>
                <a:lnTo>
                  <a:pt x="514892" y="205997"/>
                </a:lnTo>
                <a:lnTo>
                  <a:pt x="501519" y="217827"/>
                </a:lnTo>
                <a:lnTo>
                  <a:pt x="461657" y="172564"/>
                </a:lnTo>
                <a:lnTo>
                  <a:pt x="461657" y="228629"/>
                </a:lnTo>
                <a:lnTo>
                  <a:pt x="443655" y="228629"/>
                </a:lnTo>
                <a:lnTo>
                  <a:pt x="443655" y="171793"/>
                </a:lnTo>
                <a:lnTo>
                  <a:pt x="401993" y="217827"/>
                </a:lnTo>
                <a:lnTo>
                  <a:pt x="388620" y="205997"/>
                </a:lnTo>
                <a:lnTo>
                  <a:pt x="437226" y="151990"/>
                </a:lnTo>
                <a:lnTo>
                  <a:pt x="397878" y="151990"/>
                </a:lnTo>
                <a:lnTo>
                  <a:pt x="397878" y="133988"/>
                </a:lnTo>
                <a:lnTo>
                  <a:pt x="443655" y="133988"/>
                </a:lnTo>
                <a:lnTo>
                  <a:pt x="443655" y="106471"/>
                </a:lnTo>
                <a:lnTo>
                  <a:pt x="406622" y="106471"/>
                </a:lnTo>
                <a:close/>
                <a:moveTo>
                  <a:pt x="1053474" y="4886"/>
                </a:moveTo>
                <a:lnTo>
                  <a:pt x="1071476" y="4886"/>
                </a:lnTo>
                <a:lnTo>
                  <a:pt x="1071476" y="228371"/>
                </a:lnTo>
                <a:lnTo>
                  <a:pt x="1053474" y="228371"/>
                </a:lnTo>
                <a:close/>
                <a:moveTo>
                  <a:pt x="1021841" y="4886"/>
                </a:moveTo>
                <a:lnTo>
                  <a:pt x="1039844" y="4886"/>
                </a:lnTo>
                <a:lnTo>
                  <a:pt x="1039844" y="214484"/>
                </a:lnTo>
                <a:lnTo>
                  <a:pt x="1021841" y="214484"/>
                </a:lnTo>
                <a:close/>
                <a:moveTo>
                  <a:pt x="956776" y="0"/>
                </a:moveTo>
                <a:lnTo>
                  <a:pt x="974778" y="0"/>
                </a:lnTo>
                <a:lnTo>
                  <a:pt x="974778" y="40119"/>
                </a:lnTo>
                <a:lnTo>
                  <a:pt x="1009754" y="40119"/>
                </a:lnTo>
                <a:lnTo>
                  <a:pt x="1009754" y="58122"/>
                </a:lnTo>
                <a:lnTo>
                  <a:pt x="974778" y="58122"/>
                </a:lnTo>
                <a:lnTo>
                  <a:pt x="974778" y="87954"/>
                </a:lnTo>
                <a:lnTo>
                  <a:pt x="1013355" y="87954"/>
                </a:lnTo>
                <a:lnTo>
                  <a:pt x="1013355" y="105956"/>
                </a:lnTo>
                <a:lnTo>
                  <a:pt x="974778" y="105956"/>
                </a:lnTo>
                <a:lnTo>
                  <a:pt x="974778" y="128845"/>
                </a:lnTo>
                <a:lnTo>
                  <a:pt x="1009497" y="128845"/>
                </a:lnTo>
                <a:lnTo>
                  <a:pt x="1009497" y="214741"/>
                </a:lnTo>
                <a:lnTo>
                  <a:pt x="991495" y="214741"/>
                </a:lnTo>
                <a:lnTo>
                  <a:pt x="991495" y="146847"/>
                </a:lnTo>
                <a:lnTo>
                  <a:pt x="974778" y="146847"/>
                </a:lnTo>
                <a:lnTo>
                  <a:pt x="974778" y="228371"/>
                </a:lnTo>
                <a:lnTo>
                  <a:pt x="956776" y="228371"/>
                </a:lnTo>
                <a:lnTo>
                  <a:pt x="956776" y="146847"/>
                </a:lnTo>
                <a:lnTo>
                  <a:pt x="940060" y="146847"/>
                </a:lnTo>
                <a:lnTo>
                  <a:pt x="940060" y="214741"/>
                </a:lnTo>
                <a:lnTo>
                  <a:pt x="922058" y="214741"/>
                </a:lnTo>
                <a:lnTo>
                  <a:pt x="922058" y="128845"/>
                </a:lnTo>
                <a:lnTo>
                  <a:pt x="956776" y="128845"/>
                </a:lnTo>
                <a:lnTo>
                  <a:pt x="956776" y="105956"/>
                </a:lnTo>
                <a:lnTo>
                  <a:pt x="914857" y="105956"/>
                </a:lnTo>
                <a:lnTo>
                  <a:pt x="914857" y="87954"/>
                </a:lnTo>
                <a:lnTo>
                  <a:pt x="956776" y="87954"/>
                </a:lnTo>
                <a:lnTo>
                  <a:pt x="956776" y="58122"/>
                </a:lnTo>
                <a:lnTo>
                  <a:pt x="932345" y="58122"/>
                </a:lnTo>
                <a:lnTo>
                  <a:pt x="927973" y="77410"/>
                </a:lnTo>
                <a:lnTo>
                  <a:pt x="910485" y="73295"/>
                </a:lnTo>
                <a:lnTo>
                  <a:pt x="926430" y="3086"/>
                </a:lnTo>
                <a:lnTo>
                  <a:pt x="943917" y="6944"/>
                </a:lnTo>
                <a:lnTo>
                  <a:pt x="936459" y="40119"/>
                </a:lnTo>
                <a:lnTo>
                  <a:pt x="956776" y="401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0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pic>
        <p:nvPicPr>
          <p:cNvPr id="42" name="图片 41" descr="图片包含 矢量图形&#10;&#10;已生成高可信度的说明">
            <a:extLst>
              <a:ext uri="{FF2B5EF4-FFF2-40B4-BE49-F238E27FC236}">
                <a16:creationId xmlns:a16="http://schemas.microsoft.com/office/drawing/2014/main" xmlns="" id="{645C10B1-7CDE-4ECF-A626-0A9130BD442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976" y="656444"/>
            <a:ext cx="831037" cy="831037"/>
          </a:xfrm>
          <a:prstGeom prst="rect">
            <a:avLst/>
          </a:prstGeom>
        </p:spPr>
      </p:pic>
      <p:sp>
        <p:nvSpPr>
          <p:cNvPr id="24" name="PA_文本框 23">
            <a:extLst>
              <a:ext uri="{FF2B5EF4-FFF2-40B4-BE49-F238E27FC236}">
                <a16:creationId xmlns:a16="http://schemas.microsoft.com/office/drawing/2014/main" xmlns="" id="{6BE878C6-B6E1-4113-A951-E708324B8A8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89161" y="819917"/>
            <a:ext cx="1071315" cy="476050"/>
          </a:xfrm>
          <a:custGeom>
            <a:avLst/>
            <a:gdLst/>
            <a:ahLst/>
            <a:cxnLst/>
            <a:rect l="l" t="t" r="r" b="b"/>
            <a:pathLst>
              <a:path w="1071315" h="476050">
                <a:moveTo>
                  <a:pt x="373428" y="290275"/>
                </a:moveTo>
                <a:lnTo>
                  <a:pt x="373428" y="400327"/>
                </a:lnTo>
                <a:lnTo>
                  <a:pt x="464801" y="400327"/>
                </a:lnTo>
                <a:lnTo>
                  <a:pt x="464801" y="290275"/>
                </a:lnTo>
                <a:close/>
                <a:moveTo>
                  <a:pt x="781688" y="278159"/>
                </a:moveTo>
                <a:lnTo>
                  <a:pt x="888711" y="278159"/>
                </a:lnTo>
                <a:lnTo>
                  <a:pt x="888206" y="296333"/>
                </a:lnTo>
                <a:cubicBezTo>
                  <a:pt x="887418" y="314548"/>
                  <a:pt x="884452" y="331628"/>
                  <a:pt x="879309" y="347572"/>
                </a:cubicBezTo>
                <a:cubicBezTo>
                  <a:pt x="874166" y="363516"/>
                  <a:pt x="867035" y="378072"/>
                  <a:pt x="857917" y="391240"/>
                </a:cubicBezTo>
                <a:cubicBezTo>
                  <a:pt x="867151" y="398139"/>
                  <a:pt x="875943" y="403902"/>
                  <a:pt x="884294" y="408530"/>
                </a:cubicBezTo>
                <a:cubicBezTo>
                  <a:pt x="892645" y="413158"/>
                  <a:pt x="899670" y="416144"/>
                  <a:pt x="905370" y="417491"/>
                </a:cubicBezTo>
                <a:lnTo>
                  <a:pt x="896788" y="451819"/>
                </a:lnTo>
                <a:cubicBezTo>
                  <a:pt x="888311" y="449694"/>
                  <a:pt x="878636" y="445614"/>
                  <a:pt x="867761" y="439577"/>
                </a:cubicBezTo>
                <a:cubicBezTo>
                  <a:pt x="856886" y="433540"/>
                  <a:pt x="845696" y="426178"/>
                  <a:pt x="834190" y="417491"/>
                </a:cubicBezTo>
                <a:cubicBezTo>
                  <a:pt x="826849" y="424064"/>
                  <a:pt x="818814" y="429974"/>
                  <a:pt x="810085" y="435223"/>
                </a:cubicBezTo>
                <a:cubicBezTo>
                  <a:pt x="801355" y="440471"/>
                  <a:pt x="792058" y="444993"/>
                  <a:pt x="782193" y="448790"/>
                </a:cubicBezTo>
                <a:lnTo>
                  <a:pt x="770077" y="415471"/>
                </a:lnTo>
                <a:cubicBezTo>
                  <a:pt x="774726" y="413746"/>
                  <a:pt x="780321" y="411138"/>
                  <a:pt x="786863" y="407647"/>
                </a:cubicBezTo>
                <a:cubicBezTo>
                  <a:pt x="793404" y="404155"/>
                  <a:pt x="800262" y="399527"/>
                  <a:pt x="807434" y="393764"/>
                </a:cubicBezTo>
                <a:cubicBezTo>
                  <a:pt x="800819" y="386949"/>
                  <a:pt x="794866" y="379881"/>
                  <a:pt x="789576" y="372561"/>
                </a:cubicBezTo>
                <a:cubicBezTo>
                  <a:pt x="784286" y="365241"/>
                  <a:pt x="779974" y="357669"/>
                  <a:pt x="776640" y="349844"/>
                </a:cubicBezTo>
                <a:lnTo>
                  <a:pt x="808949" y="335204"/>
                </a:lnTo>
                <a:cubicBezTo>
                  <a:pt x="811284" y="340778"/>
                  <a:pt x="814439" y="346289"/>
                  <a:pt x="818414" y="351737"/>
                </a:cubicBezTo>
                <a:cubicBezTo>
                  <a:pt x="822390" y="357185"/>
                  <a:pt x="826807" y="362444"/>
                  <a:pt x="831666" y="367513"/>
                </a:cubicBezTo>
                <a:cubicBezTo>
                  <a:pt x="836272" y="360466"/>
                  <a:pt x="840311" y="352473"/>
                  <a:pt x="843782" y="343534"/>
                </a:cubicBezTo>
                <a:cubicBezTo>
                  <a:pt x="847252" y="334594"/>
                  <a:pt x="849777" y="324582"/>
                  <a:pt x="851354" y="313497"/>
                </a:cubicBezTo>
                <a:lnTo>
                  <a:pt x="781688" y="313497"/>
                </a:lnTo>
                <a:close/>
                <a:moveTo>
                  <a:pt x="736254" y="178203"/>
                </a:moveTo>
                <a:lnTo>
                  <a:pt x="736254" y="202435"/>
                </a:lnTo>
                <a:lnTo>
                  <a:pt x="829142" y="198396"/>
                </a:lnTo>
                <a:lnTo>
                  <a:pt x="829142" y="178203"/>
                </a:lnTo>
                <a:close/>
                <a:moveTo>
                  <a:pt x="373428" y="146904"/>
                </a:moveTo>
                <a:lnTo>
                  <a:pt x="373428" y="254937"/>
                </a:lnTo>
                <a:lnTo>
                  <a:pt x="464801" y="254937"/>
                </a:lnTo>
                <a:lnTo>
                  <a:pt x="464801" y="146904"/>
                </a:lnTo>
                <a:close/>
                <a:moveTo>
                  <a:pt x="736254" y="126711"/>
                </a:moveTo>
                <a:lnTo>
                  <a:pt x="736254" y="142866"/>
                </a:lnTo>
                <a:lnTo>
                  <a:pt x="829142" y="142866"/>
                </a:lnTo>
                <a:lnTo>
                  <a:pt x="829142" y="126711"/>
                </a:lnTo>
                <a:close/>
                <a:moveTo>
                  <a:pt x="736254" y="66132"/>
                </a:moveTo>
                <a:lnTo>
                  <a:pt x="736254" y="91374"/>
                </a:lnTo>
                <a:lnTo>
                  <a:pt x="829142" y="91374"/>
                </a:lnTo>
                <a:lnTo>
                  <a:pt x="829142" y="66132"/>
                </a:lnTo>
                <a:close/>
                <a:moveTo>
                  <a:pt x="1035472" y="51997"/>
                </a:moveTo>
                <a:lnTo>
                  <a:pt x="1071315" y="51997"/>
                </a:lnTo>
                <a:lnTo>
                  <a:pt x="1071315" y="476050"/>
                </a:lnTo>
                <a:lnTo>
                  <a:pt x="969340" y="476050"/>
                </a:lnTo>
                <a:lnTo>
                  <a:pt x="969340" y="440713"/>
                </a:lnTo>
                <a:lnTo>
                  <a:pt x="1035472" y="440713"/>
                </a:lnTo>
                <a:close/>
                <a:moveTo>
                  <a:pt x="667093" y="30795"/>
                </a:moveTo>
                <a:lnTo>
                  <a:pt x="894264" y="30795"/>
                </a:lnTo>
                <a:lnTo>
                  <a:pt x="894264" y="66132"/>
                </a:lnTo>
                <a:lnTo>
                  <a:pt x="864480" y="66132"/>
                </a:lnTo>
                <a:lnTo>
                  <a:pt x="864480" y="196377"/>
                </a:lnTo>
                <a:lnTo>
                  <a:pt x="899313" y="194863"/>
                </a:lnTo>
                <a:lnTo>
                  <a:pt x="901332" y="230200"/>
                </a:lnTo>
                <a:lnTo>
                  <a:pt x="864480" y="232220"/>
                </a:lnTo>
                <a:lnTo>
                  <a:pt x="864480" y="258471"/>
                </a:lnTo>
                <a:lnTo>
                  <a:pt x="829142" y="258471"/>
                </a:lnTo>
                <a:lnTo>
                  <a:pt x="829142" y="233734"/>
                </a:lnTo>
                <a:lnTo>
                  <a:pt x="663054" y="241307"/>
                </a:lnTo>
                <a:lnTo>
                  <a:pt x="661540" y="205969"/>
                </a:lnTo>
                <a:lnTo>
                  <a:pt x="700916" y="204454"/>
                </a:lnTo>
                <a:lnTo>
                  <a:pt x="700916" y="66132"/>
                </a:lnTo>
                <a:lnTo>
                  <a:pt x="667093" y="66132"/>
                </a:lnTo>
                <a:close/>
                <a:moveTo>
                  <a:pt x="592884" y="13631"/>
                </a:moveTo>
                <a:lnTo>
                  <a:pt x="628221" y="13631"/>
                </a:lnTo>
                <a:lnTo>
                  <a:pt x="628221" y="112071"/>
                </a:lnTo>
                <a:lnTo>
                  <a:pt x="663559" y="112071"/>
                </a:lnTo>
                <a:lnTo>
                  <a:pt x="663559" y="147409"/>
                </a:lnTo>
                <a:lnTo>
                  <a:pt x="628221" y="147409"/>
                </a:lnTo>
                <a:lnTo>
                  <a:pt x="628221" y="254432"/>
                </a:lnTo>
                <a:lnTo>
                  <a:pt x="663054" y="243831"/>
                </a:lnTo>
                <a:lnTo>
                  <a:pt x="673151" y="277654"/>
                </a:lnTo>
                <a:lnTo>
                  <a:pt x="671132" y="278159"/>
                </a:lnTo>
                <a:lnTo>
                  <a:pt x="769572" y="278159"/>
                </a:lnTo>
                <a:lnTo>
                  <a:pt x="769068" y="296333"/>
                </a:lnTo>
                <a:cubicBezTo>
                  <a:pt x="768479" y="327211"/>
                  <a:pt x="760570" y="355313"/>
                  <a:pt x="745341" y="380638"/>
                </a:cubicBezTo>
                <a:cubicBezTo>
                  <a:pt x="750168" y="383678"/>
                  <a:pt x="754396" y="386181"/>
                  <a:pt x="758025" y="388148"/>
                </a:cubicBezTo>
                <a:cubicBezTo>
                  <a:pt x="761653" y="390114"/>
                  <a:pt x="764493" y="391482"/>
                  <a:pt x="766543" y="392249"/>
                </a:cubicBezTo>
                <a:lnTo>
                  <a:pt x="763010" y="392249"/>
                </a:lnTo>
                <a:lnTo>
                  <a:pt x="767553" y="427587"/>
                </a:lnTo>
                <a:lnTo>
                  <a:pt x="766039" y="427587"/>
                </a:lnTo>
                <a:cubicBezTo>
                  <a:pt x="761611" y="427513"/>
                  <a:pt x="755700" y="425768"/>
                  <a:pt x="748307" y="422350"/>
                </a:cubicBezTo>
                <a:cubicBezTo>
                  <a:pt x="740913" y="418931"/>
                  <a:pt x="732857" y="414283"/>
                  <a:pt x="724138" y="408404"/>
                </a:cubicBezTo>
                <a:cubicBezTo>
                  <a:pt x="716292" y="416965"/>
                  <a:pt x="707500" y="424705"/>
                  <a:pt x="697761" y="431626"/>
                </a:cubicBezTo>
                <a:cubicBezTo>
                  <a:pt x="688022" y="438546"/>
                  <a:pt x="677463" y="444772"/>
                  <a:pt x="666083" y="450304"/>
                </a:cubicBezTo>
                <a:lnTo>
                  <a:pt x="651443" y="418500"/>
                </a:lnTo>
                <a:cubicBezTo>
                  <a:pt x="660046" y="414441"/>
                  <a:pt x="668082" y="409813"/>
                  <a:pt x="675549" y="404618"/>
                </a:cubicBezTo>
                <a:cubicBezTo>
                  <a:pt x="683016" y="399422"/>
                  <a:pt x="689789" y="393785"/>
                  <a:pt x="695868" y="387706"/>
                </a:cubicBezTo>
                <a:cubicBezTo>
                  <a:pt x="688737" y="381837"/>
                  <a:pt x="682427" y="375906"/>
                  <a:pt x="676937" y="369911"/>
                </a:cubicBezTo>
                <a:cubicBezTo>
                  <a:pt x="671447" y="363916"/>
                  <a:pt x="667156" y="358237"/>
                  <a:pt x="664064" y="352873"/>
                </a:cubicBezTo>
                <a:lnTo>
                  <a:pt x="694858" y="335204"/>
                </a:lnTo>
                <a:cubicBezTo>
                  <a:pt x="696951" y="339022"/>
                  <a:pt x="699959" y="342997"/>
                  <a:pt x="703882" y="347131"/>
                </a:cubicBezTo>
                <a:cubicBezTo>
                  <a:pt x="707805" y="351264"/>
                  <a:pt x="712201" y="355366"/>
                  <a:pt x="717071" y="359436"/>
                </a:cubicBezTo>
                <a:cubicBezTo>
                  <a:pt x="720878" y="352379"/>
                  <a:pt x="724117" y="345038"/>
                  <a:pt x="726789" y="337413"/>
                </a:cubicBezTo>
                <a:cubicBezTo>
                  <a:pt x="729460" y="329788"/>
                  <a:pt x="731437" y="321816"/>
                  <a:pt x="732720" y="313497"/>
                </a:cubicBezTo>
                <a:lnTo>
                  <a:pt x="664569" y="313497"/>
                </a:lnTo>
                <a:lnTo>
                  <a:pt x="664569" y="280178"/>
                </a:lnTo>
                <a:lnTo>
                  <a:pt x="628221" y="291284"/>
                </a:lnTo>
                <a:lnTo>
                  <a:pt x="628221" y="457877"/>
                </a:lnTo>
                <a:lnTo>
                  <a:pt x="592884" y="457877"/>
                </a:lnTo>
                <a:lnTo>
                  <a:pt x="592884" y="301886"/>
                </a:lnTo>
                <a:lnTo>
                  <a:pt x="554517" y="312992"/>
                </a:lnTo>
                <a:lnTo>
                  <a:pt x="544420" y="279169"/>
                </a:lnTo>
                <a:lnTo>
                  <a:pt x="592884" y="265033"/>
                </a:lnTo>
                <a:lnTo>
                  <a:pt x="592884" y="147409"/>
                </a:lnTo>
                <a:lnTo>
                  <a:pt x="552498" y="147409"/>
                </a:lnTo>
                <a:lnTo>
                  <a:pt x="552498" y="112071"/>
                </a:lnTo>
                <a:lnTo>
                  <a:pt x="592884" y="112071"/>
                </a:lnTo>
                <a:close/>
                <a:moveTo>
                  <a:pt x="227533" y="9592"/>
                </a:moveTo>
                <a:lnTo>
                  <a:pt x="262871" y="9592"/>
                </a:lnTo>
                <a:lnTo>
                  <a:pt x="262871" y="108033"/>
                </a:lnTo>
                <a:lnTo>
                  <a:pt x="306286" y="108033"/>
                </a:lnTo>
                <a:lnTo>
                  <a:pt x="306286" y="143371"/>
                </a:lnTo>
                <a:lnTo>
                  <a:pt x="262871" y="143371"/>
                </a:lnTo>
                <a:lnTo>
                  <a:pt x="262871" y="265033"/>
                </a:lnTo>
                <a:lnTo>
                  <a:pt x="303257" y="253422"/>
                </a:lnTo>
                <a:lnTo>
                  <a:pt x="312849" y="287751"/>
                </a:lnTo>
                <a:lnTo>
                  <a:pt x="262871" y="301886"/>
                </a:lnTo>
                <a:lnTo>
                  <a:pt x="262871" y="457877"/>
                </a:lnTo>
                <a:lnTo>
                  <a:pt x="227533" y="457877"/>
                </a:lnTo>
                <a:lnTo>
                  <a:pt x="227533" y="311477"/>
                </a:lnTo>
                <a:lnTo>
                  <a:pt x="182099" y="324098"/>
                </a:lnTo>
                <a:lnTo>
                  <a:pt x="172507" y="290275"/>
                </a:lnTo>
                <a:lnTo>
                  <a:pt x="227533" y="275130"/>
                </a:lnTo>
                <a:lnTo>
                  <a:pt x="227533" y="143371"/>
                </a:lnTo>
                <a:lnTo>
                  <a:pt x="180080" y="143371"/>
                </a:lnTo>
                <a:lnTo>
                  <a:pt x="180080" y="108033"/>
                </a:lnTo>
                <a:lnTo>
                  <a:pt x="227533" y="108033"/>
                </a:lnTo>
                <a:close/>
                <a:moveTo>
                  <a:pt x="406241" y="7068"/>
                </a:moveTo>
                <a:lnTo>
                  <a:pt x="441074" y="12116"/>
                </a:lnTo>
                <a:lnTo>
                  <a:pt x="426434" y="111567"/>
                </a:lnTo>
                <a:lnTo>
                  <a:pt x="500139" y="111567"/>
                </a:lnTo>
                <a:lnTo>
                  <a:pt x="500139" y="435664"/>
                </a:lnTo>
                <a:lnTo>
                  <a:pt x="338090" y="435664"/>
                </a:lnTo>
                <a:lnTo>
                  <a:pt x="338090" y="111567"/>
                </a:lnTo>
                <a:lnTo>
                  <a:pt x="391097" y="111567"/>
                </a:lnTo>
                <a:close/>
                <a:moveTo>
                  <a:pt x="0" y="0"/>
                </a:moveTo>
                <a:lnTo>
                  <a:pt x="102479" y="0"/>
                </a:lnTo>
                <a:lnTo>
                  <a:pt x="102479" y="35338"/>
                </a:lnTo>
                <a:lnTo>
                  <a:pt x="35843" y="35338"/>
                </a:lnTo>
                <a:lnTo>
                  <a:pt x="35843" y="424053"/>
                </a:lnTo>
                <a:lnTo>
                  <a:pt x="0" y="4240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000" dirty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10" name="图片 9" descr="图片包含 人员&#10;&#10;已生成高可信度的说明">
            <a:extLst>
              <a:ext uri="{FF2B5EF4-FFF2-40B4-BE49-F238E27FC236}">
                <a16:creationId xmlns:a16="http://schemas.microsoft.com/office/drawing/2014/main" xmlns="" id="{3D40E1C9-C12A-49E6-BF4F-CA1100146D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373" y="3757903"/>
            <a:ext cx="5721720" cy="2136108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4000"/>
              </a:prstClr>
            </a:outerShdw>
          </a:effectLst>
        </p:spPr>
      </p:pic>
      <p:pic>
        <p:nvPicPr>
          <p:cNvPr id="8" name="图片 7" descr="图片包含 西装, 服装&#10;&#10;已生成高可信度的说明">
            <a:extLst>
              <a:ext uri="{FF2B5EF4-FFF2-40B4-BE49-F238E27FC236}">
                <a16:creationId xmlns:a16="http://schemas.microsoft.com/office/drawing/2014/main" xmlns="" id="{3E73DB14-EF19-4E47-A42B-37320B65EED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373" y="1414370"/>
            <a:ext cx="5721720" cy="2136108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4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137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437248F1-C816-4551-B331-1FC1B055213A}"/>
              </a:ext>
            </a:extLst>
          </p:cNvPr>
          <p:cNvSpPr/>
          <p:nvPr/>
        </p:nvSpPr>
        <p:spPr>
          <a:xfrm>
            <a:off x="395819" y="477677"/>
            <a:ext cx="11654520" cy="5859623"/>
          </a:xfrm>
          <a:custGeom>
            <a:avLst/>
            <a:gdLst>
              <a:gd name="connsiteX0" fmla="*/ 142565 w 11654520"/>
              <a:gd name="connsiteY0" fmla="*/ 0 h 5859623"/>
              <a:gd name="connsiteX1" fmla="*/ 10574598 w 11654520"/>
              <a:gd name="connsiteY1" fmla="*/ 0 h 5859623"/>
              <a:gd name="connsiteX2" fmla="*/ 11257796 w 11654520"/>
              <a:gd name="connsiteY2" fmla="*/ 0 h 5859623"/>
              <a:gd name="connsiteX3" fmla="*/ 11550911 w 11654520"/>
              <a:gd name="connsiteY3" fmla="*/ 0 h 5859623"/>
              <a:gd name="connsiteX4" fmla="*/ 11654520 w 11654520"/>
              <a:gd name="connsiteY4" fmla="*/ 103609 h 5859623"/>
              <a:gd name="connsiteX5" fmla="*/ 11550911 w 11654520"/>
              <a:gd name="connsiteY5" fmla="*/ 207219 h 5859623"/>
              <a:gd name="connsiteX6" fmla="*/ 11386532 w 11654520"/>
              <a:gd name="connsiteY6" fmla="*/ 207219 h 5859623"/>
              <a:gd name="connsiteX7" fmla="*/ 11291064 w 11654520"/>
              <a:gd name="connsiteY7" fmla="*/ 270500 h 5859623"/>
              <a:gd name="connsiteX8" fmla="*/ 11282922 w 11654520"/>
              <a:gd name="connsiteY8" fmla="*/ 310829 h 5859623"/>
              <a:gd name="connsiteX9" fmla="*/ 11282922 w 11654520"/>
              <a:gd name="connsiteY9" fmla="*/ 310828 h 5859623"/>
              <a:gd name="connsiteX10" fmla="*/ 11282922 w 11654520"/>
              <a:gd name="connsiteY10" fmla="*/ 310829 h 5859623"/>
              <a:gd name="connsiteX11" fmla="*/ 11282922 w 11654520"/>
              <a:gd name="connsiteY11" fmla="*/ 310829 h 5859623"/>
              <a:gd name="connsiteX12" fmla="*/ 11291064 w 11654520"/>
              <a:gd name="connsiteY12" fmla="*/ 351158 h 5859623"/>
              <a:gd name="connsiteX13" fmla="*/ 11386532 w 11654520"/>
              <a:gd name="connsiteY13" fmla="*/ 414438 h 5859623"/>
              <a:gd name="connsiteX14" fmla="*/ 11550917 w 11654520"/>
              <a:gd name="connsiteY14" fmla="*/ 414438 h 5859623"/>
              <a:gd name="connsiteX15" fmla="*/ 11591240 w 11654520"/>
              <a:gd name="connsiteY15" fmla="*/ 422579 h 5859623"/>
              <a:gd name="connsiteX16" fmla="*/ 11654520 w 11654520"/>
              <a:gd name="connsiteY16" fmla="*/ 518047 h 5859623"/>
              <a:gd name="connsiteX17" fmla="*/ 11550911 w 11654520"/>
              <a:gd name="connsiteY17" fmla="*/ 621656 h 5859623"/>
              <a:gd name="connsiteX18" fmla="*/ 11400361 w 11654520"/>
              <a:gd name="connsiteY18" fmla="*/ 621656 h 5859623"/>
              <a:gd name="connsiteX19" fmla="*/ 11400361 w 11654520"/>
              <a:gd name="connsiteY19" fmla="*/ 5717058 h 5859623"/>
              <a:gd name="connsiteX20" fmla="*/ 11257796 w 11654520"/>
              <a:gd name="connsiteY20" fmla="*/ 5859623 h 5859623"/>
              <a:gd name="connsiteX21" fmla="*/ 142565 w 11654520"/>
              <a:gd name="connsiteY21" fmla="*/ 5859623 h 5859623"/>
              <a:gd name="connsiteX22" fmla="*/ 0 w 11654520"/>
              <a:gd name="connsiteY22" fmla="*/ 5717058 h 5859623"/>
              <a:gd name="connsiteX23" fmla="*/ 0 w 11654520"/>
              <a:gd name="connsiteY23" fmla="*/ 142565 h 5859623"/>
              <a:gd name="connsiteX24" fmla="*/ 142565 w 11654520"/>
              <a:gd name="connsiteY24" fmla="*/ 0 h 585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54520" h="5859623">
                <a:moveTo>
                  <a:pt x="142565" y="0"/>
                </a:moveTo>
                <a:lnTo>
                  <a:pt x="10574598" y="0"/>
                </a:lnTo>
                <a:lnTo>
                  <a:pt x="11257796" y="0"/>
                </a:lnTo>
                <a:lnTo>
                  <a:pt x="11550911" y="0"/>
                </a:lnTo>
                <a:cubicBezTo>
                  <a:pt x="11608132" y="0"/>
                  <a:pt x="11654520" y="46388"/>
                  <a:pt x="11654520" y="103609"/>
                </a:cubicBezTo>
                <a:cubicBezTo>
                  <a:pt x="11654520" y="160831"/>
                  <a:pt x="11608132" y="207219"/>
                  <a:pt x="11550911" y="207219"/>
                </a:cubicBezTo>
                <a:lnTo>
                  <a:pt x="11386532" y="207219"/>
                </a:lnTo>
                <a:cubicBezTo>
                  <a:pt x="11343616" y="207219"/>
                  <a:pt x="11306793" y="233312"/>
                  <a:pt x="11291064" y="270500"/>
                </a:cubicBezTo>
                <a:lnTo>
                  <a:pt x="11282922" y="310829"/>
                </a:lnTo>
                <a:lnTo>
                  <a:pt x="11282922" y="310828"/>
                </a:lnTo>
                <a:lnTo>
                  <a:pt x="11282922" y="310829"/>
                </a:lnTo>
                <a:lnTo>
                  <a:pt x="11282922" y="310829"/>
                </a:lnTo>
                <a:lnTo>
                  <a:pt x="11291064" y="351158"/>
                </a:lnTo>
                <a:cubicBezTo>
                  <a:pt x="11306793" y="388345"/>
                  <a:pt x="11343616" y="414438"/>
                  <a:pt x="11386532" y="414438"/>
                </a:cubicBezTo>
                <a:lnTo>
                  <a:pt x="11550917" y="414438"/>
                </a:lnTo>
                <a:lnTo>
                  <a:pt x="11591240" y="422579"/>
                </a:lnTo>
                <a:cubicBezTo>
                  <a:pt x="11628427" y="438308"/>
                  <a:pt x="11654520" y="475131"/>
                  <a:pt x="11654520" y="518047"/>
                </a:cubicBezTo>
                <a:cubicBezTo>
                  <a:pt x="11654520" y="575269"/>
                  <a:pt x="11608132" y="621656"/>
                  <a:pt x="11550911" y="621656"/>
                </a:cubicBezTo>
                <a:lnTo>
                  <a:pt x="11400361" y="621656"/>
                </a:lnTo>
                <a:lnTo>
                  <a:pt x="11400361" y="5717058"/>
                </a:lnTo>
                <a:cubicBezTo>
                  <a:pt x="11400361" y="5795794"/>
                  <a:pt x="11336532" y="5859623"/>
                  <a:pt x="11257796" y="5859623"/>
                </a:cubicBezTo>
                <a:lnTo>
                  <a:pt x="142565" y="5859623"/>
                </a:lnTo>
                <a:cubicBezTo>
                  <a:pt x="63829" y="5859623"/>
                  <a:pt x="0" y="5795794"/>
                  <a:pt x="0" y="5717058"/>
                </a:cubicBezTo>
                <a:lnTo>
                  <a:pt x="0" y="142565"/>
                </a:lnTo>
                <a:cubicBezTo>
                  <a:pt x="0" y="63829"/>
                  <a:pt x="63829" y="0"/>
                  <a:pt x="1425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PA_文本框 13">
            <a:extLst>
              <a:ext uri="{FF2B5EF4-FFF2-40B4-BE49-F238E27FC236}">
                <a16:creationId xmlns:a16="http://schemas.microsoft.com/office/drawing/2014/main" xmlns="" id="{A3279FFD-7346-48E6-8693-3BE38AA7CFE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161" y="845317"/>
            <a:ext cx="1071315" cy="476050"/>
          </a:xfrm>
          <a:custGeom>
            <a:avLst/>
            <a:gdLst/>
            <a:ahLst/>
            <a:cxnLst/>
            <a:rect l="l" t="t" r="r" b="b"/>
            <a:pathLst>
              <a:path w="1071315" h="476050">
                <a:moveTo>
                  <a:pt x="754932" y="343281"/>
                </a:moveTo>
                <a:lnTo>
                  <a:pt x="754932" y="389220"/>
                </a:lnTo>
                <a:lnTo>
                  <a:pt x="833685" y="381143"/>
                </a:lnTo>
                <a:lnTo>
                  <a:pt x="833685" y="343281"/>
                </a:lnTo>
                <a:close/>
                <a:moveTo>
                  <a:pt x="190681" y="325612"/>
                </a:moveTo>
                <a:lnTo>
                  <a:pt x="486509" y="325612"/>
                </a:lnTo>
                <a:lnTo>
                  <a:pt x="486509" y="457372"/>
                </a:lnTo>
                <a:lnTo>
                  <a:pt x="451171" y="457372"/>
                </a:lnTo>
                <a:lnTo>
                  <a:pt x="451171" y="360950"/>
                </a:lnTo>
                <a:lnTo>
                  <a:pt x="304772" y="360950"/>
                </a:lnTo>
                <a:cubicBezTo>
                  <a:pt x="302636" y="380859"/>
                  <a:pt x="299460" y="398465"/>
                  <a:pt x="295243" y="413768"/>
                </a:cubicBezTo>
                <a:cubicBezTo>
                  <a:pt x="291026" y="429070"/>
                  <a:pt x="286461" y="443773"/>
                  <a:pt x="281550" y="457877"/>
                </a:cubicBezTo>
                <a:lnTo>
                  <a:pt x="279025" y="465449"/>
                </a:lnTo>
                <a:lnTo>
                  <a:pt x="245707" y="454343"/>
                </a:lnTo>
                <a:lnTo>
                  <a:pt x="248231" y="446770"/>
                </a:lnTo>
                <a:cubicBezTo>
                  <a:pt x="252838" y="433445"/>
                  <a:pt x="257002" y="420088"/>
                  <a:pt x="260725" y="406700"/>
                </a:cubicBezTo>
                <a:cubicBezTo>
                  <a:pt x="264449" y="393312"/>
                  <a:pt x="267351" y="378062"/>
                  <a:pt x="269434" y="360950"/>
                </a:cubicBezTo>
                <a:lnTo>
                  <a:pt x="190681" y="360950"/>
                </a:lnTo>
                <a:close/>
                <a:moveTo>
                  <a:pt x="754932" y="276644"/>
                </a:moveTo>
                <a:lnTo>
                  <a:pt x="754932" y="307944"/>
                </a:lnTo>
                <a:lnTo>
                  <a:pt x="833685" y="307944"/>
                </a:lnTo>
                <a:lnTo>
                  <a:pt x="833685" y="276644"/>
                </a:lnTo>
                <a:close/>
                <a:moveTo>
                  <a:pt x="249241" y="211522"/>
                </a:moveTo>
                <a:lnTo>
                  <a:pt x="249241" y="232220"/>
                </a:lnTo>
                <a:lnTo>
                  <a:pt x="318907" y="232220"/>
                </a:lnTo>
                <a:lnTo>
                  <a:pt x="318907" y="211522"/>
                </a:lnTo>
                <a:close/>
                <a:moveTo>
                  <a:pt x="754932" y="204959"/>
                </a:moveTo>
                <a:lnTo>
                  <a:pt x="754932" y="241307"/>
                </a:lnTo>
                <a:lnTo>
                  <a:pt x="833685" y="241307"/>
                </a:lnTo>
                <a:lnTo>
                  <a:pt x="833685" y="204959"/>
                </a:lnTo>
                <a:close/>
                <a:moveTo>
                  <a:pt x="690315" y="169621"/>
                </a:moveTo>
                <a:lnTo>
                  <a:pt x="898303" y="169621"/>
                </a:lnTo>
                <a:lnTo>
                  <a:pt x="898303" y="204959"/>
                </a:lnTo>
                <a:lnTo>
                  <a:pt x="869023" y="204959"/>
                </a:lnTo>
                <a:lnTo>
                  <a:pt x="869023" y="457877"/>
                </a:lnTo>
                <a:lnTo>
                  <a:pt x="833685" y="457877"/>
                </a:lnTo>
                <a:lnTo>
                  <a:pt x="833685" y="415976"/>
                </a:lnTo>
                <a:lnTo>
                  <a:pt x="683752" y="431626"/>
                </a:lnTo>
                <a:lnTo>
                  <a:pt x="680218" y="396793"/>
                </a:lnTo>
                <a:lnTo>
                  <a:pt x="719595" y="392754"/>
                </a:lnTo>
                <a:lnTo>
                  <a:pt x="719595" y="204959"/>
                </a:lnTo>
                <a:lnTo>
                  <a:pt x="690315" y="204959"/>
                </a:lnTo>
                <a:close/>
                <a:moveTo>
                  <a:pt x="249241" y="157001"/>
                </a:moveTo>
                <a:lnTo>
                  <a:pt x="249241" y="176184"/>
                </a:lnTo>
                <a:lnTo>
                  <a:pt x="318907" y="176184"/>
                </a:lnTo>
                <a:lnTo>
                  <a:pt x="318907" y="157001"/>
                </a:lnTo>
                <a:close/>
                <a:moveTo>
                  <a:pt x="213903" y="121663"/>
                </a:moveTo>
                <a:lnTo>
                  <a:pt x="354244" y="121663"/>
                </a:lnTo>
                <a:lnTo>
                  <a:pt x="354244" y="307439"/>
                </a:lnTo>
                <a:lnTo>
                  <a:pt x="318907" y="307439"/>
                </a:lnTo>
                <a:lnTo>
                  <a:pt x="318907" y="267558"/>
                </a:lnTo>
                <a:lnTo>
                  <a:pt x="249241" y="267558"/>
                </a:lnTo>
                <a:lnTo>
                  <a:pt x="249241" y="306934"/>
                </a:lnTo>
                <a:lnTo>
                  <a:pt x="213903" y="306934"/>
                </a:lnTo>
                <a:close/>
                <a:moveTo>
                  <a:pt x="443598" y="119644"/>
                </a:moveTo>
                <a:lnTo>
                  <a:pt x="478936" y="119644"/>
                </a:lnTo>
                <a:lnTo>
                  <a:pt x="478936" y="306934"/>
                </a:lnTo>
                <a:lnTo>
                  <a:pt x="443598" y="306934"/>
                </a:lnTo>
                <a:close/>
                <a:moveTo>
                  <a:pt x="374942" y="119644"/>
                </a:moveTo>
                <a:lnTo>
                  <a:pt x="410280" y="119644"/>
                </a:lnTo>
                <a:lnTo>
                  <a:pt x="410280" y="293304"/>
                </a:lnTo>
                <a:lnTo>
                  <a:pt x="374942" y="293304"/>
                </a:lnTo>
                <a:close/>
                <a:moveTo>
                  <a:pt x="752408" y="63103"/>
                </a:moveTo>
                <a:lnTo>
                  <a:pt x="752408" y="102480"/>
                </a:lnTo>
                <a:lnTo>
                  <a:pt x="832676" y="102480"/>
                </a:lnTo>
                <a:lnTo>
                  <a:pt x="832676" y="63103"/>
                </a:lnTo>
                <a:close/>
                <a:moveTo>
                  <a:pt x="1035472" y="51997"/>
                </a:moveTo>
                <a:lnTo>
                  <a:pt x="1071315" y="51997"/>
                </a:lnTo>
                <a:lnTo>
                  <a:pt x="1071315" y="476050"/>
                </a:lnTo>
                <a:lnTo>
                  <a:pt x="969340" y="476050"/>
                </a:lnTo>
                <a:lnTo>
                  <a:pt x="969340" y="440713"/>
                </a:lnTo>
                <a:lnTo>
                  <a:pt x="1035472" y="440713"/>
                </a:lnTo>
                <a:close/>
                <a:moveTo>
                  <a:pt x="717071" y="27766"/>
                </a:moveTo>
                <a:lnTo>
                  <a:pt x="868013" y="27766"/>
                </a:lnTo>
                <a:lnTo>
                  <a:pt x="868013" y="137817"/>
                </a:lnTo>
                <a:lnTo>
                  <a:pt x="717071" y="137817"/>
                </a:lnTo>
                <a:close/>
                <a:moveTo>
                  <a:pt x="286598" y="7573"/>
                </a:moveTo>
                <a:lnTo>
                  <a:pt x="301743" y="63608"/>
                </a:lnTo>
                <a:lnTo>
                  <a:pt x="389582" y="63608"/>
                </a:lnTo>
                <a:lnTo>
                  <a:pt x="403717" y="9087"/>
                </a:lnTo>
                <a:lnTo>
                  <a:pt x="437541" y="17669"/>
                </a:lnTo>
                <a:lnTo>
                  <a:pt x="425930" y="63608"/>
                </a:lnTo>
                <a:lnTo>
                  <a:pt x="503168" y="63608"/>
                </a:lnTo>
                <a:lnTo>
                  <a:pt x="503168" y="98946"/>
                </a:lnTo>
                <a:lnTo>
                  <a:pt x="187147" y="98946"/>
                </a:lnTo>
                <a:lnTo>
                  <a:pt x="187147" y="63608"/>
                </a:lnTo>
                <a:lnTo>
                  <a:pt x="264890" y="63608"/>
                </a:lnTo>
                <a:lnTo>
                  <a:pt x="252270" y="17164"/>
                </a:lnTo>
                <a:close/>
                <a:moveTo>
                  <a:pt x="585311" y="7068"/>
                </a:moveTo>
                <a:lnTo>
                  <a:pt x="620649" y="11106"/>
                </a:lnTo>
                <a:lnTo>
                  <a:pt x="614591" y="61589"/>
                </a:lnTo>
                <a:lnTo>
                  <a:pt x="681733" y="61589"/>
                </a:lnTo>
                <a:lnTo>
                  <a:pt x="681733" y="96927"/>
                </a:lnTo>
                <a:lnTo>
                  <a:pt x="610553" y="96927"/>
                </a:lnTo>
                <a:lnTo>
                  <a:pt x="596922" y="214551"/>
                </a:lnTo>
                <a:lnTo>
                  <a:pt x="618125" y="214551"/>
                </a:lnTo>
                <a:lnTo>
                  <a:pt x="618125" y="157001"/>
                </a:lnTo>
                <a:lnTo>
                  <a:pt x="653463" y="157001"/>
                </a:lnTo>
                <a:lnTo>
                  <a:pt x="653463" y="214551"/>
                </a:lnTo>
                <a:lnTo>
                  <a:pt x="674665" y="214551"/>
                </a:lnTo>
                <a:lnTo>
                  <a:pt x="674665" y="249889"/>
                </a:lnTo>
                <a:lnTo>
                  <a:pt x="653463" y="249889"/>
                </a:lnTo>
                <a:lnTo>
                  <a:pt x="653463" y="319555"/>
                </a:lnTo>
                <a:lnTo>
                  <a:pt x="676180" y="314506"/>
                </a:lnTo>
                <a:lnTo>
                  <a:pt x="683247" y="348834"/>
                </a:lnTo>
                <a:lnTo>
                  <a:pt x="653463" y="355397"/>
                </a:lnTo>
                <a:lnTo>
                  <a:pt x="653463" y="462420"/>
                </a:lnTo>
                <a:lnTo>
                  <a:pt x="618125" y="462420"/>
                </a:lnTo>
                <a:lnTo>
                  <a:pt x="618125" y="362465"/>
                </a:lnTo>
                <a:lnTo>
                  <a:pt x="556536" y="375590"/>
                </a:lnTo>
                <a:lnTo>
                  <a:pt x="549469" y="341262"/>
                </a:lnTo>
                <a:lnTo>
                  <a:pt x="618125" y="327127"/>
                </a:lnTo>
                <a:lnTo>
                  <a:pt x="618125" y="249889"/>
                </a:lnTo>
                <a:lnTo>
                  <a:pt x="557041" y="249889"/>
                </a:lnTo>
                <a:lnTo>
                  <a:pt x="574710" y="96927"/>
                </a:lnTo>
                <a:lnTo>
                  <a:pt x="551488" y="96927"/>
                </a:lnTo>
                <a:lnTo>
                  <a:pt x="551488" y="61589"/>
                </a:lnTo>
                <a:lnTo>
                  <a:pt x="578749" y="61589"/>
                </a:lnTo>
                <a:close/>
                <a:moveTo>
                  <a:pt x="0" y="0"/>
                </a:moveTo>
                <a:lnTo>
                  <a:pt x="102479" y="0"/>
                </a:lnTo>
                <a:lnTo>
                  <a:pt x="102479" y="35338"/>
                </a:lnTo>
                <a:lnTo>
                  <a:pt x="35843" y="35338"/>
                </a:lnTo>
                <a:lnTo>
                  <a:pt x="35843" y="424053"/>
                </a:lnTo>
                <a:lnTo>
                  <a:pt x="0" y="4240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40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3B40986-EF2B-42B1-9454-642314220A93}"/>
              </a:ext>
            </a:extLst>
          </p:cNvPr>
          <p:cNvSpPr/>
          <p:nvPr/>
        </p:nvSpPr>
        <p:spPr>
          <a:xfrm>
            <a:off x="772655" y="1808854"/>
            <a:ext cx="10646690" cy="42426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3AE95D11-02AB-44EF-8BDD-AA56F2A3871D}"/>
              </a:ext>
            </a:extLst>
          </p:cNvPr>
          <p:cNvSpPr txBox="1"/>
          <p:nvPr/>
        </p:nvSpPr>
        <p:spPr>
          <a:xfrm>
            <a:off x="3881218" y="4491425"/>
            <a:ext cx="44295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E5E5E5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NOT FOUND</a:t>
            </a:r>
            <a:endParaRPr lang="zh-CN" altLang="en-US" sz="4400" b="1" dirty="0">
              <a:solidFill>
                <a:srgbClr val="E5E5E5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ED03F2C-D049-4D2F-8DD5-AC1297000ED2}"/>
              </a:ext>
            </a:extLst>
          </p:cNvPr>
          <p:cNvSpPr txBox="1"/>
          <p:nvPr/>
        </p:nvSpPr>
        <p:spPr>
          <a:xfrm>
            <a:off x="4132527" y="1001173"/>
            <a:ext cx="3926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文悦新青年体 (非商业使用) W8" pitchFamily="50" charset="-122"/>
                <a:ea typeface="文悦新青年体 (非商业使用) W8" pitchFamily="50" charset="-122"/>
              </a:rPr>
              <a:t>视频剪辑</a:t>
            </a:r>
            <a:r>
              <a:rPr lang="en-US" altLang="zh-CN" sz="2800" dirty="0">
                <a:latin typeface="文悦新青年体 (非商业使用) W8" pitchFamily="50" charset="-122"/>
                <a:ea typeface="文悦新青年体 (非商业使用) W8" pitchFamily="50" charset="-122"/>
              </a:rPr>
              <a:t>…</a:t>
            </a:r>
            <a:endParaRPr lang="zh-CN" altLang="en-US" sz="2800" dirty="0"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3E5E3DD-0144-47FE-A5A2-00350A9FE415}"/>
              </a:ext>
            </a:extLst>
          </p:cNvPr>
          <p:cNvSpPr/>
          <p:nvPr/>
        </p:nvSpPr>
        <p:spPr>
          <a:xfrm>
            <a:off x="6018138" y="3259779"/>
            <a:ext cx="155724" cy="155724"/>
          </a:xfrm>
          <a:prstGeom prst="ellipse">
            <a:avLst/>
          </a:prstGeom>
          <a:solidFill>
            <a:srgbClr val="A70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A659772-AF85-41CB-9FA6-0EEB3FE35389}"/>
              </a:ext>
            </a:extLst>
          </p:cNvPr>
          <p:cNvSpPr/>
          <p:nvPr/>
        </p:nvSpPr>
        <p:spPr>
          <a:xfrm>
            <a:off x="5374161" y="4278737"/>
            <a:ext cx="72078" cy="72078"/>
          </a:xfrm>
          <a:prstGeom prst="ellipse">
            <a:avLst/>
          </a:prstGeom>
          <a:solidFill>
            <a:srgbClr val="FF8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69BD4387-E3F0-4828-9374-823AC746F5D3}"/>
              </a:ext>
            </a:extLst>
          </p:cNvPr>
          <p:cNvSpPr/>
          <p:nvPr/>
        </p:nvSpPr>
        <p:spPr>
          <a:xfrm>
            <a:off x="5389503" y="4169946"/>
            <a:ext cx="41394" cy="41394"/>
          </a:xfrm>
          <a:prstGeom prst="ellipse">
            <a:avLst/>
          </a:prstGeom>
          <a:solidFill>
            <a:srgbClr val="FF8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CD6D0F4F-A266-43C5-9A29-6F28653C1E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0796" y="681495"/>
            <a:ext cx="809859" cy="808664"/>
          </a:xfrm>
          <a:prstGeom prst="rect">
            <a:avLst/>
          </a:prstGeom>
          <a:effectLst>
            <a:outerShdw blurRad="25400" dist="38100" dir="5400000" sx="98000" sy="98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EC5EB99-F3B7-46D2-947A-C90F7B85D4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160" y="2617081"/>
            <a:ext cx="3535680" cy="177218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70329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8EEAB64D-BD72-4A9B-B5AF-07228BD5E61E}"/>
              </a:ext>
            </a:extLst>
          </p:cNvPr>
          <p:cNvSpPr/>
          <p:nvPr/>
        </p:nvSpPr>
        <p:spPr>
          <a:xfrm>
            <a:off x="395819" y="477677"/>
            <a:ext cx="11654520" cy="5859623"/>
          </a:xfrm>
          <a:custGeom>
            <a:avLst/>
            <a:gdLst>
              <a:gd name="connsiteX0" fmla="*/ 142565 w 11654520"/>
              <a:gd name="connsiteY0" fmla="*/ 0 h 5859623"/>
              <a:gd name="connsiteX1" fmla="*/ 10574598 w 11654520"/>
              <a:gd name="connsiteY1" fmla="*/ 0 h 5859623"/>
              <a:gd name="connsiteX2" fmla="*/ 11257796 w 11654520"/>
              <a:gd name="connsiteY2" fmla="*/ 0 h 5859623"/>
              <a:gd name="connsiteX3" fmla="*/ 11550911 w 11654520"/>
              <a:gd name="connsiteY3" fmla="*/ 0 h 5859623"/>
              <a:gd name="connsiteX4" fmla="*/ 11654520 w 11654520"/>
              <a:gd name="connsiteY4" fmla="*/ 103609 h 5859623"/>
              <a:gd name="connsiteX5" fmla="*/ 11550911 w 11654520"/>
              <a:gd name="connsiteY5" fmla="*/ 207219 h 5859623"/>
              <a:gd name="connsiteX6" fmla="*/ 11386532 w 11654520"/>
              <a:gd name="connsiteY6" fmla="*/ 207219 h 5859623"/>
              <a:gd name="connsiteX7" fmla="*/ 11291064 w 11654520"/>
              <a:gd name="connsiteY7" fmla="*/ 270500 h 5859623"/>
              <a:gd name="connsiteX8" fmla="*/ 11282922 w 11654520"/>
              <a:gd name="connsiteY8" fmla="*/ 310829 h 5859623"/>
              <a:gd name="connsiteX9" fmla="*/ 11282922 w 11654520"/>
              <a:gd name="connsiteY9" fmla="*/ 310828 h 5859623"/>
              <a:gd name="connsiteX10" fmla="*/ 11282922 w 11654520"/>
              <a:gd name="connsiteY10" fmla="*/ 310829 h 5859623"/>
              <a:gd name="connsiteX11" fmla="*/ 11282922 w 11654520"/>
              <a:gd name="connsiteY11" fmla="*/ 310829 h 5859623"/>
              <a:gd name="connsiteX12" fmla="*/ 11291064 w 11654520"/>
              <a:gd name="connsiteY12" fmla="*/ 351158 h 5859623"/>
              <a:gd name="connsiteX13" fmla="*/ 11386532 w 11654520"/>
              <a:gd name="connsiteY13" fmla="*/ 414438 h 5859623"/>
              <a:gd name="connsiteX14" fmla="*/ 11550917 w 11654520"/>
              <a:gd name="connsiteY14" fmla="*/ 414438 h 5859623"/>
              <a:gd name="connsiteX15" fmla="*/ 11591240 w 11654520"/>
              <a:gd name="connsiteY15" fmla="*/ 422579 h 5859623"/>
              <a:gd name="connsiteX16" fmla="*/ 11654520 w 11654520"/>
              <a:gd name="connsiteY16" fmla="*/ 518047 h 5859623"/>
              <a:gd name="connsiteX17" fmla="*/ 11550911 w 11654520"/>
              <a:gd name="connsiteY17" fmla="*/ 621656 h 5859623"/>
              <a:gd name="connsiteX18" fmla="*/ 11400361 w 11654520"/>
              <a:gd name="connsiteY18" fmla="*/ 621656 h 5859623"/>
              <a:gd name="connsiteX19" fmla="*/ 11400361 w 11654520"/>
              <a:gd name="connsiteY19" fmla="*/ 5717058 h 5859623"/>
              <a:gd name="connsiteX20" fmla="*/ 11257796 w 11654520"/>
              <a:gd name="connsiteY20" fmla="*/ 5859623 h 5859623"/>
              <a:gd name="connsiteX21" fmla="*/ 142565 w 11654520"/>
              <a:gd name="connsiteY21" fmla="*/ 5859623 h 5859623"/>
              <a:gd name="connsiteX22" fmla="*/ 0 w 11654520"/>
              <a:gd name="connsiteY22" fmla="*/ 5717058 h 5859623"/>
              <a:gd name="connsiteX23" fmla="*/ 0 w 11654520"/>
              <a:gd name="connsiteY23" fmla="*/ 142565 h 5859623"/>
              <a:gd name="connsiteX24" fmla="*/ 142565 w 11654520"/>
              <a:gd name="connsiteY24" fmla="*/ 0 h 585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54520" h="5859623">
                <a:moveTo>
                  <a:pt x="142565" y="0"/>
                </a:moveTo>
                <a:lnTo>
                  <a:pt x="10574598" y="0"/>
                </a:lnTo>
                <a:lnTo>
                  <a:pt x="11257796" y="0"/>
                </a:lnTo>
                <a:lnTo>
                  <a:pt x="11550911" y="0"/>
                </a:lnTo>
                <a:cubicBezTo>
                  <a:pt x="11608132" y="0"/>
                  <a:pt x="11654520" y="46388"/>
                  <a:pt x="11654520" y="103609"/>
                </a:cubicBezTo>
                <a:cubicBezTo>
                  <a:pt x="11654520" y="160831"/>
                  <a:pt x="11608132" y="207219"/>
                  <a:pt x="11550911" y="207219"/>
                </a:cubicBezTo>
                <a:lnTo>
                  <a:pt x="11386532" y="207219"/>
                </a:lnTo>
                <a:cubicBezTo>
                  <a:pt x="11343616" y="207219"/>
                  <a:pt x="11306793" y="233312"/>
                  <a:pt x="11291064" y="270500"/>
                </a:cubicBezTo>
                <a:lnTo>
                  <a:pt x="11282922" y="310829"/>
                </a:lnTo>
                <a:lnTo>
                  <a:pt x="11282922" y="310828"/>
                </a:lnTo>
                <a:lnTo>
                  <a:pt x="11282922" y="310829"/>
                </a:lnTo>
                <a:lnTo>
                  <a:pt x="11282922" y="310829"/>
                </a:lnTo>
                <a:lnTo>
                  <a:pt x="11291064" y="351158"/>
                </a:lnTo>
                <a:cubicBezTo>
                  <a:pt x="11306793" y="388345"/>
                  <a:pt x="11343616" y="414438"/>
                  <a:pt x="11386532" y="414438"/>
                </a:cubicBezTo>
                <a:lnTo>
                  <a:pt x="11550917" y="414438"/>
                </a:lnTo>
                <a:lnTo>
                  <a:pt x="11591240" y="422579"/>
                </a:lnTo>
                <a:cubicBezTo>
                  <a:pt x="11628427" y="438308"/>
                  <a:pt x="11654520" y="475131"/>
                  <a:pt x="11654520" y="518047"/>
                </a:cubicBezTo>
                <a:cubicBezTo>
                  <a:pt x="11654520" y="575269"/>
                  <a:pt x="11608132" y="621656"/>
                  <a:pt x="11550911" y="621656"/>
                </a:cubicBezTo>
                <a:lnTo>
                  <a:pt x="11400361" y="621656"/>
                </a:lnTo>
                <a:lnTo>
                  <a:pt x="11400361" y="5717058"/>
                </a:lnTo>
                <a:cubicBezTo>
                  <a:pt x="11400361" y="5795794"/>
                  <a:pt x="11336532" y="5859623"/>
                  <a:pt x="11257796" y="5859623"/>
                </a:cubicBezTo>
                <a:lnTo>
                  <a:pt x="142565" y="5859623"/>
                </a:lnTo>
                <a:cubicBezTo>
                  <a:pt x="63829" y="5859623"/>
                  <a:pt x="0" y="5795794"/>
                  <a:pt x="0" y="5717058"/>
                </a:cubicBezTo>
                <a:lnTo>
                  <a:pt x="0" y="142565"/>
                </a:lnTo>
                <a:cubicBezTo>
                  <a:pt x="0" y="63829"/>
                  <a:pt x="63829" y="0"/>
                  <a:pt x="1425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EAD284D-F58D-4B01-A719-E48D5D9BEAB2}"/>
              </a:ext>
            </a:extLst>
          </p:cNvPr>
          <p:cNvGrpSpPr/>
          <p:nvPr/>
        </p:nvGrpSpPr>
        <p:grpSpPr>
          <a:xfrm>
            <a:off x="1230257" y="2463801"/>
            <a:ext cx="3426996" cy="3075258"/>
            <a:chOff x="2064229" y="2920399"/>
            <a:chExt cx="2409350" cy="2162061"/>
          </a:xfrm>
        </p:grpSpPr>
        <p:pic>
          <p:nvPicPr>
            <p:cNvPr id="10" name="图片 9" descr="图片包含 文字&#10;&#10;已生成极高可信度的说明">
              <a:extLst>
                <a:ext uri="{FF2B5EF4-FFF2-40B4-BE49-F238E27FC236}">
                  <a16:creationId xmlns:a16="http://schemas.microsoft.com/office/drawing/2014/main" xmlns="" id="{8F7E36AE-4071-40C1-A0CB-65FD8450D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8216" y="2921174"/>
              <a:ext cx="1215363" cy="2160512"/>
            </a:xfrm>
            <a:prstGeom prst="rect">
              <a:avLst/>
            </a:prstGeom>
            <a:effectLst>
              <a:outerShdw blurRad="38100" dist="38100" algn="l" rotWithShape="0">
                <a:schemeClr val="tx1">
                  <a:alpha val="19000"/>
                </a:schemeClr>
              </a:outerShdw>
            </a:effectLst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45734E16-A3B0-428B-97A8-74B472A1D6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81694">
              <a:off x="2685471" y="2920399"/>
              <a:ext cx="1216235" cy="2162061"/>
            </a:xfrm>
            <a:prstGeom prst="rect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  <a:effectLst>
              <a:outerShdw blurRad="38100" dist="38100" algn="l" rotWithShape="0">
                <a:schemeClr val="tx1">
                  <a:alpha val="19000"/>
                </a:schemeClr>
              </a:outerShdw>
            </a:effectLst>
          </p:spPr>
        </p:pic>
        <p:pic>
          <p:nvPicPr>
            <p:cNvPr id="14" name="图片 13" descr="图片包含 文字&#10;&#10;已生成高可信度的说明">
              <a:extLst>
                <a:ext uri="{FF2B5EF4-FFF2-40B4-BE49-F238E27FC236}">
                  <a16:creationId xmlns:a16="http://schemas.microsoft.com/office/drawing/2014/main" xmlns="" id="{5BBFAD21-9D4B-4EE1-A54F-04FA3BEB63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4229" y="2920595"/>
              <a:ext cx="1216234" cy="2161668"/>
            </a:xfrm>
            <a:prstGeom prst="rect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  <a:effectLst>
              <a:outerShdw blurRad="38100" dist="38100" algn="l" rotWithShape="0">
                <a:schemeClr val="tx1">
                  <a:alpha val="19000"/>
                </a:schemeClr>
              </a:outerShdw>
            </a:effectLst>
          </p:spPr>
        </p:pic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A288B616-3EEC-4A1F-9173-497DBBF2263D}"/>
              </a:ext>
            </a:extLst>
          </p:cNvPr>
          <p:cNvSpPr txBox="1"/>
          <p:nvPr/>
        </p:nvSpPr>
        <p:spPr>
          <a:xfrm>
            <a:off x="949150" y="832616"/>
            <a:ext cx="1071315" cy="476050"/>
          </a:xfrm>
          <a:custGeom>
            <a:avLst/>
            <a:gdLst/>
            <a:ahLst/>
            <a:cxnLst/>
            <a:rect l="l" t="t" r="r" b="b"/>
            <a:pathLst>
              <a:path w="1071315" h="476050">
                <a:moveTo>
                  <a:pt x="298209" y="222628"/>
                </a:moveTo>
                <a:lnTo>
                  <a:pt x="475907" y="222628"/>
                </a:lnTo>
                <a:lnTo>
                  <a:pt x="474393" y="241307"/>
                </a:lnTo>
                <a:cubicBezTo>
                  <a:pt x="472079" y="265423"/>
                  <a:pt x="465600" y="288623"/>
                  <a:pt x="454957" y="310909"/>
                </a:cubicBezTo>
                <a:cubicBezTo>
                  <a:pt x="444314" y="333195"/>
                  <a:pt x="431272" y="353746"/>
                  <a:pt x="415833" y="372561"/>
                </a:cubicBezTo>
                <a:cubicBezTo>
                  <a:pt x="427486" y="383026"/>
                  <a:pt x="439770" y="392386"/>
                  <a:pt x="452685" y="400642"/>
                </a:cubicBezTo>
                <a:cubicBezTo>
                  <a:pt x="465600" y="408898"/>
                  <a:pt x="478894" y="415356"/>
                  <a:pt x="492566" y="420015"/>
                </a:cubicBezTo>
                <a:lnTo>
                  <a:pt x="481460" y="453838"/>
                </a:lnTo>
                <a:cubicBezTo>
                  <a:pt x="464738" y="447917"/>
                  <a:pt x="448836" y="440197"/>
                  <a:pt x="433754" y="430679"/>
                </a:cubicBezTo>
                <a:cubicBezTo>
                  <a:pt x="418673" y="421161"/>
                  <a:pt x="404790" y="410539"/>
                  <a:pt x="392106" y="398812"/>
                </a:cubicBezTo>
                <a:cubicBezTo>
                  <a:pt x="379896" y="410728"/>
                  <a:pt x="367717" y="421098"/>
                  <a:pt x="355570" y="429922"/>
                </a:cubicBezTo>
                <a:cubicBezTo>
                  <a:pt x="343422" y="438746"/>
                  <a:pt x="331874" y="445708"/>
                  <a:pt x="320926" y="450809"/>
                </a:cubicBezTo>
                <a:lnTo>
                  <a:pt x="306286" y="418500"/>
                </a:lnTo>
                <a:cubicBezTo>
                  <a:pt x="315467" y="414378"/>
                  <a:pt x="325248" y="408488"/>
                  <a:pt x="335629" y="400831"/>
                </a:cubicBezTo>
                <a:cubicBezTo>
                  <a:pt x="346009" y="393175"/>
                  <a:pt x="356421" y="384256"/>
                  <a:pt x="366865" y="374076"/>
                </a:cubicBezTo>
                <a:cubicBezTo>
                  <a:pt x="355969" y="361602"/>
                  <a:pt x="346462" y="349444"/>
                  <a:pt x="338342" y="337602"/>
                </a:cubicBezTo>
                <a:cubicBezTo>
                  <a:pt x="330223" y="325760"/>
                  <a:pt x="323744" y="314864"/>
                  <a:pt x="318907" y="304915"/>
                </a:cubicBezTo>
                <a:lnTo>
                  <a:pt x="350711" y="289265"/>
                </a:lnTo>
                <a:cubicBezTo>
                  <a:pt x="355296" y="298404"/>
                  <a:pt x="361017" y="307891"/>
                  <a:pt x="367875" y="317725"/>
                </a:cubicBezTo>
                <a:cubicBezTo>
                  <a:pt x="374732" y="327558"/>
                  <a:pt x="382472" y="337423"/>
                  <a:pt x="391097" y="347320"/>
                </a:cubicBezTo>
                <a:cubicBezTo>
                  <a:pt x="401582" y="333879"/>
                  <a:pt x="410774" y="319618"/>
                  <a:pt x="418673" y="304536"/>
                </a:cubicBezTo>
                <a:cubicBezTo>
                  <a:pt x="426571" y="289454"/>
                  <a:pt x="432356" y="273931"/>
                  <a:pt x="436026" y="257966"/>
                </a:cubicBezTo>
                <a:lnTo>
                  <a:pt x="298209" y="257966"/>
                </a:lnTo>
                <a:close/>
                <a:moveTo>
                  <a:pt x="166954" y="162049"/>
                </a:moveTo>
                <a:lnTo>
                  <a:pt x="259337" y="162049"/>
                </a:lnTo>
                <a:lnTo>
                  <a:pt x="259337" y="364989"/>
                </a:lnTo>
                <a:lnTo>
                  <a:pt x="292151" y="345805"/>
                </a:lnTo>
                <a:lnTo>
                  <a:pt x="309820" y="376095"/>
                </a:lnTo>
                <a:lnTo>
                  <a:pt x="198758" y="440208"/>
                </a:lnTo>
                <a:lnTo>
                  <a:pt x="181089" y="409918"/>
                </a:lnTo>
                <a:lnTo>
                  <a:pt x="223999" y="385182"/>
                </a:lnTo>
                <a:lnTo>
                  <a:pt x="223999" y="197387"/>
                </a:lnTo>
                <a:lnTo>
                  <a:pt x="166954" y="197387"/>
                </a:lnTo>
                <a:close/>
                <a:moveTo>
                  <a:pt x="548964" y="156496"/>
                </a:moveTo>
                <a:lnTo>
                  <a:pt x="641852" y="156496"/>
                </a:lnTo>
                <a:lnTo>
                  <a:pt x="641852" y="363979"/>
                </a:lnTo>
                <a:lnTo>
                  <a:pt x="695363" y="336719"/>
                </a:lnTo>
                <a:lnTo>
                  <a:pt x="711518" y="368018"/>
                </a:lnTo>
                <a:lnTo>
                  <a:pt x="580263" y="435159"/>
                </a:lnTo>
                <a:lnTo>
                  <a:pt x="564109" y="403355"/>
                </a:lnTo>
                <a:lnTo>
                  <a:pt x="606514" y="382153"/>
                </a:lnTo>
                <a:lnTo>
                  <a:pt x="606514" y="191834"/>
                </a:lnTo>
                <a:lnTo>
                  <a:pt x="548964" y="191834"/>
                </a:lnTo>
                <a:close/>
                <a:moveTo>
                  <a:pt x="1035472" y="51997"/>
                </a:moveTo>
                <a:lnTo>
                  <a:pt x="1071315" y="51997"/>
                </a:lnTo>
                <a:lnTo>
                  <a:pt x="1071315" y="476050"/>
                </a:lnTo>
                <a:lnTo>
                  <a:pt x="969340" y="476050"/>
                </a:lnTo>
                <a:lnTo>
                  <a:pt x="969340" y="440713"/>
                </a:lnTo>
                <a:lnTo>
                  <a:pt x="1035472" y="440713"/>
                </a:lnTo>
                <a:close/>
                <a:moveTo>
                  <a:pt x="315878" y="39881"/>
                </a:moveTo>
                <a:lnTo>
                  <a:pt x="456219" y="39881"/>
                </a:lnTo>
                <a:lnTo>
                  <a:pt x="456219" y="139837"/>
                </a:lnTo>
                <a:lnTo>
                  <a:pt x="505187" y="139837"/>
                </a:lnTo>
                <a:lnTo>
                  <a:pt x="505187" y="175175"/>
                </a:lnTo>
                <a:lnTo>
                  <a:pt x="420881" y="175175"/>
                </a:lnTo>
                <a:lnTo>
                  <a:pt x="420881" y="75219"/>
                </a:lnTo>
                <a:lnTo>
                  <a:pt x="351215" y="75219"/>
                </a:lnTo>
                <a:lnTo>
                  <a:pt x="351215" y="188805"/>
                </a:lnTo>
                <a:lnTo>
                  <a:pt x="315878" y="188805"/>
                </a:lnTo>
                <a:close/>
                <a:moveTo>
                  <a:pt x="207845" y="35338"/>
                </a:moveTo>
                <a:lnTo>
                  <a:pt x="243183" y="35338"/>
                </a:lnTo>
                <a:lnTo>
                  <a:pt x="243183" y="112576"/>
                </a:lnTo>
                <a:lnTo>
                  <a:pt x="207845" y="112576"/>
                </a:lnTo>
                <a:close/>
                <a:moveTo>
                  <a:pt x="590864" y="29785"/>
                </a:moveTo>
                <a:lnTo>
                  <a:pt x="626202" y="29785"/>
                </a:lnTo>
                <a:lnTo>
                  <a:pt x="626202" y="107023"/>
                </a:lnTo>
                <a:lnTo>
                  <a:pt x="590864" y="107023"/>
                </a:lnTo>
                <a:close/>
                <a:moveTo>
                  <a:pt x="772601" y="9592"/>
                </a:moveTo>
                <a:lnTo>
                  <a:pt x="807939" y="9592"/>
                </a:lnTo>
                <a:lnTo>
                  <a:pt x="807939" y="169621"/>
                </a:lnTo>
                <a:lnTo>
                  <a:pt x="902846" y="169621"/>
                </a:lnTo>
                <a:lnTo>
                  <a:pt x="902846" y="204959"/>
                </a:lnTo>
                <a:lnTo>
                  <a:pt x="807939" y="204959"/>
                </a:lnTo>
                <a:lnTo>
                  <a:pt x="807939" y="457372"/>
                </a:lnTo>
                <a:lnTo>
                  <a:pt x="772601" y="457372"/>
                </a:lnTo>
                <a:lnTo>
                  <a:pt x="772601" y="204959"/>
                </a:lnTo>
                <a:lnTo>
                  <a:pt x="677694" y="204959"/>
                </a:lnTo>
                <a:lnTo>
                  <a:pt x="677694" y="169621"/>
                </a:lnTo>
                <a:lnTo>
                  <a:pt x="772601" y="169621"/>
                </a:lnTo>
                <a:close/>
                <a:moveTo>
                  <a:pt x="0" y="0"/>
                </a:moveTo>
                <a:lnTo>
                  <a:pt x="102480" y="0"/>
                </a:lnTo>
                <a:lnTo>
                  <a:pt x="102480" y="35338"/>
                </a:lnTo>
                <a:lnTo>
                  <a:pt x="35843" y="35338"/>
                </a:lnTo>
                <a:lnTo>
                  <a:pt x="35843" y="424053"/>
                </a:lnTo>
                <a:lnTo>
                  <a:pt x="0" y="4240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4000" dirty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22" name="PA_组合 21">
            <a:extLst>
              <a:ext uri="{FF2B5EF4-FFF2-40B4-BE49-F238E27FC236}">
                <a16:creationId xmlns:a16="http://schemas.microsoft.com/office/drawing/2014/main" xmlns="" id="{EA2B9D28-410A-4D91-A235-6A5D2D8C1DA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143197" y="2730880"/>
            <a:ext cx="5888208" cy="2057020"/>
            <a:chOff x="5430372" y="2917176"/>
            <a:chExt cx="4821666" cy="1684428"/>
          </a:xfrm>
        </p:grpSpPr>
        <p:pic>
          <p:nvPicPr>
            <p:cNvPr id="64" name="图片 63" descr="图片包含 物体&#10;&#10;已生成极高可信度的说明">
              <a:extLst>
                <a:ext uri="{FF2B5EF4-FFF2-40B4-BE49-F238E27FC236}">
                  <a16:creationId xmlns:a16="http://schemas.microsoft.com/office/drawing/2014/main" xmlns="" id="{08A00D44-7C26-4CE3-959E-A6D353E452E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4989" y="2926516"/>
              <a:ext cx="2977049" cy="1675087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28000"/>
                </a:prstClr>
              </a:outerShdw>
            </a:effectLst>
          </p:spPr>
        </p:pic>
        <p:pic>
          <p:nvPicPr>
            <p:cNvPr id="13" name="图片 12" descr="图片包含 电子产品&#10;&#10;已生成高可信度的说明">
              <a:extLst>
                <a:ext uri="{FF2B5EF4-FFF2-40B4-BE49-F238E27FC236}">
                  <a16:creationId xmlns:a16="http://schemas.microsoft.com/office/drawing/2014/main" xmlns="" id="{EE34BB80-042C-4ECB-81CD-57F2E71A7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8644" y="2926934"/>
              <a:ext cx="2970826" cy="1671586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28000"/>
                </a:prstClr>
              </a:outerShdw>
            </a:effectLst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E741E644-2DC2-41BE-A5A2-04994E12D46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6819" y="2923433"/>
              <a:ext cx="2977049" cy="1675087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28000"/>
                </a:prstClr>
              </a:outerShdw>
            </a:effectLst>
          </p:spPr>
        </p:pic>
        <p:pic>
          <p:nvPicPr>
            <p:cNvPr id="62" name="图片 61" descr="图片包含 文字&#10;&#10;已生成高可信度的说明">
              <a:extLst>
                <a:ext uri="{FF2B5EF4-FFF2-40B4-BE49-F238E27FC236}">
                  <a16:creationId xmlns:a16="http://schemas.microsoft.com/office/drawing/2014/main" xmlns="" id="{AF7D300B-92A7-4F62-809E-F3383CDB7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0372" y="2917176"/>
              <a:ext cx="2993651" cy="1684428"/>
            </a:xfrm>
            <a:prstGeom prst="rect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50800" dist="38100" algn="l" rotWithShape="0">
                <a:prstClr val="black">
                  <a:alpha val="28000"/>
                </a:prstClr>
              </a:outerShdw>
            </a:effectLst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73FCDED-79CC-4AD9-89FB-330F0F6BA51B}"/>
              </a:ext>
            </a:extLst>
          </p:cNvPr>
          <p:cNvGrpSpPr/>
          <p:nvPr/>
        </p:nvGrpSpPr>
        <p:grpSpPr>
          <a:xfrm>
            <a:off x="2142068" y="672283"/>
            <a:ext cx="801687" cy="801687"/>
            <a:chOff x="2820988" y="433388"/>
            <a:chExt cx="801687" cy="801687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xmlns="" id="{E5414F61-CA1D-48F8-AD5E-328D2E818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0988" y="433388"/>
              <a:ext cx="801687" cy="801687"/>
            </a:xfrm>
            <a:custGeom>
              <a:avLst/>
              <a:gdLst>
                <a:gd name="T0" fmla="*/ 1760 w 2029"/>
                <a:gd name="T1" fmla="*/ 2030 h 2030"/>
                <a:gd name="T2" fmla="*/ 269 w 2029"/>
                <a:gd name="T3" fmla="*/ 2030 h 2030"/>
                <a:gd name="T4" fmla="*/ 0 w 2029"/>
                <a:gd name="T5" fmla="*/ 1761 h 2030"/>
                <a:gd name="T6" fmla="*/ 0 w 2029"/>
                <a:gd name="T7" fmla="*/ 270 h 2030"/>
                <a:gd name="T8" fmla="*/ 269 w 2029"/>
                <a:gd name="T9" fmla="*/ 0 h 2030"/>
                <a:gd name="T10" fmla="*/ 1760 w 2029"/>
                <a:gd name="T11" fmla="*/ 0 h 2030"/>
                <a:gd name="T12" fmla="*/ 2029 w 2029"/>
                <a:gd name="T13" fmla="*/ 270 h 2030"/>
                <a:gd name="T14" fmla="*/ 2029 w 2029"/>
                <a:gd name="T15" fmla="*/ 1761 h 2030"/>
                <a:gd name="T16" fmla="*/ 1760 w 2029"/>
                <a:gd name="T17" fmla="*/ 2030 h 2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9" h="2030">
                  <a:moveTo>
                    <a:pt x="1760" y="2030"/>
                  </a:moveTo>
                  <a:cubicBezTo>
                    <a:pt x="269" y="2030"/>
                    <a:pt x="269" y="2030"/>
                    <a:pt x="269" y="2030"/>
                  </a:cubicBezTo>
                  <a:cubicBezTo>
                    <a:pt x="120" y="2030"/>
                    <a:pt x="0" y="1909"/>
                    <a:pt x="0" y="1761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121"/>
                    <a:pt x="120" y="0"/>
                    <a:pt x="269" y="0"/>
                  </a:cubicBezTo>
                  <a:cubicBezTo>
                    <a:pt x="1760" y="0"/>
                    <a:pt x="1760" y="0"/>
                    <a:pt x="1760" y="0"/>
                  </a:cubicBezTo>
                  <a:cubicBezTo>
                    <a:pt x="1909" y="0"/>
                    <a:pt x="2029" y="121"/>
                    <a:pt x="2029" y="270"/>
                  </a:cubicBezTo>
                  <a:cubicBezTo>
                    <a:pt x="2029" y="1761"/>
                    <a:pt x="2029" y="1761"/>
                    <a:pt x="2029" y="1761"/>
                  </a:cubicBezTo>
                  <a:cubicBezTo>
                    <a:pt x="2029" y="1909"/>
                    <a:pt x="1909" y="2030"/>
                    <a:pt x="1760" y="2030"/>
                  </a:cubicBezTo>
                </a:path>
              </a:pathLst>
            </a:custGeom>
            <a:solidFill>
              <a:srgbClr val="4570B3"/>
            </a:solidFill>
            <a:ln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6">
              <a:extLst>
                <a:ext uri="{FF2B5EF4-FFF2-40B4-BE49-F238E27FC236}">
                  <a16:creationId xmlns:a16="http://schemas.microsoft.com/office/drawing/2014/main" xmlns="" id="{32F85530-77C6-41F6-AC3A-975A28B54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3563" y="628650"/>
              <a:ext cx="17462" cy="17462"/>
            </a:xfrm>
            <a:prstGeom prst="ellipse">
              <a:avLst/>
            </a:pr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xmlns="" id="{291FBEFD-F270-45B9-8BA9-9C5B7AA65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913" y="611188"/>
              <a:ext cx="4762" cy="12700"/>
            </a:xfrm>
            <a:custGeom>
              <a:avLst/>
              <a:gdLst>
                <a:gd name="T0" fmla="*/ 5 w 11"/>
                <a:gd name="T1" fmla="*/ 33 h 33"/>
                <a:gd name="T2" fmla="*/ 0 w 11"/>
                <a:gd name="T3" fmla="*/ 28 h 33"/>
                <a:gd name="T4" fmla="*/ 0 w 11"/>
                <a:gd name="T5" fmla="*/ 5 h 33"/>
                <a:gd name="T6" fmla="*/ 5 w 11"/>
                <a:gd name="T7" fmla="*/ 0 h 33"/>
                <a:gd name="T8" fmla="*/ 11 w 11"/>
                <a:gd name="T9" fmla="*/ 5 h 33"/>
                <a:gd name="T10" fmla="*/ 11 w 11"/>
                <a:gd name="T11" fmla="*/ 28 h 33"/>
                <a:gd name="T12" fmla="*/ 5 w 11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3">
                  <a:moveTo>
                    <a:pt x="5" y="33"/>
                  </a:moveTo>
                  <a:cubicBezTo>
                    <a:pt x="2" y="33"/>
                    <a:pt x="0" y="31"/>
                    <a:pt x="0" y="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8" y="33"/>
                    <a:pt x="5" y="33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xmlns="" id="{8F7FBC3B-692A-4C7D-AFAF-B65F8DDEE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617538"/>
              <a:ext cx="11112" cy="11112"/>
            </a:xfrm>
            <a:custGeom>
              <a:avLst/>
              <a:gdLst>
                <a:gd name="T0" fmla="*/ 3 w 29"/>
                <a:gd name="T1" fmla="*/ 26 h 28"/>
                <a:gd name="T2" fmla="*/ 3 w 29"/>
                <a:gd name="T3" fmla="*/ 18 h 28"/>
                <a:gd name="T4" fmla="*/ 19 w 29"/>
                <a:gd name="T5" fmla="*/ 3 h 28"/>
                <a:gd name="T6" fmla="*/ 26 w 29"/>
                <a:gd name="T7" fmla="*/ 3 h 28"/>
                <a:gd name="T8" fmla="*/ 26 w 29"/>
                <a:gd name="T9" fmla="*/ 10 h 28"/>
                <a:gd name="T10" fmla="*/ 10 w 29"/>
                <a:gd name="T11" fmla="*/ 26 h 28"/>
                <a:gd name="T12" fmla="*/ 3 w 29"/>
                <a:gd name="T1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8">
                  <a:moveTo>
                    <a:pt x="3" y="26"/>
                  </a:moveTo>
                  <a:cubicBezTo>
                    <a:pt x="0" y="24"/>
                    <a:pt x="0" y="21"/>
                    <a:pt x="3" y="18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1" y="0"/>
                    <a:pt x="24" y="0"/>
                    <a:pt x="26" y="3"/>
                  </a:cubicBezTo>
                  <a:cubicBezTo>
                    <a:pt x="29" y="5"/>
                    <a:pt x="29" y="8"/>
                    <a:pt x="26" y="10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28"/>
                    <a:pt x="5" y="28"/>
                    <a:pt x="3" y="26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xmlns="" id="{45162049-4867-4DDA-BA52-19A363C19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4200" y="635000"/>
              <a:ext cx="12700" cy="3175"/>
            </a:xfrm>
            <a:custGeom>
              <a:avLst/>
              <a:gdLst>
                <a:gd name="T0" fmla="*/ 0 w 34"/>
                <a:gd name="T1" fmla="*/ 6 h 11"/>
                <a:gd name="T2" fmla="*/ 6 w 34"/>
                <a:gd name="T3" fmla="*/ 0 h 11"/>
                <a:gd name="T4" fmla="*/ 29 w 34"/>
                <a:gd name="T5" fmla="*/ 0 h 11"/>
                <a:gd name="T6" fmla="*/ 34 w 34"/>
                <a:gd name="T7" fmla="*/ 6 h 11"/>
                <a:gd name="T8" fmla="*/ 29 w 34"/>
                <a:gd name="T9" fmla="*/ 11 h 11"/>
                <a:gd name="T10" fmla="*/ 6 w 34"/>
                <a:gd name="T11" fmla="*/ 11 h 11"/>
                <a:gd name="T12" fmla="*/ 0 w 34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">
                  <a:moveTo>
                    <a:pt x="0" y="6"/>
                  </a:moveTo>
                  <a:cubicBezTo>
                    <a:pt x="0" y="3"/>
                    <a:pt x="3" y="0"/>
                    <a:pt x="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3"/>
                    <a:pt x="34" y="6"/>
                  </a:cubicBezTo>
                  <a:cubicBezTo>
                    <a:pt x="34" y="9"/>
                    <a:pt x="32" y="11"/>
                    <a:pt x="29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xmlns="" id="{DFE38E90-BF18-49FA-BFD7-2FD7B84CC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644525"/>
              <a:ext cx="11112" cy="11112"/>
            </a:xfrm>
            <a:custGeom>
              <a:avLst/>
              <a:gdLst>
                <a:gd name="T0" fmla="*/ 3 w 29"/>
                <a:gd name="T1" fmla="*/ 2 h 28"/>
                <a:gd name="T2" fmla="*/ 10 w 29"/>
                <a:gd name="T3" fmla="*/ 2 h 28"/>
                <a:gd name="T4" fmla="*/ 26 w 29"/>
                <a:gd name="T5" fmla="*/ 18 h 28"/>
                <a:gd name="T6" fmla="*/ 26 w 29"/>
                <a:gd name="T7" fmla="*/ 26 h 28"/>
                <a:gd name="T8" fmla="*/ 19 w 29"/>
                <a:gd name="T9" fmla="*/ 26 h 28"/>
                <a:gd name="T10" fmla="*/ 3 w 29"/>
                <a:gd name="T11" fmla="*/ 10 h 28"/>
                <a:gd name="T12" fmla="*/ 3 w 29"/>
                <a:gd name="T1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8">
                  <a:moveTo>
                    <a:pt x="3" y="2"/>
                  </a:moveTo>
                  <a:cubicBezTo>
                    <a:pt x="5" y="0"/>
                    <a:pt x="8" y="0"/>
                    <a:pt x="10" y="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20"/>
                    <a:pt x="29" y="24"/>
                    <a:pt x="26" y="26"/>
                  </a:cubicBezTo>
                  <a:cubicBezTo>
                    <a:pt x="24" y="28"/>
                    <a:pt x="21" y="28"/>
                    <a:pt x="19" y="2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8"/>
                    <a:pt x="0" y="4"/>
                    <a:pt x="3" y="2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xmlns="" id="{F8612C01-3CEB-452A-A7FE-F09618736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913" y="649288"/>
              <a:ext cx="4762" cy="12700"/>
            </a:xfrm>
            <a:custGeom>
              <a:avLst/>
              <a:gdLst>
                <a:gd name="T0" fmla="*/ 5 w 11"/>
                <a:gd name="T1" fmla="*/ 0 h 33"/>
                <a:gd name="T2" fmla="*/ 11 w 11"/>
                <a:gd name="T3" fmla="*/ 5 h 33"/>
                <a:gd name="T4" fmla="*/ 11 w 11"/>
                <a:gd name="T5" fmla="*/ 28 h 33"/>
                <a:gd name="T6" fmla="*/ 5 w 11"/>
                <a:gd name="T7" fmla="*/ 33 h 33"/>
                <a:gd name="T8" fmla="*/ 0 w 11"/>
                <a:gd name="T9" fmla="*/ 28 h 33"/>
                <a:gd name="T10" fmla="*/ 0 w 11"/>
                <a:gd name="T11" fmla="*/ 5 h 33"/>
                <a:gd name="T12" fmla="*/ 5 w 11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3">
                  <a:moveTo>
                    <a:pt x="5" y="0"/>
                  </a:moveTo>
                  <a:cubicBezTo>
                    <a:pt x="8" y="0"/>
                    <a:pt x="11" y="2"/>
                    <a:pt x="11" y="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8" y="33"/>
                    <a:pt x="5" y="33"/>
                  </a:cubicBezTo>
                  <a:cubicBezTo>
                    <a:pt x="2" y="33"/>
                    <a:pt x="0" y="31"/>
                    <a:pt x="0" y="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xmlns="" id="{17AA042C-F195-41AF-A301-BB553EB0D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450" y="644525"/>
              <a:ext cx="11112" cy="11112"/>
            </a:xfrm>
            <a:custGeom>
              <a:avLst/>
              <a:gdLst>
                <a:gd name="T0" fmla="*/ 26 w 28"/>
                <a:gd name="T1" fmla="*/ 2 h 28"/>
                <a:gd name="T2" fmla="*/ 26 w 28"/>
                <a:gd name="T3" fmla="*/ 10 h 28"/>
                <a:gd name="T4" fmla="*/ 10 w 28"/>
                <a:gd name="T5" fmla="*/ 26 h 28"/>
                <a:gd name="T6" fmla="*/ 2 w 28"/>
                <a:gd name="T7" fmla="*/ 26 h 28"/>
                <a:gd name="T8" fmla="*/ 2 w 28"/>
                <a:gd name="T9" fmla="*/ 18 h 28"/>
                <a:gd name="T10" fmla="*/ 18 w 28"/>
                <a:gd name="T11" fmla="*/ 2 h 28"/>
                <a:gd name="T12" fmla="*/ 26 w 28"/>
                <a:gd name="T1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26" y="2"/>
                  </a:moveTo>
                  <a:cubicBezTo>
                    <a:pt x="28" y="4"/>
                    <a:pt x="28" y="8"/>
                    <a:pt x="26" y="10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28"/>
                    <a:pt x="4" y="28"/>
                    <a:pt x="2" y="26"/>
                  </a:cubicBezTo>
                  <a:cubicBezTo>
                    <a:pt x="0" y="24"/>
                    <a:pt x="0" y="20"/>
                    <a:pt x="2" y="18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0"/>
                    <a:pt x="24" y="0"/>
                    <a:pt x="26" y="2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xmlns="" id="{A8DAD8C3-1A1B-40FE-BC3C-E74C9A952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635000"/>
              <a:ext cx="14287" cy="3175"/>
            </a:xfrm>
            <a:custGeom>
              <a:avLst/>
              <a:gdLst>
                <a:gd name="T0" fmla="*/ 34 w 34"/>
                <a:gd name="T1" fmla="*/ 6 h 11"/>
                <a:gd name="T2" fmla="*/ 29 w 34"/>
                <a:gd name="T3" fmla="*/ 11 h 11"/>
                <a:gd name="T4" fmla="*/ 6 w 34"/>
                <a:gd name="T5" fmla="*/ 11 h 11"/>
                <a:gd name="T6" fmla="*/ 0 w 34"/>
                <a:gd name="T7" fmla="*/ 6 h 11"/>
                <a:gd name="T8" fmla="*/ 6 w 34"/>
                <a:gd name="T9" fmla="*/ 0 h 11"/>
                <a:gd name="T10" fmla="*/ 29 w 34"/>
                <a:gd name="T11" fmla="*/ 0 h 11"/>
                <a:gd name="T12" fmla="*/ 34 w 34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">
                  <a:moveTo>
                    <a:pt x="34" y="6"/>
                  </a:moveTo>
                  <a:cubicBezTo>
                    <a:pt x="34" y="9"/>
                    <a:pt x="32" y="11"/>
                    <a:pt x="29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3"/>
                    <a:pt x="34" y="6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xmlns="" id="{600824A5-3F8D-45E2-9BA1-F9FBACCB6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450" y="617538"/>
              <a:ext cx="11112" cy="11112"/>
            </a:xfrm>
            <a:custGeom>
              <a:avLst/>
              <a:gdLst>
                <a:gd name="T0" fmla="*/ 26 w 28"/>
                <a:gd name="T1" fmla="*/ 26 h 28"/>
                <a:gd name="T2" fmla="*/ 18 w 28"/>
                <a:gd name="T3" fmla="*/ 26 h 28"/>
                <a:gd name="T4" fmla="*/ 2 w 28"/>
                <a:gd name="T5" fmla="*/ 10 h 28"/>
                <a:gd name="T6" fmla="*/ 2 w 28"/>
                <a:gd name="T7" fmla="*/ 3 h 28"/>
                <a:gd name="T8" fmla="*/ 10 w 28"/>
                <a:gd name="T9" fmla="*/ 3 h 28"/>
                <a:gd name="T10" fmla="*/ 26 w 28"/>
                <a:gd name="T11" fmla="*/ 18 h 28"/>
                <a:gd name="T12" fmla="*/ 26 w 28"/>
                <a:gd name="T1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26" y="26"/>
                  </a:moveTo>
                  <a:cubicBezTo>
                    <a:pt x="24" y="28"/>
                    <a:pt x="20" y="28"/>
                    <a:pt x="18" y="2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21"/>
                    <a:pt x="28" y="24"/>
                    <a:pt x="26" y="26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xmlns="" id="{20111A92-DEDA-4097-967E-061142FF95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8663" y="604838"/>
              <a:ext cx="15875" cy="47625"/>
            </a:xfrm>
            <a:custGeom>
              <a:avLst/>
              <a:gdLst>
                <a:gd name="T0" fmla="*/ 41 w 41"/>
                <a:gd name="T1" fmla="*/ 80 h 118"/>
                <a:gd name="T2" fmla="*/ 0 w 41"/>
                <a:gd name="T3" fmla="*/ 80 h 118"/>
                <a:gd name="T4" fmla="*/ 0 w 41"/>
                <a:gd name="T5" fmla="*/ 97 h 118"/>
                <a:gd name="T6" fmla="*/ 21 w 41"/>
                <a:gd name="T7" fmla="*/ 118 h 118"/>
                <a:gd name="T8" fmla="*/ 41 w 41"/>
                <a:gd name="T9" fmla="*/ 97 h 118"/>
                <a:gd name="T10" fmla="*/ 41 w 41"/>
                <a:gd name="T11" fmla="*/ 80 h 118"/>
                <a:gd name="T12" fmla="*/ 21 w 41"/>
                <a:gd name="T13" fmla="*/ 0 h 118"/>
                <a:gd name="T14" fmla="*/ 0 w 41"/>
                <a:gd name="T15" fmla="*/ 21 h 118"/>
                <a:gd name="T16" fmla="*/ 0 w 41"/>
                <a:gd name="T17" fmla="*/ 38 h 118"/>
                <a:gd name="T18" fmla="*/ 41 w 41"/>
                <a:gd name="T19" fmla="*/ 38 h 118"/>
                <a:gd name="T20" fmla="*/ 41 w 41"/>
                <a:gd name="T21" fmla="*/ 21 h 118"/>
                <a:gd name="T22" fmla="*/ 21 w 41"/>
                <a:gd name="T2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118">
                  <a:moveTo>
                    <a:pt x="41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8"/>
                    <a:pt x="9" y="118"/>
                    <a:pt x="21" y="118"/>
                  </a:cubicBezTo>
                  <a:cubicBezTo>
                    <a:pt x="32" y="118"/>
                    <a:pt x="41" y="108"/>
                    <a:pt x="41" y="97"/>
                  </a:cubicBezTo>
                  <a:cubicBezTo>
                    <a:pt x="41" y="80"/>
                    <a:pt x="41" y="80"/>
                    <a:pt x="41" y="80"/>
                  </a:cubicBezTo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9"/>
                    <a:pt x="32" y="0"/>
                    <a:pt x="21" y="0"/>
                  </a:cubicBezTo>
                </a:path>
              </a:pathLst>
            </a:custGeom>
            <a:solidFill>
              <a:srgbClr val="D3C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xmlns="" id="{86FCC091-C53D-4017-A306-5852CE1A47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2788" y="620713"/>
              <a:ext cx="46037" cy="15875"/>
            </a:xfrm>
            <a:custGeom>
              <a:avLst/>
              <a:gdLst>
                <a:gd name="T0" fmla="*/ 38 w 117"/>
                <a:gd name="T1" fmla="*/ 0 h 42"/>
                <a:gd name="T2" fmla="*/ 20 w 117"/>
                <a:gd name="T3" fmla="*/ 0 h 42"/>
                <a:gd name="T4" fmla="*/ 0 w 117"/>
                <a:gd name="T5" fmla="*/ 21 h 42"/>
                <a:gd name="T6" fmla="*/ 20 w 117"/>
                <a:gd name="T7" fmla="*/ 42 h 42"/>
                <a:gd name="T8" fmla="*/ 38 w 117"/>
                <a:gd name="T9" fmla="*/ 42 h 42"/>
                <a:gd name="T10" fmla="*/ 38 w 117"/>
                <a:gd name="T11" fmla="*/ 0 h 42"/>
                <a:gd name="T12" fmla="*/ 97 w 117"/>
                <a:gd name="T13" fmla="*/ 0 h 42"/>
                <a:gd name="T14" fmla="*/ 79 w 117"/>
                <a:gd name="T15" fmla="*/ 0 h 42"/>
                <a:gd name="T16" fmla="*/ 79 w 117"/>
                <a:gd name="T17" fmla="*/ 42 h 42"/>
                <a:gd name="T18" fmla="*/ 97 w 117"/>
                <a:gd name="T19" fmla="*/ 42 h 42"/>
                <a:gd name="T20" fmla="*/ 117 w 117"/>
                <a:gd name="T21" fmla="*/ 21 h 42"/>
                <a:gd name="T22" fmla="*/ 97 w 117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42">
                  <a:moveTo>
                    <a:pt x="3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2"/>
                    <a:pt x="9" y="42"/>
                    <a:pt x="20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0"/>
                    <a:pt x="38" y="0"/>
                    <a:pt x="38" y="0"/>
                  </a:cubicBezTo>
                  <a:moveTo>
                    <a:pt x="97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108" y="42"/>
                    <a:pt x="117" y="32"/>
                    <a:pt x="117" y="21"/>
                  </a:cubicBezTo>
                  <a:cubicBezTo>
                    <a:pt x="117" y="10"/>
                    <a:pt x="108" y="0"/>
                    <a:pt x="97" y="0"/>
                  </a:cubicBezTo>
                </a:path>
              </a:pathLst>
            </a:custGeom>
            <a:solidFill>
              <a:srgbClr val="D3C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7">
              <a:extLst>
                <a:ext uri="{FF2B5EF4-FFF2-40B4-BE49-F238E27FC236}">
                  <a16:creationId xmlns:a16="http://schemas.microsoft.com/office/drawing/2014/main" xmlns="" id="{03BD5FAB-AD94-4037-BD23-95B673BDE0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8663" y="620713"/>
              <a:ext cx="15875" cy="15875"/>
            </a:xfrm>
            <a:prstGeom prst="rect">
              <a:avLst/>
            </a:prstGeom>
            <a:solidFill>
              <a:srgbClr val="F4E5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18">
              <a:extLst>
                <a:ext uri="{FF2B5EF4-FFF2-40B4-BE49-F238E27FC236}">
                  <a16:creationId xmlns:a16="http://schemas.microsoft.com/office/drawing/2014/main" xmlns="" id="{F542A802-BDB8-4846-B427-C21845D40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8663" y="620713"/>
              <a:ext cx="15875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>
              <a:extLst>
                <a:ext uri="{FF2B5EF4-FFF2-40B4-BE49-F238E27FC236}">
                  <a16:creationId xmlns:a16="http://schemas.microsoft.com/office/drawing/2014/main" xmlns="" id="{36D33D95-7519-4368-B7D1-AE1891804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723900"/>
              <a:ext cx="34925" cy="31750"/>
            </a:xfrm>
            <a:custGeom>
              <a:avLst/>
              <a:gdLst>
                <a:gd name="T0" fmla="*/ 73 w 88"/>
                <a:gd name="T1" fmla="*/ 4 h 83"/>
                <a:gd name="T2" fmla="*/ 44 w 88"/>
                <a:gd name="T3" fmla="*/ 24 h 83"/>
                <a:gd name="T4" fmla="*/ 15 w 88"/>
                <a:gd name="T5" fmla="*/ 4 h 83"/>
                <a:gd name="T6" fmla="*/ 6 w 88"/>
                <a:gd name="T7" fmla="*/ 41 h 83"/>
                <a:gd name="T8" fmla="*/ 44 w 88"/>
                <a:gd name="T9" fmla="*/ 83 h 83"/>
                <a:gd name="T10" fmla="*/ 82 w 88"/>
                <a:gd name="T11" fmla="*/ 41 h 83"/>
                <a:gd name="T12" fmla="*/ 73 w 88"/>
                <a:gd name="T13" fmla="*/ 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83">
                  <a:moveTo>
                    <a:pt x="73" y="4"/>
                  </a:moveTo>
                  <a:cubicBezTo>
                    <a:pt x="63" y="0"/>
                    <a:pt x="51" y="9"/>
                    <a:pt x="44" y="24"/>
                  </a:cubicBezTo>
                  <a:cubicBezTo>
                    <a:pt x="38" y="9"/>
                    <a:pt x="25" y="0"/>
                    <a:pt x="15" y="4"/>
                  </a:cubicBezTo>
                  <a:cubicBezTo>
                    <a:pt x="4" y="8"/>
                    <a:pt x="0" y="24"/>
                    <a:pt x="6" y="41"/>
                  </a:cubicBezTo>
                  <a:cubicBezTo>
                    <a:pt x="12" y="57"/>
                    <a:pt x="43" y="82"/>
                    <a:pt x="44" y="83"/>
                  </a:cubicBezTo>
                  <a:cubicBezTo>
                    <a:pt x="44" y="83"/>
                    <a:pt x="76" y="57"/>
                    <a:pt x="82" y="41"/>
                  </a:cubicBezTo>
                  <a:cubicBezTo>
                    <a:pt x="88" y="24"/>
                    <a:pt x="84" y="8"/>
                    <a:pt x="73" y="4"/>
                  </a:cubicBezTo>
                  <a:close/>
                </a:path>
              </a:pathLst>
            </a:custGeom>
            <a:solidFill>
              <a:srgbClr val="C94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>
              <a:extLst>
                <a:ext uri="{FF2B5EF4-FFF2-40B4-BE49-F238E27FC236}">
                  <a16:creationId xmlns:a16="http://schemas.microsoft.com/office/drawing/2014/main" xmlns="" id="{E52F4F5C-4EB7-49C3-BCD2-DD23C4C1B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0425" y="769938"/>
              <a:ext cx="20637" cy="25400"/>
            </a:xfrm>
            <a:custGeom>
              <a:avLst/>
              <a:gdLst>
                <a:gd name="T0" fmla="*/ 51 w 52"/>
                <a:gd name="T1" fmla="*/ 35 h 61"/>
                <a:gd name="T2" fmla="*/ 51 w 52"/>
                <a:gd name="T3" fmla="*/ 35 h 61"/>
                <a:gd name="T4" fmla="*/ 52 w 52"/>
                <a:gd name="T5" fmla="*/ 26 h 61"/>
                <a:gd name="T6" fmla="*/ 26 w 52"/>
                <a:gd name="T7" fmla="*/ 0 h 61"/>
                <a:gd name="T8" fmla="*/ 0 w 52"/>
                <a:gd name="T9" fmla="*/ 26 h 61"/>
                <a:gd name="T10" fmla="*/ 1 w 52"/>
                <a:gd name="T11" fmla="*/ 35 h 61"/>
                <a:gd name="T12" fmla="*/ 1 w 52"/>
                <a:gd name="T13" fmla="*/ 35 h 61"/>
                <a:gd name="T14" fmla="*/ 1 w 52"/>
                <a:gd name="T15" fmla="*/ 36 h 61"/>
                <a:gd name="T16" fmla="*/ 2 w 52"/>
                <a:gd name="T17" fmla="*/ 36 h 61"/>
                <a:gd name="T18" fmla="*/ 7 w 52"/>
                <a:gd name="T19" fmla="*/ 61 h 61"/>
                <a:gd name="T20" fmla="*/ 26 w 52"/>
                <a:gd name="T21" fmla="*/ 61 h 61"/>
                <a:gd name="T22" fmla="*/ 45 w 52"/>
                <a:gd name="T23" fmla="*/ 61 h 61"/>
                <a:gd name="T24" fmla="*/ 50 w 52"/>
                <a:gd name="T25" fmla="*/ 36 h 61"/>
                <a:gd name="T26" fmla="*/ 51 w 52"/>
                <a:gd name="T27" fmla="*/ 36 h 61"/>
                <a:gd name="T28" fmla="*/ 51 w 52"/>
                <a:gd name="T29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61">
                  <a:moveTo>
                    <a:pt x="51" y="35"/>
                  </a:moveTo>
                  <a:cubicBezTo>
                    <a:pt x="51" y="35"/>
                    <a:pt x="51" y="35"/>
                    <a:pt x="51" y="35"/>
                  </a:cubicBezTo>
                  <a:cubicBezTo>
                    <a:pt x="52" y="33"/>
                    <a:pt x="52" y="30"/>
                    <a:pt x="52" y="26"/>
                  </a:cubicBezTo>
                  <a:cubicBezTo>
                    <a:pt x="52" y="12"/>
                    <a:pt x="41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0"/>
                    <a:pt x="0" y="33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9"/>
                    <a:pt x="6" y="49"/>
                    <a:pt x="7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49"/>
                    <a:pt x="49" y="39"/>
                    <a:pt x="50" y="36"/>
                  </a:cubicBezTo>
                  <a:cubicBezTo>
                    <a:pt x="51" y="36"/>
                    <a:pt x="51" y="36"/>
                    <a:pt x="51" y="36"/>
                  </a:cubicBezTo>
                  <a:lnTo>
                    <a:pt x="51" y="35"/>
                  </a:lnTo>
                  <a:close/>
                </a:path>
              </a:pathLst>
            </a:custGeom>
            <a:solidFill>
              <a:srgbClr val="DF9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>
              <a:extLst>
                <a:ext uri="{FF2B5EF4-FFF2-40B4-BE49-F238E27FC236}">
                  <a16:creationId xmlns:a16="http://schemas.microsoft.com/office/drawing/2014/main" xmlns="" id="{DFA0B977-C8D1-49A5-B459-9E8D8EF4D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796925"/>
              <a:ext cx="15875" cy="3175"/>
            </a:xfrm>
            <a:custGeom>
              <a:avLst/>
              <a:gdLst>
                <a:gd name="T0" fmla="*/ 39 w 39"/>
                <a:gd name="T1" fmla="*/ 5 h 9"/>
                <a:gd name="T2" fmla="*/ 34 w 39"/>
                <a:gd name="T3" fmla="*/ 9 h 9"/>
                <a:gd name="T4" fmla="*/ 4 w 39"/>
                <a:gd name="T5" fmla="*/ 9 h 9"/>
                <a:gd name="T6" fmla="*/ 0 w 39"/>
                <a:gd name="T7" fmla="*/ 5 h 9"/>
                <a:gd name="T8" fmla="*/ 4 w 39"/>
                <a:gd name="T9" fmla="*/ 0 h 9"/>
                <a:gd name="T10" fmla="*/ 34 w 39"/>
                <a:gd name="T11" fmla="*/ 0 h 9"/>
                <a:gd name="T12" fmla="*/ 39 w 39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9">
                  <a:moveTo>
                    <a:pt x="39" y="5"/>
                  </a:moveTo>
                  <a:cubicBezTo>
                    <a:pt x="39" y="7"/>
                    <a:pt x="37" y="9"/>
                    <a:pt x="3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9" y="2"/>
                    <a:pt x="39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>
              <a:extLst>
                <a:ext uri="{FF2B5EF4-FFF2-40B4-BE49-F238E27FC236}">
                  <a16:creationId xmlns:a16="http://schemas.microsoft.com/office/drawing/2014/main" xmlns="" id="{A33AEEC9-B71F-493E-B7CA-597CCD4A1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796925"/>
              <a:ext cx="15875" cy="3175"/>
            </a:xfrm>
            <a:custGeom>
              <a:avLst/>
              <a:gdLst>
                <a:gd name="T0" fmla="*/ 39 w 39"/>
                <a:gd name="T1" fmla="*/ 5 h 9"/>
                <a:gd name="T2" fmla="*/ 34 w 39"/>
                <a:gd name="T3" fmla="*/ 9 h 9"/>
                <a:gd name="T4" fmla="*/ 4 w 39"/>
                <a:gd name="T5" fmla="*/ 9 h 9"/>
                <a:gd name="T6" fmla="*/ 0 w 39"/>
                <a:gd name="T7" fmla="*/ 5 h 9"/>
                <a:gd name="T8" fmla="*/ 4 w 39"/>
                <a:gd name="T9" fmla="*/ 0 h 9"/>
                <a:gd name="T10" fmla="*/ 34 w 39"/>
                <a:gd name="T11" fmla="*/ 0 h 9"/>
                <a:gd name="T12" fmla="*/ 39 w 39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9">
                  <a:moveTo>
                    <a:pt x="39" y="5"/>
                  </a:moveTo>
                  <a:cubicBezTo>
                    <a:pt x="39" y="7"/>
                    <a:pt x="37" y="9"/>
                    <a:pt x="3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9" y="2"/>
                    <a:pt x="39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">
              <a:extLst>
                <a:ext uri="{FF2B5EF4-FFF2-40B4-BE49-F238E27FC236}">
                  <a16:creationId xmlns:a16="http://schemas.microsoft.com/office/drawing/2014/main" xmlns="" id="{342D8EF2-11CF-40E1-B28E-FDB7D191B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801688"/>
              <a:ext cx="15875" cy="3175"/>
            </a:xfrm>
            <a:custGeom>
              <a:avLst/>
              <a:gdLst>
                <a:gd name="T0" fmla="*/ 39 w 39"/>
                <a:gd name="T1" fmla="*/ 4 h 8"/>
                <a:gd name="T2" fmla="*/ 34 w 39"/>
                <a:gd name="T3" fmla="*/ 8 h 8"/>
                <a:gd name="T4" fmla="*/ 4 w 39"/>
                <a:gd name="T5" fmla="*/ 8 h 8"/>
                <a:gd name="T6" fmla="*/ 0 w 39"/>
                <a:gd name="T7" fmla="*/ 4 h 8"/>
                <a:gd name="T8" fmla="*/ 4 w 39"/>
                <a:gd name="T9" fmla="*/ 0 h 8"/>
                <a:gd name="T10" fmla="*/ 34 w 39"/>
                <a:gd name="T11" fmla="*/ 0 h 8"/>
                <a:gd name="T12" fmla="*/ 39 w 3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8">
                  <a:moveTo>
                    <a:pt x="39" y="4"/>
                  </a:moveTo>
                  <a:cubicBezTo>
                    <a:pt x="39" y="6"/>
                    <a:pt x="37" y="8"/>
                    <a:pt x="3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9" y="1"/>
                    <a:pt x="3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">
              <a:extLst>
                <a:ext uri="{FF2B5EF4-FFF2-40B4-BE49-F238E27FC236}">
                  <a16:creationId xmlns:a16="http://schemas.microsoft.com/office/drawing/2014/main" xmlns="" id="{BD5C2A1D-D666-4E91-8A3F-0CB141396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806450"/>
              <a:ext cx="15875" cy="3175"/>
            </a:xfrm>
            <a:custGeom>
              <a:avLst/>
              <a:gdLst>
                <a:gd name="T0" fmla="*/ 39 w 39"/>
                <a:gd name="T1" fmla="*/ 4 h 9"/>
                <a:gd name="T2" fmla="*/ 34 w 39"/>
                <a:gd name="T3" fmla="*/ 9 h 9"/>
                <a:gd name="T4" fmla="*/ 4 w 39"/>
                <a:gd name="T5" fmla="*/ 9 h 9"/>
                <a:gd name="T6" fmla="*/ 0 w 39"/>
                <a:gd name="T7" fmla="*/ 4 h 9"/>
                <a:gd name="T8" fmla="*/ 4 w 39"/>
                <a:gd name="T9" fmla="*/ 0 h 9"/>
                <a:gd name="T10" fmla="*/ 34 w 39"/>
                <a:gd name="T11" fmla="*/ 0 h 9"/>
                <a:gd name="T12" fmla="*/ 39 w 3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9">
                  <a:moveTo>
                    <a:pt x="39" y="4"/>
                  </a:moveTo>
                  <a:cubicBezTo>
                    <a:pt x="39" y="7"/>
                    <a:pt x="37" y="9"/>
                    <a:pt x="3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9" y="2"/>
                    <a:pt x="3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">
              <a:extLst>
                <a:ext uri="{FF2B5EF4-FFF2-40B4-BE49-F238E27FC236}">
                  <a16:creationId xmlns:a16="http://schemas.microsoft.com/office/drawing/2014/main" xmlns="" id="{574135F3-B571-4EFA-B61B-891416A4D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3600" y="811213"/>
              <a:ext cx="12700" cy="3175"/>
            </a:xfrm>
            <a:custGeom>
              <a:avLst/>
              <a:gdLst>
                <a:gd name="T0" fmla="*/ 30 w 30"/>
                <a:gd name="T1" fmla="*/ 5 h 9"/>
                <a:gd name="T2" fmla="*/ 25 w 30"/>
                <a:gd name="T3" fmla="*/ 9 h 9"/>
                <a:gd name="T4" fmla="*/ 5 w 30"/>
                <a:gd name="T5" fmla="*/ 9 h 9"/>
                <a:gd name="T6" fmla="*/ 0 w 30"/>
                <a:gd name="T7" fmla="*/ 5 h 9"/>
                <a:gd name="T8" fmla="*/ 5 w 30"/>
                <a:gd name="T9" fmla="*/ 0 h 9"/>
                <a:gd name="T10" fmla="*/ 25 w 30"/>
                <a:gd name="T11" fmla="*/ 0 h 9"/>
                <a:gd name="T12" fmla="*/ 30 w 30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30" y="5"/>
                  </a:moveTo>
                  <a:cubicBezTo>
                    <a:pt x="30" y="7"/>
                    <a:pt x="28" y="9"/>
                    <a:pt x="2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">
              <a:extLst>
                <a:ext uri="{FF2B5EF4-FFF2-40B4-BE49-F238E27FC236}">
                  <a16:creationId xmlns:a16="http://schemas.microsoft.com/office/drawing/2014/main" xmlns="" id="{30292C12-AA89-4086-B1D9-E9C9495A4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700" y="771525"/>
              <a:ext cx="26987" cy="26987"/>
            </a:xfrm>
            <a:custGeom>
              <a:avLst/>
              <a:gdLst>
                <a:gd name="T0" fmla="*/ 6 w 70"/>
                <a:gd name="T1" fmla="*/ 69 h 69"/>
                <a:gd name="T2" fmla="*/ 2 w 70"/>
                <a:gd name="T3" fmla="*/ 68 h 69"/>
                <a:gd name="T4" fmla="*/ 2 w 70"/>
                <a:gd name="T5" fmla="*/ 60 h 69"/>
                <a:gd name="T6" fmla="*/ 60 w 70"/>
                <a:gd name="T7" fmla="*/ 2 h 69"/>
                <a:gd name="T8" fmla="*/ 68 w 70"/>
                <a:gd name="T9" fmla="*/ 2 h 69"/>
                <a:gd name="T10" fmla="*/ 68 w 70"/>
                <a:gd name="T11" fmla="*/ 10 h 69"/>
                <a:gd name="T12" fmla="*/ 10 w 70"/>
                <a:gd name="T13" fmla="*/ 68 h 69"/>
                <a:gd name="T14" fmla="*/ 6 w 70"/>
                <a:gd name="T1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69">
                  <a:moveTo>
                    <a:pt x="6" y="69"/>
                  </a:moveTo>
                  <a:cubicBezTo>
                    <a:pt x="4" y="69"/>
                    <a:pt x="3" y="69"/>
                    <a:pt x="2" y="68"/>
                  </a:cubicBezTo>
                  <a:cubicBezTo>
                    <a:pt x="0" y="66"/>
                    <a:pt x="0" y="62"/>
                    <a:pt x="2" y="6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2" y="0"/>
                    <a:pt x="65" y="0"/>
                    <a:pt x="68" y="2"/>
                  </a:cubicBezTo>
                  <a:cubicBezTo>
                    <a:pt x="70" y="4"/>
                    <a:pt x="70" y="8"/>
                    <a:pt x="68" y="10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7" y="69"/>
                    <a:pt x="6" y="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7">
              <a:extLst>
                <a:ext uri="{FF2B5EF4-FFF2-40B4-BE49-F238E27FC236}">
                  <a16:creationId xmlns:a16="http://schemas.microsoft.com/office/drawing/2014/main" xmlns="" id="{28C1409F-4150-4658-9D47-4997BA6AD9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14700" y="771525"/>
              <a:ext cx="12700" cy="12700"/>
            </a:xfrm>
            <a:custGeom>
              <a:avLst/>
              <a:gdLst>
                <a:gd name="T0" fmla="*/ 15 w 30"/>
                <a:gd name="T1" fmla="*/ 30 h 30"/>
                <a:gd name="T2" fmla="*/ 0 w 30"/>
                <a:gd name="T3" fmla="*/ 15 h 30"/>
                <a:gd name="T4" fmla="*/ 15 w 30"/>
                <a:gd name="T5" fmla="*/ 0 h 30"/>
                <a:gd name="T6" fmla="*/ 30 w 30"/>
                <a:gd name="T7" fmla="*/ 15 h 30"/>
                <a:gd name="T8" fmla="*/ 15 w 30"/>
                <a:gd name="T9" fmla="*/ 30 h 30"/>
                <a:gd name="T10" fmla="*/ 15 w 30"/>
                <a:gd name="T11" fmla="*/ 11 h 30"/>
                <a:gd name="T12" fmla="*/ 11 w 30"/>
                <a:gd name="T13" fmla="*/ 15 h 30"/>
                <a:gd name="T14" fmla="*/ 15 w 30"/>
                <a:gd name="T15" fmla="*/ 19 h 30"/>
                <a:gd name="T16" fmla="*/ 19 w 30"/>
                <a:gd name="T17" fmla="*/ 15 h 30"/>
                <a:gd name="T18" fmla="*/ 15 w 30"/>
                <a:gd name="T19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0">
                  <a:moveTo>
                    <a:pt x="15" y="30"/>
                  </a:moveTo>
                  <a:cubicBezTo>
                    <a:pt x="7" y="30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30" y="7"/>
                    <a:pt x="30" y="15"/>
                  </a:cubicBezTo>
                  <a:cubicBezTo>
                    <a:pt x="30" y="23"/>
                    <a:pt x="23" y="30"/>
                    <a:pt x="15" y="30"/>
                  </a:cubicBezTo>
                  <a:close/>
                  <a:moveTo>
                    <a:pt x="15" y="11"/>
                  </a:moveTo>
                  <a:cubicBezTo>
                    <a:pt x="13" y="11"/>
                    <a:pt x="11" y="13"/>
                    <a:pt x="11" y="15"/>
                  </a:cubicBezTo>
                  <a:cubicBezTo>
                    <a:pt x="11" y="17"/>
                    <a:pt x="13" y="19"/>
                    <a:pt x="15" y="19"/>
                  </a:cubicBezTo>
                  <a:cubicBezTo>
                    <a:pt x="17" y="19"/>
                    <a:pt x="19" y="17"/>
                    <a:pt x="19" y="15"/>
                  </a:cubicBezTo>
                  <a:cubicBezTo>
                    <a:pt x="19" y="13"/>
                    <a:pt x="17" y="11"/>
                    <a:pt x="15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8">
              <a:extLst>
                <a:ext uri="{FF2B5EF4-FFF2-40B4-BE49-F238E27FC236}">
                  <a16:creationId xmlns:a16="http://schemas.microsoft.com/office/drawing/2014/main" xmlns="" id="{7A949521-4909-44D9-B5E1-0E7FFE2B7B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0575" y="787400"/>
              <a:ext cx="11112" cy="11112"/>
            </a:xfrm>
            <a:custGeom>
              <a:avLst/>
              <a:gdLst>
                <a:gd name="T0" fmla="*/ 14 w 29"/>
                <a:gd name="T1" fmla="*/ 29 h 29"/>
                <a:gd name="T2" fmla="*/ 0 w 29"/>
                <a:gd name="T3" fmla="*/ 15 h 29"/>
                <a:gd name="T4" fmla="*/ 14 w 29"/>
                <a:gd name="T5" fmla="*/ 0 h 29"/>
                <a:gd name="T6" fmla="*/ 29 w 29"/>
                <a:gd name="T7" fmla="*/ 15 h 29"/>
                <a:gd name="T8" fmla="*/ 14 w 29"/>
                <a:gd name="T9" fmla="*/ 29 h 29"/>
                <a:gd name="T10" fmla="*/ 14 w 29"/>
                <a:gd name="T11" fmla="*/ 11 h 29"/>
                <a:gd name="T12" fmla="*/ 10 w 29"/>
                <a:gd name="T13" fmla="*/ 15 h 29"/>
                <a:gd name="T14" fmla="*/ 14 w 29"/>
                <a:gd name="T15" fmla="*/ 19 h 29"/>
                <a:gd name="T16" fmla="*/ 18 w 29"/>
                <a:gd name="T17" fmla="*/ 15 h 29"/>
                <a:gd name="T18" fmla="*/ 14 w 29"/>
                <a:gd name="T1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14" y="29"/>
                  </a:moveTo>
                  <a:cubicBezTo>
                    <a:pt x="6" y="29"/>
                    <a:pt x="0" y="23"/>
                    <a:pt x="0" y="15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3" y="0"/>
                    <a:pt x="29" y="6"/>
                    <a:pt x="29" y="15"/>
                  </a:cubicBezTo>
                  <a:cubicBezTo>
                    <a:pt x="29" y="23"/>
                    <a:pt x="23" y="29"/>
                    <a:pt x="14" y="29"/>
                  </a:cubicBezTo>
                  <a:close/>
                  <a:moveTo>
                    <a:pt x="14" y="11"/>
                  </a:moveTo>
                  <a:cubicBezTo>
                    <a:pt x="12" y="11"/>
                    <a:pt x="10" y="12"/>
                    <a:pt x="10" y="15"/>
                  </a:cubicBezTo>
                  <a:cubicBezTo>
                    <a:pt x="10" y="17"/>
                    <a:pt x="12" y="19"/>
                    <a:pt x="14" y="19"/>
                  </a:cubicBezTo>
                  <a:cubicBezTo>
                    <a:pt x="17" y="19"/>
                    <a:pt x="18" y="17"/>
                    <a:pt x="18" y="15"/>
                  </a:cubicBezTo>
                  <a:cubicBezTo>
                    <a:pt x="18" y="12"/>
                    <a:pt x="17" y="11"/>
                    <a:pt x="14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9">
              <a:extLst>
                <a:ext uri="{FF2B5EF4-FFF2-40B4-BE49-F238E27FC236}">
                  <a16:creationId xmlns:a16="http://schemas.microsoft.com/office/drawing/2014/main" xmlns="" id="{F3150762-6B15-46D5-BA60-F0B1F1D5E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630238"/>
              <a:ext cx="31750" cy="31750"/>
            </a:xfrm>
            <a:custGeom>
              <a:avLst/>
              <a:gdLst>
                <a:gd name="T0" fmla="*/ 80 w 82"/>
                <a:gd name="T1" fmla="*/ 11 h 79"/>
                <a:gd name="T2" fmla="*/ 70 w 82"/>
                <a:gd name="T3" fmla="*/ 6 h 79"/>
                <a:gd name="T4" fmla="*/ 62 w 82"/>
                <a:gd name="T5" fmla="*/ 2 h 79"/>
                <a:gd name="T6" fmla="*/ 59 w 82"/>
                <a:gd name="T7" fmla="*/ 0 h 79"/>
                <a:gd name="T8" fmla="*/ 35 w 82"/>
                <a:gd name="T9" fmla="*/ 44 h 79"/>
                <a:gd name="T10" fmla="*/ 31 w 82"/>
                <a:gd name="T11" fmla="*/ 41 h 79"/>
                <a:gd name="T12" fmla="*/ 5 w 82"/>
                <a:gd name="T13" fmla="*/ 48 h 79"/>
                <a:gd name="T14" fmla="*/ 13 w 82"/>
                <a:gd name="T15" fmla="*/ 74 h 79"/>
                <a:gd name="T16" fmla="*/ 38 w 82"/>
                <a:gd name="T17" fmla="*/ 66 h 79"/>
                <a:gd name="T18" fmla="*/ 67 w 82"/>
                <a:gd name="T19" fmla="*/ 12 h 79"/>
                <a:gd name="T20" fmla="*/ 76 w 82"/>
                <a:gd name="T21" fmla="*/ 17 h 79"/>
                <a:gd name="T22" fmla="*/ 81 w 82"/>
                <a:gd name="T23" fmla="*/ 16 h 79"/>
                <a:gd name="T24" fmla="*/ 80 w 82"/>
                <a:gd name="T25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79">
                  <a:moveTo>
                    <a:pt x="80" y="11"/>
                  </a:moveTo>
                  <a:cubicBezTo>
                    <a:pt x="70" y="6"/>
                    <a:pt x="70" y="6"/>
                    <a:pt x="70" y="6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4" y="43"/>
                    <a:pt x="32" y="42"/>
                    <a:pt x="31" y="41"/>
                  </a:cubicBezTo>
                  <a:cubicBezTo>
                    <a:pt x="21" y="36"/>
                    <a:pt x="10" y="39"/>
                    <a:pt x="5" y="48"/>
                  </a:cubicBezTo>
                  <a:cubicBezTo>
                    <a:pt x="0" y="58"/>
                    <a:pt x="4" y="69"/>
                    <a:pt x="13" y="74"/>
                  </a:cubicBezTo>
                  <a:cubicBezTo>
                    <a:pt x="22" y="79"/>
                    <a:pt x="33" y="75"/>
                    <a:pt x="38" y="66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8"/>
                    <a:pt x="80" y="18"/>
                    <a:pt x="81" y="16"/>
                  </a:cubicBezTo>
                  <a:cubicBezTo>
                    <a:pt x="82" y="14"/>
                    <a:pt x="81" y="12"/>
                    <a:pt x="80" y="11"/>
                  </a:cubicBezTo>
                  <a:close/>
                </a:path>
              </a:pathLst>
            </a:custGeom>
            <a:solidFill>
              <a:srgbClr val="457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0">
              <a:extLst>
                <a:ext uri="{FF2B5EF4-FFF2-40B4-BE49-F238E27FC236}">
                  <a16:creationId xmlns:a16="http://schemas.microsoft.com/office/drawing/2014/main" xmlns="" id="{B0FF710F-14CA-44A3-8113-46EE19560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3575" y="647700"/>
              <a:ext cx="31750" cy="30162"/>
            </a:xfrm>
            <a:custGeom>
              <a:avLst/>
              <a:gdLst>
                <a:gd name="T0" fmla="*/ 80 w 82"/>
                <a:gd name="T1" fmla="*/ 12 h 79"/>
                <a:gd name="T2" fmla="*/ 70 w 82"/>
                <a:gd name="T3" fmla="*/ 7 h 79"/>
                <a:gd name="T4" fmla="*/ 62 w 82"/>
                <a:gd name="T5" fmla="*/ 2 h 79"/>
                <a:gd name="T6" fmla="*/ 59 w 82"/>
                <a:gd name="T7" fmla="*/ 0 h 79"/>
                <a:gd name="T8" fmla="*/ 35 w 82"/>
                <a:gd name="T9" fmla="*/ 44 h 79"/>
                <a:gd name="T10" fmla="*/ 31 w 82"/>
                <a:gd name="T11" fmla="*/ 41 h 79"/>
                <a:gd name="T12" fmla="*/ 5 w 82"/>
                <a:gd name="T13" fmla="*/ 49 h 79"/>
                <a:gd name="T14" fmla="*/ 13 w 82"/>
                <a:gd name="T15" fmla="*/ 74 h 79"/>
                <a:gd name="T16" fmla="*/ 38 w 82"/>
                <a:gd name="T17" fmla="*/ 67 h 79"/>
                <a:gd name="T18" fmla="*/ 67 w 82"/>
                <a:gd name="T19" fmla="*/ 13 h 79"/>
                <a:gd name="T20" fmla="*/ 76 w 82"/>
                <a:gd name="T21" fmla="*/ 18 h 79"/>
                <a:gd name="T22" fmla="*/ 81 w 82"/>
                <a:gd name="T23" fmla="*/ 16 h 79"/>
                <a:gd name="T24" fmla="*/ 80 w 82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79">
                  <a:moveTo>
                    <a:pt x="80" y="12"/>
                  </a:moveTo>
                  <a:cubicBezTo>
                    <a:pt x="70" y="7"/>
                    <a:pt x="70" y="7"/>
                    <a:pt x="70" y="7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4" y="43"/>
                    <a:pt x="32" y="42"/>
                    <a:pt x="31" y="41"/>
                  </a:cubicBezTo>
                  <a:cubicBezTo>
                    <a:pt x="21" y="36"/>
                    <a:pt x="10" y="40"/>
                    <a:pt x="5" y="49"/>
                  </a:cubicBezTo>
                  <a:cubicBezTo>
                    <a:pt x="0" y="58"/>
                    <a:pt x="4" y="69"/>
                    <a:pt x="13" y="74"/>
                  </a:cubicBezTo>
                  <a:cubicBezTo>
                    <a:pt x="22" y="79"/>
                    <a:pt x="33" y="76"/>
                    <a:pt x="38" y="67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80" y="18"/>
                    <a:pt x="81" y="16"/>
                  </a:cubicBezTo>
                  <a:cubicBezTo>
                    <a:pt x="82" y="15"/>
                    <a:pt x="81" y="13"/>
                    <a:pt x="80" y="12"/>
                  </a:cubicBezTo>
                  <a:close/>
                </a:path>
              </a:pathLst>
            </a:custGeom>
            <a:solidFill>
              <a:srgbClr val="457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1">
              <a:extLst>
                <a:ext uri="{FF2B5EF4-FFF2-40B4-BE49-F238E27FC236}">
                  <a16:creationId xmlns:a16="http://schemas.microsoft.com/office/drawing/2014/main" xmlns="" id="{E6BF6EA1-6ED8-4F75-A902-36DFB7FF28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7563" y="641350"/>
              <a:ext cx="25400" cy="25400"/>
            </a:xfrm>
            <a:custGeom>
              <a:avLst/>
              <a:gdLst>
                <a:gd name="T0" fmla="*/ 62 w 62"/>
                <a:gd name="T1" fmla="*/ 31 h 62"/>
                <a:gd name="T2" fmla="*/ 62 w 62"/>
                <a:gd name="T3" fmla="*/ 31 h 62"/>
                <a:gd name="T4" fmla="*/ 60 w 62"/>
                <a:gd name="T5" fmla="*/ 21 h 62"/>
                <a:gd name="T6" fmla="*/ 57 w 62"/>
                <a:gd name="T7" fmla="*/ 22 h 62"/>
                <a:gd name="T8" fmla="*/ 54 w 62"/>
                <a:gd name="T9" fmla="*/ 16 h 62"/>
                <a:gd name="T10" fmla="*/ 57 w 62"/>
                <a:gd name="T11" fmla="*/ 14 h 62"/>
                <a:gd name="T12" fmla="*/ 50 w 62"/>
                <a:gd name="T13" fmla="*/ 7 h 62"/>
                <a:gd name="T14" fmla="*/ 48 w 62"/>
                <a:gd name="T15" fmla="*/ 9 h 62"/>
                <a:gd name="T16" fmla="*/ 42 w 62"/>
                <a:gd name="T17" fmla="*/ 6 h 62"/>
                <a:gd name="T18" fmla="*/ 44 w 62"/>
                <a:gd name="T19" fmla="*/ 3 h 62"/>
                <a:gd name="T20" fmla="*/ 34 w 62"/>
                <a:gd name="T21" fmla="*/ 0 h 62"/>
                <a:gd name="T22" fmla="*/ 33 w 62"/>
                <a:gd name="T23" fmla="*/ 3 h 62"/>
                <a:gd name="T24" fmla="*/ 31 w 62"/>
                <a:gd name="T25" fmla="*/ 3 h 62"/>
                <a:gd name="T26" fmla="*/ 27 w 62"/>
                <a:gd name="T27" fmla="*/ 3 h 62"/>
                <a:gd name="T28" fmla="*/ 27 w 62"/>
                <a:gd name="T29" fmla="*/ 1 h 62"/>
                <a:gd name="T30" fmla="*/ 17 w 62"/>
                <a:gd name="T31" fmla="*/ 4 h 62"/>
                <a:gd name="T32" fmla="*/ 18 w 62"/>
                <a:gd name="T33" fmla="*/ 6 h 62"/>
                <a:gd name="T34" fmla="*/ 13 w 62"/>
                <a:gd name="T35" fmla="*/ 10 h 62"/>
                <a:gd name="T36" fmla="*/ 11 w 62"/>
                <a:gd name="T37" fmla="*/ 8 h 62"/>
                <a:gd name="T38" fmla="*/ 4 w 62"/>
                <a:gd name="T39" fmla="*/ 16 h 62"/>
                <a:gd name="T40" fmla="*/ 7 w 62"/>
                <a:gd name="T41" fmla="*/ 17 h 62"/>
                <a:gd name="T42" fmla="*/ 4 w 62"/>
                <a:gd name="T43" fmla="*/ 23 h 62"/>
                <a:gd name="T44" fmla="*/ 1 w 62"/>
                <a:gd name="T45" fmla="*/ 22 h 62"/>
                <a:gd name="T46" fmla="*/ 0 w 62"/>
                <a:gd name="T47" fmla="*/ 31 h 62"/>
                <a:gd name="T48" fmla="*/ 0 w 62"/>
                <a:gd name="T49" fmla="*/ 33 h 62"/>
                <a:gd name="T50" fmla="*/ 3 w 62"/>
                <a:gd name="T51" fmla="*/ 32 h 62"/>
                <a:gd name="T52" fmla="*/ 4 w 62"/>
                <a:gd name="T53" fmla="*/ 39 h 62"/>
                <a:gd name="T54" fmla="*/ 1 w 62"/>
                <a:gd name="T55" fmla="*/ 39 h 62"/>
                <a:gd name="T56" fmla="*/ 6 w 62"/>
                <a:gd name="T57" fmla="*/ 49 h 62"/>
                <a:gd name="T58" fmla="*/ 8 w 62"/>
                <a:gd name="T59" fmla="*/ 47 h 62"/>
                <a:gd name="T60" fmla="*/ 13 w 62"/>
                <a:gd name="T61" fmla="*/ 52 h 62"/>
                <a:gd name="T62" fmla="*/ 11 w 62"/>
                <a:gd name="T63" fmla="*/ 54 h 62"/>
                <a:gd name="T64" fmla="*/ 20 w 62"/>
                <a:gd name="T65" fmla="*/ 59 h 62"/>
                <a:gd name="T66" fmla="*/ 21 w 62"/>
                <a:gd name="T67" fmla="*/ 57 h 62"/>
                <a:gd name="T68" fmla="*/ 27 w 62"/>
                <a:gd name="T69" fmla="*/ 58 h 62"/>
                <a:gd name="T70" fmla="*/ 26 w 62"/>
                <a:gd name="T71" fmla="*/ 61 h 62"/>
                <a:gd name="T72" fmla="*/ 31 w 62"/>
                <a:gd name="T73" fmla="*/ 62 h 62"/>
                <a:gd name="T74" fmla="*/ 37 w 62"/>
                <a:gd name="T75" fmla="*/ 61 h 62"/>
                <a:gd name="T76" fmla="*/ 36 w 62"/>
                <a:gd name="T77" fmla="*/ 58 h 62"/>
                <a:gd name="T78" fmla="*/ 42 w 62"/>
                <a:gd name="T79" fmla="*/ 56 h 62"/>
                <a:gd name="T80" fmla="*/ 44 w 62"/>
                <a:gd name="T81" fmla="*/ 59 h 62"/>
                <a:gd name="T82" fmla="*/ 52 w 62"/>
                <a:gd name="T83" fmla="*/ 53 h 62"/>
                <a:gd name="T84" fmla="*/ 50 w 62"/>
                <a:gd name="T85" fmla="*/ 51 h 62"/>
                <a:gd name="T86" fmla="*/ 54 w 62"/>
                <a:gd name="T87" fmla="*/ 46 h 62"/>
                <a:gd name="T88" fmla="*/ 57 w 62"/>
                <a:gd name="T89" fmla="*/ 48 h 62"/>
                <a:gd name="T90" fmla="*/ 61 w 62"/>
                <a:gd name="T91" fmla="*/ 38 h 62"/>
                <a:gd name="T92" fmla="*/ 58 w 62"/>
                <a:gd name="T93" fmla="*/ 37 h 62"/>
                <a:gd name="T94" fmla="*/ 59 w 62"/>
                <a:gd name="T95" fmla="*/ 31 h 62"/>
                <a:gd name="T96" fmla="*/ 62 w 62"/>
                <a:gd name="T97" fmla="*/ 31 h 62"/>
                <a:gd name="T98" fmla="*/ 31 w 62"/>
                <a:gd name="T99" fmla="*/ 43 h 62"/>
                <a:gd name="T100" fmla="*/ 19 w 62"/>
                <a:gd name="T101" fmla="*/ 31 h 62"/>
                <a:gd name="T102" fmla="*/ 31 w 62"/>
                <a:gd name="T103" fmla="*/ 19 h 62"/>
                <a:gd name="T104" fmla="*/ 43 w 62"/>
                <a:gd name="T105" fmla="*/ 31 h 62"/>
                <a:gd name="T106" fmla="*/ 31 w 62"/>
                <a:gd name="T107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62" y="27"/>
                    <a:pt x="61" y="24"/>
                    <a:pt x="60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0"/>
                    <a:pt x="55" y="18"/>
                    <a:pt x="54" y="16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5" y="11"/>
                    <a:pt x="52" y="9"/>
                    <a:pt x="50" y="7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6" y="8"/>
                    <a:pt x="44" y="7"/>
                    <a:pt x="42" y="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0" y="2"/>
                    <a:pt x="37" y="1"/>
                    <a:pt x="34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0" y="3"/>
                    <a:pt x="28" y="3"/>
                    <a:pt x="27" y="3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3" y="1"/>
                    <a:pt x="20" y="2"/>
                    <a:pt x="17" y="4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7"/>
                    <a:pt x="14" y="9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8" y="10"/>
                    <a:pt x="6" y="13"/>
                    <a:pt x="4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9"/>
                    <a:pt x="5" y="21"/>
                    <a:pt x="4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5"/>
                    <a:pt x="0" y="28"/>
                    <a:pt x="0" y="31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5"/>
                    <a:pt x="4" y="37"/>
                    <a:pt x="4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2" y="43"/>
                    <a:pt x="4" y="46"/>
                    <a:pt x="6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9"/>
                    <a:pt x="11" y="50"/>
                    <a:pt x="13" y="52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3" y="56"/>
                    <a:pt x="16" y="58"/>
                    <a:pt x="20" y="59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3" y="57"/>
                    <a:pt x="25" y="58"/>
                    <a:pt x="27" y="58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8" y="61"/>
                    <a:pt x="29" y="62"/>
                    <a:pt x="31" y="62"/>
                  </a:cubicBezTo>
                  <a:cubicBezTo>
                    <a:pt x="33" y="62"/>
                    <a:pt x="35" y="61"/>
                    <a:pt x="37" y="6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8" y="58"/>
                    <a:pt x="40" y="57"/>
                    <a:pt x="42" y="56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7" y="57"/>
                    <a:pt x="50" y="55"/>
                    <a:pt x="52" y="53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2" y="49"/>
                    <a:pt x="53" y="48"/>
                    <a:pt x="54" y="46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9" y="45"/>
                    <a:pt x="60" y="41"/>
                    <a:pt x="61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5"/>
                    <a:pt x="59" y="33"/>
                    <a:pt x="59" y="31"/>
                  </a:cubicBezTo>
                  <a:lnTo>
                    <a:pt x="62" y="31"/>
                  </a:lnTo>
                  <a:close/>
                  <a:moveTo>
                    <a:pt x="31" y="43"/>
                  </a:moveTo>
                  <a:cubicBezTo>
                    <a:pt x="24" y="43"/>
                    <a:pt x="19" y="37"/>
                    <a:pt x="19" y="31"/>
                  </a:cubicBezTo>
                  <a:cubicBezTo>
                    <a:pt x="19" y="24"/>
                    <a:pt x="24" y="19"/>
                    <a:pt x="31" y="19"/>
                  </a:cubicBezTo>
                  <a:cubicBezTo>
                    <a:pt x="37" y="19"/>
                    <a:pt x="43" y="24"/>
                    <a:pt x="43" y="31"/>
                  </a:cubicBezTo>
                  <a:cubicBezTo>
                    <a:pt x="43" y="37"/>
                    <a:pt x="37" y="43"/>
                    <a:pt x="31" y="43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2">
              <a:extLst>
                <a:ext uri="{FF2B5EF4-FFF2-40B4-BE49-F238E27FC236}">
                  <a16:creationId xmlns:a16="http://schemas.microsoft.com/office/drawing/2014/main" xmlns="" id="{D251D08E-6BAA-4C9A-8B22-752AB2CFA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8938" y="704850"/>
              <a:ext cx="481012" cy="465137"/>
            </a:xfrm>
            <a:custGeom>
              <a:avLst/>
              <a:gdLst>
                <a:gd name="T0" fmla="*/ 1084 w 1217"/>
                <a:gd name="T1" fmla="*/ 707 h 1181"/>
                <a:gd name="T2" fmla="*/ 1217 w 1217"/>
                <a:gd name="T3" fmla="*/ 476 h 1181"/>
                <a:gd name="T4" fmla="*/ 215 w 1217"/>
                <a:gd name="T5" fmla="*/ 0 h 1181"/>
                <a:gd name="T6" fmla="*/ 183 w 1217"/>
                <a:gd name="T7" fmla="*/ 75 h 1181"/>
                <a:gd name="T8" fmla="*/ 194 w 1217"/>
                <a:gd name="T9" fmla="*/ 205 h 1181"/>
                <a:gd name="T10" fmla="*/ 194 w 1217"/>
                <a:gd name="T11" fmla="*/ 206 h 1181"/>
                <a:gd name="T12" fmla="*/ 194 w 1217"/>
                <a:gd name="T13" fmla="*/ 217 h 1181"/>
                <a:gd name="T14" fmla="*/ 161 w 1217"/>
                <a:gd name="T15" fmla="*/ 264 h 1181"/>
                <a:gd name="T16" fmla="*/ 68 w 1217"/>
                <a:gd name="T17" fmla="*/ 359 h 1181"/>
                <a:gd name="T18" fmla="*/ 12 w 1217"/>
                <a:gd name="T19" fmla="*/ 447 h 1181"/>
                <a:gd name="T20" fmla="*/ 92 w 1217"/>
                <a:gd name="T21" fmla="*/ 507 h 1181"/>
                <a:gd name="T22" fmla="*/ 119 w 1217"/>
                <a:gd name="T23" fmla="*/ 528 h 1181"/>
                <a:gd name="T24" fmla="*/ 101 w 1217"/>
                <a:gd name="T25" fmla="*/ 581 h 1181"/>
                <a:gd name="T26" fmla="*/ 80 w 1217"/>
                <a:gd name="T27" fmla="*/ 621 h 1181"/>
                <a:gd name="T28" fmla="*/ 104 w 1217"/>
                <a:gd name="T29" fmla="*/ 643 h 1181"/>
                <a:gd name="T30" fmla="*/ 109 w 1217"/>
                <a:gd name="T31" fmla="*/ 702 h 1181"/>
                <a:gd name="T32" fmla="*/ 142 w 1217"/>
                <a:gd name="T33" fmla="*/ 777 h 1181"/>
                <a:gd name="T34" fmla="*/ 149 w 1217"/>
                <a:gd name="T35" fmla="*/ 796 h 1181"/>
                <a:gd name="T36" fmla="*/ 145 w 1217"/>
                <a:gd name="T37" fmla="*/ 832 h 1181"/>
                <a:gd name="T38" fmla="*/ 435 w 1217"/>
                <a:gd name="T39" fmla="*/ 982 h 1181"/>
                <a:gd name="T40" fmla="*/ 465 w 1217"/>
                <a:gd name="T41" fmla="*/ 1151 h 1181"/>
                <a:gd name="T42" fmla="*/ 694 w 1217"/>
                <a:gd name="T43" fmla="*/ 1181 h 1181"/>
                <a:gd name="T44" fmla="*/ 1123 w 1217"/>
                <a:gd name="T45" fmla="*/ 1072 h 1181"/>
                <a:gd name="T46" fmla="*/ 1119 w 1217"/>
                <a:gd name="T47" fmla="*/ 1056 h 1181"/>
                <a:gd name="T48" fmla="*/ 1084 w 1217"/>
                <a:gd name="T49" fmla="*/ 707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17" h="1181">
                  <a:moveTo>
                    <a:pt x="1084" y="707"/>
                  </a:moveTo>
                  <a:cubicBezTo>
                    <a:pt x="1092" y="644"/>
                    <a:pt x="1217" y="476"/>
                    <a:pt x="1217" y="476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15" y="0"/>
                    <a:pt x="183" y="75"/>
                  </a:cubicBezTo>
                  <a:cubicBezTo>
                    <a:pt x="152" y="150"/>
                    <a:pt x="188" y="185"/>
                    <a:pt x="194" y="205"/>
                  </a:cubicBezTo>
                  <a:cubicBezTo>
                    <a:pt x="194" y="206"/>
                    <a:pt x="194" y="206"/>
                    <a:pt x="194" y="206"/>
                  </a:cubicBezTo>
                  <a:cubicBezTo>
                    <a:pt x="194" y="210"/>
                    <a:pt x="194" y="213"/>
                    <a:pt x="194" y="217"/>
                  </a:cubicBezTo>
                  <a:cubicBezTo>
                    <a:pt x="191" y="239"/>
                    <a:pt x="178" y="249"/>
                    <a:pt x="161" y="264"/>
                  </a:cubicBezTo>
                  <a:cubicBezTo>
                    <a:pt x="124" y="296"/>
                    <a:pt x="102" y="323"/>
                    <a:pt x="68" y="359"/>
                  </a:cubicBezTo>
                  <a:cubicBezTo>
                    <a:pt x="50" y="379"/>
                    <a:pt x="0" y="421"/>
                    <a:pt x="12" y="447"/>
                  </a:cubicBezTo>
                  <a:cubicBezTo>
                    <a:pt x="28" y="482"/>
                    <a:pt x="60" y="489"/>
                    <a:pt x="92" y="507"/>
                  </a:cubicBezTo>
                  <a:cubicBezTo>
                    <a:pt x="100" y="512"/>
                    <a:pt x="109" y="520"/>
                    <a:pt x="119" y="528"/>
                  </a:cubicBezTo>
                  <a:cubicBezTo>
                    <a:pt x="122" y="547"/>
                    <a:pt x="113" y="565"/>
                    <a:pt x="101" y="581"/>
                  </a:cubicBezTo>
                  <a:cubicBezTo>
                    <a:pt x="93" y="591"/>
                    <a:pt x="76" y="607"/>
                    <a:pt x="80" y="621"/>
                  </a:cubicBezTo>
                  <a:cubicBezTo>
                    <a:pt x="83" y="632"/>
                    <a:pt x="98" y="634"/>
                    <a:pt x="104" y="643"/>
                  </a:cubicBezTo>
                  <a:cubicBezTo>
                    <a:pt x="90" y="671"/>
                    <a:pt x="89" y="677"/>
                    <a:pt x="109" y="702"/>
                  </a:cubicBezTo>
                  <a:cubicBezTo>
                    <a:pt x="129" y="724"/>
                    <a:pt x="131" y="749"/>
                    <a:pt x="142" y="777"/>
                  </a:cubicBezTo>
                  <a:cubicBezTo>
                    <a:pt x="144" y="784"/>
                    <a:pt x="146" y="790"/>
                    <a:pt x="149" y="796"/>
                  </a:cubicBezTo>
                  <a:cubicBezTo>
                    <a:pt x="147" y="806"/>
                    <a:pt x="146" y="818"/>
                    <a:pt x="145" y="832"/>
                  </a:cubicBezTo>
                  <a:cubicBezTo>
                    <a:pt x="135" y="941"/>
                    <a:pt x="385" y="951"/>
                    <a:pt x="435" y="982"/>
                  </a:cubicBezTo>
                  <a:cubicBezTo>
                    <a:pt x="474" y="1006"/>
                    <a:pt x="469" y="1109"/>
                    <a:pt x="465" y="1151"/>
                  </a:cubicBezTo>
                  <a:cubicBezTo>
                    <a:pt x="538" y="1170"/>
                    <a:pt x="615" y="1181"/>
                    <a:pt x="694" y="1181"/>
                  </a:cubicBezTo>
                  <a:cubicBezTo>
                    <a:pt x="849" y="1181"/>
                    <a:pt x="996" y="1141"/>
                    <a:pt x="1123" y="1072"/>
                  </a:cubicBezTo>
                  <a:cubicBezTo>
                    <a:pt x="1122" y="1067"/>
                    <a:pt x="1121" y="1062"/>
                    <a:pt x="1119" y="1056"/>
                  </a:cubicBezTo>
                  <a:cubicBezTo>
                    <a:pt x="1034" y="790"/>
                    <a:pt x="1076" y="769"/>
                    <a:pt x="1084" y="7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9" name="Picture 33">
              <a:extLst>
                <a:ext uri="{FF2B5EF4-FFF2-40B4-BE49-F238E27FC236}">
                  <a16:creationId xmlns:a16="http://schemas.microsoft.com/office/drawing/2014/main" xmlns="" id="{8BEE4EDD-EA93-4B2E-B8C5-365E1FD109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188" y="533400"/>
              <a:ext cx="441325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A99ED57-4CB2-4126-8BE9-13B5AC3E1D64}"/>
              </a:ext>
            </a:extLst>
          </p:cNvPr>
          <p:cNvSpPr/>
          <p:nvPr/>
        </p:nvSpPr>
        <p:spPr>
          <a:xfrm>
            <a:off x="1111799" y="4325194"/>
            <a:ext cx="2228663" cy="757889"/>
          </a:xfrm>
          <a:custGeom>
            <a:avLst/>
            <a:gdLst>
              <a:gd name="connsiteX0" fmla="*/ 0 w 4746710"/>
              <a:gd name="connsiteY0" fmla="*/ 0 h 944337"/>
              <a:gd name="connsiteX1" fmla="*/ 4746710 w 4746710"/>
              <a:gd name="connsiteY1" fmla="*/ 0 h 944337"/>
              <a:gd name="connsiteX2" fmla="*/ 4746710 w 4746710"/>
              <a:gd name="connsiteY2" fmla="*/ 944337 h 944337"/>
              <a:gd name="connsiteX3" fmla="*/ 0 w 4746710"/>
              <a:gd name="connsiteY3" fmla="*/ 944337 h 944337"/>
              <a:gd name="connsiteX4" fmla="*/ 0 w 4746710"/>
              <a:gd name="connsiteY4" fmla="*/ 0 h 944337"/>
              <a:gd name="connsiteX0" fmla="*/ 0 w 4746710"/>
              <a:gd name="connsiteY0" fmla="*/ 0 h 1040292"/>
              <a:gd name="connsiteX1" fmla="*/ 4746710 w 4746710"/>
              <a:gd name="connsiteY1" fmla="*/ 0 h 1040292"/>
              <a:gd name="connsiteX2" fmla="*/ 4746710 w 4746710"/>
              <a:gd name="connsiteY2" fmla="*/ 944337 h 1040292"/>
              <a:gd name="connsiteX3" fmla="*/ 0 w 4746710"/>
              <a:gd name="connsiteY3" fmla="*/ 944337 h 1040292"/>
              <a:gd name="connsiteX4" fmla="*/ 0 w 4746710"/>
              <a:gd name="connsiteY4" fmla="*/ 0 h 1040292"/>
              <a:gd name="connsiteX0" fmla="*/ 0 w 4746710"/>
              <a:gd name="connsiteY0" fmla="*/ 0 h 1040292"/>
              <a:gd name="connsiteX1" fmla="*/ 4746710 w 4746710"/>
              <a:gd name="connsiteY1" fmla="*/ 0 h 1040292"/>
              <a:gd name="connsiteX2" fmla="*/ 4746710 w 4746710"/>
              <a:gd name="connsiteY2" fmla="*/ 944337 h 1040292"/>
              <a:gd name="connsiteX3" fmla="*/ 0 w 4746710"/>
              <a:gd name="connsiteY3" fmla="*/ 944337 h 1040292"/>
              <a:gd name="connsiteX4" fmla="*/ 0 w 4746710"/>
              <a:gd name="connsiteY4" fmla="*/ 0 h 1040292"/>
              <a:gd name="connsiteX0" fmla="*/ 0 w 4746710"/>
              <a:gd name="connsiteY0" fmla="*/ 39932 h 1080224"/>
              <a:gd name="connsiteX1" fmla="*/ 4746710 w 4746710"/>
              <a:gd name="connsiteY1" fmla="*/ 39932 h 1080224"/>
              <a:gd name="connsiteX2" fmla="*/ 4746710 w 4746710"/>
              <a:gd name="connsiteY2" fmla="*/ 984269 h 1080224"/>
              <a:gd name="connsiteX3" fmla="*/ 0 w 4746710"/>
              <a:gd name="connsiteY3" fmla="*/ 984269 h 1080224"/>
              <a:gd name="connsiteX4" fmla="*/ 0 w 4746710"/>
              <a:gd name="connsiteY4" fmla="*/ 39932 h 1080224"/>
              <a:gd name="connsiteX0" fmla="*/ 0 w 4746710"/>
              <a:gd name="connsiteY0" fmla="*/ 39932 h 1044014"/>
              <a:gd name="connsiteX1" fmla="*/ 4746710 w 4746710"/>
              <a:gd name="connsiteY1" fmla="*/ 39932 h 1044014"/>
              <a:gd name="connsiteX2" fmla="*/ 4746710 w 4746710"/>
              <a:gd name="connsiteY2" fmla="*/ 984269 h 1044014"/>
              <a:gd name="connsiteX3" fmla="*/ 0 w 4746710"/>
              <a:gd name="connsiteY3" fmla="*/ 984269 h 1044014"/>
              <a:gd name="connsiteX4" fmla="*/ 0 w 4746710"/>
              <a:gd name="connsiteY4" fmla="*/ 39932 h 1044014"/>
              <a:gd name="connsiteX0" fmla="*/ 0 w 4746710"/>
              <a:gd name="connsiteY0" fmla="*/ 39932 h 1044014"/>
              <a:gd name="connsiteX1" fmla="*/ 4746710 w 4746710"/>
              <a:gd name="connsiteY1" fmla="*/ 39932 h 1044014"/>
              <a:gd name="connsiteX2" fmla="*/ 4746710 w 4746710"/>
              <a:gd name="connsiteY2" fmla="*/ 984269 h 1044014"/>
              <a:gd name="connsiteX3" fmla="*/ 0 w 4746710"/>
              <a:gd name="connsiteY3" fmla="*/ 984269 h 1044014"/>
              <a:gd name="connsiteX4" fmla="*/ 91440 w 4746710"/>
              <a:gd name="connsiteY4" fmla="*/ 131372 h 1044014"/>
              <a:gd name="connsiteX0" fmla="*/ 0 w 4746710"/>
              <a:gd name="connsiteY0" fmla="*/ 39932 h 1044014"/>
              <a:gd name="connsiteX1" fmla="*/ 4746710 w 4746710"/>
              <a:gd name="connsiteY1" fmla="*/ 39932 h 1044014"/>
              <a:gd name="connsiteX2" fmla="*/ 4746710 w 4746710"/>
              <a:gd name="connsiteY2" fmla="*/ 984269 h 1044014"/>
              <a:gd name="connsiteX3" fmla="*/ 0 w 4746710"/>
              <a:gd name="connsiteY3" fmla="*/ 984269 h 1044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6710" h="1044014">
                <a:moveTo>
                  <a:pt x="0" y="39932"/>
                </a:moveTo>
                <a:cubicBezTo>
                  <a:pt x="1569537" y="262182"/>
                  <a:pt x="3189873" y="-118818"/>
                  <a:pt x="4746710" y="39932"/>
                </a:cubicBezTo>
                <a:lnTo>
                  <a:pt x="4746710" y="984269"/>
                </a:lnTo>
                <a:cubicBezTo>
                  <a:pt x="3158123" y="742969"/>
                  <a:pt x="1506037" y="1200169"/>
                  <a:pt x="0" y="984269"/>
                </a:cubicBezTo>
              </a:path>
            </a:pathLst>
          </a:custGeom>
          <a:solidFill>
            <a:schemeClr val="bg1"/>
          </a:solidFill>
          <a:ln w="38100" cap="rnd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3049476F-082D-42BA-8CCF-99B0554D382D}"/>
              </a:ext>
            </a:extLst>
          </p:cNvPr>
          <p:cNvSpPr txBox="1"/>
          <p:nvPr/>
        </p:nvSpPr>
        <p:spPr>
          <a:xfrm>
            <a:off x="1825131" y="4517195"/>
            <a:ext cx="875005" cy="364931"/>
          </a:xfrm>
          <a:custGeom>
            <a:avLst/>
            <a:gdLst/>
            <a:ahLst/>
            <a:cxnLst/>
            <a:rect l="l" t="t" r="r" b="b"/>
            <a:pathLst>
              <a:path w="875005" h="364931">
                <a:moveTo>
                  <a:pt x="771382" y="231000"/>
                </a:moveTo>
                <a:lnTo>
                  <a:pt x="771382" y="321516"/>
                </a:lnTo>
                <a:lnTo>
                  <a:pt x="829132" y="321516"/>
                </a:lnTo>
                <a:lnTo>
                  <a:pt x="829132" y="231000"/>
                </a:lnTo>
                <a:close/>
                <a:moveTo>
                  <a:pt x="397364" y="195367"/>
                </a:moveTo>
                <a:lnTo>
                  <a:pt x="376885" y="247383"/>
                </a:lnTo>
                <a:lnTo>
                  <a:pt x="429720" y="276053"/>
                </a:lnTo>
                <a:cubicBezTo>
                  <a:pt x="441897" y="263886"/>
                  <a:pt x="452153" y="250950"/>
                  <a:pt x="460490" y="237246"/>
                </a:cubicBezTo>
                <a:cubicBezTo>
                  <a:pt x="468826" y="223542"/>
                  <a:pt x="474680" y="209583"/>
                  <a:pt x="478050" y="195367"/>
                </a:cubicBezTo>
                <a:close/>
                <a:moveTo>
                  <a:pt x="28670" y="184309"/>
                </a:moveTo>
                <a:lnTo>
                  <a:pt x="28670" y="271139"/>
                </a:lnTo>
                <a:lnTo>
                  <a:pt x="57750" y="271139"/>
                </a:lnTo>
                <a:lnTo>
                  <a:pt x="57750" y="184309"/>
                </a:lnTo>
                <a:close/>
                <a:moveTo>
                  <a:pt x="201511" y="136798"/>
                </a:moveTo>
                <a:lnTo>
                  <a:pt x="201511" y="196186"/>
                </a:lnTo>
                <a:lnTo>
                  <a:pt x="228543" y="196186"/>
                </a:lnTo>
                <a:lnTo>
                  <a:pt x="228543" y="136798"/>
                </a:lnTo>
                <a:close/>
                <a:moveTo>
                  <a:pt x="146628" y="136798"/>
                </a:moveTo>
                <a:lnTo>
                  <a:pt x="146628" y="196186"/>
                </a:lnTo>
                <a:lnTo>
                  <a:pt x="172841" y="196186"/>
                </a:lnTo>
                <a:lnTo>
                  <a:pt x="172841" y="136798"/>
                </a:lnTo>
                <a:close/>
                <a:moveTo>
                  <a:pt x="405556" y="95431"/>
                </a:moveTo>
                <a:lnTo>
                  <a:pt x="432588" y="106080"/>
                </a:lnTo>
                <a:lnTo>
                  <a:pt x="408423" y="166697"/>
                </a:lnTo>
                <a:lnTo>
                  <a:pt x="554641" y="166697"/>
                </a:lnTo>
                <a:lnTo>
                  <a:pt x="554641" y="195367"/>
                </a:lnTo>
                <a:lnTo>
                  <a:pt x="507540" y="195367"/>
                </a:lnTo>
                <a:cubicBezTo>
                  <a:pt x="504169" y="212057"/>
                  <a:pt x="498009" y="228440"/>
                  <a:pt x="489058" y="244516"/>
                </a:cubicBezTo>
                <a:cubicBezTo>
                  <a:pt x="480107" y="260592"/>
                  <a:pt x="468929" y="275746"/>
                  <a:pt x="455524" y="289979"/>
                </a:cubicBezTo>
                <a:lnTo>
                  <a:pt x="537029" y="333803"/>
                </a:lnTo>
                <a:lnTo>
                  <a:pt x="523513" y="359197"/>
                </a:lnTo>
                <a:lnTo>
                  <a:pt x="433816" y="310867"/>
                </a:lnTo>
                <a:cubicBezTo>
                  <a:pt x="418747" y="323854"/>
                  <a:pt x="402398" y="334947"/>
                  <a:pt x="384770" y="344145"/>
                </a:cubicBezTo>
                <a:cubicBezTo>
                  <a:pt x="367141" y="353344"/>
                  <a:pt x="348949" y="360136"/>
                  <a:pt x="330194" y="364522"/>
                </a:cubicBezTo>
                <a:lnTo>
                  <a:pt x="324050" y="336261"/>
                </a:lnTo>
                <a:cubicBezTo>
                  <a:pt x="338658" y="332925"/>
                  <a:pt x="352959" y="327822"/>
                  <a:pt x="366953" y="320953"/>
                </a:cubicBezTo>
                <a:cubicBezTo>
                  <a:pt x="380947" y="314084"/>
                  <a:pt x="394224" y="305807"/>
                  <a:pt x="406784" y="296123"/>
                </a:cubicBezTo>
                <a:lnTo>
                  <a:pt x="340843" y="260490"/>
                </a:lnTo>
                <a:lnTo>
                  <a:pt x="366236" y="195367"/>
                </a:lnTo>
                <a:lnTo>
                  <a:pt x="299066" y="195367"/>
                </a:lnTo>
                <a:lnTo>
                  <a:pt x="299066" y="166697"/>
                </a:lnTo>
                <a:lnTo>
                  <a:pt x="377704" y="166697"/>
                </a:lnTo>
                <a:close/>
                <a:moveTo>
                  <a:pt x="28670" y="77000"/>
                </a:moveTo>
                <a:lnTo>
                  <a:pt x="28670" y="155638"/>
                </a:lnTo>
                <a:lnTo>
                  <a:pt x="57750" y="155638"/>
                </a:lnTo>
                <a:lnTo>
                  <a:pt x="57750" y="77000"/>
                </a:lnTo>
                <a:close/>
                <a:moveTo>
                  <a:pt x="414566" y="1638"/>
                </a:moveTo>
                <a:lnTo>
                  <a:pt x="443237" y="1638"/>
                </a:lnTo>
                <a:lnTo>
                  <a:pt x="443237" y="45053"/>
                </a:lnTo>
                <a:lnTo>
                  <a:pt x="546040" y="45053"/>
                </a:lnTo>
                <a:lnTo>
                  <a:pt x="546040" y="129426"/>
                </a:lnTo>
                <a:lnTo>
                  <a:pt x="517370" y="129426"/>
                </a:lnTo>
                <a:lnTo>
                  <a:pt x="517370" y="73723"/>
                </a:lnTo>
                <a:lnTo>
                  <a:pt x="335928" y="73723"/>
                </a:lnTo>
                <a:lnTo>
                  <a:pt x="335928" y="128606"/>
                </a:lnTo>
                <a:lnTo>
                  <a:pt x="307258" y="128606"/>
                </a:lnTo>
                <a:lnTo>
                  <a:pt x="307258" y="45053"/>
                </a:lnTo>
                <a:lnTo>
                  <a:pt x="414566" y="45053"/>
                </a:lnTo>
                <a:close/>
                <a:moveTo>
                  <a:pt x="779164" y="1229"/>
                </a:moveTo>
                <a:lnTo>
                  <a:pt x="807834" y="1229"/>
                </a:lnTo>
                <a:lnTo>
                  <a:pt x="807834" y="87649"/>
                </a:lnTo>
                <a:lnTo>
                  <a:pt x="875005" y="87649"/>
                </a:lnTo>
                <a:lnTo>
                  <a:pt x="875005" y="116319"/>
                </a:lnTo>
                <a:lnTo>
                  <a:pt x="807834" y="116319"/>
                </a:lnTo>
                <a:lnTo>
                  <a:pt x="807834" y="202330"/>
                </a:lnTo>
                <a:lnTo>
                  <a:pt x="857803" y="202330"/>
                </a:lnTo>
                <a:lnTo>
                  <a:pt x="857803" y="350186"/>
                </a:lnTo>
                <a:lnTo>
                  <a:pt x="742712" y="350186"/>
                </a:lnTo>
                <a:lnTo>
                  <a:pt x="742712" y="202330"/>
                </a:lnTo>
                <a:lnTo>
                  <a:pt x="779164" y="202330"/>
                </a:lnTo>
                <a:close/>
                <a:moveTo>
                  <a:pt x="643185" y="1229"/>
                </a:moveTo>
                <a:lnTo>
                  <a:pt x="671856" y="1229"/>
                </a:lnTo>
                <a:lnTo>
                  <a:pt x="671856" y="85191"/>
                </a:lnTo>
                <a:lnTo>
                  <a:pt x="720595" y="85191"/>
                </a:lnTo>
                <a:lnTo>
                  <a:pt x="720595" y="295303"/>
                </a:lnTo>
                <a:lnTo>
                  <a:pt x="691925" y="295303"/>
                </a:lnTo>
                <a:lnTo>
                  <a:pt x="691925" y="113862"/>
                </a:lnTo>
                <a:lnTo>
                  <a:pt x="671856" y="113862"/>
                </a:lnTo>
                <a:lnTo>
                  <a:pt x="671856" y="364931"/>
                </a:lnTo>
                <a:lnTo>
                  <a:pt x="643185" y="364931"/>
                </a:lnTo>
                <a:lnTo>
                  <a:pt x="643185" y="113862"/>
                </a:lnTo>
                <a:lnTo>
                  <a:pt x="621478" y="113862"/>
                </a:lnTo>
                <a:lnTo>
                  <a:pt x="621478" y="295303"/>
                </a:lnTo>
                <a:lnTo>
                  <a:pt x="592808" y="295303"/>
                </a:lnTo>
                <a:lnTo>
                  <a:pt x="592808" y="85191"/>
                </a:lnTo>
                <a:lnTo>
                  <a:pt x="643185" y="85191"/>
                </a:lnTo>
                <a:close/>
                <a:moveTo>
                  <a:pt x="136798" y="0"/>
                </a:moveTo>
                <a:lnTo>
                  <a:pt x="161782" y="13516"/>
                </a:lnTo>
                <a:lnTo>
                  <a:pt x="148266" y="38500"/>
                </a:lnTo>
                <a:lnTo>
                  <a:pt x="230181" y="38090"/>
                </a:lnTo>
                <a:lnTo>
                  <a:pt x="203968" y="108128"/>
                </a:lnTo>
                <a:lnTo>
                  <a:pt x="257213" y="108128"/>
                </a:lnTo>
                <a:lnTo>
                  <a:pt x="257213" y="224857"/>
                </a:lnTo>
                <a:lnTo>
                  <a:pt x="215846" y="224857"/>
                </a:lnTo>
                <a:lnTo>
                  <a:pt x="215846" y="323974"/>
                </a:lnTo>
                <a:lnTo>
                  <a:pt x="269500" y="323974"/>
                </a:lnTo>
                <a:lnTo>
                  <a:pt x="269500" y="352644"/>
                </a:lnTo>
                <a:lnTo>
                  <a:pt x="187176" y="352644"/>
                </a:lnTo>
                <a:lnTo>
                  <a:pt x="187176" y="231819"/>
                </a:lnTo>
                <a:lnTo>
                  <a:pt x="135569" y="364931"/>
                </a:lnTo>
                <a:lnTo>
                  <a:pt x="108537" y="354692"/>
                </a:lnTo>
                <a:lnTo>
                  <a:pt x="158506" y="224857"/>
                </a:lnTo>
                <a:lnTo>
                  <a:pt x="117958" y="224857"/>
                </a:lnTo>
                <a:lnTo>
                  <a:pt x="117958" y="108128"/>
                </a:lnTo>
                <a:lnTo>
                  <a:pt x="173660" y="108128"/>
                </a:lnTo>
                <a:lnTo>
                  <a:pt x="189224" y="66761"/>
                </a:lnTo>
                <a:lnTo>
                  <a:pt x="133112" y="67170"/>
                </a:lnTo>
                <a:lnTo>
                  <a:pt x="106490" y="117138"/>
                </a:lnTo>
                <a:lnTo>
                  <a:pt x="86420" y="106489"/>
                </a:lnTo>
                <a:lnTo>
                  <a:pt x="86420" y="299809"/>
                </a:lnTo>
                <a:lnTo>
                  <a:pt x="0" y="299809"/>
                </a:lnTo>
                <a:lnTo>
                  <a:pt x="0" y="48330"/>
                </a:lnTo>
                <a:lnTo>
                  <a:pt x="86420" y="48330"/>
                </a:lnTo>
                <a:lnTo>
                  <a:pt x="86420" y="9379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rgbClr val="FFC000"/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90" name="矩形 22">
            <a:extLst>
              <a:ext uri="{FF2B5EF4-FFF2-40B4-BE49-F238E27FC236}">
                <a16:creationId xmlns:a16="http://schemas.microsoft.com/office/drawing/2014/main" xmlns="" id="{FAC3AEEB-2F7A-4391-A272-FBC908840691}"/>
              </a:ext>
            </a:extLst>
          </p:cNvPr>
          <p:cNvSpPr/>
          <p:nvPr/>
        </p:nvSpPr>
        <p:spPr>
          <a:xfrm>
            <a:off x="5015316" y="3790347"/>
            <a:ext cx="2228663" cy="757889"/>
          </a:xfrm>
          <a:custGeom>
            <a:avLst/>
            <a:gdLst>
              <a:gd name="connsiteX0" fmla="*/ 0 w 4746710"/>
              <a:gd name="connsiteY0" fmla="*/ 0 h 944337"/>
              <a:gd name="connsiteX1" fmla="*/ 4746710 w 4746710"/>
              <a:gd name="connsiteY1" fmla="*/ 0 h 944337"/>
              <a:gd name="connsiteX2" fmla="*/ 4746710 w 4746710"/>
              <a:gd name="connsiteY2" fmla="*/ 944337 h 944337"/>
              <a:gd name="connsiteX3" fmla="*/ 0 w 4746710"/>
              <a:gd name="connsiteY3" fmla="*/ 944337 h 944337"/>
              <a:gd name="connsiteX4" fmla="*/ 0 w 4746710"/>
              <a:gd name="connsiteY4" fmla="*/ 0 h 944337"/>
              <a:gd name="connsiteX0" fmla="*/ 0 w 4746710"/>
              <a:gd name="connsiteY0" fmla="*/ 0 h 1040292"/>
              <a:gd name="connsiteX1" fmla="*/ 4746710 w 4746710"/>
              <a:gd name="connsiteY1" fmla="*/ 0 h 1040292"/>
              <a:gd name="connsiteX2" fmla="*/ 4746710 w 4746710"/>
              <a:gd name="connsiteY2" fmla="*/ 944337 h 1040292"/>
              <a:gd name="connsiteX3" fmla="*/ 0 w 4746710"/>
              <a:gd name="connsiteY3" fmla="*/ 944337 h 1040292"/>
              <a:gd name="connsiteX4" fmla="*/ 0 w 4746710"/>
              <a:gd name="connsiteY4" fmla="*/ 0 h 1040292"/>
              <a:gd name="connsiteX0" fmla="*/ 0 w 4746710"/>
              <a:gd name="connsiteY0" fmla="*/ 0 h 1040292"/>
              <a:gd name="connsiteX1" fmla="*/ 4746710 w 4746710"/>
              <a:gd name="connsiteY1" fmla="*/ 0 h 1040292"/>
              <a:gd name="connsiteX2" fmla="*/ 4746710 w 4746710"/>
              <a:gd name="connsiteY2" fmla="*/ 944337 h 1040292"/>
              <a:gd name="connsiteX3" fmla="*/ 0 w 4746710"/>
              <a:gd name="connsiteY3" fmla="*/ 944337 h 1040292"/>
              <a:gd name="connsiteX4" fmla="*/ 0 w 4746710"/>
              <a:gd name="connsiteY4" fmla="*/ 0 h 1040292"/>
              <a:gd name="connsiteX0" fmla="*/ 0 w 4746710"/>
              <a:gd name="connsiteY0" fmla="*/ 39932 h 1080224"/>
              <a:gd name="connsiteX1" fmla="*/ 4746710 w 4746710"/>
              <a:gd name="connsiteY1" fmla="*/ 39932 h 1080224"/>
              <a:gd name="connsiteX2" fmla="*/ 4746710 w 4746710"/>
              <a:gd name="connsiteY2" fmla="*/ 984269 h 1080224"/>
              <a:gd name="connsiteX3" fmla="*/ 0 w 4746710"/>
              <a:gd name="connsiteY3" fmla="*/ 984269 h 1080224"/>
              <a:gd name="connsiteX4" fmla="*/ 0 w 4746710"/>
              <a:gd name="connsiteY4" fmla="*/ 39932 h 1080224"/>
              <a:gd name="connsiteX0" fmla="*/ 0 w 4746710"/>
              <a:gd name="connsiteY0" fmla="*/ 39932 h 1044014"/>
              <a:gd name="connsiteX1" fmla="*/ 4746710 w 4746710"/>
              <a:gd name="connsiteY1" fmla="*/ 39932 h 1044014"/>
              <a:gd name="connsiteX2" fmla="*/ 4746710 w 4746710"/>
              <a:gd name="connsiteY2" fmla="*/ 984269 h 1044014"/>
              <a:gd name="connsiteX3" fmla="*/ 0 w 4746710"/>
              <a:gd name="connsiteY3" fmla="*/ 984269 h 1044014"/>
              <a:gd name="connsiteX4" fmla="*/ 0 w 4746710"/>
              <a:gd name="connsiteY4" fmla="*/ 39932 h 1044014"/>
              <a:gd name="connsiteX0" fmla="*/ 0 w 4746710"/>
              <a:gd name="connsiteY0" fmla="*/ 39932 h 1044014"/>
              <a:gd name="connsiteX1" fmla="*/ 4746710 w 4746710"/>
              <a:gd name="connsiteY1" fmla="*/ 39932 h 1044014"/>
              <a:gd name="connsiteX2" fmla="*/ 4746710 w 4746710"/>
              <a:gd name="connsiteY2" fmla="*/ 984269 h 1044014"/>
              <a:gd name="connsiteX3" fmla="*/ 0 w 4746710"/>
              <a:gd name="connsiteY3" fmla="*/ 984269 h 1044014"/>
              <a:gd name="connsiteX4" fmla="*/ 91440 w 4746710"/>
              <a:gd name="connsiteY4" fmla="*/ 131372 h 1044014"/>
              <a:gd name="connsiteX0" fmla="*/ 0 w 4746710"/>
              <a:gd name="connsiteY0" fmla="*/ 39932 h 1044014"/>
              <a:gd name="connsiteX1" fmla="*/ 4746710 w 4746710"/>
              <a:gd name="connsiteY1" fmla="*/ 39932 h 1044014"/>
              <a:gd name="connsiteX2" fmla="*/ 4746710 w 4746710"/>
              <a:gd name="connsiteY2" fmla="*/ 984269 h 1044014"/>
              <a:gd name="connsiteX3" fmla="*/ 0 w 4746710"/>
              <a:gd name="connsiteY3" fmla="*/ 984269 h 1044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6710" h="1044014">
                <a:moveTo>
                  <a:pt x="0" y="39932"/>
                </a:moveTo>
                <a:cubicBezTo>
                  <a:pt x="1569537" y="262182"/>
                  <a:pt x="3189873" y="-118818"/>
                  <a:pt x="4746710" y="39932"/>
                </a:cubicBezTo>
                <a:lnTo>
                  <a:pt x="4746710" y="984269"/>
                </a:lnTo>
                <a:cubicBezTo>
                  <a:pt x="3158123" y="742969"/>
                  <a:pt x="1506037" y="1200169"/>
                  <a:pt x="0" y="984269"/>
                </a:cubicBezTo>
              </a:path>
            </a:pathLst>
          </a:custGeom>
          <a:solidFill>
            <a:schemeClr val="bg1"/>
          </a:solidFill>
          <a:ln w="38100" cap="rnd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2E3FA277-14F3-4D1F-9711-1C7027AAA051}"/>
              </a:ext>
            </a:extLst>
          </p:cNvPr>
          <p:cNvSpPr txBox="1"/>
          <p:nvPr/>
        </p:nvSpPr>
        <p:spPr>
          <a:xfrm>
            <a:off x="5796541" y="3974841"/>
            <a:ext cx="593959" cy="362884"/>
          </a:xfrm>
          <a:custGeom>
            <a:avLst/>
            <a:gdLst/>
            <a:ahLst/>
            <a:cxnLst/>
            <a:rect l="l" t="t" r="r" b="b"/>
            <a:pathLst>
              <a:path w="593959" h="362884">
                <a:moveTo>
                  <a:pt x="169973" y="168336"/>
                </a:moveTo>
                <a:lnTo>
                  <a:pt x="169973" y="183490"/>
                </a:lnTo>
                <a:lnTo>
                  <a:pt x="249840" y="183490"/>
                </a:lnTo>
                <a:lnTo>
                  <a:pt x="249840" y="168336"/>
                </a:lnTo>
                <a:close/>
                <a:moveTo>
                  <a:pt x="499348" y="136798"/>
                </a:moveTo>
                <a:cubicBezTo>
                  <a:pt x="502675" y="150041"/>
                  <a:pt x="507078" y="164513"/>
                  <a:pt x="512556" y="180213"/>
                </a:cubicBezTo>
                <a:cubicBezTo>
                  <a:pt x="518035" y="195914"/>
                  <a:pt x="524281" y="212023"/>
                  <a:pt x="531295" y="228543"/>
                </a:cubicBezTo>
                <a:cubicBezTo>
                  <a:pt x="535006" y="215249"/>
                  <a:pt x="538334" y="200982"/>
                  <a:pt x="541278" y="185742"/>
                </a:cubicBezTo>
                <a:cubicBezTo>
                  <a:pt x="544222" y="170503"/>
                  <a:pt x="546628" y="154188"/>
                  <a:pt x="548497" y="136798"/>
                </a:cubicBezTo>
                <a:close/>
                <a:moveTo>
                  <a:pt x="169973" y="124101"/>
                </a:moveTo>
                <a:lnTo>
                  <a:pt x="169973" y="139665"/>
                </a:lnTo>
                <a:lnTo>
                  <a:pt x="249840" y="139665"/>
                </a:lnTo>
                <a:lnTo>
                  <a:pt x="249840" y="124101"/>
                </a:lnTo>
                <a:close/>
                <a:moveTo>
                  <a:pt x="141303" y="95431"/>
                </a:moveTo>
                <a:lnTo>
                  <a:pt x="278511" y="95431"/>
                </a:lnTo>
                <a:lnTo>
                  <a:pt x="278511" y="212160"/>
                </a:lnTo>
                <a:lnTo>
                  <a:pt x="224037" y="212160"/>
                </a:lnTo>
                <a:lnTo>
                  <a:pt x="224037" y="243288"/>
                </a:lnTo>
                <a:lnTo>
                  <a:pt x="298580" y="243288"/>
                </a:lnTo>
                <a:lnTo>
                  <a:pt x="298580" y="271958"/>
                </a:lnTo>
                <a:lnTo>
                  <a:pt x="242058" y="271958"/>
                </a:lnTo>
                <a:cubicBezTo>
                  <a:pt x="251325" y="285756"/>
                  <a:pt x="260950" y="297787"/>
                  <a:pt x="270933" y="308052"/>
                </a:cubicBezTo>
                <a:cubicBezTo>
                  <a:pt x="280917" y="318317"/>
                  <a:pt x="290951" y="327584"/>
                  <a:pt x="301037" y="335852"/>
                </a:cubicBezTo>
                <a:lnTo>
                  <a:pt x="282197" y="357559"/>
                </a:lnTo>
                <a:cubicBezTo>
                  <a:pt x="269841" y="347363"/>
                  <a:pt x="257588" y="335809"/>
                  <a:pt x="245437" y="322899"/>
                </a:cubicBezTo>
                <a:cubicBezTo>
                  <a:pt x="233287" y="309989"/>
                  <a:pt x="221648" y="294237"/>
                  <a:pt x="210521" y="275644"/>
                </a:cubicBezTo>
                <a:cubicBezTo>
                  <a:pt x="200359" y="291157"/>
                  <a:pt x="188839" y="305902"/>
                  <a:pt x="175963" y="319878"/>
                </a:cubicBezTo>
                <a:cubicBezTo>
                  <a:pt x="163087" y="333855"/>
                  <a:pt x="149622" y="346142"/>
                  <a:pt x="135569" y="356740"/>
                </a:cubicBezTo>
                <a:lnTo>
                  <a:pt x="118367" y="333804"/>
                </a:lnTo>
                <a:cubicBezTo>
                  <a:pt x="129127" y="325698"/>
                  <a:pt x="139656" y="316312"/>
                  <a:pt x="149955" y="305646"/>
                </a:cubicBezTo>
                <a:cubicBezTo>
                  <a:pt x="160254" y="294980"/>
                  <a:pt x="169657" y="283750"/>
                  <a:pt x="178165" y="271958"/>
                </a:cubicBezTo>
                <a:lnTo>
                  <a:pt x="123691" y="271958"/>
                </a:lnTo>
                <a:lnTo>
                  <a:pt x="123691" y="243288"/>
                </a:lnTo>
                <a:lnTo>
                  <a:pt x="195367" y="243288"/>
                </a:lnTo>
                <a:lnTo>
                  <a:pt x="195367" y="212160"/>
                </a:lnTo>
                <a:lnTo>
                  <a:pt x="141303" y="212160"/>
                </a:lnTo>
                <a:close/>
                <a:moveTo>
                  <a:pt x="364598" y="6144"/>
                </a:moveTo>
                <a:lnTo>
                  <a:pt x="393268" y="6144"/>
                </a:lnTo>
                <a:lnTo>
                  <a:pt x="393268" y="77000"/>
                </a:lnTo>
                <a:lnTo>
                  <a:pt x="423986" y="77000"/>
                </a:lnTo>
                <a:lnTo>
                  <a:pt x="423986" y="105671"/>
                </a:lnTo>
                <a:lnTo>
                  <a:pt x="400640" y="105671"/>
                </a:lnTo>
                <a:lnTo>
                  <a:pt x="442826" y="208883"/>
                </a:lnTo>
                <a:cubicBezTo>
                  <a:pt x="443375" y="185565"/>
                  <a:pt x="443779" y="163029"/>
                  <a:pt x="444040" y="141273"/>
                </a:cubicBezTo>
                <a:cubicBezTo>
                  <a:pt x="444300" y="119518"/>
                  <a:pt x="444401" y="100015"/>
                  <a:pt x="444343" y="82765"/>
                </a:cubicBezTo>
                <a:cubicBezTo>
                  <a:pt x="444285" y="65514"/>
                  <a:pt x="444053" y="51988"/>
                  <a:pt x="443645" y="42186"/>
                </a:cubicBezTo>
                <a:lnTo>
                  <a:pt x="443236" y="27032"/>
                </a:lnTo>
                <a:lnTo>
                  <a:pt x="593140" y="27032"/>
                </a:lnTo>
                <a:lnTo>
                  <a:pt x="593140" y="55702"/>
                </a:lnTo>
                <a:lnTo>
                  <a:pt x="472725" y="55702"/>
                </a:lnTo>
                <a:cubicBezTo>
                  <a:pt x="472751" y="62725"/>
                  <a:pt x="472802" y="70695"/>
                  <a:pt x="472879" y="79611"/>
                </a:cubicBezTo>
                <a:cubicBezTo>
                  <a:pt x="472956" y="88528"/>
                  <a:pt x="472904" y="98034"/>
                  <a:pt x="472725" y="108128"/>
                </a:cubicBezTo>
                <a:lnTo>
                  <a:pt x="579624" y="108128"/>
                </a:lnTo>
                <a:lnTo>
                  <a:pt x="578396" y="123692"/>
                </a:lnTo>
                <a:cubicBezTo>
                  <a:pt x="576314" y="149341"/>
                  <a:pt x="572798" y="174223"/>
                  <a:pt x="567849" y="198337"/>
                </a:cubicBezTo>
                <a:cubicBezTo>
                  <a:pt x="562900" y="222451"/>
                  <a:pt x="556722" y="245489"/>
                  <a:pt x="549316" y="267453"/>
                </a:cubicBezTo>
                <a:cubicBezTo>
                  <a:pt x="556296" y="281865"/>
                  <a:pt x="563531" y="295534"/>
                  <a:pt x="571023" y="308461"/>
                </a:cubicBezTo>
                <a:cubicBezTo>
                  <a:pt x="578515" y="321389"/>
                  <a:pt x="586160" y="333113"/>
                  <a:pt x="593959" y="343634"/>
                </a:cubicBezTo>
                <a:lnTo>
                  <a:pt x="571023" y="360426"/>
                </a:lnTo>
                <a:cubicBezTo>
                  <a:pt x="564880" y="352192"/>
                  <a:pt x="558838" y="343267"/>
                  <a:pt x="552900" y="333650"/>
                </a:cubicBezTo>
                <a:cubicBezTo>
                  <a:pt x="546961" y="324034"/>
                  <a:pt x="541124" y="313982"/>
                  <a:pt x="535390" y="303495"/>
                </a:cubicBezTo>
                <a:cubicBezTo>
                  <a:pt x="530672" y="314332"/>
                  <a:pt x="525671" y="324606"/>
                  <a:pt x="520390" y="334316"/>
                </a:cubicBezTo>
                <a:cubicBezTo>
                  <a:pt x="515108" y="344026"/>
                  <a:pt x="509596" y="353276"/>
                  <a:pt x="503853" y="362065"/>
                </a:cubicBezTo>
                <a:lnTo>
                  <a:pt x="480098" y="346091"/>
                </a:lnTo>
                <a:cubicBezTo>
                  <a:pt x="484577" y="339555"/>
                  <a:pt x="490260" y="329896"/>
                  <a:pt x="497146" y="317114"/>
                </a:cubicBezTo>
                <a:cubicBezTo>
                  <a:pt x="504032" y="304332"/>
                  <a:pt x="511046" y="288324"/>
                  <a:pt x="518188" y="269091"/>
                </a:cubicBezTo>
                <a:cubicBezTo>
                  <a:pt x="508265" y="247964"/>
                  <a:pt x="499339" y="226939"/>
                  <a:pt x="491412" y="206016"/>
                </a:cubicBezTo>
                <a:cubicBezTo>
                  <a:pt x="483485" y="185094"/>
                  <a:pt x="477120" y="165707"/>
                  <a:pt x="472316" y="147857"/>
                </a:cubicBezTo>
                <a:cubicBezTo>
                  <a:pt x="472035" y="173781"/>
                  <a:pt x="471550" y="200343"/>
                  <a:pt x="470860" y="227542"/>
                </a:cubicBezTo>
                <a:cubicBezTo>
                  <a:pt x="470169" y="254741"/>
                  <a:pt x="469320" y="280210"/>
                  <a:pt x="468311" y="303950"/>
                </a:cubicBezTo>
                <a:cubicBezTo>
                  <a:pt x="467302" y="327691"/>
                  <a:pt x="466180" y="347335"/>
                  <a:pt x="464943" y="362884"/>
                </a:cubicBezTo>
                <a:lnTo>
                  <a:pt x="436273" y="360836"/>
                </a:lnTo>
                <a:cubicBezTo>
                  <a:pt x="437527" y="344171"/>
                  <a:pt x="438705" y="322925"/>
                  <a:pt x="439806" y="297096"/>
                </a:cubicBezTo>
                <a:cubicBezTo>
                  <a:pt x="440906" y="271267"/>
                  <a:pt x="441777" y="243774"/>
                  <a:pt x="442417" y="214617"/>
                </a:cubicBezTo>
                <a:lnTo>
                  <a:pt x="418252" y="224447"/>
                </a:lnTo>
                <a:lnTo>
                  <a:pt x="393268" y="163421"/>
                </a:lnTo>
                <a:lnTo>
                  <a:pt x="393268" y="362474"/>
                </a:lnTo>
                <a:lnTo>
                  <a:pt x="364598" y="362474"/>
                </a:lnTo>
                <a:lnTo>
                  <a:pt x="364598" y="183899"/>
                </a:lnTo>
                <a:lnTo>
                  <a:pt x="337975" y="262128"/>
                </a:lnTo>
                <a:lnTo>
                  <a:pt x="310943" y="253118"/>
                </a:lnTo>
                <a:lnTo>
                  <a:pt x="360911" y="105671"/>
                </a:lnTo>
                <a:lnTo>
                  <a:pt x="330193" y="105671"/>
                </a:lnTo>
                <a:lnTo>
                  <a:pt x="330193" y="77000"/>
                </a:lnTo>
                <a:lnTo>
                  <a:pt x="364598" y="77000"/>
                </a:lnTo>
                <a:close/>
                <a:moveTo>
                  <a:pt x="57750" y="4915"/>
                </a:moveTo>
                <a:lnTo>
                  <a:pt x="86420" y="4915"/>
                </a:lnTo>
                <a:lnTo>
                  <a:pt x="86420" y="77819"/>
                </a:lnTo>
                <a:lnTo>
                  <a:pt x="117138" y="77819"/>
                </a:lnTo>
                <a:lnTo>
                  <a:pt x="117138" y="106490"/>
                </a:lnTo>
                <a:lnTo>
                  <a:pt x="86420" y="106490"/>
                </a:lnTo>
                <a:lnTo>
                  <a:pt x="86420" y="107309"/>
                </a:lnTo>
                <a:lnTo>
                  <a:pt x="141713" y="226495"/>
                </a:lnTo>
                <a:lnTo>
                  <a:pt x="115500" y="238782"/>
                </a:lnTo>
                <a:lnTo>
                  <a:pt x="86420" y="176117"/>
                </a:lnTo>
                <a:lnTo>
                  <a:pt x="86420" y="362884"/>
                </a:lnTo>
                <a:lnTo>
                  <a:pt x="57750" y="362884"/>
                </a:lnTo>
                <a:lnTo>
                  <a:pt x="57750" y="187176"/>
                </a:lnTo>
                <a:lnTo>
                  <a:pt x="26622" y="266634"/>
                </a:lnTo>
                <a:lnTo>
                  <a:pt x="0" y="255985"/>
                </a:lnTo>
                <a:lnTo>
                  <a:pt x="57750" y="109357"/>
                </a:lnTo>
                <a:lnTo>
                  <a:pt x="57750" y="106490"/>
                </a:lnTo>
                <a:lnTo>
                  <a:pt x="15973" y="106490"/>
                </a:lnTo>
                <a:lnTo>
                  <a:pt x="15973" y="77819"/>
                </a:lnTo>
                <a:lnTo>
                  <a:pt x="57750" y="77819"/>
                </a:lnTo>
                <a:close/>
                <a:moveTo>
                  <a:pt x="160143" y="0"/>
                </a:moveTo>
                <a:lnTo>
                  <a:pt x="188814" y="0"/>
                </a:lnTo>
                <a:lnTo>
                  <a:pt x="188814" y="28261"/>
                </a:lnTo>
                <a:lnTo>
                  <a:pt x="230181" y="28261"/>
                </a:lnTo>
                <a:lnTo>
                  <a:pt x="230181" y="0"/>
                </a:lnTo>
                <a:lnTo>
                  <a:pt x="258851" y="0"/>
                </a:lnTo>
                <a:lnTo>
                  <a:pt x="258851" y="28261"/>
                </a:lnTo>
                <a:lnTo>
                  <a:pt x="295303" y="28261"/>
                </a:lnTo>
                <a:lnTo>
                  <a:pt x="295303" y="56931"/>
                </a:lnTo>
                <a:lnTo>
                  <a:pt x="258851" y="56931"/>
                </a:lnTo>
                <a:lnTo>
                  <a:pt x="258851" y="84373"/>
                </a:lnTo>
                <a:lnTo>
                  <a:pt x="230181" y="84373"/>
                </a:lnTo>
                <a:lnTo>
                  <a:pt x="230181" y="56931"/>
                </a:lnTo>
                <a:lnTo>
                  <a:pt x="188814" y="56931"/>
                </a:lnTo>
                <a:lnTo>
                  <a:pt x="188814" y="84373"/>
                </a:lnTo>
                <a:lnTo>
                  <a:pt x="160143" y="84373"/>
                </a:lnTo>
                <a:lnTo>
                  <a:pt x="160143" y="56931"/>
                </a:lnTo>
                <a:lnTo>
                  <a:pt x="122872" y="56931"/>
                </a:lnTo>
                <a:lnTo>
                  <a:pt x="122872" y="28261"/>
                </a:lnTo>
                <a:lnTo>
                  <a:pt x="160143" y="2826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rgbClr val="FFC000"/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695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A_任意多边形 74">
            <a:extLst>
              <a:ext uri="{FF2B5EF4-FFF2-40B4-BE49-F238E27FC236}">
                <a16:creationId xmlns:a16="http://schemas.microsoft.com/office/drawing/2014/main" xmlns="" id="{8EEAB64D-BD72-4A9B-B5AF-07228BD5E61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95819" y="477677"/>
            <a:ext cx="11654520" cy="5859623"/>
          </a:xfrm>
          <a:custGeom>
            <a:avLst/>
            <a:gdLst>
              <a:gd name="connsiteX0" fmla="*/ 142565 w 11654520"/>
              <a:gd name="connsiteY0" fmla="*/ 0 h 5859623"/>
              <a:gd name="connsiteX1" fmla="*/ 10574598 w 11654520"/>
              <a:gd name="connsiteY1" fmla="*/ 0 h 5859623"/>
              <a:gd name="connsiteX2" fmla="*/ 11257796 w 11654520"/>
              <a:gd name="connsiteY2" fmla="*/ 0 h 5859623"/>
              <a:gd name="connsiteX3" fmla="*/ 11550911 w 11654520"/>
              <a:gd name="connsiteY3" fmla="*/ 0 h 5859623"/>
              <a:gd name="connsiteX4" fmla="*/ 11654520 w 11654520"/>
              <a:gd name="connsiteY4" fmla="*/ 103609 h 5859623"/>
              <a:gd name="connsiteX5" fmla="*/ 11550911 w 11654520"/>
              <a:gd name="connsiteY5" fmla="*/ 207219 h 5859623"/>
              <a:gd name="connsiteX6" fmla="*/ 11386532 w 11654520"/>
              <a:gd name="connsiteY6" fmla="*/ 207219 h 5859623"/>
              <a:gd name="connsiteX7" fmla="*/ 11291064 w 11654520"/>
              <a:gd name="connsiteY7" fmla="*/ 270500 h 5859623"/>
              <a:gd name="connsiteX8" fmla="*/ 11282922 w 11654520"/>
              <a:gd name="connsiteY8" fmla="*/ 310829 h 5859623"/>
              <a:gd name="connsiteX9" fmla="*/ 11282922 w 11654520"/>
              <a:gd name="connsiteY9" fmla="*/ 310828 h 5859623"/>
              <a:gd name="connsiteX10" fmla="*/ 11282922 w 11654520"/>
              <a:gd name="connsiteY10" fmla="*/ 310829 h 5859623"/>
              <a:gd name="connsiteX11" fmla="*/ 11282922 w 11654520"/>
              <a:gd name="connsiteY11" fmla="*/ 310829 h 5859623"/>
              <a:gd name="connsiteX12" fmla="*/ 11291064 w 11654520"/>
              <a:gd name="connsiteY12" fmla="*/ 351158 h 5859623"/>
              <a:gd name="connsiteX13" fmla="*/ 11386532 w 11654520"/>
              <a:gd name="connsiteY13" fmla="*/ 414438 h 5859623"/>
              <a:gd name="connsiteX14" fmla="*/ 11550917 w 11654520"/>
              <a:gd name="connsiteY14" fmla="*/ 414438 h 5859623"/>
              <a:gd name="connsiteX15" fmla="*/ 11591240 w 11654520"/>
              <a:gd name="connsiteY15" fmla="*/ 422579 h 5859623"/>
              <a:gd name="connsiteX16" fmla="*/ 11654520 w 11654520"/>
              <a:gd name="connsiteY16" fmla="*/ 518047 h 5859623"/>
              <a:gd name="connsiteX17" fmla="*/ 11550911 w 11654520"/>
              <a:gd name="connsiteY17" fmla="*/ 621656 h 5859623"/>
              <a:gd name="connsiteX18" fmla="*/ 11400361 w 11654520"/>
              <a:gd name="connsiteY18" fmla="*/ 621656 h 5859623"/>
              <a:gd name="connsiteX19" fmla="*/ 11400361 w 11654520"/>
              <a:gd name="connsiteY19" fmla="*/ 5717058 h 5859623"/>
              <a:gd name="connsiteX20" fmla="*/ 11257796 w 11654520"/>
              <a:gd name="connsiteY20" fmla="*/ 5859623 h 5859623"/>
              <a:gd name="connsiteX21" fmla="*/ 142565 w 11654520"/>
              <a:gd name="connsiteY21" fmla="*/ 5859623 h 5859623"/>
              <a:gd name="connsiteX22" fmla="*/ 0 w 11654520"/>
              <a:gd name="connsiteY22" fmla="*/ 5717058 h 5859623"/>
              <a:gd name="connsiteX23" fmla="*/ 0 w 11654520"/>
              <a:gd name="connsiteY23" fmla="*/ 142565 h 5859623"/>
              <a:gd name="connsiteX24" fmla="*/ 142565 w 11654520"/>
              <a:gd name="connsiteY24" fmla="*/ 0 h 585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54520" h="5859623">
                <a:moveTo>
                  <a:pt x="142565" y="0"/>
                </a:moveTo>
                <a:lnTo>
                  <a:pt x="10574598" y="0"/>
                </a:lnTo>
                <a:lnTo>
                  <a:pt x="11257796" y="0"/>
                </a:lnTo>
                <a:lnTo>
                  <a:pt x="11550911" y="0"/>
                </a:lnTo>
                <a:cubicBezTo>
                  <a:pt x="11608132" y="0"/>
                  <a:pt x="11654520" y="46388"/>
                  <a:pt x="11654520" y="103609"/>
                </a:cubicBezTo>
                <a:cubicBezTo>
                  <a:pt x="11654520" y="160831"/>
                  <a:pt x="11608132" y="207219"/>
                  <a:pt x="11550911" y="207219"/>
                </a:cubicBezTo>
                <a:lnTo>
                  <a:pt x="11386532" y="207219"/>
                </a:lnTo>
                <a:cubicBezTo>
                  <a:pt x="11343616" y="207219"/>
                  <a:pt x="11306793" y="233312"/>
                  <a:pt x="11291064" y="270500"/>
                </a:cubicBezTo>
                <a:lnTo>
                  <a:pt x="11282922" y="310829"/>
                </a:lnTo>
                <a:lnTo>
                  <a:pt x="11282922" y="310828"/>
                </a:lnTo>
                <a:lnTo>
                  <a:pt x="11282922" y="310829"/>
                </a:lnTo>
                <a:lnTo>
                  <a:pt x="11282922" y="310829"/>
                </a:lnTo>
                <a:lnTo>
                  <a:pt x="11291064" y="351158"/>
                </a:lnTo>
                <a:cubicBezTo>
                  <a:pt x="11306793" y="388345"/>
                  <a:pt x="11343616" y="414438"/>
                  <a:pt x="11386532" y="414438"/>
                </a:cubicBezTo>
                <a:lnTo>
                  <a:pt x="11550917" y="414438"/>
                </a:lnTo>
                <a:lnTo>
                  <a:pt x="11591240" y="422579"/>
                </a:lnTo>
                <a:cubicBezTo>
                  <a:pt x="11628427" y="438308"/>
                  <a:pt x="11654520" y="475131"/>
                  <a:pt x="11654520" y="518047"/>
                </a:cubicBezTo>
                <a:cubicBezTo>
                  <a:pt x="11654520" y="575269"/>
                  <a:pt x="11608132" y="621656"/>
                  <a:pt x="11550911" y="621656"/>
                </a:cubicBezTo>
                <a:lnTo>
                  <a:pt x="11400361" y="621656"/>
                </a:lnTo>
                <a:lnTo>
                  <a:pt x="11400361" y="5717058"/>
                </a:lnTo>
                <a:cubicBezTo>
                  <a:pt x="11400361" y="5795794"/>
                  <a:pt x="11336532" y="5859623"/>
                  <a:pt x="11257796" y="5859623"/>
                </a:cubicBezTo>
                <a:lnTo>
                  <a:pt x="142565" y="5859623"/>
                </a:lnTo>
                <a:cubicBezTo>
                  <a:pt x="63829" y="5859623"/>
                  <a:pt x="0" y="5795794"/>
                  <a:pt x="0" y="5717058"/>
                </a:cubicBezTo>
                <a:lnTo>
                  <a:pt x="0" y="142565"/>
                </a:lnTo>
                <a:cubicBezTo>
                  <a:pt x="0" y="63829"/>
                  <a:pt x="63829" y="0"/>
                  <a:pt x="1425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PA_组合 20">
            <a:extLst>
              <a:ext uri="{FF2B5EF4-FFF2-40B4-BE49-F238E27FC236}">
                <a16:creationId xmlns:a16="http://schemas.microsoft.com/office/drawing/2014/main" xmlns="" id="{1EAD284D-F58D-4B01-A719-E48D5D9BEAB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30257" y="1908814"/>
            <a:ext cx="3426996" cy="3075258"/>
            <a:chOff x="2064229" y="2920399"/>
            <a:chExt cx="2409350" cy="2162061"/>
          </a:xfrm>
        </p:grpSpPr>
        <p:pic>
          <p:nvPicPr>
            <p:cNvPr id="10" name="图片 9" descr="图片包含 文字&#10;&#10;已生成极高可信度的说明">
              <a:extLst>
                <a:ext uri="{FF2B5EF4-FFF2-40B4-BE49-F238E27FC236}">
                  <a16:creationId xmlns:a16="http://schemas.microsoft.com/office/drawing/2014/main" xmlns="" id="{8F7E36AE-4071-40C1-A0CB-65FD8450D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8216" y="2921174"/>
              <a:ext cx="1215363" cy="2160512"/>
            </a:xfrm>
            <a:prstGeom prst="rect">
              <a:avLst/>
            </a:prstGeom>
            <a:effectLst>
              <a:outerShdw blurRad="38100" dist="38100" algn="l" rotWithShape="0">
                <a:schemeClr val="tx1">
                  <a:alpha val="19000"/>
                </a:schemeClr>
              </a:outerShdw>
            </a:effectLst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45734E16-A3B0-428B-97A8-74B472A1D60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81694">
              <a:off x="2685471" y="2920399"/>
              <a:ext cx="1216235" cy="2162061"/>
            </a:xfrm>
            <a:prstGeom prst="rect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  <a:effectLst>
              <a:outerShdw blurRad="38100" dist="38100" algn="l" rotWithShape="0">
                <a:schemeClr val="tx1">
                  <a:alpha val="19000"/>
                </a:schemeClr>
              </a:outerShdw>
            </a:effectLst>
          </p:spPr>
        </p:pic>
        <p:pic>
          <p:nvPicPr>
            <p:cNvPr id="14" name="图片 13" descr="图片包含 文字&#10;&#10;已生成高可信度的说明">
              <a:extLst>
                <a:ext uri="{FF2B5EF4-FFF2-40B4-BE49-F238E27FC236}">
                  <a16:creationId xmlns:a16="http://schemas.microsoft.com/office/drawing/2014/main" xmlns="" id="{5BBFAD21-9D4B-4EE1-A54F-04FA3BEB63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4229" y="2920595"/>
              <a:ext cx="1216234" cy="2161668"/>
            </a:xfrm>
            <a:prstGeom prst="rect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  <a:effectLst>
              <a:outerShdw blurRad="38100" dist="38100" algn="l" rotWithShape="0">
                <a:schemeClr val="tx1">
                  <a:alpha val="19000"/>
                </a:schemeClr>
              </a:outerShdw>
            </a:effectLst>
          </p:spPr>
        </p:pic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7C8C0BA3-1715-4A26-894A-2CCC2F75888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49150" y="832616"/>
            <a:ext cx="1071315" cy="476050"/>
          </a:xfrm>
          <a:custGeom>
            <a:avLst/>
            <a:gdLst/>
            <a:ahLst/>
            <a:cxnLst/>
            <a:rect l="l" t="t" r="r" b="b"/>
            <a:pathLst>
              <a:path w="1071315" h="476050">
                <a:moveTo>
                  <a:pt x="298209" y="222628"/>
                </a:moveTo>
                <a:lnTo>
                  <a:pt x="475907" y="222628"/>
                </a:lnTo>
                <a:lnTo>
                  <a:pt x="474393" y="241307"/>
                </a:lnTo>
                <a:cubicBezTo>
                  <a:pt x="472079" y="265423"/>
                  <a:pt x="465600" y="288623"/>
                  <a:pt x="454957" y="310909"/>
                </a:cubicBezTo>
                <a:cubicBezTo>
                  <a:pt x="444314" y="333195"/>
                  <a:pt x="431272" y="353746"/>
                  <a:pt x="415833" y="372561"/>
                </a:cubicBezTo>
                <a:cubicBezTo>
                  <a:pt x="427486" y="383026"/>
                  <a:pt x="439770" y="392386"/>
                  <a:pt x="452685" y="400642"/>
                </a:cubicBezTo>
                <a:cubicBezTo>
                  <a:pt x="465600" y="408898"/>
                  <a:pt x="478894" y="415356"/>
                  <a:pt x="492566" y="420015"/>
                </a:cubicBezTo>
                <a:lnTo>
                  <a:pt x="481460" y="453838"/>
                </a:lnTo>
                <a:cubicBezTo>
                  <a:pt x="464738" y="447917"/>
                  <a:pt x="448836" y="440197"/>
                  <a:pt x="433754" y="430679"/>
                </a:cubicBezTo>
                <a:cubicBezTo>
                  <a:pt x="418673" y="421161"/>
                  <a:pt x="404790" y="410539"/>
                  <a:pt x="392106" y="398812"/>
                </a:cubicBezTo>
                <a:cubicBezTo>
                  <a:pt x="379896" y="410728"/>
                  <a:pt x="367717" y="421098"/>
                  <a:pt x="355570" y="429922"/>
                </a:cubicBezTo>
                <a:cubicBezTo>
                  <a:pt x="343422" y="438746"/>
                  <a:pt x="331874" y="445708"/>
                  <a:pt x="320926" y="450809"/>
                </a:cubicBezTo>
                <a:lnTo>
                  <a:pt x="306286" y="418500"/>
                </a:lnTo>
                <a:cubicBezTo>
                  <a:pt x="315467" y="414378"/>
                  <a:pt x="325248" y="408488"/>
                  <a:pt x="335629" y="400831"/>
                </a:cubicBezTo>
                <a:cubicBezTo>
                  <a:pt x="346009" y="393175"/>
                  <a:pt x="356421" y="384256"/>
                  <a:pt x="366865" y="374076"/>
                </a:cubicBezTo>
                <a:cubicBezTo>
                  <a:pt x="355969" y="361602"/>
                  <a:pt x="346462" y="349444"/>
                  <a:pt x="338342" y="337602"/>
                </a:cubicBezTo>
                <a:cubicBezTo>
                  <a:pt x="330223" y="325760"/>
                  <a:pt x="323744" y="314864"/>
                  <a:pt x="318907" y="304915"/>
                </a:cubicBezTo>
                <a:lnTo>
                  <a:pt x="350711" y="289265"/>
                </a:lnTo>
                <a:cubicBezTo>
                  <a:pt x="355296" y="298404"/>
                  <a:pt x="361017" y="307891"/>
                  <a:pt x="367875" y="317725"/>
                </a:cubicBezTo>
                <a:cubicBezTo>
                  <a:pt x="374732" y="327558"/>
                  <a:pt x="382472" y="337423"/>
                  <a:pt x="391097" y="347320"/>
                </a:cubicBezTo>
                <a:cubicBezTo>
                  <a:pt x="401582" y="333879"/>
                  <a:pt x="410774" y="319618"/>
                  <a:pt x="418673" y="304536"/>
                </a:cubicBezTo>
                <a:cubicBezTo>
                  <a:pt x="426571" y="289454"/>
                  <a:pt x="432356" y="273931"/>
                  <a:pt x="436026" y="257966"/>
                </a:cubicBezTo>
                <a:lnTo>
                  <a:pt x="298209" y="257966"/>
                </a:lnTo>
                <a:close/>
                <a:moveTo>
                  <a:pt x="166954" y="162049"/>
                </a:moveTo>
                <a:lnTo>
                  <a:pt x="259337" y="162049"/>
                </a:lnTo>
                <a:lnTo>
                  <a:pt x="259337" y="364989"/>
                </a:lnTo>
                <a:lnTo>
                  <a:pt x="292151" y="345805"/>
                </a:lnTo>
                <a:lnTo>
                  <a:pt x="309820" y="376095"/>
                </a:lnTo>
                <a:lnTo>
                  <a:pt x="198758" y="440208"/>
                </a:lnTo>
                <a:lnTo>
                  <a:pt x="181089" y="409918"/>
                </a:lnTo>
                <a:lnTo>
                  <a:pt x="223999" y="385182"/>
                </a:lnTo>
                <a:lnTo>
                  <a:pt x="223999" y="197387"/>
                </a:lnTo>
                <a:lnTo>
                  <a:pt x="166954" y="197387"/>
                </a:lnTo>
                <a:close/>
                <a:moveTo>
                  <a:pt x="548964" y="156496"/>
                </a:moveTo>
                <a:lnTo>
                  <a:pt x="641852" y="156496"/>
                </a:lnTo>
                <a:lnTo>
                  <a:pt x="641852" y="363979"/>
                </a:lnTo>
                <a:lnTo>
                  <a:pt x="695363" y="336719"/>
                </a:lnTo>
                <a:lnTo>
                  <a:pt x="711518" y="368018"/>
                </a:lnTo>
                <a:lnTo>
                  <a:pt x="580263" y="435159"/>
                </a:lnTo>
                <a:lnTo>
                  <a:pt x="564109" y="403355"/>
                </a:lnTo>
                <a:lnTo>
                  <a:pt x="606514" y="382153"/>
                </a:lnTo>
                <a:lnTo>
                  <a:pt x="606514" y="191834"/>
                </a:lnTo>
                <a:lnTo>
                  <a:pt x="548964" y="191834"/>
                </a:lnTo>
                <a:close/>
                <a:moveTo>
                  <a:pt x="1035472" y="51997"/>
                </a:moveTo>
                <a:lnTo>
                  <a:pt x="1071315" y="51997"/>
                </a:lnTo>
                <a:lnTo>
                  <a:pt x="1071315" y="476050"/>
                </a:lnTo>
                <a:lnTo>
                  <a:pt x="969340" y="476050"/>
                </a:lnTo>
                <a:lnTo>
                  <a:pt x="969340" y="440713"/>
                </a:lnTo>
                <a:lnTo>
                  <a:pt x="1035472" y="440713"/>
                </a:lnTo>
                <a:close/>
                <a:moveTo>
                  <a:pt x="315878" y="39881"/>
                </a:moveTo>
                <a:lnTo>
                  <a:pt x="456219" y="39881"/>
                </a:lnTo>
                <a:lnTo>
                  <a:pt x="456219" y="139837"/>
                </a:lnTo>
                <a:lnTo>
                  <a:pt x="505187" y="139837"/>
                </a:lnTo>
                <a:lnTo>
                  <a:pt x="505187" y="175175"/>
                </a:lnTo>
                <a:lnTo>
                  <a:pt x="420881" y="175175"/>
                </a:lnTo>
                <a:lnTo>
                  <a:pt x="420881" y="75219"/>
                </a:lnTo>
                <a:lnTo>
                  <a:pt x="351215" y="75219"/>
                </a:lnTo>
                <a:lnTo>
                  <a:pt x="351215" y="188805"/>
                </a:lnTo>
                <a:lnTo>
                  <a:pt x="315878" y="188805"/>
                </a:lnTo>
                <a:close/>
                <a:moveTo>
                  <a:pt x="207845" y="35338"/>
                </a:moveTo>
                <a:lnTo>
                  <a:pt x="243183" y="35338"/>
                </a:lnTo>
                <a:lnTo>
                  <a:pt x="243183" y="112576"/>
                </a:lnTo>
                <a:lnTo>
                  <a:pt x="207845" y="112576"/>
                </a:lnTo>
                <a:close/>
                <a:moveTo>
                  <a:pt x="590864" y="29785"/>
                </a:moveTo>
                <a:lnTo>
                  <a:pt x="626202" y="29785"/>
                </a:lnTo>
                <a:lnTo>
                  <a:pt x="626202" y="107023"/>
                </a:lnTo>
                <a:lnTo>
                  <a:pt x="590864" y="107023"/>
                </a:lnTo>
                <a:close/>
                <a:moveTo>
                  <a:pt x="772601" y="9592"/>
                </a:moveTo>
                <a:lnTo>
                  <a:pt x="807939" y="9592"/>
                </a:lnTo>
                <a:lnTo>
                  <a:pt x="807939" y="169621"/>
                </a:lnTo>
                <a:lnTo>
                  <a:pt x="902846" y="169621"/>
                </a:lnTo>
                <a:lnTo>
                  <a:pt x="902846" y="204959"/>
                </a:lnTo>
                <a:lnTo>
                  <a:pt x="807939" y="204959"/>
                </a:lnTo>
                <a:lnTo>
                  <a:pt x="807939" y="457372"/>
                </a:lnTo>
                <a:lnTo>
                  <a:pt x="772601" y="457372"/>
                </a:lnTo>
                <a:lnTo>
                  <a:pt x="772601" y="204959"/>
                </a:lnTo>
                <a:lnTo>
                  <a:pt x="677694" y="204959"/>
                </a:lnTo>
                <a:lnTo>
                  <a:pt x="677694" y="169621"/>
                </a:lnTo>
                <a:lnTo>
                  <a:pt x="772601" y="169621"/>
                </a:lnTo>
                <a:close/>
                <a:moveTo>
                  <a:pt x="0" y="0"/>
                </a:moveTo>
                <a:lnTo>
                  <a:pt x="102480" y="0"/>
                </a:lnTo>
                <a:lnTo>
                  <a:pt x="102480" y="35338"/>
                </a:lnTo>
                <a:lnTo>
                  <a:pt x="35843" y="35338"/>
                </a:lnTo>
                <a:lnTo>
                  <a:pt x="35843" y="424053"/>
                </a:lnTo>
                <a:lnTo>
                  <a:pt x="0" y="4240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4000" dirty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22" name="PA_组合 21">
            <a:extLst>
              <a:ext uri="{FF2B5EF4-FFF2-40B4-BE49-F238E27FC236}">
                <a16:creationId xmlns:a16="http://schemas.microsoft.com/office/drawing/2014/main" xmlns="" id="{EA2B9D28-410A-4D91-A235-6A5D2D8C1DA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143197" y="2929186"/>
            <a:ext cx="5888208" cy="2057020"/>
            <a:chOff x="5430372" y="2917176"/>
            <a:chExt cx="4821666" cy="1684428"/>
          </a:xfrm>
        </p:grpSpPr>
        <p:pic>
          <p:nvPicPr>
            <p:cNvPr id="64" name="图片 63" descr="图片包含 物体&#10;&#10;已生成极高可信度的说明">
              <a:extLst>
                <a:ext uri="{FF2B5EF4-FFF2-40B4-BE49-F238E27FC236}">
                  <a16:creationId xmlns:a16="http://schemas.microsoft.com/office/drawing/2014/main" xmlns="" id="{08A00D44-7C26-4CE3-959E-A6D353E452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4989" y="2926516"/>
              <a:ext cx="2977049" cy="1675087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28000"/>
                </a:prstClr>
              </a:outerShdw>
            </a:effectLst>
          </p:spPr>
        </p:pic>
        <p:pic>
          <p:nvPicPr>
            <p:cNvPr id="13" name="图片 12" descr="图片包含 电子产品&#10;&#10;已生成高可信度的说明">
              <a:extLst>
                <a:ext uri="{FF2B5EF4-FFF2-40B4-BE49-F238E27FC236}">
                  <a16:creationId xmlns:a16="http://schemas.microsoft.com/office/drawing/2014/main" xmlns="" id="{EE34BB80-042C-4ECB-81CD-57F2E71A7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8644" y="2926934"/>
              <a:ext cx="2970826" cy="1671586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28000"/>
                </a:prstClr>
              </a:outerShdw>
            </a:effectLst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E741E644-2DC2-41BE-A5A2-04994E12D4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6819" y="2923433"/>
              <a:ext cx="2977049" cy="1675087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28000"/>
                </a:prstClr>
              </a:outerShdw>
            </a:effectLst>
          </p:spPr>
        </p:pic>
        <p:pic>
          <p:nvPicPr>
            <p:cNvPr id="62" name="图片 61" descr="图片包含 文字&#10;&#10;已生成高可信度的说明">
              <a:extLst>
                <a:ext uri="{FF2B5EF4-FFF2-40B4-BE49-F238E27FC236}">
                  <a16:creationId xmlns:a16="http://schemas.microsoft.com/office/drawing/2014/main" xmlns="" id="{AF7D300B-92A7-4F62-809E-F3383CDB7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0372" y="2917176"/>
              <a:ext cx="2993651" cy="1684428"/>
            </a:xfrm>
            <a:prstGeom prst="rect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50800" dist="38100" algn="l" rotWithShape="0">
                <a:prstClr val="black">
                  <a:alpha val="28000"/>
                </a:prstClr>
              </a:outerShdw>
            </a:effectLst>
          </p:spPr>
        </p:pic>
      </p:grpSp>
      <p:grpSp>
        <p:nvGrpSpPr>
          <p:cNvPr id="30" name="PA_组合 29">
            <a:extLst>
              <a:ext uri="{FF2B5EF4-FFF2-40B4-BE49-F238E27FC236}">
                <a16:creationId xmlns:a16="http://schemas.microsoft.com/office/drawing/2014/main" xmlns="" id="{473FCDED-79CC-4AD9-89FB-330F0F6BA51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142068" y="672283"/>
            <a:ext cx="801687" cy="801687"/>
            <a:chOff x="2820988" y="433388"/>
            <a:chExt cx="801687" cy="801687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xmlns="" id="{E5414F61-CA1D-48F8-AD5E-328D2E818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0988" y="433388"/>
              <a:ext cx="801687" cy="801687"/>
            </a:xfrm>
            <a:custGeom>
              <a:avLst/>
              <a:gdLst>
                <a:gd name="T0" fmla="*/ 1760 w 2029"/>
                <a:gd name="T1" fmla="*/ 2030 h 2030"/>
                <a:gd name="T2" fmla="*/ 269 w 2029"/>
                <a:gd name="T3" fmla="*/ 2030 h 2030"/>
                <a:gd name="T4" fmla="*/ 0 w 2029"/>
                <a:gd name="T5" fmla="*/ 1761 h 2030"/>
                <a:gd name="T6" fmla="*/ 0 w 2029"/>
                <a:gd name="T7" fmla="*/ 270 h 2030"/>
                <a:gd name="T8" fmla="*/ 269 w 2029"/>
                <a:gd name="T9" fmla="*/ 0 h 2030"/>
                <a:gd name="T10" fmla="*/ 1760 w 2029"/>
                <a:gd name="T11" fmla="*/ 0 h 2030"/>
                <a:gd name="T12" fmla="*/ 2029 w 2029"/>
                <a:gd name="T13" fmla="*/ 270 h 2030"/>
                <a:gd name="T14" fmla="*/ 2029 w 2029"/>
                <a:gd name="T15" fmla="*/ 1761 h 2030"/>
                <a:gd name="T16" fmla="*/ 1760 w 2029"/>
                <a:gd name="T17" fmla="*/ 2030 h 2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9" h="2030">
                  <a:moveTo>
                    <a:pt x="1760" y="2030"/>
                  </a:moveTo>
                  <a:cubicBezTo>
                    <a:pt x="269" y="2030"/>
                    <a:pt x="269" y="2030"/>
                    <a:pt x="269" y="2030"/>
                  </a:cubicBezTo>
                  <a:cubicBezTo>
                    <a:pt x="120" y="2030"/>
                    <a:pt x="0" y="1909"/>
                    <a:pt x="0" y="1761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121"/>
                    <a:pt x="120" y="0"/>
                    <a:pt x="269" y="0"/>
                  </a:cubicBezTo>
                  <a:cubicBezTo>
                    <a:pt x="1760" y="0"/>
                    <a:pt x="1760" y="0"/>
                    <a:pt x="1760" y="0"/>
                  </a:cubicBezTo>
                  <a:cubicBezTo>
                    <a:pt x="1909" y="0"/>
                    <a:pt x="2029" y="121"/>
                    <a:pt x="2029" y="270"/>
                  </a:cubicBezTo>
                  <a:cubicBezTo>
                    <a:pt x="2029" y="1761"/>
                    <a:pt x="2029" y="1761"/>
                    <a:pt x="2029" y="1761"/>
                  </a:cubicBezTo>
                  <a:cubicBezTo>
                    <a:pt x="2029" y="1909"/>
                    <a:pt x="1909" y="2030"/>
                    <a:pt x="1760" y="2030"/>
                  </a:cubicBezTo>
                </a:path>
              </a:pathLst>
            </a:custGeom>
            <a:solidFill>
              <a:srgbClr val="4570B3"/>
            </a:solidFill>
            <a:ln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6">
              <a:extLst>
                <a:ext uri="{FF2B5EF4-FFF2-40B4-BE49-F238E27FC236}">
                  <a16:creationId xmlns:a16="http://schemas.microsoft.com/office/drawing/2014/main" xmlns="" id="{32F85530-77C6-41F6-AC3A-975A28B54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3563" y="628650"/>
              <a:ext cx="17462" cy="17462"/>
            </a:xfrm>
            <a:prstGeom prst="ellipse">
              <a:avLst/>
            </a:pr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xmlns="" id="{291FBEFD-F270-45B9-8BA9-9C5B7AA65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913" y="611188"/>
              <a:ext cx="4762" cy="12700"/>
            </a:xfrm>
            <a:custGeom>
              <a:avLst/>
              <a:gdLst>
                <a:gd name="T0" fmla="*/ 5 w 11"/>
                <a:gd name="T1" fmla="*/ 33 h 33"/>
                <a:gd name="T2" fmla="*/ 0 w 11"/>
                <a:gd name="T3" fmla="*/ 28 h 33"/>
                <a:gd name="T4" fmla="*/ 0 w 11"/>
                <a:gd name="T5" fmla="*/ 5 h 33"/>
                <a:gd name="T6" fmla="*/ 5 w 11"/>
                <a:gd name="T7" fmla="*/ 0 h 33"/>
                <a:gd name="T8" fmla="*/ 11 w 11"/>
                <a:gd name="T9" fmla="*/ 5 h 33"/>
                <a:gd name="T10" fmla="*/ 11 w 11"/>
                <a:gd name="T11" fmla="*/ 28 h 33"/>
                <a:gd name="T12" fmla="*/ 5 w 11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3">
                  <a:moveTo>
                    <a:pt x="5" y="33"/>
                  </a:moveTo>
                  <a:cubicBezTo>
                    <a:pt x="2" y="33"/>
                    <a:pt x="0" y="31"/>
                    <a:pt x="0" y="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8" y="33"/>
                    <a:pt x="5" y="33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xmlns="" id="{8F7FBC3B-692A-4C7D-AFAF-B65F8DDEE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617538"/>
              <a:ext cx="11112" cy="11112"/>
            </a:xfrm>
            <a:custGeom>
              <a:avLst/>
              <a:gdLst>
                <a:gd name="T0" fmla="*/ 3 w 29"/>
                <a:gd name="T1" fmla="*/ 26 h 28"/>
                <a:gd name="T2" fmla="*/ 3 w 29"/>
                <a:gd name="T3" fmla="*/ 18 h 28"/>
                <a:gd name="T4" fmla="*/ 19 w 29"/>
                <a:gd name="T5" fmla="*/ 3 h 28"/>
                <a:gd name="T6" fmla="*/ 26 w 29"/>
                <a:gd name="T7" fmla="*/ 3 h 28"/>
                <a:gd name="T8" fmla="*/ 26 w 29"/>
                <a:gd name="T9" fmla="*/ 10 h 28"/>
                <a:gd name="T10" fmla="*/ 10 w 29"/>
                <a:gd name="T11" fmla="*/ 26 h 28"/>
                <a:gd name="T12" fmla="*/ 3 w 29"/>
                <a:gd name="T1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8">
                  <a:moveTo>
                    <a:pt x="3" y="26"/>
                  </a:moveTo>
                  <a:cubicBezTo>
                    <a:pt x="0" y="24"/>
                    <a:pt x="0" y="21"/>
                    <a:pt x="3" y="18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1" y="0"/>
                    <a:pt x="24" y="0"/>
                    <a:pt x="26" y="3"/>
                  </a:cubicBezTo>
                  <a:cubicBezTo>
                    <a:pt x="29" y="5"/>
                    <a:pt x="29" y="8"/>
                    <a:pt x="26" y="10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28"/>
                    <a:pt x="5" y="28"/>
                    <a:pt x="3" y="26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xmlns="" id="{45162049-4867-4DDA-BA52-19A363C19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4200" y="635000"/>
              <a:ext cx="12700" cy="3175"/>
            </a:xfrm>
            <a:custGeom>
              <a:avLst/>
              <a:gdLst>
                <a:gd name="T0" fmla="*/ 0 w 34"/>
                <a:gd name="T1" fmla="*/ 6 h 11"/>
                <a:gd name="T2" fmla="*/ 6 w 34"/>
                <a:gd name="T3" fmla="*/ 0 h 11"/>
                <a:gd name="T4" fmla="*/ 29 w 34"/>
                <a:gd name="T5" fmla="*/ 0 h 11"/>
                <a:gd name="T6" fmla="*/ 34 w 34"/>
                <a:gd name="T7" fmla="*/ 6 h 11"/>
                <a:gd name="T8" fmla="*/ 29 w 34"/>
                <a:gd name="T9" fmla="*/ 11 h 11"/>
                <a:gd name="T10" fmla="*/ 6 w 34"/>
                <a:gd name="T11" fmla="*/ 11 h 11"/>
                <a:gd name="T12" fmla="*/ 0 w 34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">
                  <a:moveTo>
                    <a:pt x="0" y="6"/>
                  </a:moveTo>
                  <a:cubicBezTo>
                    <a:pt x="0" y="3"/>
                    <a:pt x="3" y="0"/>
                    <a:pt x="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3"/>
                    <a:pt x="34" y="6"/>
                  </a:cubicBezTo>
                  <a:cubicBezTo>
                    <a:pt x="34" y="9"/>
                    <a:pt x="32" y="11"/>
                    <a:pt x="29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xmlns="" id="{DFE38E90-BF18-49FA-BFD7-2FD7B84CC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644525"/>
              <a:ext cx="11112" cy="11112"/>
            </a:xfrm>
            <a:custGeom>
              <a:avLst/>
              <a:gdLst>
                <a:gd name="T0" fmla="*/ 3 w 29"/>
                <a:gd name="T1" fmla="*/ 2 h 28"/>
                <a:gd name="T2" fmla="*/ 10 w 29"/>
                <a:gd name="T3" fmla="*/ 2 h 28"/>
                <a:gd name="T4" fmla="*/ 26 w 29"/>
                <a:gd name="T5" fmla="*/ 18 h 28"/>
                <a:gd name="T6" fmla="*/ 26 w 29"/>
                <a:gd name="T7" fmla="*/ 26 h 28"/>
                <a:gd name="T8" fmla="*/ 19 w 29"/>
                <a:gd name="T9" fmla="*/ 26 h 28"/>
                <a:gd name="T10" fmla="*/ 3 w 29"/>
                <a:gd name="T11" fmla="*/ 10 h 28"/>
                <a:gd name="T12" fmla="*/ 3 w 29"/>
                <a:gd name="T1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8">
                  <a:moveTo>
                    <a:pt x="3" y="2"/>
                  </a:moveTo>
                  <a:cubicBezTo>
                    <a:pt x="5" y="0"/>
                    <a:pt x="8" y="0"/>
                    <a:pt x="10" y="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20"/>
                    <a:pt x="29" y="24"/>
                    <a:pt x="26" y="26"/>
                  </a:cubicBezTo>
                  <a:cubicBezTo>
                    <a:pt x="24" y="28"/>
                    <a:pt x="21" y="28"/>
                    <a:pt x="19" y="2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8"/>
                    <a:pt x="0" y="4"/>
                    <a:pt x="3" y="2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xmlns="" id="{F8612C01-3CEB-452A-A7FE-F09618736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913" y="649288"/>
              <a:ext cx="4762" cy="12700"/>
            </a:xfrm>
            <a:custGeom>
              <a:avLst/>
              <a:gdLst>
                <a:gd name="T0" fmla="*/ 5 w 11"/>
                <a:gd name="T1" fmla="*/ 0 h 33"/>
                <a:gd name="T2" fmla="*/ 11 w 11"/>
                <a:gd name="T3" fmla="*/ 5 h 33"/>
                <a:gd name="T4" fmla="*/ 11 w 11"/>
                <a:gd name="T5" fmla="*/ 28 h 33"/>
                <a:gd name="T6" fmla="*/ 5 w 11"/>
                <a:gd name="T7" fmla="*/ 33 h 33"/>
                <a:gd name="T8" fmla="*/ 0 w 11"/>
                <a:gd name="T9" fmla="*/ 28 h 33"/>
                <a:gd name="T10" fmla="*/ 0 w 11"/>
                <a:gd name="T11" fmla="*/ 5 h 33"/>
                <a:gd name="T12" fmla="*/ 5 w 11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3">
                  <a:moveTo>
                    <a:pt x="5" y="0"/>
                  </a:moveTo>
                  <a:cubicBezTo>
                    <a:pt x="8" y="0"/>
                    <a:pt x="11" y="2"/>
                    <a:pt x="11" y="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8" y="33"/>
                    <a:pt x="5" y="33"/>
                  </a:cubicBezTo>
                  <a:cubicBezTo>
                    <a:pt x="2" y="33"/>
                    <a:pt x="0" y="31"/>
                    <a:pt x="0" y="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xmlns="" id="{17AA042C-F195-41AF-A301-BB553EB0D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450" y="644525"/>
              <a:ext cx="11112" cy="11112"/>
            </a:xfrm>
            <a:custGeom>
              <a:avLst/>
              <a:gdLst>
                <a:gd name="T0" fmla="*/ 26 w 28"/>
                <a:gd name="T1" fmla="*/ 2 h 28"/>
                <a:gd name="T2" fmla="*/ 26 w 28"/>
                <a:gd name="T3" fmla="*/ 10 h 28"/>
                <a:gd name="T4" fmla="*/ 10 w 28"/>
                <a:gd name="T5" fmla="*/ 26 h 28"/>
                <a:gd name="T6" fmla="*/ 2 w 28"/>
                <a:gd name="T7" fmla="*/ 26 h 28"/>
                <a:gd name="T8" fmla="*/ 2 w 28"/>
                <a:gd name="T9" fmla="*/ 18 h 28"/>
                <a:gd name="T10" fmla="*/ 18 w 28"/>
                <a:gd name="T11" fmla="*/ 2 h 28"/>
                <a:gd name="T12" fmla="*/ 26 w 28"/>
                <a:gd name="T1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26" y="2"/>
                  </a:moveTo>
                  <a:cubicBezTo>
                    <a:pt x="28" y="4"/>
                    <a:pt x="28" y="8"/>
                    <a:pt x="26" y="10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28"/>
                    <a:pt x="4" y="28"/>
                    <a:pt x="2" y="26"/>
                  </a:cubicBezTo>
                  <a:cubicBezTo>
                    <a:pt x="0" y="24"/>
                    <a:pt x="0" y="20"/>
                    <a:pt x="2" y="18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0"/>
                    <a:pt x="24" y="0"/>
                    <a:pt x="26" y="2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xmlns="" id="{A8DAD8C3-1A1B-40FE-BC3C-E74C9A952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635000"/>
              <a:ext cx="14287" cy="3175"/>
            </a:xfrm>
            <a:custGeom>
              <a:avLst/>
              <a:gdLst>
                <a:gd name="T0" fmla="*/ 34 w 34"/>
                <a:gd name="T1" fmla="*/ 6 h 11"/>
                <a:gd name="T2" fmla="*/ 29 w 34"/>
                <a:gd name="T3" fmla="*/ 11 h 11"/>
                <a:gd name="T4" fmla="*/ 6 w 34"/>
                <a:gd name="T5" fmla="*/ 11 h 11"/>
                <a:gd name="T6" fmla="*/ 0 w 34"/>
                <a:gd name="T7" fmla="*/ 6 h 11"/>
                <a:gd name="T8" fmla="*/ 6 w 34"/>
                <a:gd name="T9" fmla="*/ 0 h 11"/>
                <a:gd name="T10" fmla="*/ 29 w 34"/>
                <a:gd name="T11" fmla="*/ 0 h 11"/>
                <a:gd name="T12" fmla="*/ 34 w 34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">
                  <a:moveTo>
                    <a:pt x="34" y="6"/>
                  </a:moveTo>
                  <a:cubicBezTo>
                    <a:pt x="34" y="9"/>
                    <a:pt x="32" y="11"/>
                    <a:pt x="29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3"/>
                    <a:pt x="34" y="6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xmlns="" id="{600824A5-3F8D-45E2-9BA1-F9FBACCB6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450" y="617538"/>
              <a:ext cx="11112" cy="11112"/>
            </a:xfrm>
            <a:custGeom>
              <a:avLst/>
              <a:gdLst>
                <a:gd name="T0" fmla="*/ 26 w 28"/>
                <a:gd name="T1" fmla="*/ 26 h 28"/>
                <a:gd name="T2" fmla="*/ 18 w 28"/>
                <a:gd name="T3" fmla="*/ 26 h 28"/>
                <a:gd name="T4" fmla="*/ 2 w 28"/>
                <a:gd name="T5" fmla="*/ 10 h 28"/>
                <a:gd name="T6" fmla="*/ 2 w 28"/>
                <a:gd name="T7" fmla="*/ 3 h 28"/>
                <a:gd name="T8" fmla="*/ 10 w 28"/>
                <a:gd name="T9" fmla="*/ 3 h 28"/>
                <a:gd name="T10" fmla="*/ 26 w 28"/>
                <a:gd name="T11" fmla="*/ 18 h 28"/>
                <a:gd name="T12" fmla="*/ 26 w 28"/>
                <a:gd name="T1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26" y="26"/>
                  </a:moveTo>
                  <a:cubicBezTo>
                    <a:pt x="24" y="28"/>
                    <a:pt x="20" y="28"/>
                    <a:pt x="18" y="2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21"/>
                    <a:pt x="28" y="24"/>
                    <a:pt x="26" y="26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xmlns="" id="{20111A92-DEDA-4097-967E-061142FF95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8663" y="604838"/>
              <a:ext cx="15875" cy="47625"/>
            </a:xfrm>
            <a:custGeom>
              <a:avLst/>
              <a:gdLst>
                <a:gd name="T0" fmla="*/ 41 w 41"/>
                <a:gd name="T1" fmla="*/ 80 h 118"/>
                <a:gd name="T2" fmla="*/ 0 w 41"/>
                <a:gd name="T3" fmla="*/ 80 h 118"/>
                <a:gd name="T4" fmla="*/ 0 w 41"/>
                <a:gd name="T5" fmla="*/ 97 h 118"/>
                <a:gd name="T6" fmla="*/ 21 w 41"/>
                <a:gd name="T7" fmla="*/ 118 h 118"/>
                <a:gd name="T8" fmla="*/ 41 w 41"/>
                <a:gd name="T9" fmla="*/ 97 h 118"/>
                <a:gd name="T10" fmla="*/ 41 w 41"/>
                <a:gd name="T11" fmla="*/ 80 h 118"/>
                <a:gd name="T12" fmla="*/ 21 w 41"/>
                <a:gd name="T13" fmla="*/ 0 h 118"/>
                <a:gd name="T14" fmla="*/ 0 w 41"/>
                <a:gd name="T15" fmla="*/ 21 h 118"/>
                <a:gd name="T16" fmla="*/ 0 w 41"/>
                <a:gd name="T17" fmla="*/ 38 h 118"/>
                <a:gd name="T18" fmla="*/ 41 w 41"/>
                <a:gd name="T19" fmla="*/ 38 h 118"/>
                <a:gd name="T20" fmla="*/ 41 w 41"/>
                <a:gd name="T21" fmla="*/ 21 h 118"/>
                <a:gd name="T22" fmla="*/ 21 w 41"/>
                <a:gd name="T2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118">
                  <a:moveTo>
                    <a:pt x="41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8"/>
                    <a:pt x="9" y="118"/>
                    <a:pt x="21" y="118"/>
                  </a:cubicBezTo>
                  <a:cubicBezTo>
                    <a:pt x="32" y="118"/>
                    <a:pt x="41" y="108"/>
                    <a:pt x="41" y="97"/>
                  </a:cubicBezTo>
                  <a:cubicBezTo>
                    <a:pt x="41" y="80"/>
                    <a:pt x="41" y="80"/>
                    <a:pt x="41" y="80"/>
                  </a:cubicBezTo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9"/>
                    <a:pt x="32" y="0"/>
                    <a:pt x="21" y="0"/>
                  </a:cubicBezTo>
                </a:path>
              </a:pathLst>
            </a:custGeom>
            <a:solidFill>
              <a:srgbClr val="D3C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xmlns="" id="{86FCC091-C53D-4017-A306-5852CE1A47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2788" y="620713"/>
              <a:ext cx="46037" cy="15875"/>
            </a:xfrm>
            <a:custGeom>
              <a:avLst/>
              <a:gdLst>
                <a:gd name="T0" fmla="*/ 38 w 117"/>
                <a:gd name="T1" fmla="*/ 0 h 42"/>
                <a:gd name="T2" fmla="*/ 20 w 117"/>
                <a:gd name="T3" fmla="*/ 0 h 42"/>
                <a:gd name="T4" fmla="*/ 0 w 117"/>
                <a:gd name="T5" fmla="*/ 21 h 42"/>
                <a:gd name="T6" fmla="*/ 20 w 117"/>
                <a:gd name="T7" fmla="*/ 42 h 42"/>
                <a:gd name="T8" fmla="*/ 38 w 117"/>
                <a:gd name="T9" fmla="*/ 42 h 42"/>
                <a:gd name="T10" fmla="*/ 38 w 117"/>
                <a:gd name="T11" fmla="*/ 0 h 42"/>
                <a:gd name="T12" fmla="*/ 97 w 117"/>
                <a:gd name="T13" fmla="*/ 0 h 42"/>
                <a:gd name="T14" fmla="*/ 79 w 117"/>
                <a:gd name="T15" fmla="*/ 0 h 42"/>
                <a:gd name="T16" fmla="*/ 79 w 117"/>
                <a:gd name="T17" fmla="*/ 42 h 42"/>
                <a:gd name="T18" fmla="*/ 97 w 117"/>
                <a:gd name="T19" fmla="*/ 42 h 42"/>
                <a:gd name="T20" fmla="*/ 117 w 117"/>
                <a:gd name="T21" fmla="*/ 21 h 42"/>
                <a:gd name="T22" fmla="*/ 97 w 117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42">
                  <a:moveTo>
                    <a:pt x="3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2"/>
                    <a:pt x="9" y="42"/>
                    <a:pt x="20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0"/>
                    <a:pt x="38" y="0"/>
                    <a:pt x="38" y="0"/>
                  </a:cubicBezTo>
                  <a:moveTo>
                    <a:pt x="97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108" y="42"/>
                    <a:pt x="117" y="32"/>
                    <a:pt x="117" y="21"/>
                  </a:cubicBezTo>
                  <a:cubicBezTo>
                    <a:pt x="117" y="10"/>
                    <a:pt x="108" y="0"/>
                    <a:pt x="97" y="0"/>
                  </a:cubicBezTo>
                </a:path>
              </a:pathLst>
            </a:custGeom>
            <a:solidFill>
              <a:srgbClr val="D3C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7">
              <a:extLst>
                <a:ext uri="{FF2B5EF4-FFF2-40B4-BE49-F238E27FC236}">
                  <a16:creationId xmlns:a16="http://schemas.microsoft.com/office/drawing/2014/main" xmlns="" id="{03BD5FAB-AD94-4037-BD23-95B673BDE0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8663" y="620713"/>
              <a:ext cx="15875" cy="15875"/>
            </a:xfrm>
            <a:prstGeom prst="rect">
              <a:avLst/>
            </a:prstGeom>
            <a:solidFill>
              <a:srgbClr val="F4E5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18">
              <a:extLst>
                <a:ext uri="{FF2B5EF4-FFF2-40B4-BE49-F238E27FC236}">
                  <a16:creationId xmlns:a16="http://schemas.microsoft.com/office/drawing/2014/main" xmlns="" id="{F542A802-BDB8-4846-B427-C21845D40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8663" y="620713"/>
              <a:ext cx="15875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>
              <a:extLst>
                <a:ext uri="{FF2B5EF4-FFF2-40B4-BE49-F238E27FC236}">
                  <a16:creationId xmlns:a16="http://schemas.microsoft.com/office/drawing/2014/main" xmlns="" id="{36D33D95-7519-4368-B7D1-AE1891804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723900"/>
              <a:ext cx="34925" cy="31750"/>
            </a:xfrm>
            <a:custGeom>
              <a:avLst/>
              <a:gdLst>
                <a:gd name="T0" fmla="*/ 73 w 88"/>
                <a:gd name="T1" fmla="*/ 4 h 83"/>
                <a:gd name="T2" fmla="*/ 44 w 88"/>
                <a:gd name="T3" fmla="*/ 24 h 83"/>
                <a:gd name="T4" fmla="*/ 15 w 88"/>
                <a:gd name="T5" fmla="*/ 4 h 83"/>
                <a:gd name="T6" fmla="*/ 6 w 88"/>
                <a:gd name="T7" fmla="*/ 41 h 83"/>
                <a:gd name="T8" fmla="*/ 44 w 88"/>
                <a:gd name="T9" fmla="*/ 83 h 83"/>
                <a:gd name="T10" fmla="*/ 82 w 88"/>
                <a:gd name="T11" fmla="*/ 41 h 83"/>
                <a:gd name="T12" fmla="*/ 73 w 88"/>
                <a:gd name="T13" fmla="*/ 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83">
                  <a:moveTo>
                    <a:pt x="73" y="4"/>
                  </a:moveTo>
                  <a:cubicBezTo>
                    <a:pt x="63" y="0"/>
                    <a:pt x="51" y="9"/>
                    <a:pt x="44" y="24"/>
                  </a:cubicBezTo>
                  <a:cubicBezTo>
                    <a:pt x="38" y="9"/>
                    <a:pt x="25" y="0"/>
                    <a:pt x="15" y="4"/>
                  </a:cubicBezTo>
                  <a:cubicBezTo>
                    <a:pt x="4" y="8"/>
                    <a:pt x="0" y="24"/>
                    <a:pt x="6" y="41"/>
                  </a:cubicBezTo>
                  <a:cubicBezTo>
                    <a:pt x="12" y="57"/>
                    <a:pt x="43" y="82"/>
                    <a:pt x="44" y="83"/>
                  </a:cubicBezTo>
                  <a:cubicBezTo>
                    <a:pt x="44" y="83"/>
                    <a:pt x="76" y="57"/>
                    <a:pt x="82" y="41"/>
                  </a:cubicBezTo>
                  <a:cubicBezTo>
                    <a:pt x="88" y="24"/>
                    <a:pt x="84" y="8"/>
                    <a:pt x="73" y="4"/>
                  </a:cubicBezTo>
                  <a:close/>
                </a:path>
              </a:pathLst>
            </a:custGeom>
            <a:solidFill>
              <a:srgbClr val="C94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>
              <a:extLst>
                <a:ext uri="{FF2B5EF4-FFF2-40B4-BE49-F238E27FC236}">
                  <a16:creationId xmlns:a16="http://schemas.microsoft.com/office/drawing/2014/main" xmlns="" id="{E52F4F5C-4EB7-49C3-BCD2-DD23C4C1B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0425" y="769938"/>
              <a:ext cx="20637" cy="25400"/>
            </a:xfrm>
            <a:custGeom>
              <a:avLst/>
              <a:gdLst>
                <a:gd name="T0" fmla="*/ 51 w 52"/>
                <a:gd name="T1" fmla="*/ 35 h 61"/>
                <a:gd name="T2" fmla="*/ 51 w 52"/>
                <a:gd name="T3" fmla="*/ 35 h 61"/>
                <a:gd name="T4" fmla="*/ 52 w 52"/>
                <a:gd name="T5" fmla="*/ 26 h 61"/>
                <a:gd name="T6" fmla="*/ 26 w 52"/>
                <a:gd name="T7" fmla="*/ 0 h 61"/>
                <a:gd name="T8" fmla="*/ 0 w 52"/>
                <a:gd name="T9" fmla="*/ 26 h 61"/>
                <a:gd name="T10" fmla="*/ 1 w 52"/>
                <a:gd name="T11" fmla="*/ 35 h 61"/>
                <a:gd name="T12" fmla="*/ 1 w 52"/>
                <a:gd name="T13" fmla="*/ 35 h 61"/>
                <a:gd name="T14" fmla="*/ 1 w 52"/>
                <a:gd name="T15" fmla="*/ 36 h 61"/>
                <a:gd name="T16" fmla="*/ 2 w 52"/>
                <a:gd name="T17" fmla="*/ 36 h 61"/>
                <a:gd name="T18" fmla="*/ 7 w 52"/>
                <a:gd name="T19" fmla="*/ 61 h 61"/>
                <a:gd name="T20" fmla="*/ 26 w 52"/>
                <a:gd name="T21" fmla="*/ 61 h 61"/>
                <a:gd name="T22" fmla="*/ 45 w 52"/>
                <a:gd name="T23" fmla="*/ 61 h 61"/>
                <a:gd name="T24" fmla="*/ 50 w 52"/>
                <a:gd name="T25" fmla="*/ 36 h 61"/>
                <a:gd name="T26" fmla="*/ 51 w 52"/>
                <a:gd name="T27" fmla="*/ 36 h 61"/>
                <a:gd name="T28" fmla="*/ 51 w 52"/>
                <a:gd name="T29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61">
                  <a:moveTo>
                    <a:pt x="51" y="35"/>
                  </a:moveTo>
                  <a:cubicBezTo>
                    <a:pt x="51" y="35"/>
                    <a:pt x="51" y="35"/>
                    <a:pt x="51" y="35"/>
                  </a:cubicBezTo>
                  <a:cubicBezTo>
                    <a:pt x="52" y="33"/>
                    <a:pt x="52" y="30"/>
                    <a:pt x="52" y="26"/>
                  </a:cubicBezTo>
                  <a:cubicBezTo>
                    <a:pt x="52" y="12"/>
                    <a:pt x="41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0"/>
                    <a:pt x="0" y="33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9"/>
                    <a:pt x="6" y="49"/>
                    <a:pt x="7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49"/>
                    <a:pt x="49" y="39"/>
                    <a:pt x="50" y="36"/>
                  </a:cubicBezTo>
                  <a:cubicBezTo>
                    <a:pt x="51" y="36"/>
                    <a:pt x="51" y="36"/>
                    <a:pt x="51" y="36"/>
                  </a:cubicBezTo>
                  <a:lnTo>
                    <a:pt x="51" y="35"/>
                  </a:lnTo>
                  <a:close/>
                </a:path>
              </a:pathLst>
            </a:custGeom>
            <a:solidFill>
              <a:srgbClr val="DF9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>
              <a:extLst>
                <a:ext uri="{FF2B5EF4-FFF2-40B4-BE49-F238E27FC236}">
                  <a16:creationId xmlns:a16="http://schemas.microsoft.com/office/drawing/2014/main" xmlns="" id="{DFA0B977-C8D1-49A5-B459-9E8D8EF4D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796925"/>
              <a:ext cx="15875" cy="3175"/>
            </a:xfrm>
            <a:custGeom>
              <a:avLst/>
              <a:gdLst>
                <a:gd name="T0" fmla="*/ 39 w 39"/>
                <a:gd name="T1" fmla="*/ 5 h 9"/>
                <a:gd name="T2" fmla="*/ 34 w 39"/>
                <a:gd name="T3" fmla="*/ 9 h 9"/>
                <a:gd name="T4" fmla="*/ 4 w 39"/>
                <a:gd name="T5" fmla="*/ 9 h 9"/>
                <a:gd name="T6" fmla="*/ 0 w 39"/>
                <a:gd name="T7" fmla="*/ 5 h 9"/>
                <a:gd name="T8" fmla="*/ 4 w 39"/>
                <a:gd name="T9" fmla="*/ 0 h 9"/>
                <a:gd name="T10" fmla="*/ 34 w 39"/>
                <a:gd name="T11" fmla="*/ 0 h 9"/>
                <a:gd name="T12" fmla="*/ 39 w 39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9">
                  <a:moveTo>
                    <a:pt x="39" y="5"/>
                  </a:moveTo>
                  <a:cubicBezTo>
                    <a:pt x="39" y="7"/>
                    <a:pt x="37" y="9"/>
                    <a:pt x="3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9" y="2"/>
                    <a:pt x="39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>
              <a:extLst>
                <a:ext uri="{FF2B5EF4-FFF2-40B4-BE49-F238E27FC236}">
                  <a16:creationId xmlns:a16="http://schemas.microsoft.com/office/drawing/2014/main" xmlns="" id="{A33AEEC9-B71F-493E-B7CA-597CCD4A1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796925"/>
              <a:ext cx="15875" cy="3175"/>
            </a:xfrm>
            <a:custGeom>
              <a:avLst/>
              <a:gdLst>
                <a:gd name="T0" fmla="*/ 39 w 39"/>
                <a:gd name="T1" fmla="*/ 5 h 9"/>
                <a:gd name="T2" fmla="*/ 34 w 39"/>
                <a:gd name="T3" fmla="*/ 9 h 9"/>
                <a:gd name="T4" fmla="*/ 4 w 39"/>
                <a:gd name="T5" fmla="*/ 9 h 9"/>
                <a:gd name="T6" fmla="*/ 0 w 39"/>
                <a:gd name="T7" fmla="*/ 5 h 9"/>
                <a:gd name="T8" fmla="*/ 4 w 39"/>
                <a:gd name="T9" fmla="*/ 0 h 9"/>
                <a:gd name="T10" fmla="*/ 34 w 39"/>
                <a:gd name="T11" fmla="*/ 0 h 9"/>
                <a:gd name="T12" fmla="*/ 39 w 39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9">
                  <a:moveTo>
                    <a:pt x="39" y="5"/>
                  </a:moveTo>
                  <a:cubicBezTo>
                    <a:pt x="39" y="7"/>
                    <a:pt x="37" y="9"/>
                    <a:pt x="3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9" y="2"/>
                    <a:pt x="39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">
              <a:extLst>
                <a:ext uri="{FF2B5EF4-FFF2-40B4-BE49-F238E27FC236}">
                  <a16:creationId xmlns:a16="http://schemas.microsoft.com/office/drawing/2014/main" xmlns="" id="{342D8EF2-11CF-40E1-B28E-FDB7D191B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801688"/>
              <a:ext cx="15875" cy="3175"/>
            </a:xfrm>
            <a:custGeom>
              <a:avLst/>
              <a:gdLst>
                <a:gd name="T0" fmla="*/ 39 w 39"/>
                <a:gd name="T1" fmla="*/ 4 h 8"/>
                <a:gd name="T2" fmla="*/ 34 w 39"/>
                <a:gd name="T3" fmla="*/ 8 h 8"/>
                <a:gd name="T4" fmla="*/ 4 w 39"/>
                <a:gd name="T5" fmla="*/ 8 h 8"/>
                <a:gd name="T6" fmla="*/ 0 w 39"/>
                <a:gd name="T7" fmla="*/ 4 h 8"/>
                <a:gd name="T8" fmla="*/ 4 w 39"/>
                <a:gd name="T9" fmla="*/ 0 h 8"/>
                <a:gd name="T10" fmla="*/ 34 w 39"/>
                <a:gd name="T11" fmla="*/ 0 h 8"/>
                <a:gd name="T12" fmla="*/ 39 w 3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8">
                  <a:moveTo>
                    <a:pt x="39" y="4"/>
                  </a:moveTo>
                  <a:cubicBezTo>
                    <a:pt x="39" y="6"/>
                    <a:pt x="37" y="8"/>
                    <a:pt x="3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9" y="1"/>
                    <a:pt x="3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">
              <a:extLst>
                <a:ext uri="{FF2B5EF4-FFF2-40B4-BE49-F238E27FC236}">
                  <a16:creationId xmlns:a16="http://schemas.microsoft.com/office/drawing/2014/main" xmlns="" id="{BD5C2A1D-D666-4E91-8A3F-0CB141396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806450"/>
              <a:ext cx="15875" cy="3175"/>
            </a:xfrm>
            <a:custGeom>
              <a:avLst/>
              <a:gdLst>
                <a:gd name="T0" fmla="*/ 39 w 39"/>
                <a:gd name="T1" fmla="*/ 4 h 9"/>
                <a:gd name="T2" fmla="*/ 34 w 39"/>
                <a:gd name="T3" fmla="*/ 9 h 9"/>
                <a:gd name="T4" fmla="*/ 4 w 39"/>
                <a:gd name="T5" fmla="*/ 9 h 9"/>
                <a:gd name="T6" fmla="*/ 0 w 39"/>
                <a:gd name="T7" fmla="*/ 4 h 9"/>
                <a:gd name="T8" fmla="*/ 4 w 39"/>
                <a:gd name="T9" fmla="*/ 0 h 9"/>
                <a:gd name="T10" fmla="*/ 34 w 39"/>
                <a:gd name="T11" fmla="*/ 0 h 9"/>
                <a:gd name="T12" fmla="*/ 39 w 3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9">
                  <a:moveTo>
                    <a:pt x="39" y="4"/>
                  </a:moveTo>
                  <a:cubicBezTo>
                    <a:pt x="39" y="7"/>
                    <a:pt x="37" y="9"/>
                    <a:pt x="3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9" y="2"/>
                    <a:pt x="3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5">
              <a:extLst>
                <a:ext uri="{FF2B5EF4-FFF2-40B4-BE49-F238E27FC236}">
                  <a16:creationId xmlns:a16="http://schemas.microsoft.com/office/drawing/2014/main" xmlns="" id="{574135F3-B571-4EFA-B61B-891416A4D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3600" y="811213"/>
              <a:ext cx="12700" cy="3175"/>
            </a:xfrm>
            <a:custGeom>
              <a:avLst/>
              <a:gdLst>
                <a:gd name="T0" fmla="*/ 30 w 30"/>
                <a:gd name="T1" fmla="*/ 5 h 9"/>
                <a:gd name="T2" fmla="*/ 25 w 30"/>
                <a:gd name="T3" fmla="*/ 9 h 9"/>
                <a:gd name="T4" fmla="*/ 5 w 30"/>
                <a:gd name="T5" fmla="*/ 9 h 9"/>
                <a:gd name="T6" fmla="*/ 0 w 30"/>
                <a:gd name="T7" fmla="*/ 5 h 9"/>
                <a:gd name="T8" fmla="*/ 5 w 30"/>
                <a:gd name="T9" fmla="*/ 0 h 9"/>
                <a:gd name="T10" fmla="*/ 25 w 30"/>
                <a:gd name="T11" fmla="*/ 0 h 9"/>
                <a:gd name="T12" fmla="*/ 30 w 30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30" y="5"/>
                  </a:moveTo>
                  <a:cubicBezTo>
                    <a:pt x="30" y="7"/>
                    <a:pt x="28" y="9"/>
                    <a:pt x="2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">
              <a:extLst>
                <a:ext uri="{FF2B5EF4-FFF2-40B4-BE49-F238E27FC236}">
                  <a16:creationId xmlns:a16="http://schemas.microsoft.com/office/drawing/2014/main" xmlns="" id="{30292C12-AA89-4086-B1D9-E9C9495A4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700" y="771525"/>
              <a:ext cx="26987" cy="26987"/>
            </a:xfrm>
            <a:custGeom>
              <a:avLst/>
              <a:gdLst>
                <a:gd name="T0" fmla="*/ 6 w 70"/>
                <a:gd name="T1" fmla="*/ 69 h 69"/>
                <a:gd name="T2" fmla="*/ 2 w 70"/>
                <a:gd name="T3" fmla="*/ 68 h 69"/>
                <a:gd name="T4" fmla="*/ 2 w 70"/>
                <a:gd name="T5" fmla="*/ 60 h 69"/>
                <a:gd name="T6" fmla="*/ 60 w 70"/>
                <a:gd name="T7" fmla="*/ 2 h 69"/>
                <a:gd name="T8" fmla="*/ 68 w 70"/>
                <a:gd name="T9" fmla="*/ 2 h 69"/>
                <a:gd name="T10" fmla="*/ 68 w 70"/>
                <a:gd name="T11" fmla="*/ 10 h 69"/>
                <a:gd name="T12" fmla="*/ 10 w 70"/>
                <a:gd name="T13" fmla="*/ 68 h 69"/>
                <a:gd name="T14" fmla="*/ 6 w 70"/>
                <a:gd name="T1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69">
                  <a:moveTo>
                    <a:pt x="6" y="69"/>
                  </a:moveTo>
                  <a:cubicBezTo>
                    <a:pt x="4" y="69"/>
                    <a:pt x="3" y="69"/>
                    <a:pt x="2" y="68"/>
                  </a:cubicBezTo>
                  <a:cubicBezTo>
                    <a:pt x="0" y="66"/>
                    <a:pt x="0" y="62"/>
                    <a:pt x="2" y="6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2" y="0"/>
                    <a:pt x="65" y="0"/>
                    <a:pt x="68" y="2"/>
                  </a:cubicBezTo>
                  <a:cubicBezTo>
                    <a:pt x="70" y="4"/>
                    <a:pt x="70" y="8"/>
                    <a:pt x="68" y="10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7" y="69"/>
                    <a:pt x="6" y="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7">
              <a:extLst>
                <a:ext uri="{FF2B5EF4-FFF2-40B4-BE49-F238E27FC236}">
                  <a16:creationId xmlns:a16="http://schemas.microsoft.com/office/drawing/2014/main" xmlns="" id="{28C1409F-4150-4658-9D47-4997BA6AD9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14700" y="771525"/>
              <a:ext cx="12700" cy="12700"/>
            </a:xfrm>
            <a:custGeom>
              <a:avLst/>
              <a:gdLst>
                <a:gd name="T0" fmla="*/ 15 w 30"/>
                <a:gd name="T1" fmla="*/ 30 h 30"/>
                <a:gd name="T2" fmla="*/ 0 w 30"/>
                <a:gd name="T3" fmla="*/ 15 h 30"/>
                <a:gd name="T4" fmla="*/ 15 w 30"/>
                <a:gd name="T5" fmla="*/ 0 h 30"/>
                <a:gd name="T6" fmla="*/ 30 w 30"/>
                <a:gd name="T7" fmla="*/ 15 h 30"/>
                <a:gd name="T8" fmla="*/ 15 w 30"/>
                <a:gd name="T9" fmla="*/ 30 h 30"/>
                <a:gd name="T10" fmla="*/ 15 w 30"/>
                <a:gd name="T11" fmla="*/ 11 h 30"/>
                <a:gd name="T12" fmla="*/ 11 w 30"/>
                <a:gd name="T13" fmla="*/ 15 h 30"/>
                <a:gd name="T14" fmla="*/ 15 w 30"/>
                <a:gd name="T15" fmla="*/ 19 h 30"/>
                <a:gd name="T16" fmla="*/ 19 w 30"/>
                <a:gd name="T17" fmla="*/ 15 h 30"/>
                <a:gd name="T18" fmla="*/ 15 w 30"/>
                <a:gd name="T19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0">
                  <a:moveTo>
                    <a:pt x="15" y="30"/>
                  </a:moveTo>
                  <a:cubicBezTo>
                    <a:pt x="7" y="30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30" y="7"/>
                    <a:pt x="30" y="15"/>
                  </a:cubicBezTo>
                  <a:cubicBezTo>
                    <a:pt x="30" y="23"/>
                    <a:pt x="23" y="30"/>
                    <a:pt x="15" y="30"/>
                  </a:cubicBezTo>
                  <a:close/>
                  <a:moveTo>
                    <a:pt x="15" y="11"/>
                  </a:moveTo>
                  <a:cubicBezTo>
                    <a:pt x="13" y="11"/>
                    <a:pt x="11" y="13"/>
                    <a:pt x="11" y="15"/>
                  </a:cubicBezTo>
                  <a:cubicBezTo>
                    <a:pt x="11" y="17"/>
                    <a:pt x="13" y="19"/>
                    <a:pt x="15" y="19"/>
                  </a:cubicBezTo>
                  <a:cubicBezTo>
                    <a:pt x="17" y="19"/>
                    <a:pt x="19" y="17"/>
                    <a:pt x="19" y="15"/>
                  </a:cubicBezTo>
                  <a:cubicBezTo>
                    <a:pt x="19" y="13"/>
                    <a:pt x="17" y="11"/>
                    <a:pt x="15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8">
              <a:extLst>
                <a:ext uri="{FF2B5EF4-FFF2-40B4-BE49-F238E27FC236}">
                  <a16:creationId xmlns:a16="http://schemas.microsoft.com/office/drawing/2014/main" xmlns="" id="{7A949521-4909-44D9-B5E1-0E7FFE2B7B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0575" y="787400"/>
              <a:ext cx="11112" cy="11112"/>
            </a:xfrm>
            <a:custGeom>
              <a:avLst/>
              <a:gdLst>
                <a:gd name="T0" fmla="*/ 14 w 29"/>
                <a:gd name="T1" fmla="*/ 29 h 29"/>
                <a:gd name="T2" fmla="*/ 0 w 29"/>
                <a:gd name="T3" fmla="*/ 15 h 29"/>
                <a:gd name="T4" fmla="*/ 14 w 29"/>
                <a:gd name="T5" fmla="*/ 0 h 29"/>
                <a:gd name="T6" fmla="*/ 29 w 29"/>
                <a:gd name="T7" fmla="*/ 15 h 29"/>
                <a:gd name="T8" fmla="*/ 14 w 29"/>
                <a:gd name="T9" fmla="*/ 29 h 29"/>
                <a:gd name="T10" fmla="*/ 14 w 29"/>
                <a:gd name="T11" fmla="*/ 11 h 29"/>
                <a:gd name="T12" fmla="*/ 10 w 29"/>
                <a:gd name="T13" fmla="*/ 15 h 29"/>
                <a:gd name="T14" fmla="*/ 14 w 29"/>
                <a:gd name="T15" fmla="*/ 19 h 29"/>
                <a:gd name="T16" fmla="*/ 18 w 29"/>
                <a:gd name="T17" fmla="*/ 15 h 29"/>
                <a:gd name="T18" fmla="*/ 14 w 29"/>
                <a:gd name="T1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14" y="29"/>
                  </a:moveTo>
                  <a:cubicBezTo>
                    <a:pt x="6" y="29"/>
                    <a:pt x="0" y="23"/>
                    <a:pt x="0" y="15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3" y="0"/>
                    <a:pt x="29" y="6"/>
                    <a:pt x="29" y="15"/>
                  </a:cubicBezTo>
                  <a:cubicBezTo>
                    <a:pt x="29" y="23"/>
                    <a:pt x="23" y="29"/>
                    <a:pt x="14" y="29"/>
                  </a:cubicBezTo>
                  <a:close/>
                  <a:moveTo>
                    <a:pt x="14" y="11"/>
                  </a:moveTo>
                  <a:cubicBezTo>
                    <a:pt x="12" y="11"/>
                    <a:pt x="10" y="12"/>
                    <a:pt x="10" y="15"/>
                  </a:cubicBezTo>
                  <a:cubicBezTo>
                    <a:pt x="10" y="17"/>
                    <a:pt x="12" y="19"/>
                    <a:pt x="14" y="19"/>
                  </a:cubicBezTo>
                  <a:cubicBezTo>
                    <a:pt x="17" y="19"/>
                    <a:pt x="18" y="17"/>
                    <a:pt x="18" y="15"/>
                  </a:cubicBezTo>
                  <a:cubicBezTo>
                    <a:pt x="18" y="12"/>
                    <a:pt x="17" y="11"/>
                    <a:pt x="14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9">
              <a:extLst>
                <a:ext uri="{FF2B5EF4-FFF2-40B4-BE49-F238E27FC236}">
                  <a16:creationId xmlns:a16="http://schemas.microsoft.com/office/drawing/2014/main" xmlns="" id="{F3150762-6B15-46D5-BA60-F0B1F1D5E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630238"/>
              <a:ext cx="31750" cy="31750"/>
            </a:xfrm>
            <a:custGeom>
              <a:avLst/>
              <a:gdLst>
                <a:gd name="T0" fmla="*/ 80 w 82"/>
                <a:gd name="T1" fmla="*/ 11 h 79"/>
                <a:gd name="T2" fmla="*/ 70 w 82"/>
                <a:gd name="T3" fmla="*/ 6 h 79"/>
                <a:gd name="T4" fmla="*/ 62 w 82"/>
                <a:gd name="T5" fmla="*/ 2 h 79"/>
                <a:gd name="T6" fmla="*/ 59 w 82"/>
                <a:gd name="T7" fmla="*/ 0 h 79"/>
                <a:gd name="T8" fmla="*/ 35 w 82"/>
                <a:gd name="T9" fmla="*/ 44 h 79"/>
                <a:gd name="T10" fmla="*/ 31 w 82"/>
                <a:gd name="T11" fmla="*/ 41 h 79"/>
                <a:gd name="T12" fmla="*/ 5 w 82"/>
                <a:gd name="T13" fmla="*/ 48 h 79"/>
                <a:gd name="T14" fmla="*/ 13 w 82"/>
                <a:gd name="T15" fmla="*/ 74 h 79"/>
                <a:gd name="T16" fmla="*/ 38 w 82"/>
                <a:gd name="T17" fmla="*/ 66 h 79"/>
                <a:gd name="T18" fmla="*/ 67 w 82"/>
                <a:gd name="T19" fmla="*/ 12 h 79"/>
                <a:gd name="T20" fmla="*/ 76 w 82"/>
                <a:gd name="T21" fmla="*/ 17 h 79"/>
                <a:gd name="T22" fmla="*/ 81 w 82"/>
                <a:gd name="T23" fmla="*/ 16 h 79"/>
                <a:gd name="T24" fmla="*/ 80 w 82"/>
                <a:gd name="T25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79">
                  <a:moveTo>
                    <a:pt x="80" y="11"/>
                  </a:moveTo>
                  <a:cubicBezTo>
                    <a:pt x="70" y="6"/>
                    <a:pt x="70" y="6"/>
                    <a:pt x="70" y="6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4" y="43"/>
                    <a:pt x="32" y="42"/>
                    <a:pt x="31" y="41"/>
                  </a:cubicBezTo>
                  <a:cubicBezTo>
                    <a:pt x="21" y="36"/>
                    <a:pt x="10" y="39"/>
                    <a:pt x="5" y="48"/>
                  </a:cubicBezTo>
                  <a:cubicBezTo>
                    <a:pt x="0" y="58"/>
                    <a:pt x="4" y="69"/>
                    <a:pt x="13" y="74"/>
                  </a:cubicBezTo>
                  <a:cubicBezTo>
                    <a:pt x="22" y="79"/>
                    <a:pt x="33" y="75"/>
                    <a:pt x="38" y="66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8"/>
                    <a:pt x="80" y="18"/>
                    <a:pt x="81" y="16"/>
                  </a:cubicBezTo>
                  <a:cubicBezTo>
                    <a:pt x="82" y="14"/>
                    <a:pt x="81" y="12"/>
                    <a:pt x="80" y="11"/>
                  </a:cubicBezTo>
                  <a:close/>
                </a:path>
              </a:pathLst>
            </a:custGeom>
            <a:solidFill>
              <a:srgbClr val="457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0">
              <a:extLst>
                <a:ext uri="{FF2B5EF4-FFF2-40B4-BE49-F238E27FC236}">
                  <a16:creationId xmlns:a16="http://schemas.microsoft.com/office/drawing/2014/main" xmlns="" id="{B0FF710F-14CA-44A3-8113-46EE19560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3575" y="647700"/>
              <a:ext cx="31750" cy="30162"/>
            </a:xfrm>
            <a:custGeom>
              <a:avLst/>
              <a:gdLst>
                <a:gd name="T0" fmla="*/ 80 w 82"/>
                <a:gd name="T1" fmla="*/ 12 h 79"/>
                <a:gd name="T2" fmla="*/ 70 w 82"/>
                <a:gd name="T3" fmla="*/ 7 h 79"/>
                <a:gd name="T4" fmla="*/ 62 w 82"/>
                <a:gd name="T5" fmla="*/ 2 h 79"/>
                <a:gd name="T6" fmla="*/ 59 w 82"/>
                <a:gd name="T7" fmla="*/ 0 h 79"/>
                <a:gd name="T8" fmla="*/ 35 w 82"/>
                <a:gd name="T9" fmla="*/ 44 h 79"/>
                <a:gd name="T10" fmla="*/ 31 w 82"/>
                <a:gd name="T11" fmla="*/ 41 h 79"/>
                <a:gd name="T12" fmla="*/ 5 w 82"/>
                <a:gd name="T13" fmla="*/ 49 h 79"/>
                <a:gd name="T14" fmla="*/ 13 w 82"/>
                <a:gd name="T15" fmla="*/ 74 h 79"/>
                <a:gd name="T16" fmla="*/ 38 w 82"/>
                <a:gd name="T17" fmla="*/ 67 h 79"/>
                <a:gd name="T18" fmla="*/ 67 w 82"/>
                <a:gd name="T19" fmla="*/ 13 h 79"/>
                <a:gd name="T20" fmla="*/ 76 w 82"/>
                <a:gd name="T21" fmla="*/ 18 h 79"/>
                <a:gd name="T22" fmla="*/ 81 w 82"/>
                <a:gd name="T23" fmla="*/ 16 h 79"/>
                <a:gd name="T24" fmla="*/ 80 w 82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79">
                  <a:moveTo>
                    <a:pt x="80" y="12"/>
                  </a:moveTo>
                  <a:cubicBezTo>
                    <a:pt x="70" y="7"/>
                    <a:pt x="70" y="7"/>
                    <a:pt x="70" y="7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4" y="43"/>
                    <a:pt x="32" y="42"/>
                    <a:pt x="31" y="41"/>
                  </a:cubicBezTo>
                  <a:cubicBezTo>
                    <a:pt x="21" y="36"/>
                    <a:pt x="10" y="40"/>
                    <a:pt x="5" y="49"/>
                  </a:cubicBezTo>
                  <a:cubicBezTo>
                    <a:pt x="0" y="58"/>
                    <a:pt x="4" y="69"/>
                    <a:pt x="13" y="74"/>
                  </a:cubicBezTo>
                  <a:cubicBezTo>
                    <a:pt x="22" y="79"/>
                    <a:pt x="33" y="76"/>
                    <a:pt x="38" y="67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80" y="18"/>
                    <a:pt x="81" y="16"/>
                  </a:cubicBezTo>
                  <a:cubicBezTo>
                    <a:pt x="82" y="15"/>
                    <a:pt x="81" y="13"/>
                    <a:pt x="80" y="12"/>
                  </a:cubicBezTo>
                  <a:close/>
                </a:path>
              </a:pathLst>
            </a:custGeom>
            <a:solidFill>
              <a:srgbClr val="457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1">
              <a:extLst>
                <a:ext uri="{FF2B5EF4-FFF2-40B4-BE49-F238E27FC236}">
                  <a16:creationId xmlns:a16="http://schemas.microsoft.com/office/drawing/2014/main" xmlns="" id="{E6BF6EA1-6ED8-4F75-A902-36DFB7FF28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7563" y="641350"/>
              <a:ext cx="25400" cy="25400"/>
            </a:xfrm>
            <a:custGeom>
              <a:avLst/>
              <a:gdLst>
                <a:gd name="T0" fmla="*/ 62 w 62"/>
                <a:gd name="T1" fmla="*/ 31 h 62"/>
                <a:gd name="T2" fmla="*/ 62 w 62"/>
                <a:gd name="T3" fmla="*/ 31 h 62"/>
                <a:gd name="T4" fmla="*/ 60 w 62"/>
                <a:gd name="T5" fmla="*/ 21 h 62"/>
                <a:gd name="T6" fmla="*/ 57 w 62"/>
                <a:gd name="T7" fmla="*/ 22 h 62"/>
                <a:gd name="T8" fmla="*/ 54 w 62"/>
                <a:gd name="T9" fmla="*/ 16 h 62"/>
                <a:gd name="T10" fmla="*/ 57 w 62"/>
                <a:gd name="T11" fmla="*/ 14 h 62"/>
                <a:gd name="T12" fmla="*/ 50 w 62"/>
                <a:gd name="T13" fmla="*/ 7 h 62"/>
                <a:gd name="T14" fmla="*/ 48 w 62"/>
                <a:gd name="T15" fmla="*/ 9 h 62"/>
                <a:gd name="T16" fmla="*/ 42 w 62"/>
                <a:gd name="T17" fmla="*/ 6 h 62"/>
                <a:gd name="T18" fmla="*/ 44 w 62"/>
                <a:gd name="T19" fmla="*/ 3 h 62"/>
                <a:gd name="T20" fmla="*/ 34 w 62"/>
                <a:gd name="T21" fmla="*/ 0 h 62"/>
                <a:gd name="T22" fmla="*/ 33 w 62"/>
                <a:gd name="T23" fmla="*/ 3 h 62"/>
                <a:gd name="T24" fmla="*/ 31 w 62"/>
                <a:gd name="T25" fmla="*/ 3 h 62"/>
                <a:gd name="T26" fmla="*/ 27 w 62"/>
                <a:gd name="T27" fmla="*/ 3 h 62"/>
                <a:gd name="T28" fmla="*/ 27 w 62"/>
                <a:gd name="T29" fmla="*/ 1 h 62"/>
                <a:gd name="T30" fmla="*/ 17 w 62"/>
                <a:gd name="T31" fmla="*/ 4 h 62"/>
                <a:gd name="T32" fmla="*/ 18 w 62"/>
                <a:gd name="T33" fmla="*/ 6 h 62"/>
                <a:gd name="T34" fmla="*/ 13 w 62"/>
                <a:gd name="T35" fmla="*/ 10 h 62"/>
                <a:gd name="T36" fmla="*/ 11 w 62"/>
                <a:gd name="T37" fmla="*/ 8 h 62"/>
                <a:gd name="T38" fmla="*/ 4 w 62"/>
                <a:gd name="T39" fmla="*/ 16 h 62"/>
                <a:gd name="T40" fmla="*/ 7 w 62"/>
                <a:gd name="T41" fmla="*/ 17 h 62"/>
                <a:gd name="T42" fmla="*/ 4 w 62"/>
                <a:gd name="T43" fmla="*/ 23 h 62"/>
                <a:gd name="T44" fmla="*/ 1 w 62"/>
                <a:gd name="T45" fmla="*/ 22 h 62"/>
                <a:gd name="T46" fmla="*/ 0 w 62"/>
                <a:gd name="T47" fmla="*/ 31 h 62"/>
                <a:gd name="T48" fmla="*/ 0 w 62"/>
                <a:gd name="T49" fmla="*/ 33 h 62"/>
                <a:gd name="T50" fmla="*/ 3 w 62"/>
                <a:gd name="T51" fmla="*/ 32 h 62"/>
                <a:gd name="T52" fmla="*/ 4 w 62"/>
                <a:gd name="T53" fmla="*/ 39 h 62"/>
                <a:gd name="T54" fmla="*/ 1 w 62"/>
                <a:gd name="T55" fmla="*/ 39 h 62"/>
                <a:gd name="T56" fmla="*/ 6 w 62"/>
                <a:gd name="T57" fmla="*/ 49 h 62"/>
                <a:gd name="T58" fmla="*/ 8 w 62"/>
                <a:gd name="T59" fmla="*/ 47 h 62"/>
                <a:gd name="T60" fmla="*/ 13 w 62"/>
                <a:gd name="T61" fmla="*/ 52 h 62"/>
                <a:gd name="T62" fmla="*/ 11 w 62"/>
                <a:gd name="T63" fmla="*/ 54 h 62"/>
                <a:gd name="T64" fmla="*/ 20 w 62"/>
                <a:gd name="T65" fmla="*/ 59 h 62"/>
                <a:gd name="T66" fmla="*/ 21 w 62"/>
                <a:gd name="T67" fmla="*/ 57 h 62"/>
                <a:gd name="T68" fmla="*/ 27 w 62"/>
                <a:gd name="T69" fmla="*/ 58 h 62"/>
                <a:gd name="T70" fmla="*/ 26 w 62"/>
                <a:gd name="T71" fmla="*/ 61 h 62"/>
                <a:gd name="T72" fmla="*/ 31 w 62"/>
                <a:gd name="T73" fmla="*/ 62 h 62"/>
                <a:gd name="T74" fmla="*/ 37 w 62"/>
                <a:gd name="T75" fmla="*/ 61 h 62"/>
                <a:gd name="T76" fmla="*/ 36 w 62"/>
                <a:gd name="T77" fmla="*/ 58 h 62"/>
                <a:gd name="T78" fmla="*/ 42 w 62"/>
                <a:gd name="T79" fmla="*/ 56 h 62"/>
                <a:gd name="T80" fmla="*/ 44 w 62"/>
                <a:gd name="T81" fmla="*/ 59 h 62"/>
                <a:gd name="T82" fmla="*/ 52 w 62"/>
                <a:gd name="T83" fmla="*/ 53 h 62"/>
                <a:gd name="T84" fmla="*/ 50 w 62"/>
                <a:gd name="T85" fmla="*/ 51 h 62"/>
                <a:gd name="T86" fmla="*/ 54 w 62"/>
                <a:gd name="T87" fmla="*/ 46 h 62"/>
                <a:gd name="T88" fmla="*/ 57 w 62"/>
                <a:gd name="T89" fmla="*/ 48 h 62"/>
                <a:gd name="T90" fmla="*/ 61 w 62"/>
                <a:gd name="T91" fmla="*/ 38 h 62"/>
                <a:gd name="T92" fmla="*/ 58 w 62"/>
                <a:gd name="T93" fmla="*/ 37 h 62"/>
                <a:gd name="T94" fmla="*/ 59 w 62"/>
                <a:gd name="T95" fmla="*/ 31 h 62"/>
                <a:gd name="T96" fmla="*/ 62 w 62"/>
                <a:gd name="T97" fmla="*/ 31 h 62"/>
                <a:gd name="T98" fmla="*/ 31 w 62"/>
                <a:gd name="T99" fmla="*/ 43 h 62"/>
                <a:gd name="T100" fmla="*/ 19 w 62"/>
                <a:gd name="T101" fmla="*/ 31 h 62"/>
                <a:gd name="T102" fmla="*/ 31 w 62"/>
                <a:gd name="T103" fmla="*/ 19 h 62"/>
                <a:gd name="T104" fmla="*/ 43 w 62"/>
                <a:gd name="T105" fmla="*/ 31 h 62"/>
                <a:gd name="T106" fmla="*/ 31 w 62"/>
                <a:gd name="T107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62" y="27"/>
                    <a:pt x="61" y="24"/>
                    <a:pt x="60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0"/>
                    <a:pt x="55" y="18"/>
                    <a:pt x="54" y="16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5" y="11"/>
                    <a:pt x="52" y="9"/>
                    <a:pt x="50" y="7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6" y="8"/>
                    <a:pt x="44" y="7"/>
                    <a:pt x="42" y="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0" y="2"/>
                    <a:pt x="37" y="1"/>
                    <a:pt x="34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0" y="3"/>
                    <a:pt x="28" y="3"/>
                    <a:pt x="27" y="3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3" y="1"/>
                    <a:pt x="20" y="2"/>
                    <a:pt x="17" y="4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7"/>
                    <a:pt x="14" y="9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8" y="10"/>
                    <a:pt x="6" y="13"/>
                    <a:pt x="4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9"/>
                    <a:pt x="5" y="21"/>
                    <a:pt x="4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5"/>
                    <a:pt x="0" y="28"/>
                    <a:pt x="0" y="31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5"/>
                    <a:pt x="4" y="37"/>
                    <a:pt x="4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2" y="43"/>
                    <a:pt x="4" y="46"/>
                    <a:pt x="6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9"/>
                    <a:pt x="11" y="50"/>
                    <a:pt x="13" y="52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3" y="56"/>
                    <a:pt x="16" y="58"/>
                    <a:pt x="20" y="59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3" y="57"/>
                    <a:pt x="25" y="58"/>
                    <a:pt x="27" y="58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8" y="61"/>
                    <a:pt x="29" y="62"/>
                    <a:pt x="31" y="62"/>
                  </a:cubicBezTo>
                  <a:cubicBezTo>
                    <a:pt x="33" y="62"/>
                    <a:pt x="35" y="61"/>
                    <a:pt x="37" y="6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8" y="58"/>
                    <a:pt x="40" y="57"/>
                    <a:pt x="42" y="56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7" y="57"/>
                    <a:pt x="50" y="55"/>
                    <a:pt x="52" y="53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2" y="49"/>
                    <a:pt x="53" y="48"/>
                    <a:pt x="54" y="46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9" y="45"/>
                    <a:pt x="60" y="41"/>
                    <a:pt x="61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5"/>
                    <a:pt x="59" y="33"/>
                    <a:pt x="59" y="31"/>
                  </a:cubicBezTo>
                  <a:lnTo>
                    <a:pt x="62" y="31"/>
                  </a:lnTo>
                  <a:close/>
                  <a:moveTo>
                    <a:pt x="31" y="43"/>
                  </a:moveTo>
                  <a:cubicBezTo>
                    <a:pt x="24" y="43"/>
                    <a:pt x="19" y="37"/>
                    <a:pt x="19" y="31"/>
                  </a:cubicBezTo>
                  <a:cubicBezTo>
                    <a:pt x="19" y="24"/>
                    <a:pt x="24" y="19"/>
                    <a:pt x="31" y="19"/>
                  </a:cubicBezTo>
                  <a:cubicBezTo>
                    <a:pt x="37" y="19"/>
                    <a:pt x="43" y="24"/>
                    <a:pt x="43" y="31"/>
                  </a:cubicBezTo>
                  <a:cubicBezTo>
                    <a:pt x="43" y="37"/>
                    <a:pt x="37" y="43"/>
                    <a:pt x="31" y="43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2">
              <a:extLst>
                <a:ext uri="{FF2B5EF4-FFF2-40B4-BE49-F238E27FC236}">
                  <a16:creationId xmlns:a16="http://schemas.microsoft.com/office/drawing/2014/main" xmlns="" id="{D251D08E-6BAA-4C9A-8B22-752AB2CFA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8938" y="704850"/>
              <a:ext cx="481012" cy="465137"/>
            </a:xfrm>
            <a:custGeom>
              <a:avLst/>
              <a:gdLst>
                <a:gd name="T0" fmla="*/ 1084 w 1217"/>
                <a:gd name="T1" fmla="*/ 707 h 1181"/>
                <a:gd name="T2" fmla="*/ 1217 w 1217"/>
                <a:gd name="T3" fmla="*/ 476 h 1181"/>
                <a:gd name="T4" fmla="*/ 215 w 1217"/>
                <a:gd name="T5" fmla="*/ 0 h 1181"/>
                <a:gd name="T6" fmla="*/ 183 w 1217"/>
                <a:gd name="T7" fmla="*/ 75 h 1181"/>
                <a:gd name="T8" fmla="*/ 194 w 1217"/>
                <a:gd name="T9" fmla="*/ 205 h 1181"/>
                <a:gd name="T10" fmla="*/ 194 w 1217"/>
                <a:gd name="T11" fmla="*/ 206 h 1181"/>
                <a:gd name="T12" fmla="*/ 194 w 1217"/>
                <a:gd name="T13" fmla="*/ 217 h 1181"/>
                <a:gd name="T14" fmla="*/ 161 w 1217"/>
                <a:gd name="T15" fmla="*/ 264 h 1181"/>
                <a:gd name="T16" fmla="*/ 68 w 1217"/>
                <a:gd name="T17" fmla="*/ 359 h 1181"/>
                <a:gd name="T18" fmla="*/ 12 w 1217"/>
                <a:gd name="T19" fmla="*/ 447 h 1181"/>
                <a:gd name="T20" fmla="*/ 92 w 1217"/>
                <a:gd name="T21" fmla="*/ 507 h 1181"/>
                <a:gd name="T22" fmla="*/ 119 w 1217"/>
                <a:gd name="T23" fmla="*/ 528 h 1181"/>
                <a:gd name="T24" fmla="*/ 101 w 1217"/>
                <a:gd name="T25" fmla="*/ 581 h 1181"/>
                <a:gd name="T26" fmla="*/ 80 w 1217"/>
                <a:gd name="T27" fmla="*/ 621 h 1181"/>
                <a:gd name="T28" fmla="*/ 104 w 1217"/>
                <a:gd name="T29" fmla="*/ 643 h 1181"/>
                <a:gd name="T30" fmla="*/ 109 w 1217"/>
                <a:gd name="T31" fmla="*/ 702 h 1181"/>
                <a:gd name="T32" fmla="*/ 142 w 1217"/>
                <a:gd name="T33" fmla="*/ 777 h 1181"/>
                <a:gd name="T34" fmla="*/ 149 w 1217"/>
                <a:gd name="T35" fmla="*/ 796 h 1181"/>
                <a:gd name="T36" fmla="*/ 145 w 1217"/>
                <a:gd name="T37" fmla="*/ 832 h 1181"/>
                <a:gd name="T38" fmla="*/ 435 w 1217"/>
                <a:gd name="T39" fmla="*/ 982 h 1181"/>
                <a:gd name="T40" fmla="*/ 465 w 1217"/>
                <a:gd name="T41" fmla="*/ 1151 h 1181"/>
                <a:gd name="T42" fmla="*/ 694 w 1217"/>
                <a:gd name="T43" fmla="*/ 1181 h 1181"/>
                <a:gd name="T44" fmla="*/ 1123 w 1217"/>
                <a:gd name="T45" fmla="*/ 1072 h 1181"/>
                <a:gd name="T46" fmla="*/ 1119 w 1217"/>
                <a:gd name="T47" fmla="*/ 1056 h 1181"/>
                <a:gd name="T48" fmla="*/ 1084 w 1217"/>
                <a:gd name="T49" fmla="*/ 707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17" h="1181">
                  <a:moveTo>
                    <a:pt x="1084" y="707"/>
                  </a:moveTo>
                  <a:cubicBezTo>
                    <a:pt x="1092" y="644"/>
                    <a:pt x="1217" y="476"/>
                    <a:pt x="1217" y="476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15" y="0"/>
                    <a:pt x="183" y="75"/>
                  </a:cubicBezTo>
                  <a:cubicBezTo>
                    <a:pt x="152" y="150"/>
                    <a:pt x="188" y="185"/>
                    <a:pt x="194" y="205"/>
                  </a:cubicBezTo>
                  <a:cubicBezTo>
                    <a:pt x="194" y="206"/>
                    <a:pt x="194" y="206"/>
                    <a:pt x="194" y="206"/>
                  </a:cubicBezTo>
                  <a:cubicBezTo>
                    <a:pt x="194" y="210"/>
                    <a:pt x="194" y="213"/>
                    <a:pt x="194" y="217"/>
                  </a:cubicBezTo>
                  <a:cubicBezTo>
                    <a:pt x="191" y="239"/>
                    <a:pt x="178" y="249"/>
                    <a:pt x="161" y="264"/>
                  </a:cubicBezTo>
                  <a:cubicBezTo>
                    <a:pt x="124" y="296"/>
                    <a:pt x="102" y="323"/>
                    <a:pt x="68" y="359"/>
                  </a:cubicBezTo>
                  <a:cubicBezTo>
                    <a:pt x="50" y="379"/>
                    <a:pt x="0" y="421"/>
                    <a:pt x="12" y="447"/>
                  </a:cubicBezTo>
                  <a:cubicBezTo>
                    <a:pt x="28" y="482"/>
                    <a:pt x="60" y="489"/>
                    <a:pt x="92" y="507"/>
                  </a:cubicBezTo>
                  <a:cubicBezTo>
                    <a:pt x="100" y="512"/>
                    <a:pt x="109" y="520"/>
                    <a:pt x="119" y="528"/>
                  </a:cubicBezTo>
                  <a:cubicBezTo>
                    <a:pt x="122" y="547"/>
                    <a:pt x="113" y="565"/>
                    <a:pt x="101" y="581"/>
                  </a:cubicBezTo>
                  <a:cubicBezTo>
                    <a:pt x="93" y="591"/>
                    <a:pt x="76" y="607"/>
                    <a:pt x="80" y="621"/>
                  </a:cubicBezTo>
                  <a:cubicBezTo>
                    <a:pt x="83" y="632"/>
                    <a:pt x="98" y="634"/>
                    <a:pt x="104" y="643"/>
                  </a:cubicBezTo>
                  <a:cubicBezTo>
                    <a:pt x="90" y="671"/>
                    <a:pt x="89" y="677"/>
                    <a:pt x="109" y="702"/>
                  </a:cubicBezTo>
                  <a:cubicBezTo>
                    <a:pt x="129" y="724"/>
                    <a:pt x="131" y="749"/>
                    <a:pt x="142" y="777"/>
                  </a:cubicBezTo>
                  <a:cubicBezTo>
                    <a:pt x="144" y="784"/>
                    <a:pt x="146" y="790"/>
                    <a:pt x="149" y="796"/>
                  </a:cubicBezTo>
                  <a:cubicBezTo>
                    <a:pt x="147" y="806"/>
                    <a:pt x="146" y="818"/>
                    <a:pt x="145" y="832"/>
                  </a:cubicBezTo>
                  <a:cubicBezTo>
                    <a:pt x="135" y="941"/>
                    <a:pt x="385" y="951"/>
                    <a:pt x="435" y="982"/>
                  </a:cubicBezTo>
                  <a:cubicBezTo>
                    <a:pt x="474" y="1006"/>
                    <a:pt x="469" y="1109"/>
                    <a:pt x="465" y="1151"/>
                  </a:cubicBezTo>
                  <a:cubicBezTo>
                    <a:pt x="538" y="1170"/>
                    <a:pt x="615" y="1181"/>
                    <a:pt x="694" y="1181"/>
                  </a:cubicBezTo>
                  <a:cubicBezTo>
                    <a:pt x="849" y="1181"/>
                    <a:pt x="996" y="1141"/>
                    <a:pt x="1123" y="1072"/>
                  </a:cubicBezTo>
                  <a:cubicBezTo>
                    <a:pt x="1122" y="1067"/>
                    <a:pt x="1121" y="1062"/>
                    <a:pt x="1119" y="1056"/>
                  </a:cubicBezTo>
                  <a:cubicBezTo>
                    <a:pt x="1034" y="790"/>
                    <a:pt x="1076" y="769"/>
                    <a:pt x="1084" y="7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9" name="Picture 33">
              <a:extLst>
                <a:ext uri="{FF2B5EF4-FFF2-40B4-BE49-F238E27FC236}">
                  <a16:creationId xmlns:a16="http://schemas.microsoft.com/office/drawing/2014/main" xmlns="" id="{8BEE4EDD-EA93-4B2E-B8C5-365E1FD109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188" y="533400"/>
              <a:ext cx="441325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4AAB2875-1D09-4E21-AF00-676A7F02C8E9}"/>
              </a:ext>
            </a:extLst>
          </p:cNvPr>
          <p:cNvSpPr/>
          <p:nvPr/>
        </p:nvSpPr>
        <p:spPr>
          <a:xfrm>
            <a:off x="1398875" y="5243296"/>
            <a:ext cx="3089760" cy="584776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srgbClr val="6E530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B7175CA2-9F0C-480E-81B0-F1E834C3E9D4}"/>
              </a:ext>
            </a:extLst>
          </p:cNvPr>
          <p:cNvSpPr txBox="1"/>
          <p:nvPr/>
        </p:nvSpPr>
        <p:spPr>
          <a:xfrm>
            <a:off x="2516455" y="5359101"/>
            <a:ext cx="875004" cy="364931"/>
          </a:xfrm>
          <a:custGeom>
            <a:avLst/>
            <a:gdLst/>
            <a:ahLst/>
            <a:cxnLst/>
            <a:rect l="l" t="t" r="r" b="b"/>
            <a:pathLst>
              <a:path w="875004" h="364931">
                <a:moveTo>
                  <a:pt x="771382" y="231000"/>
                </a:moveTo>
                <a:lnTo>
                  <a:pt x="771382" y="321516"/>
                </a:lnTo>
                <a:lnTo>
                  <a:pt x="829132" y="321516"/>
                </a:lnTo>
                <a:lnTo>
                  <a:pt x="829132" y="231000"/>
                </a:lnTo>
                <a:close/>
                <a:moveTo>
                  <a:pt x="397364" y="195367"/>
                </a:moveTo>
                <a:lnTo>
                  <a:pt x="376885" y="247383"/>
                </a:lnTo>
                <a:lnTo>
                  <a:pt x="429720" y="276053"/>
                </a:lnTo>
                <a:cubicBezTo>
                  <a:pt x="441896" y="263886"/>
                  <a:pt x="452153" y="250950"/>
                  <a:pt x="460489" y="237246"/>
                </a:cubicBezTo>
                <a:cubicBezTo>
                  <a:pt x="468826" y="223542"/>
                  <a:pt x="474679" y="209583"/>
                  <a:pt x="478050" y="195367"/>
                </a:cubicBezTo>
                <a:close/>
                <a:moveTo>
                  <a:pt x="28670" y="184309"/>
                </a:moveTo>
                <a:lnTo>
                  <a:pt x="28670" y="271139"/>
                </a:lnTo>
                <a:lnTo>
                  <a:pt x="57750" y="271139"/>
                </a:lnTo>
                <a:lnTo>
                  <a:pt x="57750" y="184309"/>
                </a:lnTo>
                <a:close/>
                <a:moveTo>
                  <a:pt x="201511" y="136798"/>
                </a:moveTo>
                <a:lnTo>
                  <a:pt x="201511" y="196186"/>
                </a:lnTo>
                <a:lnTo>
                  <a:pt x="228543" y="196186"/>
                </a:lnTo>
                <a:lnTo>
                  <a:pt x="228543" y="136798"/>
                </a:lnTo>
                <a:close/>
                <a:moveTo>
                  <a:pt x="146628" y="136798"/>
                </a:moveTo>
                <a:lnTo>
                  <a:pt x="146628" y="196186"/>
                </a:lnTo>
                <a:lnTo>
                  <a:pt x="172840" y="196186"/>
                </a:lnTo>
                <a:lnTo>
                  <a:pt x="172840" y="136798"/>
                </a:lnTo>
                <a:close/>
                <a:moveTo>
                  <a:pt x="405555" y="95431"/>
                </a:moveTo>
                <a:lnTo>
                  <a:pt x="432587" y="106080"/>
                </a:lnTo>
                <a:lnTo>
                  <a:pt x="408422" y="166697"/>
                </a:lnTo>
                <a:lnTo>
                  <a:pt x="554640" y="166697"/>
                </a:lnTo>
                <a:lnTo>
                  <a:pt x="554640" y="195367"/>
                </a:lnTo>
                <a:lnTo>
                  <a:pt x="507539" y="195367"/>
                </a:lnTo>
                <a:cubicBezTo>
                  <a:pt x="504169" y="212057"/>
                  <a:pt x="498008" y="228440"/>
                  <a:pt x="489057" y="244516"/>
                </a:cubicBezTo>
                <a:cubicBezTo>
                  <a:pt x="480106" y="260592"/>
                  <a:pt x="468928" y="275746"/>
                  <a:pt x="455523" y="289979"/>
                </a:cubicBezTo>
                <a:lnTo>
                  <a:pt x="537029" y="333803"/>
                </a:lnTo>
                <a:lnTo>
                  <a:pt x="523513" y="359197"/>
                </a:lnTo>
                <a:lnTo>
                  <a:pt x="433816" y="310867"/>
                </a:lnTo>
                <a:cubicBezTo>
                  <a:pt x="418747" y="323854"/>
                  <a:pt x="402398" y="334947"/>
                  <a:pt x="384769" y="344145"/>
                </a:cubicBezTo>
                <a:cubicBezTo>
                  <a:pt x="367140" y="353344"/>
                  <a:pt x="348948" y="360136"/>
                  <a:pt x="330193" y="364522"/>
                </a:cubicBezTo>
                <a:lnTo>
                  <a:pt x="324050" y="336261"/>
                </a:lnTo>
                <a:cubicBezTo>
                  <a:pt x="338658" y="332925"/>
                  <a:pt x="352959" y="327822"/>
                  <a:pt x="366953" y="320953"/>
                </a:cubicBezTo>
                <a:cubicBezTo>
                  <a:pt x="380946" y="314084"/>
                  <a:pt x="394224" y="305807"/>
                  <a:pt x="406784" y="296123"/>
                </a:cubicBezTo>
                <a:lnTo>
                  <a:pt x="340842" y="260490"/>
                </a:lnTo>
                <a:lnTo>
                  <a:pt x="366236" y="195367"/>
                </a:lnTo>
                <a:lnTo>
                  <a:pt x="299066" y="195367"/>
                </a:lnTo>
                <a:lnTo>
                  <a:pt x="299066" y="166697"/>
                </a:lnTo>
                <a:lnTo>
                  <a:pt x="377704" y="166697"/>
                </a:lnTo>
                <a:close/>
                <a:moveTo>
                  <a:pt x="28670" y="77000"/>
                </a:moveTo>
                <a:lnTo>
                  <a:pt x="28670" y="155638"/>
                </a:lnTo>
                <a:lnTo>
                  <a:pt x="57750" y="155638"/>
                </a:lnTo>
                <a:lnTo>
                  <a:pt x="57750" y="77000"/>
                </a:lnTo>
                <a:close/>
                <a:moveTo>
                  <a:pt x="414566" y="1638"/>
                </a:moveTo>
                <a:lnTo>
                  <a:pt x="443236" y="1638"/>
                </a:lnTo>
                <a:lnTo>
                  <a:pt x="443236" y="45053"/>
                </a:lnTo>
                <a:lnTo>
                  <a:pt x="546039" y="45053"/>
                </a:lnTo>
                <a:lnTo>
                  <a:pt x="546039" y="129426"/>
                </a:lnTo>
                <a:lnTo>
                  <a:pt x="517369" y="129426"/>
                </a:lnTo>
                <a:lnTo>
                  <a:pt x="517369" y="73723"/>
                </a:lnTo>
                <a:lnTo>
                  <a:pt x="335927" y="73723"/>
                </a:lnTo>
                <a:lnTo>
                  <a:pt x="335927" y="128606"/>
                </a:lnTo>
                <a:lnTo>
                  <a:pt x="307257" y="128606"/>
                </a:lnTo>
                <a:lnTo>
                  <a:pt x="307257" y="45053"/>
                </a:lnTo>
                <a:lnTo>
                  <a:pt x="414566" y="45053"/>
                </a:lnTo>
                <a:close/>
                <a:moveTo>
                  <a:pt x="779164" y="1229"/>
                </a:moveTo>
                <a:lnTo>
                  <a:pt x="807834" y="1229"/>
                </a:lnTo>
                <a:lnTo>
                  <a:pt x="807834" y="87649"/>
                </a:lnTo>
                <a:lnTo>
                  <a:pt x="875004" y="87649"/>
                </a:lnTo>
                <a:lnTo>
                  <a:pt x="875004" y="116319"/>
                </a:lnTo>
                <a:lnTo>
                  <a:pt x="807834" y="116319"/>
                </a:lnTo>
                <a:lnTo>
                  <a:pt x="807834" y="202330"/>
                </a:lnTo>
                <a:lnTo>
                  <a:pt x="857802" y="202330"/>
                </a:lnTo>
                <a:lnTo>
                  <a:pt x="857802" y="350186"/>
                </a:lnTo>
                <a:lnTo>
                  <a:pt x="742711" y="350186"/>
                </a:lnTo>
                <a:lnTo>
                  <a:pt x="742711" y="202330"/>
                </a:lnTo>
                <a:lnTo>
                  <a:pt x="779164" y="202330"/>
                </a:lnTo>
                <a:close/>
                <a:moveTo>
                  <a:pt x="643185" y="1229"/>
                </a:moveTo>
                <a:lnTo>
                  <a:pt x="671855" y="1229"/>
                </a:lnTo>
                <a:lnTo>
                  <a:pt x="671855" y="85191"/>
                </a:lnTo>
                <a:lnTo>
                  <a:pt x="720594" y="85191"/>
                </a:lnTo>
                <a:lnTo>
                  <a:pt x="720594" y="295303"/>
                </a:lnTo>
                <a:lnTo>
                  <a:pt x="691924" y="295303"/>
                </a:lnTo>
                <a:lnTo>
                  <a:pt x="691924" y="113862"/>
                </a:lnTo>
                <a:lnTo>
                  <a:pt x="671855" y="113862"/>
                </a:lnTo>
                <a:lnTo>
                  <a:pt x="671855" y="364931"/>
                </a:lnTo>
                <a:lnTo>
                  <a:pt x="643185" y="364931"/>
                </a:lnTo>
                <a:lnTo>
                  <a:pt x="643185" y="113862"/>
                </a:lnTo>
                <a:lnTo>
                  <a:pt x="621477" y="113862"/>
                </a:lnTo>
                <a:lnTo>
                  <a:pt x="621477" y="295303"/>
                </a:lnTo>
                <a:lnTo>
                  <a:pt x="592807" y="295303"/>
                </a:lnTo>
                <a:lnTo>
                  <a:pt x="592807" y="85191"/>
                </a:lnTo>
                <a:lnTo>
                  <a:pt x="643185" y="85191"/>
                </a:lnTo>
                <a:close/>
                <a:moveTo>
                  <a:pt x="136798" y="0"/>
                </a:moveTo>
                <a:lnTo>
                  <a:pt x="161782" y="13516"/>
                </a:lnTo>
                <a:lnTo>
                  <a:pt x="148266" y="38500"/>
                </a:lnTo>
                <a:lnTo>
                  <a:pt x="230181" y="38090"/>
                </a:lnTo>
                <a:lnTo>
                  <a:pt x="203968" y="108128"/>
                </a:lnTo>
                <a:lnTo>
                  <a:pt x="257213" y="108128"/>
                </a:lnTo>
                <a:lnTo>
                  <a:pt x="257213" y="224857"/>
                </a:lnTo>
                <a:lnTo>
                  <a:pt x="215846" y="224857"/>
                </a:lnTo>
                <a:lnTo>
                  <a:pt x="215846" y="323974"/>
                </a:lnTo>
                <a:lnTo>
                  <a:pt x="269500" y="323974"/>
                </a:lnTo>
                <a:lnTo>
                  <a:pt x="269500" y="352644"/>
                </a:lnTo>
                <a:lnTo>
                  <a:pt x="187175" y="352644"/>
                </a:lnTo>
                <a:lnTo>
                  <a:pt x="187175" y="231819"/>
                </a:lnTo>
                <a:lnTo>
                  <a:pt x="135569" y="364931"/>
                </a:lnTo>
                <a:lnTo>
                  <a:pt x="108537" y="354692"/>
                </a:lnTo>
                <a:lnTo>
                  <a:pt x="158505" y="224857"/>
                </a:lnTo>
                <a:lnTo>
                  <a:pt x="117957" y="224857"/>
                </a:lnTo>
                <a:lnTo>
                  <a:pt x="117957" y="108128"/>
                </a:lnTo>
                <a:lnTo>
                  <a:pt x="173659" y="108128"/>
                </a:lnTo>
                <a:lnTo>
                  <a:pt x="189223" y="66761"/>
                </a:lnTo>
                <a:lnTo>
                  <a:pt x="133112" y="67170"/>
                </a:lnTo>
                <a:lnTo>
                  <a:pt x="106489" y="117138"/>
                </a:lnTo>
                <a:lnTo>
                  <a:pt x="86420" y="106489"/>
                </a:lnTo>
                <a:lnTo>
                  <a:pt x="86420" y="299809"/>
                </a:lnTo>
                <a:lnTo>
                  <a:pt x="0" y="299809"/>
                </a:lnTo>
                <a:lnTo>
                  <a:pt x="0" y="48330"/>
                </a:lnTo>
                <a:lnTo>
                  <a:pt x="86420" y="48330"/>
                </a:lnTo>
                <a:lnTo>
                  <a:pt x="86420" y="937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rgbClr val="FFFFFF"/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xmlns="" id="{E2FD403D-EEFA-47FE-B829-383ACB01BC79}"/>
              </a:ext>
            </a:extLst>
          </p:cNvPr>
          <p:cNvSpPr/>
          <p:nvPr/>
        </p:nvSpPr>
        <p:spPr>
          <a:xfrm>
            <a:off x="6542421" y="5243296"/>
            <a:ext cx="3089760" cy="584776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srgbClr val="6E530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ABBB1B8E-54B3-4CD0-A459-83FE7A843B24}"/>
              </a:ext>
            </a:extLst>
          </p:cNvPr>
          <p:cNvSpPr txBox="1"/>
          <p:nvPr/>
        </p:nvSpPr>
        <p:spPr>
          <a:xfrm>
            <a:off x="7784550" y="5341233"/>
            <a:ext cx="593959" cy="362884"/>
          </a:xfrm>
          <a:custGeom>
            <a:avLst/>
            <a:gdLst/>
            <a:ahLst/>
            <a:cxnLst/>
            <a:rect l="l" t="t" r="r" b="b"/>
            <a:pathLst>
              <a:path w="593959" h="362884">
                <a:moveTo>
                  <a:pt x="169973" y="168336"/>
                </a:moveTo>
                <a:lnTo>
                  <a:pt x="169973" y="183490"/>
                </a:lnTo>
                <a:lnTo>
                  <a:pt x="249840" y="183490"/>
                </a:lnTo>
                <a:lnTo>
                  <a:pt x="249840" y="168336"/>
                </a:lnTo>
                <a:close/>
                <a:moveTo>
                  <a:pt x="499348" y="136798"/>
                </a:moveTo>
                <a:cubicBezTo>
                  <a:pt x="502675" y="150041"/>
                  <a:pt x="507078" y="164513"/>
                  <a:pt x="512556" y="180213"/>
                </a:cubicBezTo>
                <a:cubicBezTo>
                  <a:pt x="518035" y="195914"/>
                  <a:pt x="524281" y="212024"/>
                  <a:pt x="531295" y="228543"/>
                </a:cubicBezTo>
                <a:cubicBezTo>
                  <a:pt x="535006" y="215249"/>
                  <a:pt x="538334" y="200982"/>
                  <a:pt x="541278" y="185743"/>
                </a:cubicBezTo>
                <a:cubicBezTo>
                  <a:pt x="544222" y="170503"/>
                  <a:pt x="546628" y="154188"/>
                  <a:pt x="548497" y="136798"/>
                </a:cubicBezTo>
                <a:close/>
                <a:moveTo>
                  <a:pt x="169973" y="124102"/>
                </a:moveTo>
                <a:lnTo>
                  <a:pt x="169973" y="139665"/>
                </a:lnTo>
                <a:lnTo>
                  <a:pt x="249840" y="139665"/>
                </a:lnTo>
                <a:lnTo>
                  <a:pt x="249840" y="124102"/>
                </a:lnTo>
                <a:close/>
                <a:moveTo>
                  <a:pt x="141303" y="95431"/>
                </a:moveTo>
                <a:lnTo>
                  <a:pt x="278511" y="95431"/>
                </a:lnTo>
                <a:lnTo>
                  <a:pt x="278511" y="212160"/>
                </a:lnTo>
                <a:lnTo>
                  <a:pt x="224037" y="212160"/>
                </a:lnTo>
                <a:lnTo>
                  <a:pt x="224037" y="243288"/>
                </a:lnTo>
                <a:lnTo>
                  <a:pt x="298580" y="243288"/>
                </a:lnTo>
                <a:lnTo>
                  <a:pt x="298580" y="271958"/>
                </a:lnTo>
                <a:lnTo>
                  <a:pt x="242058" y="271958"/>
                </a:lnTo>
                <a:cubicBezTo>
                  <a:pt x="251325" y="285756"/>
                  <a:pt x="260950" y="297787"/>
                  <a:pt x="270933" y="308052"/>
                </a:cubicBezTo>
                <a:cubicBezTo>
                  <a:pt x="280917" y="318317"/>
                  <a:pt x="290951" y="327584"/>
                  <a:pt x="301037" y="335852"/>
                </a:cubicBezTo>
                <a:lnTo>
                  <a:pt x="282197" y="357559"/>
                </a:lnTo>
                <a:cubicBezTo>
                  <a:pt x="269841" y="347363"/>
                  <a:pt x="257588" y="335809"/>
                  <a:pt x="245437" y="322899"/>
                </a:cubicBezTo>
                <a:cubicBezTo>
                  <a:pt x="233287" y="309989"/>
                  <a:pt x="221648" y="294237"/>
                  <a:pt x="210521" y="275644"/>
                </a:cubicBezTo>
                <a:cubicBezTo>
                  <a:pt x="200359" y="291157"/>
                  <a:pt x="188839" y="305902"/>
                  <a:pt x="175963" y="319878"/>
                </a:cubicBezTo>
                <a:cubicBezTo>
                  <a:pt x="163087" y="333855"/>
                  <a:pt x="149622" y="346142"/>
                  <a:pt x="135569" y="356740"/>
                </a:cubicBezTo>
                <a:lnTo>
                  <a:pt x="118367" y="333804"/>
                </a:lnTo>
                <a:cubicBezTo>
                  <a:pt x="129127" y="325698"/>
                  <a:pt x="139656" y="316312"/>
                  <a:pt x="149955" y="305646"/>
                </a:cubicBezTo>
                <a:cubicBezTo>
                  <a:pt x="160254" y="294980"/>
                  <a:pt x="169657" y="283750"/>
                  <a:pt x="178165" y="271958"/>
                </a:cubicBezTo>
                <a:lnTo>
                  <a:pt x="123691" y="271958"/>
                </a:lnTo>
                <a:lnTo>
                  <a:pt x="123691" y="243288"/>
                </a:lnTo>
                <a:lnTo>
                  <a:pt x="195367" y="243288"/>
                </a:lnTo>
                <a:lnTo>
                  <a:pt x="195367" y="212160"/>
                </a:lnTo>
                <a:lnTo>
                  <a:pt x="141303" y="212160"/>
                </a:lnTo>
                <a:close/>
                <a:moveTo>
                  <a:pt x="364598" y="6144"/>
                </a:moveTo>
                <a:lnTo>
                  <a:pt x="393268" y="6144"/>
                </a:lnTo>
                <a:lnTo>
                  <a:pt x="393268" y="77000"/>
                </a:lnTo>
                <a:lnTo>
                  <a:pt x="423986" y="77000"/>
                </a:lnTo>
                <a:lnTo>
                  <a:pt x="423986" y="105671"/>
                </a:lnTo>
                <a:lnTo>
                  <a:pt x="400640" y="105671"/>
                </a:lnTo>
                <a:lnTo>
                  <a:pt x="442826" y="208884"/>
                </a:lnTo>
                <a:cubicBezTo>
                  <a:pt x="443375" y="185566"/>
                  <a:pt x="443779" y="163029"/>
                  <a:pt x="444040" y="141273"/>
                </a:cubicBezTo>
                <a:cubicBezTo>
                  <a:pt x="444300" y="119518"/>
                  <a:pt x="444401" y="100015"/>
                  <a:pt x="444343" y="82765"/>
                </a:cubicBezTo>
                <a:cubicBezTo>
                  <a:pt x="444285" y="65515"/>
                  <a:pt x="444053" y="51989"/>
                  <a:pt x="443645" y="42187"/>
                </a:cubicBezTo>
                <a:lnTo>
                  <a:pt x="443236" y="27032"/>
                </a:lnTo>
                <a:lnTo>
                  <a:pt x="593140" y="27032"/>
                </a:lnTo>
                <a:lnTo>
                  <a:pt x="593140" y="55702"/>
                </a:lnTo>
                <a:lnTo>
                  <a:pt x="472725" y="55702"/>
                </a:lnTo>
                <a:cubicBezTo>
                  <a:pt x="472751" y="62725"/>
                  <a:pt x="472802" y="70695"/>
                  <a:pt x="472879" y="79611"/>
                </a:cubicBezTo>
                <a:cubicBezTo>
                  <a:pt x="472956" y="88528"/>
                  <a:pt x="472904" y="98034"/>
                  <a:pt x="472725" y="108128"/>
                </a:cubicBezTo>
                <a:lnTo>
                  <a:pt x="579624" y="108128"/>
                </a:lnTo>
                <a:lnTo>
                  <a:pt x="578396" y="123692"/>
                </a:lnTo>
                <a:cubicBezTo>
                  <a:pt x="576314" y="149342"/>
                  <a:pt x="572798" y="174223"/>
                  <a:pt x="567849" y="198337"/>
                </a:cubicBezTo>
                <a:cubicBezTo>
                  <a:pt x="562900" y="222451"/>
                  <a:pt x="556722" y="245489"/>
                  <a:pt x="549316" y="267453"/>
                </a:cubicBezTo>
                <a:cubicBezTo>
                  <a:pt x="556296" y="281865"/>
                  <a:pt x="563531" y="295534"/>
                  <a:pt x="571023" y="308461"/>
                </a:cubicBezTo>
                <a:cubicBezTo>
                  <a:pt x="578515" y="321389"/>
                  <a:pt x="586160" y="333113"/>
                  <a:pt x="593959" y="343634"/>
                </a:cubicBezTo>
                <a:lnTo>
                  <a:pt x="571023" y="360426"/>
                </a:lnTo>
                <a:cubicBezTo>
                  <a:pt x="564880" y="352192"/>
                  <a:pt x="558838" y="343267"/>
                  <a:pt x="552900" y="333650"/>
                </a:cubicBezTo>
                <a:cubicBezTo>
                  <a:pt x="546961" y="324034"/>
                  <a:pt x="541124" y="313982"/>
                  <a:pt x="535390" y="303495"/>
                </a:cubicBezTo>
                <a:cubicBezTo>
                  <a:pt x="530672" y="314332"/>
                  <a:pt x="525671" y="324606"/>
                  <a:pt x="520390" y="334316"/>
                </a:cubicBezTo>
                <a:cubicBezTo>
                  <a:pt x="515108" y="344026"/>
                  <a:pt x="509596" y="353276"/>
                  <a:pt x="503853" y="362065"/>
                </a:cubicBezTo>
                <a:lnTo>
                  <a:pt x="480098" y="346091"/>
                </a:lnTo>
                <a:cubicBezTo>
                  <a:pt x="484577" y="339555"/>
                  <a:pt x="490260" y="329896"/>
                  <a:pt x="497146" y="317114"/>
                </a:cubicBezTo>
                <a:cubicBezTo>
                  <a:pt x="504032" y="304332"/>
                  <a:pt x="511046" y="288324"/>
                  <a:pt x="518188" y="269091"/>
                </a:cubicBezTo>
                <a:cubicBezTo>
                  <a:pt x="508265" y="247964"/>
                  <a:pt x="499339" y="226939"/>
                  <a:pt x="491412" y="206017"/>
                </a:cubicBezTo>
                <a:cubicBezTo>
                  <a:pt x="483485" y="185094"/>
                  <a:pt x="477120" y="165707"/>
                  <a:pt x="472316" y="147857"/>
                </a:cubicBezTo>
                <a:cubicBezTo>
                  <a:pt x="472035" y="173781"/>
                  <a:pt x="471550" y="200343"/>
                  <a:pt x="470860" y="227542"/>
                </a:cubicBezTo>
                <a:cubicBezTo>
                  <a:pt x="470169" y="254741"/>
                  <a:pt x="469320" y="280210"/>
                  <a:pt x="468311" y="303950"/>
                </a:cubicBezTo>
                <a:cubicBezTo>
                  <a:pt x="467302" y="327691"/>
                  <a:pt x="466180" y="347335"/>
                  <a:pt x="464943" y="362884"/>
                </a:cubicBezTo>
                <a:lnTo>
                  <a:pt x="436273" y="360836"/>
                </a:lnTo>
                <a:cubicBezTo>
                  <a:pt x="437527" y="344171"/>
                  <a:pt x="438705" y="322925"/>
                  <a:pt x="439806" y="297096"/>
                </a:cubicBezTo>
                <a:cubicBezTo>
                  <a:pt x="440906" y="271267"/>
                  <a:pt x="441777" y="243774"/>
                  <a:pt x="442417" y="214618"/>
                </a:cubicBezTo>
                <a:lnTo>
                  <a:pt x="418252" y="224447"/>
                </a:lnTo>
                <a:lnTo>
                  <a:pt x="393268" y="163421"/>
                </a:lnTo>
                <a:lnTo>
                  <a:pt x="393268" y="362474"/>
                </a:lnTo>
                <a:lnTo>
                  <a:pt x="364598" y="362474"/>
                </a:lnTo>
                <a:lnTo>
                  <a:pt x="364598" y="183899"/>
                </a:lnTo>
                <a:lnTo>
                  <a:pt x="337975" y="262128"/>
                </a:lnTo>
                <a:lnTo>
                  <a:pt x="310943" y="253118"/>
                </a:lnTo>
                <a:lnTo>
                  <a:pt x="360911" y="105671"/>
                </a:lnTo>
                <a:lnTo>
                  <a:pt x="330193" y="105671"/>
                </a:lnTo>
                <a:lnTo>
                  <a:pt x="330193" y="77000"/>
                </a:lnTo>
                <a:lnTo>
                  <a:pt x="364598" y="77000"/>
                </a:lnTo>
                <a:close/>
                <a:moveTo>
                  <a:pt x="57750" y="4915"/>
                </a:moveTo>
                <a:lnTo>
                  <a:pt x="86420" y="4915"/>
                </a:lnTo>
                <a:lnTo>
                  <a:pt x="86420" y="77820"/>
                </a:lnTo>
                <a:lnTo>
                  <a:pt x="117138" y="77820"/>
                </a:lnTo>
                <a:lnTo>
                  <a:pt x="117138" y="106490"/>
                </a:lnTo>
                <a:lnTo>
                  <a:pt x="86420" y="106490"/>
                </a:lnTo>
                <a:lnTo>
                  <a:pt x="86420" y="107309"/>
                </a:lnTo>
                <a:lnTo>
                  <a:pt x="141713" y="226495"/>
                </a:lnTo>
                <a:lnTo>
                  <a:pt x="115500" y="238782"/>
                </a:lnTo>
                <a:lnTo>
                  <a:pt x="86420" y="176118"/>
                </a:lnTo>
                <a:lnTo>
                  <a:pt x="86420" y="362884"/>
                </a:lnTo>
                <a:lnTo>
                  <a:pt x="57750" y="362884"/>
                </a:lnTo>
                <a:lnTo>
                  <a:pt x="57750" y="187176"/>
                </a:lnTo>
                <a:lnTo>
                  <a:pt x="26622" y="266634"/>
                </a:lnTo>
                <a:lnTo>
                  <a:pt x="0" y="255985"/>
                </a:lnTo>
                <a:lnTo>
                  <a:pt x="57750" y="109357"/>
                </a:lnTo>
                <a:lnTo>
                  <a:pt x="57750" y="106490"/>
                </a:lnTo>
                <a:lnTo>
                  <a:pt x="15973" y="106490"/>
                </a:lnTo>
                <a:lnTo>
                  <a:pt x="15973" y="77820"/>
                </a:lnTo>
                <a:lnTo>
                  <a:pt x="57750" y="77820"/>
                </a:lnTo>
                <a:close/>
                <a:moveTo>
                  <a:pt x="160143" y="0"/>
                </a:moveTo>
                <a:lnTo>
                  <a:pt x="188814" y="0"/>
                </a:lnTo>
                <a:lnTo>
                  <a:pt x="188814" y="28261"/>
                </a:lnTo>
                <a:lnTo>
                  <a:pt x="230181" y="28261"/>
                </a:lnTo>
                <a:lnTo>
                  <a:pt x="230181" y="0"/>
                </a:lnTo>
                <a:lnTo>
                  <a:pt x="258851" y="0"/>
                </a:lnTo>
                <a:lnTo>
                  <a:pt x="258851" y="28261"/>
                </a:lnTo>
                <a:lnTo>
                  <a:pt x="295303" y="28261"/>
                </a:lnTo>
                <a:lnTo>
                  <a:pt x="295303" y="56931"/>
                </a:lnTo>
                <a:lnTo>
                  <a:pt x="258851" y="56931"/>
                </a:lnTo>
                <a:lnTo>
                  <a:pt x="258851" y="84373"/>
                </a:lnTo>
                <a:lnTo>
                  <a:pt x="230181" y="84373"/>
                </a:lnTo>
                <a:lnTo>
                  <a:pt x="230181" y="56931"/>
                </a:lnTo>
                <a:lnTo>
                  <a:pt x="188814" y="56931"/>
                </a:lnTo>
                <a:lnTo>
                  <a:pt x="188814" y="84373"/>
                </a:lnTo>
                <a:lnTo>
                  <a:pt x="160143" y="84373"/>
                </a:lnTo>
                <a:lnTo>
                  <a:pt x="160143" y="56931"/>
                </a:lnTo>
                <a:lnTo>
                  <a:pt x="122872" y="56931"/>
                </a:lnTo>
                <a:lnTo>
                  <a:pt x="122872" y="28261"/>
                </a:lnTo>
                <a:lnTo>
                  <a:pt x="160143" y="282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rgbClr val="FFFFFF"/>
              </a:solidFill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364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xmlns="" id="{BBB62113-046A-4D01-A931-CDF67B788174}"/>
              </a:ext>
            </a:extLst>
          </p:cNvPr>
          <p:cNvSpPr/>
          <p:nvPr/>
        </p:nvSpPr>
        <p:spPr>
          <a:xfrm>
            <a:off x="395819" y="477677"/>
            <a:ext cx="11654520" cy="5859623"/>
          </a:xfrm>
          <a:custGeom>
            <a:avLst/>
            <a:gdLst>
              <a:gd name="connsiteX0" fmla="*/ 142565 w 11654520"/>
              <a:gd name="connsiteY0" fmla="*/ 0 h 5859623"/>
              <a:gd name="connsiteX1" fmla="*/ 10574598 w 11654520"/>
              <a:gd name="connsiteY1" fmla="*/ 0 h 5859623"/>
              <a:gd name="connsiteX2" fmla="*/ 11257796 w 11654520"/>
              <a:gd name="connsiteY2" fmla="*/ 0 h 5859623"/>
              <a:gd name="connsiteX3" fmla="*/ 11550911 w 11654520"/>
              <a:gd name="connsiteY3" fmla="*/ 0 h 5859623"/>
              <a:gd name="connsiteX4" fmla="*/ 11654520 w 11654520"/>
              <a:gd name="connsiteY4" fmla="*/ 103609 h 5859623"/>
              <a:gd name="connsiteX5" fmla="*/ 11550911 w 11654520"/>
              <a:gd name="connsiteY5" fmla="*/ 207219 h 5859623"/>
              <a:gd name="connsiteX6" fmla="*/ 11386532 w 11654520"/>
              <a:gd name="connsiteY6" fmla="*/ 207219 h 5859623"/>
              <a:gd name="connsiteX7" fmla="*/ 11291064 w 11654520"/>
              <a:gd name="connsiteY7" fmla="*/ 270500 h 5859623"/>
              <a:gd name="connsiteX8" fmla="*/ 11282922 w 11654520"/>
              <a:gd name="connsiteY8" fmla="*/ 310829 h 5859623"/>
              <a:gd name="connsiteX9" fmla="*/ 11282922 w 11654520"/>
              <a:gd name="connsiteY9" fmla="*/ 310828 h 5859623"/>
              <a:gd name="connsiteX10" fmla="*/ 11282922 w 11654520"/>
              <a:gd name="connsiteY10" fmla="*/ 310829 h 5859623"/>
              <a:gd name="connsiteX11" fmla="*/ 11282922 w 11654520"/>
              <a:gd name="connsiteY11" fmla="*/ 310829 h 5859623"/>
              <a:gd name="connsiteX12" fmla="*/ 11291064 w 11654520"/>
              <a:gd name="connsiteY12" fmla="*/ 351158 h 5859623"/>
              <a:gd name="connsiteX13" fmla="*/ 11386532 w 11654520"/>
              <a:gd name="connsiteY13" fmla="*/ 414438 h 5859623"/>
              <a:gd name="connsiteX14" fmla="*/ 11550917 w 11654520"/>
              <a:gd name="connsiteY14" fmla="*/ 414438 h 5859623"/>
              <a:gd name="connsiteX15" fmla="*/ 11591240 w 11654520"/>
              <a:gd name="connsiteY15" fmla="*/ 422579 h 5859623"/>
              <a:gd name="connsiteX16" fmla="*/ 11654520 w 11654520"/>
              <a:gd name="connsiteY16" fmla="*/ 518047 h 5859623"/>
              <a:gd name="connsiteX17" fmla="*/ 11550911 w 11654520"/>
              <a:gd name="connsiteY17" fmla="*/ 621656 h 5859623"/>
              <a:gd name="connsiteX18" fmla="*/ 11400361 w 11654520"/>
              <a:gd name="connsiteY18" fmla="*/ 621656 h 5859623"/>
              <a:gd name="connsiteX19" fmla="*/ 11400361 w 11654520"/>
              <a:gd name="connsiteY19" fmla="*/ 5717058 h 5859623"/>
              <a:gd name="connsiteX20" fmla="*/ 11257796 w 11654520"/>
              <a:gd name="connsiteY20" fmla="*/ 5859623 h 5859623"/>
              <a:gd name="connsiteX21" fmla="*/ 142565 w 11654520"/>
              <a:gd name="connsiteY21" fmla="*/ 5859623 h 5859623"/>
              <a:gd name="connsiteX22" fmla="*/ 0 w 11654520"/>
              <a:gd name="connsiteY22" fmla="*/ 5717058 h 5859623"/>
              <a:gd name="connsiteX23" fmla="*/ 0 w 11654520"/>
              <a:gd name="connsiteY23" fmla="*/ 142565 h 5859623"/>
              <a:gd name="connsiteX24" fmla="*/ 142565 w 11654520"/>
              <a:gd name="connsiteY24" fmla="*/ 0 h 585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54520" h="5859623">
                <a:moveTo>
                  <a:pt x="142565" y="0"/>
                </a:moveTo>
                <a:lnTo>
                  <a:pt x="10574598" y="0"/>
                </a:lnTo>
                <a:lnTo>
                  <a:pt x="11257796" y="0"/>
                </a:lnTo>
                <a:lnTo>
                  <a:pt x="11550911" y="0"/>
                </a:lnTo>
                <a:cubicBezTo>
                  <a:pt x="11608132" y="0"/>
                  <a:pt x="11654520" y="46388"/>
                  <a:pt x="11654520" y="103609"/>
                </a:cubicBezTo>
                <a:cubicBezTo>
                  <a:pt x="11654520" y="160831"/>
                  <a:pt x="11608132" y="207219"/>
                  <a:pt x="11550911" y="207219"/>
                </a:cubicBezTo>
                <a:lnTo>
                  <a:pt x="11386532" y="207219"/>
                </a:lnTo>
                <a:cubicBezTo>
                  <a:pt x="11343616" y="207219"/>
                  <a:pt x="11306793" y="233312"/>
                  <a:pt x="11291064" y="270500"/>
                </a:cubicBezTo>
                <a:lnTo>
                  <a:pt x="11282922" y="310829"/>
                </a:lnTo>
                <a:lnTo>
                  <a:pt x="11282922" y="310828"/>
                </a:lnTo>
                <a:lnTo>
                  <a:pt x="11282922" y="310829"/>
                </a:lnTo>
                <a:lnTo>
                  <a:pt x="11282922" y="310829"/>
                </a:lnTo>
                <a:lnTo>
                  <a:pt x="11291064" y="351158"/>
                </a:lnTo>
                <a:cubicBezTo>
                  <a:pt x="11306793" y="388345"/>
                  <a:pt x="11343616" y="414438"/>
                  <a:pt x="11386532" y="414438"/>
                </a:cubicBezTo>
                <a:lnTo>
                  <a:pt x="11550917" y="414438"/>
                </a:lnTo>
                <a:lnTo>
                  <a:pt x="11591240" y="422579"/>
                </a:lnTo>
                <a:cubicBezTo>
                  <a:pt x="11628427" y="438308"/>
                  <a:pt x="11654520" y="475131"/>
                  <a:pt x="11654520" y="518047"/>
                </a:cubicBezTo>
                <a:cubicBezTo>
                  <a:pt x="11654520" y="575269"/>
                  <a:pt x="11608132" y="621656"/>
                  <a:pt x="11550911" y="621656"/>
                </a:cubicBezTo>
                <a:lnTo>
                  <a:pt x="11400361" y="621656"/>
                </a:lnTo>
                <a:lnTo>
                  <a:pt x="11400361" y="5717058"/>
                </a:lnTo>
                <a:cubicBezTo>
                  <a:pt x="11400361" y="5795794"/>
                  <a:pt x="11336532" y="5859623"/>
                  <a:pt x="11257796" y="5859623"/>
                </a:cubicBezTo>
                <a:lnTo>
                  <a:pt x="142565" y="5859623"/>
                </a:lnTo>
                <a:cubicBezTo>
                  <a:pt x="63829" y="5859623"/>
                  <a:pt x="0" y="5795794"/>
                  <a:pt x="0" y="5717058"/>
                </a:cubicBezTo>
                <a:lnTo>
                  <a:pt x="0" y="142565"/>
                </a:lnTo>
                <a:cubicBezTo>
                  <a:pt x="0" y="63829"/>
                  <a:pt x="63829" y="0"/>
                  <a:pt x="14256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PA_文本框 40">
            <a:extLst>
              <a:ext uri="{FF2B5EF4-FFF2-40B4-BE49-F238E27FC236}">
                <a16:creationId xmlns:a16="http://schemas.microsoft.com/office/drawing/2014/main" xmlns="" id="{07FC3A14-AC09-4EFC-9434-710EB2B8913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49150" y="822070"/>
            <a:ext cx="1071315" cy="476050"/>
          </a:xfrm>
          <a:custGeom>
            <a:avLst/>
            <a:gdLst/>
            <a:ahLst/>
            <a:cxnLst/>
            <a:rect l="l" t="t" r="r" b="b"/>
            <a:pathLst>
              <a:path w="1071315" h="476050">
                <a:moveTo>
                  <a:pt x="298209" y="222628"/>
                </a:moveTo>
                <a:lnTo>
                  <a:pt x="475907" y="222628"/>
                </a:lnTo>
                <a:lnTo>
                  <a:pt x="474393" y="241307"/>
                </a:lnTo>
                <a:cubicBezTo>
                  <a:pt x="472079" y="265423"/>
                  <a:pt x="465600" y="288623"/>
                  <a:pt x="454957" y="310909"/>
                </a:cubicBezTo>
                <a:cubicBezTo>
                  <a:pt x="444314" y="333195"/>
                  <a:pt x="431272" y="353746"/>
                  <a:pt x="415833" y="372561"/>
                </a:cubicBezTo>
                <a:cubicBezTo>
                  <a:pt x="427486" y="383026"/>
                  <a:pt x="439770" y="392386"/>
                  <a:pt x="452685" y="400642"/>
                </a:cubicBezTo>
                <a:cubicBezTo>
                  <a:pt x="465600" y="408898"/>
                  <a:pt x="478894" y="415356"/>
                  <a:pt x="492566" y="420015"/>
                </a:cubicBezTo>
                <a:lnTo>
                  <a:pt x="481460" y="453838"/>
                </a:lnTo>
                <a:cubicBezTo>
                  <a:pt x="464738" y="447917"/>
                  <a:pt x="448836" y="440197"/>
                  <a:pt x="433754" y="430679"/>
                </a:cubicBezTo>
                <a:cubicBezTo>
                  <a:pt x="418673" y="421161"/>
                  <a:pt x="404790" y="410539"/>
                  <a:pt x="392106" y="398812"/>
                </a:cubicBezTo>
                <a:cubicBezTo>
                  <a:pt x="379896" y="410728"/>
                  <a:pt x="367717" y="421098"/>
                  <a:pt x="355570" y="429922"/>
                </a:cubicBezTo>
                <a:cubicBezTo>
                  <a:pt x="343422" y="438746"/>
                  <a:pt x="331874" y="445708"/>
                  <a:pt x="320926" y="450809"/>
                </a:cubicBezTo>
                <a:lnTo>
                  <a:pt x="306286" y="418500"/>
                </a:lnTo>
                <a:cubicBezTo>
                  <a:pt x="315467" y="414378"/>
                  <a:pt x="325248" y="408488"/>
                  <a:pt x="335629" y="400831"/>
                </a:cubicBezTo>
                <a:cubicBezTo>
                  <a:pt x="346009" y="393175"/>
                  <a:pt x="356421" y="384256"/>
                  <a:pt x="366865" y="374076"/>
                </a:cubicBezTo>
                <a:cubicBezTo>
                  <a:pt x="355969" y="361602"/>
                  <a:pt x="346462" y="349444"/>
                  <a:pt x="338342" y="337602"/>
                </a:cubicBezTo>
                <a:cubicBezTo>
                  <a:pt x="330223" y="325760"/>
                  <a:pt x="323744" y="314864"/>
                  <a:pt x="318907" y="304915"/>
                </a:cubicBezTo>
                <a:lnTo>
                  <a:pt x="350711" y="289265"/>
                </a:lnTo>
                <a:cubicBezTo>
                  <a:pt x="355296" y="298404"/>
                  <a:pt x="361017" y="307891"/>
                  <a:pt x="367875" y="317725"/>
                </a:cubicBezTo>
                <a:cubicBezTo>
                  <a:pt x="374732" y="327558"/>
                  <a:pt x="382472" y="337423"/>
                  <a:pt x="391097" y="347320"/>
                </a:cubicBezTo>
                <a:cubicBezTo>
                  <a:pt x="401582" y="333879"/>
                  <a:pt x="410774" y="319618"/>
                  <a:pt x="418673" y="304536"/>
                </a:cubicBezTo>
                <a:cubicBezTo>
                  <a:pt x="426571" y="289454"/>
                  <a:pt x="432356" y="273931"/>
                  <a:pt x="436026" y="257966"/>
                </a:cubicBezTo>
                <a:lnTo>
                  <a:pt x="298209" y="257966"/>
                </a:lnTo>
                <a:close/>
                <a:moveTo>
                  <a:pt x="166954" y="162049"/>
                </a:moveTo>
                <a:lnTo>
                  <a:pt x="259337" y="162049"/>
                </a:lnTo>
                <a:lnTo>
                  <a:pt x="259337" y="364989"/>
                </a:lnTo>
                <a:lnTo>
                  <a:pt x="292151" y="345805"/>
                </a:lnTo>
                <a:lnTo>
                  <a:pt x="309820" y="376095"/>
                </a:lnTo>
                <a:lnTo>
                  <a:pt x="198758" y="440208"/>
                </a:lnTo>
                <a:lnTo>
                  <a:pt x="181089" y="409918"/>
                </a:lnTo>
                <a:lnTo>
                  <a:pt x="223999" y="385182"/>
                </a:lnTo>
                <a:lnTo>
                  <a:pt x="223999" y="197387"/>
                </a:lnTo>
                <a:lnTo>
                  <a:pt x="166954" y="197387"/>
                </a:lnTo>
                <a:close/>
                <a:moveTo>
                  <a:pt x="548964" y="156496"/>
                </a:moveTo>
                <a:lnTo>
                  <a:pt x="641852" y="156496"/>
                </a:lnTo>
                <a:lnTo>
                  <a:pt x="641852" y="363979"/>
                </a:lnTo>
                <a:lnTo>
                  <a:pt x="695363" y="336719"/>
                </a:lnTo>
                <a:lnTo>
                  <a:pt x="711518" y="368018"/>
                </a:lnTo>
                <a:lnTo>
                  <a:pt x="580263" y="435159"/>
                </a:lnTo>
                <a:lnTo>
                  <a:pt x="564109" y="403355"/>
                </a:lnTo>
                <a:lnTo>
                  <a:pt x="606514" y="382153"/>
                </a:lnTo>
                <a:lnTo>
                  <a:pt x="606514" y="191834"/>
                </a:lnTo>
                <a:lnTo>
                  <a:pt x="548964" y="191834"/>
                </a:lnTo>
                <a:close/>
                <a:moveTo>
                  <a:pt x="1035472" y="51997"/>
                </a:moveTo>
                <a:lnTo>
                  <a:pt x="1071315" y="51997"/>
                </a:lnTo>
                <a:lnTo>
                  <a:pt x="1071315" y="476050"/>
                </a:lnTo>
                <a:lnTo>
                  <a:pt x="969340" y="476050"/>
                </a:lnTo>
                <a:lnTo>
                  <a:pt x="969340" y="440713"/>
                </a:lnTo>
                <a:lnTo>
                  <a:pt x="1035472" y="440713"/>
                </a:lnTo>
                <a:close/>
                <a:moveTo>
                  <a:pt x="315878" y="39881"/>
                </a:moveTo>
                <a:lnTo>
                  <a:pt x="456219" y="39881"/>
                </a:lnTo>
                <a:lnTo>
                  <a:pt x="456219" y="139837"/>
                </a:lnTo>
                <a:lnTo>
                  <a:pt x="505187" y="139837"/>
                </a:lnTo>
                <a:lnTo>
                  <a:pt x="505187" y="175175"/>
                </a:lnTo>
                <a:lnTo>
                  <a:pt x="420881" y="175175"/>
                </a:lnTo>
                <a:lnTo>
                  <a:pt x="420881" y="75219"/>
                </a:lnTo>
                <a:lnTo>
                  <a:pt x="351215" y="75219"/>
                </a:lnTo>
                <a:lnTo>
                  <a:pt x="351215" y="188805"/>
                </a:lnTo>
                <a:lnTo>
                  <a:pt x="315878" y="188805"/>
                </a:lnTo>
                <a:close/>
                <a:moveTo>
                  <a:pt x="207845" y="35338"/>
                </a:moveTo>
                <a:lnTo>
                  <a:pt x="243183" y="35338"/>
                </a:lnTo>
                <a:lnTo>
                  <a:pt x="243183" y="112576"/>
                </a:lnTo>
                <a:lnTo>
                  <a:pt x="207845" y="112576"/>
                </a:lnTo>
                <a:close/>
                <a:moveTo>
                  <a:pt x="590864" y="29785"/>
                </a:moveTo>
                <a:lnTo>
                  <a:pt x="626202" y="29785"/>
                </a:lnTo>
                <a:lnTo>
                  <a:pt x="626202" y="107023"/>
                </a:lnTo>
                <a:lnTo>
                  <a:pt x="590864" y="107023"/>
                </a:lnTo>
                <a:close/>
                <a:moveTo>
                  <a:pt x="772601" y="9592"/>
                </a:moveTo>
                <a:lnTo>
                  <a:pt x="807939" y="9592"/>
                </a:lnTo>
                <a:lnTo>
                  <a:pt x="807939" y="169621"/>
                </a:lnTo>
                <a:lnTo>
                  <a:pt x="902846" y="169621"/>
                </a:lnTo>
                <a:lnTo>
                  <a:pt x="902846" y="204959"/>
                </a:lnTo>
                <a:lnTo>
                  <a:pt x="807939" y="204959"/>
                </a:lnTo>
                <a:lnTo>
                  <a:pt x="807939" y="457372"/>
                </a:lnTo>
                <a:lnTo>
                  <a:pt x="772601" y="457372"/>
                </a:lnTo>
                <a:lnTo>
                  <a:pt x="772601" y="204959"/>
                </a:lnTo>
                <a:lnTo>
                  <a:pt x="677694" y="204959"/>
                </a:lnTo>
                <a:lnTo>
                  <a:pt x="677694" y="169621"/>
                </a:lnTo>
                <a:lnTo>
                  <a:pt x="772601" y="169621"/>
                </a:lnTo>
                <a:close/>
                <a:moveTo>
                  <a:pt x="0" y="0"/>
                </a:moveTo>
                <a:lnTo>
                  <a:pt x="102480" y="0"/>
                </a:lnTo>
                <a:lnTo>
                  <a:pt x="102480" y="35338"/>
                </a:lnTo>
                <a:lnTo>
                  <a:pt x="35843" y="35338"/>
                </a:lnTo>
                <a:lnTo>
                  <a:pt x="35843" y="424053"/>
                </a:lnTo>
                <a:lnTo>
                  <a:pt x="0" y="42405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4000" dirty="0">
              <a:latin typeface="文悦后现代体 (非商业使用) W4-75" pitchFamily="50" charset="-122"/>
              <a:ea typeface="文悦后现代体 (非商业使用) W4-75" pitchFamily="50" charset="-122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F2CD664C-F870-41A6-B351-9897317FFE5B}"/>
              </a:ext>
            </a:extLst>
          </p:cNvPr>
          <p:cNvGrpSpPr/>
          <p:nvPr/>
        </p:nvGrpSpPr>
        <p:grpSpPr>
          <a:xfrm>
            <a:off x="2142068" y="661737"/>
            <a:ext cx="801687" cy="801687"/>
            <a:chOff x="2820988" y="433388"/>
            <a:chExt cx="801687" cy="801687"/>
          </a:xfrm>
        </p:grpSpPr>
        <p:sp>
          <p:nvSpPr>
            <p:cNvPr id="66" name="Freeform 5">
              <a:extLst>
                <a:ext uri="{FF2B5EF4-FFF2-40B4-BE49-F238E27FC236}">
                  <a16:creationId xmlns:a16="http://schemas.microsoft.com/office/drawing/2014/main" xmlns="" id="{F61E549C-895C-4169-A717-BFCEA3CEF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0988" y="433388"/>
              <a:ext cx="801687" cy="801687"/>
            </a:xfrm>
            <a:custGeom>
              <a:avLst/>
              <a:gdLst>
                <a:gd name="T0" fmla="*/ 1760 w 2029"/>
                <a:gd name="T1" fmla="*/ 2030 h 2030"/>
                <a:gd name="T2" fmla="*/ 269 w 2029"/>
                <a:gd name="T3" fmla="*/ 2030 h 2030"/>
                <a:gd name="T4" fmla="*/ 0 w 2029"/>
                <a:gd name="T5" fmla="*/ 1761 h 2030"/>
                <a:gd name="T6" fmla="*/ 0 w 2029"/>
                <a:gd name="T7" fmla="*/ 270 h 2030"/>
                <a:gd name="T8" fmla="*/ 269 w 2029"/>
                <a:gd name="T9" fmla="*/ 0 h 2030"/>
                <a:gd name="T10" fmla="*/ 1760 w 2029"/>
                <a:gd name="T11" fmla="*/ 0 h 2030"/>
                <a:gd name="T12" fmla="*/ 2029 w 2029"/>
                <a:gd name="T13" fmla="*/ 270 h 2030"/>
                <a:gd name="T14" fmla="*/ 2029 w 2029"/>
                <a:gd name="T15" fmla="*/ 1761 h 2030"/>
                <a:gd name="T16" fmla="*/ 1760 w 2029"/>
                <a:gd name="T17" fmla="*/ 2030 h 2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9" h="2030">
                  <a:moveTo>
                    <a:pt x="1760" y="2030"/>
                  </a:moveTo>
                  <a:cubicBezTo>
                    <a:pt x="269" y="2030"/>
                    <a:pt x="269" y="2030"/>
                    <a:pt x="269" y="2030"/>
                  </a:cubicBezTo>
                  <a:cubicBezTo>
                    <a:pt x="120" y="2030"/>
                    <a:pt x="0" y="1909"/>
                    <a:pt x="0" y="1761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121"/>
                    <a:pt x="120" y="0"/>
                    <a:pt x="269" y="0"/>
                  </a:cubicBezTo>
                  <a:cubicBezTo>
                    <a:pt x="1760" y="0"/>
                    <a:pt x="1760" y="0"/>
                    <a:pt x="1760" y="0"/>
                  </a:cubicBezTo>
                  <a:cubicBezTo>
                    <a:pt x="1909" y="0"/>
                    <a:pt x="2029" y="121"/>
                    <a:pt x="2029" y="270"/>
                  </a:cubicBezTo>
                  <a:cubicBezTo>
                    <a:pt x="2029" y="1761"/>
                    <a:pt x="2029" y="1761"/>
                    <a:pt x="2029" y="1761"/>
                  </a:cubicBezTo>
                  <a:cubicBezTo>
                    <a:pt x="2029" y="1909"/>
                    <a:pt x="1909" y="2030"/>
                    <a:pt x="1760" y="2030"/>
                  </a:cubicBezTo>
                </a:path>
              </a:pathLst>
            </a:custGeom>
            <a:solidFill>
              <a:srgbClr val="4570B3"/>
            </a:solidFill>
            <a:ln>
              <a:noFill/>
            </a:ln>
            <a:effectLst>
              <a:outerShdw blurRad="254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">
              <a:extLst>
                <a:ext uri="{FF2B5EF4-FFF2-40B4-BE49-F238E27FC236}">
                  <a16:creationId xmlns:a16="http://schemas.microsoft.com/office/drawing/2014/main" xmlns="" id="{33C08A89-7974-4E7E-B2D7-5E9C1C214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3563" y="628650"/>
              <a:ext cx="17462" cy="17462"/>
            </a:xfrm>
            <a:prstGeom prst="ellipse">
              <a:avLst/>
            </a:pr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">
              <a:extLst>
                <a:ext uri="{FF2B5EF4-FFF2-40B4-BE49-F238E27FC236}">
                  <a16:creationId xmlns:a16="http://schemas.microsoft.com/office/drawing/2014/main" xmlns="" id="{D90E4330-6C23-4BA0-8FAE-082BB592A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913" y="611188"/>
              <a:ext cx="4762" cy="12700"/>
            </a:xfrm>
            <a:custGeom>
              <a:avLst/>
              <a:gdLst>
                <a:gd name="T0" fmla="*/ 5 w 11"/>
                <a:gd name="T1" fmla="*/ 33 h 33"/>
                <a:gd name="T2" fmla="*/ 0 w 11"/>
                <a:gd name="T3" fmla="*/ 28 h 33"/>
                <a:gd name="T4" fmla="*/ 0 w 11"/>
                <a:gd name="T5" fmla="*/ 5 h 33"/>
                <a:gd name="T6" fmla="*/ 5 w 11"/>
                <a:gd name="T7" fmla="*/ 0 h 33"/>
                <a:gd name="T8" fmla="*/ 11 w 11"/>
                <a:gd name="T9" fmla="*/ 5 h 33"/>
                <a:gd name="T10" fmla="*/ 11 w 11"/>
                <a:gd name="T11" fmla="*/ 28 h 33"/>
                <a:gd name="T12" fmla="*/ 5 w 11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3">
                  <a:moveTo>
                    <a:pt x="5" y="33"/>
                  </a:moveTo>
                  <a:cubicBezTo>
                    <a:pt x="2" y="33"/>
                    <a:pt x="0" y="31"/>
                    <a:pt x="0" y="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8" y="33"/>
                    <a:pt x="5" y="33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">
              <a:extLst>
                <a:ext uri="{FF2B5EF4-FFF2-40B4-BE49-F238E27FC236}">
                  <a16:creationId xmlns:a16="http://schemas.microsoft.com/office/drawing/2014/main" xmlns="" id="{1B3BCD7D-6CD4-4614-AD0A-FBEC510BA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617538"/>
              <a:ext cx="11112" cy="11112"/>
            </a:xfrm>
            <a:custGeom>
              <a:avLst/>
              <a:gdLst>
                <a:gd name="T0" fmla="*/ 3 w 29"/>
                <a:gd name="T1" fmla="*/ 26 h 28"/>
                <a:gd name="T2" fmla="*/ 3 w 29"/>
                <a:gd name="T3" fmla="*/ 18 h 28"/>
                <a:gd name="T4" fmla="*/ 19 w 29"/>
                <a:gd name="T5" fmla="*/ 3 h 28"/>
                <a:gd name="T6" fmla="*/ 26 w 29"/>
                <a:gd name="T7" fmla="*/ 3 h 28"/>
                <a:gd name="T8" fmla="*/ 26 w 29"/>
                <a:gd name="T9" fmla="*/ 10 h 28"/>
                <a:gd name="T10" fmla="*/ 10 w 29"/>
                <a:gd name="T11" fmla="*/ 26 h 28"/>
                <a:gd name="T12" fmla="*/ 3 w 29"/>
                <a:gd name="T1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8">
                  <a:moveTo>
                    <a:pt x="3" y="26"/>
                  </a:moveTo>
                  <a:cubicBezTo>
                    <a:pt x="0" y="24"/>
                    <a:pt x="0" y="21"/>
                    <a:pt x="3" y="18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1" y="0"/>
                    <a:pt x="24" y="0"/>
                    <a:pt x="26" y="3"/>
                  </a:cubicBezTo>
                  <a:cubicBezTo>
                    <a:pt x="29" y="5"/>
                    <a:pt x="29" y="8"/>
                    <a:pt x="26" y="10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28"/>
                    <a:pt x="5" y="28"/>
                    <a:pt x="3" y="26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>
              <a:extLst>
                <a:ext uri="{FF2B5EF4-FFF2-40B4-BE49-F238E27FC236}">
                  <a16:creationId xmlns:a16="http://schemas.microsoft.com/office/drawing/2014/main" xmlns="" id="{5525C41A-969D-430D-BC40-D6B6EC604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4200" y="635000"/>
              <a:ext cx="12700" cy="3175"/>
            </a:xfrm>
            <a:custGeom>
              <a:avLst/>
              <a:gdLst>
                <a:gd name="T0" fmla="*/ 0 w 34"/>
                <a:gd name="T1" fmla="*/ 6 h 11"/>
                <a:gd name="T2" fmla="*/ 6 w 34"/>
                <a:gd name="T3" fmla="*/ 0 h 11"/>
                <a:gd name="T4" fmla="*/ 29 w 34"/>
                <a:gd name="T5" fmla="*/ 0 h 11"/>
                <a:gd name="T6" fmla="*/ 34 w 34"/>
                <a:gd name="T7" fmla="*/ 6 h 11"/>
                <a:gd name="T8" fmla="*/ 29 w 34"/>
                <a:gd name="T9" fmla="*/ 11 h 11"/>
                <a:gd name="T10" fmla="*/ 6 w 34"/>
                <a:gd name="T11" fmla="*/ 11 h 11"/>
                <a:gd name="T12" fmla="*/ 0 w 34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">
                  <a:moveTo>
                    <a:pt x="0" y="6"/>
                  </a:moveTo>
                  <a:cubicBezTo>
                    <a:pt x="0" y="3"/>
                    <a:pt x="3" y="0"/>
                    <a:pt x="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3"/>
                    <a:pt x="34" y="6"/>
                  </a:cubicBezTo>
                  <a:cubicBezTo>
                    <a:pt x="34" y="9"/>
                    <a:pt x="32" y="11"/>
                    <a:pt x="29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">
              <a:extLst>
                <a:ext uri="{FF2B5EF4-FFF2-40B4-BE49-F238E27FC236}">
                  <a16:creationId xmlns:a16="http://schemas.microsoft.com/office/drawing/2014/main" xmlns="" id="{E0A986F0-603C-4EE3-B963-D5D69C9C6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644525"/>
              <a:ext cx="11112" cy="11112"/>
            </a:xfrm>
            <a:custGeom>
              <a:avLst/>
              <a:gdLst>
                <a:gd name="T0" fmla="*/ 3 w 29"/>
                <a:gd name="T1" fmla="*/ 2 h 28"/>
                <a:gd name="T2" fmla="*/ 10 w 29"/>
                <a:gd name="T3" fmla="*/ 2 h 28"/>
                <a:gd name="T4" fmla="*/ 26 w 29"/>
                <a:gd name="T5" fmla="*/ 18 h 28"/>
                <a:gd name="T6" fmla="*/ 26 w 29"/>
                <a:gd name="T7" fmla="*/ 26 h 28"/>
                <a:gd name="T8" fmla="*/ 19 w 29"/>
                <a:gd name="T9" fmla="*/ 26 h 28"/>
                <a:gd name="T10" fmla="*/ 3 w 29"/>
                <a:gd name="T11" fmla="*/ 10 h 28"/>
                <a:gd name="T12" fmla="*/ 3 w 29"/>
                <a:gd name="T1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8">
                  <a:moveTo>
                    <a:pt x="3" y="2"/>
                  </a:moveTo>
                  <a:cubicBezTo>
                    <a:pt x="5" y="0"/>
                    <a:pt x="8" y="0"/>
                    <a:pt x="10" y="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20"/>
                    <a:pt x="29" y="24"/>
                    <a:pt x="26" y="26"/>
                  </a:cubicBezTo>
                  <a:cubicBezTo>
                    <a:pt x="24" y="28"/>
                    <a:pt x="21" y="28"/>
                    <a:pt x="19" y="2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8"/>
                    <a:pt x="0" y="4"/>
                    <a:pt x="3" y="2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xmlns="" id="{D6C08AB5-5F86-4B39-8756-9B068D6FD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913" y="649288"/>
              <a:ext cx="4762" cy="12700"/>
            </a:xfrm>
            <a:custGeom>
              <a:avLst/>
              <a:gdLst>
                <a:gd name="T0" fmla="*/ 5 w 11"/>
                <a:gd name="T1" fmla="*/ 0 h 33"/>
                <a:gd name="T2" fmla="*/ 11 w 11"/>
                <a:gd name="T3" fmla="*/ 5 h 33"/>
                <a:gd name="T4" fmla="*/ 11 w 11"/>
                <a:gd name="T5" fmla="*/ 28 h 33"/>
                <a:gd name="T6" fmla="*/ 5 w 11"/>
                <a:gd name="T7" fmla="*/ 33 h 33"/>
                <a:gd name="T8" fmla="*/ 0 w 11"/>
                <a:gd name="T9" fmla="*/ 28 h 33"/>
                <a:gd name="T10" fmla="*/ 0 w 11"/>
                <a:gd name="T11" fmla="*/ 5 h 33"/>
                <a:gd name="T12" fmla="*/ 5 w 11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3">
                  <a:moveTo>
                    <a:pt x="5" y="0"/>
                  </a:moveTo>
                  <a:cubicBezTo>
                    <a:pt x="8" y="0"/>
                    <a:pt x="11" y="2"/>
                    <a:pt x="11" y="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8" y="33"/>
                    <a:pt x="5" y="33"/>
                  </a:cubicBezTo>
                  <a:cubicBezTo>
                    <a:pt x="2" y="33"/>
                    <a:pt x="0" y="31"/>
                    <a:pt x="0" y="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xmlns="" id="{63F353B6-FD0C-4A82-A54B-6E85746D1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450" y="644525"/>
              <a:ext cx="11112" cy="11112"/>
            </a:xfrm>
            <a:custGeom>
              <a:avLst/>
              <a:gdLst>
                <a:gd name="T0" fmla="*/ 26 w 28"/>
                <a:gd name="T1" fmla="*/ 2 h 28"/>
                <a:gd name="T2" fmla="*/ 26 w 28"/>
                <a:gd name="T3" fmla="*/ 10 h 28"/>
                <a:gd name="T4" fmla="*/ 10 w 28"/>
                <a:gd name="T5" fmla="*/ 26 h 28"/>
                <a:gd name="T6" fmla="*/ 2 w 28"/>
                <a:gd name="T7" fmla="*/ 26 h 28"/>
                <a:gd name="T8" fmla="*/ 2 w 28"/>
                <a:gd name="T9" fmla="*/ 18 h 28"/>
                <a:gd name="T10" fmla="*/ 18 w 28"/>
                <a:gd name="T11" fmla="*/ 2 h 28"/>
                <a:gd name="T12" fmla="*/ 26 w 28"/>
                <a:gd name="T1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26" y="2"/>
                  </a:moveTo>
                  <a:cubicBezTo>
                    <a:pt x="28" y="4"/>
                    <a:pt x="28" y="8"/>
                    <a:pt x="26" y="10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28"/>
                    <a:pt x="4" y="28"/>
                    <a:pt x="2" y="26"/>
                  </a:cubicBezTo>
                  <a:cubicBezTo>
                    <a:pt x="0" y="24"/>
                    <a:pt x="0" y="20"/>
                    <a:pt x="2" y="18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0"/>
                    <a:pt x="24" y="0"/>
                    <a:pt x="26" y="2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xmlns="" id="{5B62AD59-F293-44B1-84AD-9310F5074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635000"/>
              <a:ext cx="14287" cy="3175"/>
            </a:xfrm>
            <a:custGeom>
              <a:avLst/>
              <a:gdLst>
                <a:gd name="T0" fmla="*/ 34 w 34"/>
                <a:gd name="T1" fmla="*/ 6 h 11"/>
                <a:gd name="T2" fmla="*/ 29 w 34"/>
                <a:gd name="T3" fmla="*/ 11 h 11"/>
                <a:gd name="T4" fmla="*/ 6 w 34"/>
                <a:gd name="T5" fmla="*/ 11 h 11"/>
                <a:gd name="T6" fmla="*/ 0 w 34"/>
                <a:gd name="T7" fmla="*/ 6 h 11"/>
                <a:gd name="T8" fmla="*/ 6 w 34"/>
                <a:gd name="T9" fmla="*/ 0 h 11"/>
                <a:gd name="T10" fmla="*/ 29 w 34"/>
                <a:gd name="T11" fmla="*/ 0 h 11"/>
                <a:gd name="T12" fmla="*/ 34 w 34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">
                  <a:moveTo>
                    <a:pt x="34" y="6"/>
                  </a:moveTo>
                  <a:cubicBezTo>
                    <a:pt x="34" y="9"/>
                    <a:pt x="32" y="11"/>
                    <a:pt x="29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3"/>
                    <a:pt x="34" y="6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xmlns="" id="{DABA8504-8831-4F99-ADA1-E436CCB3A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450" y="617538"/>
              <a:ext cx="11112" cy="11112"/>
            </a:xfrm>
            <a:custGeom>
              <a:avLst/>
              <a:gdLst>
                <a:gd name="T0" fmla="*/ 26 w 28"/>
                <a:gd name="T1" fmla="*/ 26 h 28"/>
                <a:gd name="T2" fmla="*/ 18 w 28"/>
                <a:gd name="T3" fmla="*/ 26 h 28"/>
                <a:gd name="T4" fmla="*/ 2 w 28"/>
                <a:gd name="T5" fmla="*/ 10 h 28"/>
                <a:gd name="T6" fmla="*/ 2 w 28"/>
                <a:gd name="T7" fmla="*/ 3 h 28"/>
                <a:gd name="T8" fmla="*/ 10 w 28"/>
                <a:gd name="T9" fmla="*/ 3 h 28"/>
                <a:gd name="T10" fmla="*/ 26 w 28"/>
                <a:gd name="T11" fmla="*/ 18 h 28"/>
                <a:gd name="T12" fmla="*/ 26 w 28"/>
                <a:gd name="T1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26" y="26"/>
                  </a:moveTo>
                  <a:cubicBezTo>
                    <a:pt x="24" y="28"/>
                    <a:pt x="20" y="28"/>
                    <a:pt x="18" y="2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21"/>
                    <a:pt x="28" y="24"/>
                    <a:pt x="26" y="26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xmlns="" id="{81AA8EED-F593-4ED3-96C7-FCFB9DF777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8663" y="604838"/>
              <a:ext cx="15875" cy="47625"/>
            </a:xfrm>
            <a:custGeom>
              <a:avLst/>
              <a:gdLst>
                <a:gd name="T0" fmla="*/ 41 w 41"/>
                <a:gd name="T1" fmla="*/ 80 h 118"/>
                <a:gd name="T2" fmla="*/ 0 w 41"/>
                <a:gd name="T3" fmla="*/ 80 h 118"/>
                <a:gd name="T4" fmla="*/ 0 w 41"/>
                <a:gd name="T5" fmla="*/ 97 h 118"/>
                <a:gd name="T6" fmla="*/ 21 w 41"/>
                <a:gd name="T7" fmla="*/ 118 h 118"/>
                <a:gd name="T8" fmla="*/ 41 w 41"/>
                <a:gd name="T9" fmla="*/ 97 h 118"/>
                <a:gd name="T10" fmla="*/ 41 w 41"/>
                <a:gd name="T11" fmla="*/ 80 h 118"/>
                <a:gd name="T12" fmla="*/ 21 w 41"/>
                <a:gd name="T13" fmla="*/ 0 h 118"/>
                <a:gd name="T14" fmla="*/ 0 w 41"/>
                <a:gd name="T15" fmla="*/ 21 h 118"/>
                <a:gd name="T16" fmla="*/ 0 w 41"/>
                <a:gd name="T17" fmla="*/ 38 h 118"/>
                <a:gd name="T18" fmla="*/ 41 w 41"/>
                <a:gd name="T19" fmla="*/ 38 h 118"/>
                <a:gd name="T20" fmla="*/ 41 w 41"/>
                <a:gd name="T21" fmla="*/ 21 h 118"/>
                <a:gd name="T22" fmla="*/ 21 w 41"/>
                <a:gd name="T2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118">
                  <a:moveTo>
                    <a:pt x="41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8"/>
                    <a:pt x="9" y="118"/>
                    <a:pt x="21" y="118"/>
                  </a:cubicBezTo>
                  <a:cubicBezTo>
                    <a:pt x="32" y="118"/>
                    <a:pt x="41" y="108"/>
                    <a:pt x="41" y="97"/>
                  </a:cubicBezTo>
                  <a:cubicBezTo>
                    <a:pt x="41" y="80"/>
                    <a:pt x="41" y="80"/>
                    <a:pt x="41" y="80"/>
                  </a:cubicBezTo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9"/>
                    <a:pt x="32" y="0"/>
                    <a:pt x="21" y="0"/>
                  </a:cubicBezTo>
                </a:path>
              </a:pathLst>
            </a:custGeom>
            <a:solidFill>
              <a:srgbClr val="D3C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xmlns="" id="{DD363532-5B5F-4202-8145-6BAFCC7FC1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2788" y="620713"/>
              <a:ext cx="46037" cy="15875"/>
            </a:xfrm>
            <a:custGeom>
              <a:avLst/>
              <a:gdLst>
                <a:gd name="T0" fmla="*/ 38 w 117"/>
                <a:gd name="T1" fmla="*/ 0 h 42"/>
                <a:gd name="T2" fmla="*/ 20 w 117"/>
                <a:gd name="T3" fmla="*/ 0 h 42"/>
                <a:gd name="T4" fmla="*/ 0 w 117"/>
                <a:gd name="T5" fmla="*/ 21 h 42"/>
                <a:gd name="T6" fmla="*/ 20 w 117"/>
                <a:gd name="T7" fmla="*/ 42 h 42"/>
                <a:gd name="T8" fmla="*/ 38 w 117"/>
                <a:gd name="T9" fmla="*/ 42 h 42"/>
                <a:gd name="T10" fmla="*/ 38 w 117"/>
                <a:gd name="T11" fmla="*/ 0 h 42"/>
                <a:gd name="T12" fmla="*/ 97 w 117"/>
                <a:gd name="T13" fmla="*/ 0 h 42"/>
                <a:gd name="T14" fmla="*/ 79 w 117"/>
                <a:gd name="T15" fmla="*/ 0 h 42"/>
                <a:gd name="T16" fmla="*/ 79 w 117"/>
                <a:gd name="T17" fmla="*/ 42 h 42"/>
                <a:gd name="T18" fmla="*/ 97 w 117"/>
                <a:gd name="T19" fmla="*/ 42 h 42"/>
                <a:gd name="T20" fmla="*/ 117 w 117"/>
                <a:gd name="T21" fmla="*/ 21 h 42"/>
                <a:gd name="T22" fmla="*/ 97 w 117"/>
                <a:gd name="T2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42">
                  <a:moveTo>
                    <a:pt x="3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2"/>
                    <a:pt x="9" y="42"/>
                    <a:pt x="20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0"/>
                    <a:pt x="38" y="0"/>
                    <a:pt x="38" y="0"/>
                  </a:cubicBezTo>
                  <a:moveTo>
                    <a:pt x="97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108" y="42"/>
                    <a:pt x="117" y="32"/>
                    <a:pt x="117" y="21"/>
                  </a:cubicBezTo>
                  <a:cubicBezTo>
                    <a:pt x="117" y="10"/>
                    <a:pt x="108" y="0"/>
                    <a:pt x="97" y="0"/>
                  </a:cubicBezTo>
                </a:path>
              </a:pathLst>
            </a:custGeom>
            <a:solidFill>
              <a:srgbClr val="D3C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17">
              <a:extLst>
                <a:ext uri="{FF2B5EF4-FFF2-40B4-BE49-F238E27FC236}">
                  <a16:creationId xmlns:a16="http://schemas.microsoft.com/office/drawing/2014/main" xmlns="" id="{226B61A0-8981-485B-9FA0-88CAA47A9A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8663" y="620713"/>
              <a:ext cx="15875" cy="15875"/>
            </a:xfrm>
            <a:prstGeom prst="rect">
              <a:avLst/>
            </a:prstGeom>
            <a:solidFill>
              <a:srgbClr val="F4E5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18">
              <a:extLst>
                <a:ext uri="{FF2B5EF4-FFF2-40B4-BE49-F238E27FC236}">
                  <a16:creationId xmlns:a16="http://schemas.microsoft.com/office/drawing/2014/main" xmlns="" id="{FE87E66F-F92D-478E-9D6A-C0B7F0177E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8663" y="620713"/>
              <a:ext cx="15875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xmlns="" id="{E0B33C5C-61DF-4FDC-9269-A5A49A977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723900"/>
              <a:ext cx="34925" cy="31750"/>
            </a:xfrm>
            <a:custGeom>
              <a:avLst/>
              <a:gdLst>
                <a:gd name="T0" fmla="*/ 73 w 88"/>
                <a:gd name="T1" fmla="*/ 4 h 83"/>
                <a:gd name="T2" fmla="*/ 44 w 88"/>
                <a:gd name="T3" fmla="*/ 24 h 83"/>
                <a:gd name="T4" fmla="*/ 15 w 88"/>
                <a:gd name="T5" fmla="*/ 4 h 83"/>
                <a:gd name="T6" fmla="*/ 6 w 88"/>
                <a:gd name="T7" fmla="*/ 41 h 83"/>
                <a:gd name="T8" fmla="*/ 44 w 88"/>
                <a:gd name="T9" fmla="*/ 83 h 83"/>
                <a:gd name="T10" fmla="*/ 82 w 88"/>
                <a:gd name="T11" fmla="*/ 41 h 83"/>
                <a:gd name="T12" fmla="*/ 73 w 88"/>
                <a:gd name="T13" fmla="*/ 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83">
                  <a:moveTo>
                    <a:pt x="73" y="4"/>
                  </a:moveTo>
                  <a:cubicBezTo>
                    <a:pt x="63" y="0"/>
                    <a:pt x="51" y="9"/>
                    <a:pt x="44" y="24"/>
                  </a:cubicBezTo>
                  <a:cubicBezTo>
                    <a:pt x="38" y="9"/>
                    <a:pt x="25" y="0"/>
                    <a:pt x="15" y="4"/>
                  </a:cubicBezTo>
                  <a:cubicBezTo>
                    <a:pt x="4" y="8"/>
                    <a:pt x="0" y="24"/>
                    <a:pt x="6" y="41"/>
                  </a:cubicBezTo>
                  <a:cubicBezTo>
                    <a:pt x="12" y="57"/>
                    <a:pt x="43" y="82"/>
                    <a:pt x="44" y="83"/>
                  </a:cubicBezTo>
                  <a:cubicBezTo>
                    <a:pt x="44" y="83"/>
                    <a:pt x="76" y="57"/>
                    <a:pt x="82" y="41"/>
                  </a:cubicBezTo>
                  <a:cubicBezTo>
                    <a:pt x="88" y="24"/>
                    <a:pt x="84" y="8"/>
                    <a:pt x="73" y="4"/>
                  </a:cubicBezTo>
                  <a:close/>
                </a:path>
              </a:pathLst>
            </a:custGeom>
            <a:solidFill>
              <a:srgbClr val="C94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xmlns="" id="{68202A23-D035-486D-ABEF-3E4A220B6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0425" y="769938"/>
              <a:ext cx="20637" cy="25400"/>
            </a:xfrm>
            <a:custGeom>
              <a:avLst/>
              <a:gdLst>
                <a:gd name="T0" fmla="*/ 51 w 52"/>
                <a:gd name="T1" fmla="*/ 35 h 61"/>
                <a:gd name="T2" fmla="*/ 51 w 52"/>
                <a:gd name="T3" fmla="*/ 35 h 61"/>
                <a:gd name="T4" fmla="*/ 52 w 52"/>
                <a:gd name="T5" fmla="*/ 26 h 61"/>
                <a:gd name="T6" fmla="*/ 26 w 52"/>
                <a:gd name="T7" fmla="*/ 0 h 61"/>
                <a:gd name="T8" fmla="*/ 0 w 52"/>
                <a:gd name="T9" fmla="*/ 26 h 61"/>
                <a:gd name="T10" fmla="*/ 1 w 52"/>
                <a:gd name="T11" fmla="*/ 35 h 61"/>
                <a:gd name="T12" fmla="*/ 1 w 52"/>
                <a:gd name="T13" fmla="*/ 35 h 61"/>
                <a:gd name="T14" fmla="*/ 1 w 52"/>
                <a:gd name="T15" fmla="*/ 36 h 61"/>
                <a:gd name="T16" fmla="*/ 2 w 52"/>
                <a:gd name="T17" fmla="*/ 36 h 61"/>
                <a:gd name="T18" fmla="*/ 7 w 52"/>
                <a:gd name="T19" fmla="*/ 61 h 61"/>
                <a:gd name="T20" fmla="*/ 26 w 52"/>
                <a:gd name="T21" fmla="*/ 61 h 61"/>
                <a:gd name="T22" fmla="*/ 45 w 52"/>
                <a:gd name="T23" fmla="*/ 61 h 61"/>
                <a:gd name="T24" fmla="*/ 50 w 52"/>
                <a:gd name="T25" fmla="*/ 36 h 61"/>
                <a:gd name="T26" fmla="*/ 51 w 52"/>
                <a:gd name="T27" fmla="*/ 36 h 61"/>
                <a:gd name="T28" fmla="*/ 51 w 52"/>
                <a:gd name="T29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61">
                  <a:moveTo>
                    <a:pt x="51" y="35"/>
                  </a:moveTo>
                  <a:cubicBezTo>
                    <a:pt x="51" y="35"/>
                    <a:pt x="51" y="35"/>
                    <a:pt x="51" y="35"/>
                  </a:cubicBezTo>
                  <a:cubicBezTo>
                    <a:pt x="52" y="33"/>
                    <a:pt x="52" y="30"/>
                    <a:pt x="52" y="26"/>
                  </a:cubicBezTo>
                  <a:cubicBezTo>
                    <a:pt x="52" y="12"/>
                    <a:pt x="41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0"/>
                    <a:pt x="0" y="33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9"/>
                    <a:pt x="6" y="49"/>
                    <a:pt x="7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49"/>
                    <a:pt x="49" y="39"/>
                    <a:pt x="50" y="36"/>
                  </a:cubicBezTo>
                  <a:cubicBezTo>
                    <a:pt x="51" y="36"/>
                    <a:pt x="51" y="36"/>
                    <a:pt x="51" y="36"/>
                  </a:cubicBezTo>
                  <a:lnTo>
                    <a:pt x="51" y="35"/>
                  </a:lnTo>
                  <a:close/>
                </a:path>
              </a:pathLst>
            </a:custGeom>
            <a:solidFill>
              <a:srgbClr val="DF9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xmlns="" id="{A12F928E-9FB1-4819-865A-ADF4024E6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796925"/>
              <a:ext cx="15875" cy="3175"/>
            </a:xfrm>
            <a:custGeom>
              <a:avLst/>
              <a:gdLst>
                <a:gd name="T0" fmla="*/ 39 w 39"/>
                <a:gd name="T1" fmla="*/ 5 h 9"/>
                <a:gd name="T2" fmla="*/ 34 w 39"/>
                <a:gd name="T3" fmla="*/ 9 h 9"/>
                <a:gd name="T4" fmla="*/ 4 w 39"/>
                <a:gd name="T5" fmla="*/ 9 h 9"/>
                <a:gd name="T6" fmla="*/ 0 w 39"/>
                <a:gd name="T7" fmla="*/ 5 h 9"/>
                <a:gd name="T8" fmla="*/ 4 w 39"/>
                <a:gd name="T9" fmla="*/ 0 h 9"/>
                <a:gd name="T10" fmla="*/ 34 w 39"/>
                <a:gd name="T11" fmla="*/ 0 h 9"/>
                <a:gd name="T12" fmla="*/ 39 w 39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9">
                  <a:moveTo>
                    <a:pt x="39" y="5"/>
                  </a:moveTo>
                  <a:cubicBezTo>
                    <a:pt x="39" y="7"/>
                    <a:pt x="37" y="9"/>
                    <a:pt x="3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9" y="2"/>
                    <a:pt x="39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xmlns="" id="{0005D7F9-CDEC-47D4-BE07-65CF16FBF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796925"/>
              <a:ext cx="15875" cy="3175"/>
            </a:xfrm>
            <a:custGeom>
              <a:avLst/>
              <a:gdLst>
                <a:gd name="T0" fmla="*/ 39 w 39"/>
                <a:gd name="T1" fmla="*/ 5 h 9"/>
                <a:gd name="T2" fmla="*/ 34 w 39"/>
                <a:gd name="T3" fmla="*/ 9 h 9"/>
                <a:gd name="T4" fmla="*/ 4 w 39"/>
                <a:gd name="T5" fmla="*/ 9 h 9"/>
                <a:gd name="T6" fmla="*/ 0 w 39"/>
                <a:gd name="T7" fmla="*/ 5 h 9"/>
                <a:gd name="T8" fmla="*/ 4 w 39"/>
                <a:gd name="T9" fmla="*/ 0 h 9"/>
                <a:gd name="T10" fmla="*/ 34 w 39"/>
                <a:gd name="T11" fmla="*/ 0 h 9"/>
                <a:gd name="T12" fmla="*/ 39 w 39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9">
                  <a:moveTo>
                    <a:pt x="39" y="5"/>
                  </a:moveTo>
                  <a:cubicBezTo>
                    <a:pt x="39" y="7"/>
                    <a:pt x="37" y="9"/>
                    <a:pt x="3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9" y="2"/>
                    <a:pt x="39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3">
              <a:extLst>
                <a:ext uri="{FF2B5EF4-FFF2-40B4-BE49-F238E27FC236}">
                  <a16:creationId xmlns:a16="http://schemas.microsoft.com/office/drawing/2014/main" xmlns="" id="{3A279B11-5511-4E22-9DEA-00EE1EE8E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801688"/>
              <a:ext cx="15875" cy="3175"/>
            </a:xfrm>
            <a:custGeom>
              <a:avLst/>
              <a:gdLst>
                <a:gd name="T0" fmla="*/ 39 w 39"/>
                <a:gd name="T1" fmla="*/ 4 h 8"/>
                <a:gd name="T2" fmla="*/ 34 w 39"/>
                <a:gd name="T3" fmla="*/ 8 h 8"/>
                <a:gd name="T4" fmla="*/ 4 w 39"/>
                <a:gd name="T5" fmla="*/ 8 h 8"/>
                <a:gd name="T6" fmla="*/ 0 w 39"/>
                <a:gd name="T7" fmla="*/ 4 h 8"/>
                <a:gd name="T8" fmla="*/ 4 w 39"/>
                <a:gd name="T9" fmla="*/ 0 h 8"/>
                <a:gd name="T10" fmla="*/ 34 w 39"/>
                <a:gd name="T11" fmla="*/ 0 h 8"/>
                <a:gd name="T12" fmla="*/ 39 w 3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8">
                  <a:moveTo>
                    <a:pt x="39" y="4"/>
                  </a:moveTo>
                  <a:cubicBezTo>
                    <a:pt x="39" y="6"/>
                    <a:pt x="37" y="8"/>
                    <a:pt x="3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9" y="1"/>
                    <a:pt x="3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4">
              <a:extLst>
                <a:ext uri="{FF2B5EF4-FFF2-40B4-BE49-F238E27FC236}">
                  <a16:creationId xmlns:a16="http://schemas.microsoft.com/office/drawing/2014/main" xmlns="" id="{79D2CFDE-0904-4AA0-B4A9-8F026EBEC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806450"/>
              <a:ext cx="15875" cy="3175"/>
            </a:xfrm>
            <a:custGeom>
              <a:avLst/>
              <a:gdLst>
                <a:gd name="T0" fmla="*/ 39 w 39"/>
                <a:gd name="T1" fmla="*/ 4 h 9"/>
                <a:gd name="T2" fmla="*/ 34 w 39"/>
                <a:gd name="T3" fmla="*/ 9 h 9"/>
                <a:gd name="T4" fmla="*/ 4 w 39"/>
                <a:gd name="T5" fmla="*/ 9 h 9"/>
                <a:gd name="T6" fmla="*/ 0 w 39"/>
                <a:gd name="T7" fmla="*/ 4 h 9"/>
                <a:gd name="T8" fmla="*/ 4 w 39"/>
                <a:gd name="T9" fmla="*/ 0 h 9"/>
                <a:gd name="T10" fmla="*/ 34 w 39"/>
                <a:gd name="T11" fmla="*/ 0 h 9"/>
                <a:gd name="T12" fmla="*/ 39 w 3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9">
                  <a:moveTo>
                    <a:pt x="39" y="4"/>
                  </a:moveTo>
                  <a:cubicBezTo>
                    <a:pt x="39" y="7"/>
                    <a:pt x="37" y="9"/>
                    <a:pt x="3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39" y="2"/>
                    <a:pt x="39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5">
              <a:extLst>
                <a:ext uri="{FF2B5EF4-FFF2-40B4-BE49-F238E27FC236}">
                  <a16:creationId xmlns:a16="http://schemas.microsoft.com/office/drawing/2014/main" xmlns="" id="{F3ABD069-A853-4297-B230-323EC84C1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3600" y="811213"/>
              <a:ext cx="12700" cy="3175"/>
            </a:xfrm>
            <a:custGeom>
              <a:avLst/>
              <a:gdLst>
                <a:gd name="T0" fmla="*/ 30 w 30"/>
                <a:gd name="T1" fmla="*/ 5 h 9"/>
                <a:gd name="T2" fmla="*/ 25 w 30"/>
                <a:gd name="T3" fmla="*/ 9 h 9"/>
                <a:gd name="T4" fmla="*/ 5 w 30"/>
                <a:gd name="T5" fmla="*/ 9 h 9"/>
                <a:gd name="T6" fmla="*/ 0 w 30"/>
                <a:gd name="T7" fmla="*/ 5 h 9"/>
                <a:gd name="T8" fmla="*/ 5 w 30"/>
                <a:gd name="T9" fmla="*/ 0 h 9"/>
                <a:gd name="T10" fmla="*/ 25 w 30"/>
                <a:gd name="T11" fmla="*/ 0 h 9"/>
                <a:gd name="T12" fmla="*/ 30 w 30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30" y="5"/>
                  </a:moveTo>
                  <a:cubicBezTo>
                    <a:pt x="30" y="7"/>
                    <a:pt x="28" y="9"/>
                    <a:pt x="2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6">
              <a:extLst>
                <a:ext uri="{FF2B5EF4-FFF2-40B4-BE49-F238E27FC236}">
                  <a16:creationId xmlns:a16="http://schemas.microsoft.com/office/drawing/2014/main" xmlns="" id="{9468B60B-5DEE-403C-8693-CB2220914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700" y="771525"/>
              <a:ext cx="26987" cy="26987"/>
            </a:xfrm>
            <a:custGeom>
              <a:avLst/>
              <a:gdLst>
                <a:gd name="T0" fmla="*/ 6 w 70"/>
                <a:gd name="T1" fmla="*/ 69 h 69"/>
                <a:gd name="T2" fmla="*/ 2 w 70"/>
                <a:gd name="T3" fmla="*/ 68 h 69"/>
                <a:gd name="T4" fmla="*/ 2 w 70"/>
                <a:gd name="T5" fmla="*/ 60 h 69"/>
                <a:gd name="T6" fmla="*/ 60 w 70"/>
                <a:gd name="T7" fmla="*/ 2 h 69"/>
                <a:gd name="T8" fmla="*/ 68 w 70"/>
                <a:gd name="T9" fmla="*/ 2 h 69"/>
                <a:gd name="T10" fmla="*/ 68 w 70"/>
                <a:gd name="T11" fmla="*/ 10 h 69"/>
                <a:gd name="T12" fmla="*/ 10 w 70"/>
                <a:gd name="T13" fmla="*/ 68 h 69"/>
                <a:gd name="T14" fmla="*/ 6 w 70"/>
                <a:gd name="T1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69">
                  <a:moveTo>
                    <a:pt x="6" y="69"/>
                  </a:moveTo>
                  <a:cubicBezTo>
                    <a:pt x="4" y="69"/>
                    <a:pt x="3" y="69"/>
                    <a:pt x="2" y="68"/>
                  </a:cubicBezTo>
                  <a:cubicBezTo>
                    <a:pt x="0" y="66"/>
                    <a:pt x="0" y="62"/>
                    <a:pt x="2" y="6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2" y="0"/>
                    <a:pt x="65" y="0"/>
                    <a:pt x="68" y="2"/>
                  </a:cubicBezTo>
                  <a:cubicBezTo>
                    <a:pt x="70" y="4"/>
                    <a:pt x="70" y="8"/>
                    <a:pt x="68" y="10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7" y="69"/>
                    <a:pt x="6" y="6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7">
              <a:extLst>
                <a:ext uri="{FF2B5EF4-FFF2-40B4-BE49-F238E27FC236}">
                  <a16:creationId xmlns:a16="http://schemas.microsoft.com/office/drawing/2014/main" xmlns="" id="{72F4396B-A024-4B2D-80E8-11B8F16A05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14700" y="771525"/>
              <a:ext cx="12700" cy="12700"/>
            </a:xfrm>
            <a:custGeom>
              <a:avLst/>
              <a:gdLst>
                <a:gd name="T0" fmla="*/ 15 w 30"/>
                <a:gd name="T1" fmla="*/ 30 h 30"/>
                <a:gd name="T2" fmla="*/ 0 w 30"/>
                <a:gd name="T3" fmla="*/ 15 h 30"/>
                <a:gd name="T4" fmla="*/ 15 w 30"/>
                <a:gd name="T5" fmla="*/ 0 h 30"/>
                <a:gd name="T6" fmla="*/ 30 w 30"/>
                <a:gd name="T7" fmla="*/ 15 h 30"/>
                <a:gd name="T8" fmla="*/ 15 w 30"/>
                <a:gd name="T9" fmla="*/ 30 h 30"/>
                <a:gd name="T10" fmla="*/ 15 w 30"/>
                <a:gd name="T11" fmla="*/ 11 h 30"/>
                <a:gd name="T12" fmla="*/ 11 w 30"/>
                <a:gd name="T13" fmla="*/ 15 h 30"/>
                <a:gd name="T14" fmla="*/ 15 w 30"/>
                <a:gd name="T15" fmla="*/ 19 h 30"/>
                <a:gd name="T16" fmla="*/ 19 w 30"/>
                <a:gd name="T17" fmla="*/ 15 h 30"/>
                <a:gd name="T18" fmla="*/ 15 w 30"/>
                <a:gd name="T19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0">
                  <a:moveTo>
                    <a:pt x="15" y="30"/>
                  </a:moveTo>
                  <a:cubicBezTo>
                    <a:pt x="7" y="30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30" y="7"/>
                    <a:pt x="30" y="15"/>
                  </a:cubicBezTo>
                  <a:cubicBezTo>
                    <a:pt x="30" y="23"/>
                    <a:pt x="23" y="30"/>
                    <a:pt x="15" y="30"/>
                  </a:cubicBezTo>
                  <a:close/>
                  <a:moveTo>
                    <a:pt x="15" y="11"/>
                  </a:moveTo>
                  <a:cubicBezTo>
                    <a:pt x="13" y="11"/>
                    <a:pt x="11" y="13"/>
                    <a:pt x="11" y="15"/>
                  </a:cubicBezTo>
                  <a:cubicBezTo>
                    <a:pt x="11" y="17"/>
                    <a:pt x="13" y="19"/>
                    <a:pt x="15" y="19"/>
                  </a:cubicBezTo>
                  <a:cubicBezTo>
                    <a:pt x="17" y="19"/>
                    <a:pt x="19" y="17"/>
                    <a:pt x="19" y="15"/>
                  </a:cubicBezTo>
                  <a:cubicBezTo>
                    <a:pt x="19" y="13"/>
                    <a:pt x="17" y="11"/>
                    <a:pt x="15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">
              <a:extLst>
                <a:ext uri="{FF2B5EF4-FFF2-40B4-BE49-F238E27FC236}">
                  <a16:creationId xmlns:a16="http://schemas.microsoft.com/office/drawing/2014/main" xmlns="" id="{6BE1F9DD-FA92-42A9-9C34-EC1AAE9055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0575" y="787400"/>
              <a:ext cx="11112" cy="11112"/>
            </a:xfrm>
            <a:custGeom>
              <a:avLst/>
              <a:gdLst>
                <a:gd name="T0" fmla="*/ 14 w 29"/>
                <a:gd name="T1" fmla="*/ 29 h 29"/>
                <a:gd name="T2" fmla="*/ 0 w 29"/>
                <a:gd name="T3" fmla="*/ 15 h 29"/>
                <a:gd name="T4" fmla="*/ 14 w 29"/>
                <a:gd name="T5" fmla="*/ 0 h 29"/>
                <a:gd name="T6" fmla="*/ 29 w 29"/>
                <a:gd name="T7" fmla="*/ 15 h 29"/>
                <a:gd name="T8" fmla="*/ 14 w 29"/>
                <a:gd name="T9" fmla="*/ 29 h 29"/>
                <a:gd name="T10" fmla="*/ 14 w 29"/>
                <a:gd name="T11" fmla="*/ 11 h 29"/>
                <a:gd name="T12" fmla="*/ 10 w 29"/>
                <a:gd name="T13" fmla="*/ 15 h 29"/>
                <a:gd name="T14" fmla="*/ 14 w 29"/>
                <a:gd name="T15" fmla="*/ 19 h 29"/>
                <a:gd name="T16" fmla="*/ 18 w 29"/>
                <a:gd name="T17" fmla="*/ 15 h 29"/>
                <a:gd name="T18" fmla="*/ 14 w 29"/>
                <a:gd name="T1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9">
                  <a:moveTo>
                    <a:pt x="14" y="29"/>
                  </a:moveTo>
                  <a:cubicBezTo>
                    <a:pt x="6" y="29"/>
                    <a:pt x="0" y="23"/>
                    <a:pt x="0" y="15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3" y="0"/>
                    <a:pt x="29" y="6"/>
                    <a:pt x="29" y="15"/>
                  </a:cubicBezTo>
                  <a:cubicBezTo>
                    <a:pt x="29" y="23"/>
                    <a:pt x="23" y="29"/>
                    <a:pt x="14" y="29"/>
                  </a:cubicBezTo>
                  <a:close/>
                  <a:moveTo>
                    <a:pt x="14" y="11"/>
                  </a:moveTo>
                  <a:cubicBezTo>
                    <a:pt x="12" y="11"/>
                    <a:pt x="10" y="12"/>
                    <a:pt x="10" y="15"/>
                  </a:cubicBezTo>
                  <a:cubicBezTo>
                    <a:pt x="10" y="17"/>
                    <a:pt x="12" y="19"/>
                    <a:pt x="14" y="19"/>
                  </a:cubicBezTo>
                  <a:cubicBezTo>
                    <a:pt x="17" y="19"/>
                    <a:pt x="18" y="17"/>
                    <a:pt x="18" y="15"/>
                  </a:cubicBezTo>
                  <a:cubicBezTo>
                    <a:pt x="18" y="12"/>
                    <a:pt x="17" y="11"/>
                    <a:pt x="14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">
              <a:extLst>
                <a:ext uri="{FF2B5EF4-FFF2-40B4-BE49-F238E27FC236}">
                  <a16:creationId xmlns:a16="http://schemas.microsoft.com/office/drawing/2014/main" xmlns="" id="{A53A9853-DC74-4E2D-AEDE-71FAFB84B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630238"/>
              <a:ext cx="31750" cy="31750"/>
            </a:xfrm>
            <a:custGeom>
              <a:avLst/>
              <a:gdLst>
                <a:gd name="T0" fmla="*/ 80 w 82"/>
                <a:gd name="T1" fmla="*/ 11 h 79"/>
                <a:gd name="T2" fmla="*/ 70 w 82"/>
                <a:gd name="T3" fmla="*/ 6 h 79"/>
                <a:gd name="T4" fmla="*/ 62 w 82"/>
                <a:gd name="T5" fmla="*/ 2 h 79"/>
                <a:gd name="T6" fmla="*/ 59 w 82"/>
                <a:gd name="T7" fmla="*/ 0 h 79"/>
                <a:gd name="T8" fmla="*/ 35 w 82"/>
                <a:gd name="T9" fmla="*/ 44 h 79"/>
                <a:gd name="T10" fmla="*/ 31 w 82"/>
                <a:gd name="T11" fmla="*/ 41 h 79"/>
                <a:gd name="T12" fmla="*/ 5 w 82"/>
                <a:gd name="T13" fmla="*/ 48 h 79"/>
                <a:gd name="T14" fmla="*/ 13 w 82"/>
                <a:gd name="T15" fmla="*/ 74 h 79"/>
                <a:gd name="T16" fmla="*/ 38 w 82"/>
                <a:gd name="T17" fmla="*/ 66 h 79"/>
                <a:gd name="T18" fmla="*/ 67 w 82"/>
                <a:gd name="T19" fmla="*/ 12 h 79"/>
                <a:gd name="T20" fmla="*/ 76 w 82"/>
                <a:gd name="T21" fmla="*/ 17 h 79"/>
                <a:gd name="T22" fmla="*/ 81 w 82"/>
                <a:gd name="T23" fmla="*/ 16 h 79"/>
                <a:gd name="T24" fmla="*/ 80 w 82"/>
                <a:gd name="T25" fmla="*/ 1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79">
                  <a:moveTo>
                    <a:pt x="80" y="11"/>
                  </a:moveTo>
                  <a:cubicBezTo>
                    <a:pt x="70" y="6"/>
                    <a:pt x="70" y="6"/>
                    <a:pt x="70" y="6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4" y="43"/>
                    <a:pt x="32" y="42"/>
                    <a:pt x="31" y="41"/>
                  </a:cubicBezTo>
                  <a:cubicBezTo>
                    <a:pt x="21" y="36"/>
                    <a:pt x="10" y="39"/>
                    <a:pt x="5" y="48"/>
                  </a:cubicBezTo>
                  <a:cubicBezTo>
                    <a:pt x="0" y="58"/>
                    <a:pt x="4" y="69"/>
                    <a:pt x="13" y="74"/>
                  </a:cubicBezTo>
                  <a:cubicBezTo>
                    <a:pt x="22" y="79"/>
                    <a:pt x="33" y="75"/>
                    <a:pt x="38" y="66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8"/>
                    <a:pt x="80" y="18"/>
                    <a:pt x="81" y="16"/>
                  </a:cubicBezTo>
                  <a:cubicBezTo>
                    <a:pt x="82" y="14"/>
                    <a:pt x="81" y="12"/>
                    <a:pt x="80" y="11"/>
                  </a:cubicBezTo>
                  <a:close/>
                </a:path>
              </a:pathLst>
            </a:custGeom>
            <a:solidFill>
              <a:srgbClr val="457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0">
              <a:extLst>
                <a:ext uri="{FF2B5EF4-FFF2-40B4-BE49-F238E27FC236}">
                  <a16:creationId xmlns:a16="http://schemas.microsoft.com/office/drawing/2014/main" xmlns="" id="{AF393D16-F06A-4BA4-B960-8ECF0D9C3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3575" y="647700"/>
              <a:ext cx="31750" cy="30162"/>
            </a:xfrm>
            <a:custGeom>
              <a:avLst/>
              <a:gdLst>
                <a:gd name="T0" fmla="*/ 80 w 82"/>
                <a:gd name="T1" fmla="*/ 12 h 79"/>
                <a:gd name="T2" fmla="*/ 70 w 82"/>
                <a:gd name="T3" fmla="*/ 7 h 79"/>
                <a:gd name="T4" fmla="*/ 62 w 82"/>
                <a:gd name="T5" fmla="*/ 2 h 79"/>
                <a:gd name="T6" fmla="*/ 59 w 82"/>
                <a:gd name="T7" fmla="*/ 0 h 79"/>
                <a:gd name="T8" fmla="*/ 35 w 82"/>
                <a:gd name="T9" fmla="*/ 44 h 79"/>
                <a:gd name="T10" fmla="*/ 31 w 82"/>
                <a:gd name="T11" fmla="*/ 41 h 79"/>
                <a:gd name="T12" fmla="*/ 5 w 82"/>
                <a:gd name="T13" fmla="*/ 49 h 79"/>
                <a:gd name="T14" fmla="*/ 13 w 82"/>
                <a:gd name="T15" fmla="*/ 74 h 79"/>
                <a:gd name="T16" fmla="*/ 38 w 82"/>
                <a:gd name="T17" fmla="*/ 67 h 79"/>
                <a:gd name="T18" fmla="*/ 67 w 82"/>
                <a:gd name="T19" fmla="*/ 13 h 79"/>
                <a:gd name="T20" fmla="*/ 76 w 82"/>
                <a:gd name="T21" fmla="*/ 18 h 79"/>
                <a:gd name="T22" fmla="*/ 81 w 82"/>
                <a:gd name="T23" fmla="*/ 16 h 79"/>
                <a:gd name="T24" fmla="*/ 80 w 82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79">
                  <a:moveTo>
                    <a:pt x="80" y="12"/>
                  </a:moveTo>
                  <a:cubicBezTo>
                    <a:pt x="70" y="7"/>
                    <a:pt x="70" y="7"/>
                    <a:pt x="70" y="7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4" y="43"/>
                    <a:pt x="32" y="42"/>
                    <a:pt x="31" y="41"/>
                  </a:cubicBezTo>
                  <a:cubicBezTo>
                    <a:pt x="21" y="36"/>
                    <a:pt x="10" y="40"/>
                    <a:pt x="5" y="49"/>
                  </a:cubicBezTo>
                  <a:cubicBezTo>
                    <a:pt x="0" y="58"/>
                    <a:pt x="4" y="69"/>
                    <a:pt x="13" y="74"/>
                  </a:cubicBezTo>
                  <a:cubicBezTo>
                    <a:pt x="22" y="79"/>
                    <a:pt x="33" y="76"/>
                    <a:pt x="38" y="67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80" y="18"/>
                    <a:pt x="81" y="16"/>
                  </a:cubicBezTo>
                  <a:cubicBezTo>
                    <a:pt x="82" y="15"/>
                    <a:pt x="81" y="13"/>
                    <a:pt x="80" y="12"/>
                  </a:cubicBezTo>
                  <a:close/>
                </a:path>
              </a:pathLst>
            </a:custGeom>
            <a:solidFill>
              <a:srgbClr val="457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1">
              <a:extLst>
                <a:ext uri="{FF2B5EF4-FFF2-40B4-BE49-F238E27FC236}">
                  <a16:creationId xmlns:a16="http://schemas.microsoft.com/office/drawing/2014/main" xmlns="" id="{0B61D2C6-13BA-40D1-A85C-A477602051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7563" y="641350"/>
              <a:ext cx="25400" cy="25400"/>
            </a:xfrm>
            <a:custGeom>
              <a:avLst/>
              <a:gdLst>
                <a:gd name="T0" fmla="*/ 62 w 62"/>
                <a:gd name="T1" fmla="*/ 31 h 62"/>
                <a:gd name="T2" fmla="*/ 62 w 62"/>
                <a:gd name="T3" fmla="*/ 31 h 62"/>
                <a:gd name="T4" fmla="*/ 60 w 62"/>
                <a:gd name="T5" fmla="*/ 21 h 62"/>
                <a:gd name="T6" fmla="*/ 57 w 62"/>
                <a:gd name="T7" fmla="*/ 22 h 62"/>
                <a:gd name="T8" fmla="*/ 54 w 62"/>
                <a:gd name="T9" fmla="*/ 16 h 62"/>
                <a:gd name="T10" fmla="*/ 57 w 62"/>
                <a:gd name="T11" fmla="*/ 14 h 62"/>
                <a:gd name="T12" fmla="*/ 50 w 62"/>
                <a:gd name="T13" fmla="*/ 7 h 62"/>
                <a:gd name="T14" fmla="*/ 48 w 62"/>
                <a:gd name="T15" fmla="*/ 9 h 62"/>
                <a:gd name="T16" fmla="*/ 42 w 62"/>
                <a:gd name="T17" fmla="*/ 6 h 62"/>
                <a:gd name="T18" fmla="*/ 44 w 62"/>
                <a:gd name="T19" fmla="*/ 3 h 62"/>
                <a:gd name="T20" fmla="*/ 34 w 62"/>
                <a:gd name="T21" fmla="*/ 0 h 62"/>
                <a:gd name="T22" fmla="*/ 33 w 62"/>
                <a:gd name="T23" fmla="*/ 3 h 62"/>
                <a:gd name="T24" fmla="*/ 31 w 62"/>
                <a:gd name="T25" fmla="*/ 3 h 62"/>
                <a:gd name="T26" fmla="*/ 27 w 62"/>
                <a:gd name="T27" fmla="*/ 3 h 62"/>
                <a:gd name="T28" fmla="*/ 27 w 62"/>
                <a:gd name="T29" fmla="*/ 1 h 62"/>
                <a:gd name="T30" fmla="*/ 17 w 62"/>
                <a:gd name="T31" fmla="*/ 4 h 62"/>
                <a:gd name="T32" fmla="*/ 18 w 62"/>
                <a:gd name="T33" fmla="*/ 6 h 62"/>
                <a:gd name="T34" fmla="*/ 13 w 62"/>
                <a:gd name="T35" fmla="*/ 10 h 62"/>
                <a:gd name="T36" fmla="*/ 11 w 62"/>
                <a:gd name="T37" fmla="*/ 8 h 62"/>
                <a:gd name="T38" fmla="*/ 4 w 62"/>
                <a:gd name="T39" fmla="*/ 16 h 62"/>
                <a:gd name="T40" fmla="*/ 7 w 62"/>
                <a:gd name="T41" fmla="*/ 17 h 62"/>
                <a:gd name="T42" fmla="*/ 4 w 62"/>
                <a:gd name="T43" fmla="*/ 23 h 62"/>
                <a:gd name="T44" fmla="*/ 1 w 62"/>
                <a:gd name="T45" fmla="*/ 22 h 62"/>
                <a:gd name="T46" fmla="*/ 0 w 62"/>
                <a:gd name="T47" fmla="*/ 31 h 62"/>
                <a:gd name="T48" fmla="*/ 0 w 62"/>
                <a:gd name="T49" fmla="*/ 33 h 62"/>
                <a:gd name="T50" fmla="*/ 3 w 62"/>
                <a:gd name="T51" fmla="*/ 32 h 62"/>
                <a:gd name="T52" fmla="*/ 4 w 62"/>
                <a:gd name="T53" fmla="*/ 39 h 62"/>
                <a:gd name="T54" fmla="*/ 1 w 62"/>
                <a:gd name="T55" fmla="*/ 39 h 62"/>
                <a:gd name="T56" fmla="*/ 6 w 62"/>
                <a:gd name="T57" fmla="*/ 49 h 62"/>
                <a:gd name="T58" fmla="*/ 8 w 62"/>
                <a:gd name="T59" fmla="*/ 47 h 62"/>
                <a:gd name="T60" fmla="*/ 13 w 62"/>
                <a:gd name="T61" fmla="*/ 52 h 62"/>
                <a:gd name="T62" fmla="*/ 11 w 62"/>
                <a:gd name="T63" fmla="*/ 54 h 62"/>
                <a:gd name="T64" fmla="*/ 20 w 62"/>
                <a:gd name="T65" fmla="*/ 59 h 62"/>
                <a:gd name="T66" fmla="*/ 21 w 62"/>
                <a:gd name="T67" fmla="*/ 57 h 62"/>
                <a:gd name="T68" fmla="*/ 27 w 62"/>
                <a:gd name="T69" fmla="*/ 58 h 62"/>
                <a:gd name="T70" fmla="*/ 26 w 62"/>
                <a:gd name="T71" fmla="*/ 61 h 62"/>
                <a:gd name="T72" fmla="*/ 31 w 62"/>
                <a:gd name="T73" fmla="*/ 62 h 62"/>
                <a:gd name="T74" fmla="*/ 37 w 62"/>
                <a:gd name="T75" fmla="*/ 61 h 62"/>
                <a:gd name="T76" fmla="*/ 36 w 62"/>
                <a:gd name="T77" fmla="*/ 58 h 62"/>
                <a:gd name="T78" fmla="*/ 42 w 62"/>
                <a:gd name="T79" fmla="*/ 56 h 62"/>
                <a:gd name="T80" fmla="*/ 44 w 62"/>
                <a:gd name="T81" fmla="*/ 59 h 62"/>
                <a:gd name="T82" fmla="*/ 52 w 62"/>
                <a:gd name="T83" fmla="*/ 53 h 62"/>
                <a:gd name="T84" fmla="*/ 50 w 62"/>
                <a:gd name="T85" fmla="*/ 51 h 62"/>
                <a:gd name="T86" fmla="*/ 54 w 62"/>
                <a:gd name="T87" fmla="*/ 46 h 62"/>
                <a:gd name="T88" fmla="*/ 57 w 62"/>
                <a:gd name="T89" fmla="*/ 48 h 62"/>
                <a:gd name="T90" fmla="*/ 61 w 62"/>
                <a:gd name="T91" fmla="*/ 38 h 62"/>
                <a:gd name="T92" fmla="*/ 58 w 62"/>
                <a:gd name="T93" fmla="*/ 37 h 62"/>
                <a:gd name="T94" fmla="*/ 59 w 62"/>
                <a:gd name="T95" fmla="*/ 31 h 62"/>
                <a:gd name="T96" fmla="*/ 62 w 62"/>
                <a:gd name="T97" fmla="*/ 31 h 62"/>
                <a:gd name="T98" fmla="*/ 31 w 62"/>
                <a:gd name="T99" fmla="*/ 43 h 62"/>
                <a:gd name="T100" fmla="*/ 19 w 62"/>
                <a:gd name="T101" fmla="*/ 31 h 62"/>
                <a:gd name="T102" fmla="*/ 31 w 62"/>
                <a:gd name="T103" fmla="*/ 19 h 62"/>
                <a:gd name="T104" fmla="*/ 43 w 62"/>
                <a:gd name="T105" fmla="*/ 31 h 62"/>
                <a:gd name="T106" fmla="*/ 31 w 62"/>
                <a:gd name="T107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62" y="27"/>
                    <a:pt x="61" y="24"/>
                    <a:pt x="60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0"/>
                    <a:pt x="55" y="18"/>
                    <a:pt x="54" y="16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5" y="11"/>
                    <a:pt x="52" y="9"/>
                    <a:pt x="50" y="7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6" y="8"/>
                    <a:pt x="44" y="7"/>
                    <a:pt x="42" y="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0" y="2"/>
                    <a:pt x="37" y="1"/>
                    <a:pt x="34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0" y="3"/>
                    <a:pt x="28" y="3"/>
                    <a:pt x="27" y="3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3" y="1"/>
                    <a:pt x="20" y="2"/>
                    <a:pt x="17" y="4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7"/>
                    <a:pt x="14" y="9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8" y="10"/>
                    <a:pt x="6" y="13"/>
                    <a:pt x="4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9"/>
                    <a:pt x="5" y="21"/>
                    <a:pt x="4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5"/>
                    <a:pt x="0" y="28"/>
                    <a:pt x="0" y="31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5"/>
                    <a:pt x="4" y="37"/>
                    <a:pt x="4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2" y="43"/>
                    <a:pt x="4" y="46"/>
                    <a:pt x="6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9"/>
                    <a:pt x="11" y="50"/>
                    <a:pt x="13" y="52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3" y="56"/>
                    <a:pt x="16" y="58"/>
                    <a:pt x="20" y="59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3" y="57"/>
                    <a:pt x="25" y="58"/>
                    <a:pt x="27" y="58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8" y="61"/>
                    <a:pt x="29" y="62"/>
                    <a:pt x="31" y="62"/>
                  </a:cubicBezTo>
                  <a:cubicBezTo>
                    <a:pt x="33" y="62"/>
                    <a:pt x="35" y="61"/>
                    <a:pt x="37" y="6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8" y="58"/>
                    <a:pt x="40" y="57"/>
                    <a:pt x="42" y="56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7" y="57"/>
                    <a:pt x="50" y="55"/>
                    <a:pt x="52" y="53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2" y="49"/>
                    <a:pt x="53" y="48"/>
                    <a:pt x="54" y="46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9" y="45"/>
                    <a:pt x="60" y="41"/>
                    <a:pt x="61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5"/>
                    <a:pt x="59" y="33"/>
                    <a:pt x="59" y="31"/>
                  </a:cubicBezTo>
                  <a:lnTo>
                    <a:pt x="62" y="31"/>
                  </a:lnTo>
                  <a:close/>
                  <a:moveTo>
                    <a:pt x="31" y="43"/>
                  </a:moveTo>
                  <a:cubicBezTo>
                    <a:pt x="24" y="43"/>
                    <a:pt x="19" y="37"/>
                    <a:pt x="19" y="31"/>
                  </a:cubicBezTo>
                  <a:cubicBezTo>
                    <a:pt x="19" y="24"/>
                    <a:pt x="24" y="19"/>
                    <a:pt x="31" y="19"/>
                  </a:cubicBezTo>
                  <a:cubicBezTo>
                    <a:pt x="37" y="19"/>
                    <a:pt x="43" y="24"/>
                    <a:pt x="43" y="31"/>
                  </a:cubicBezTo>
                  <a:cubicBezTo>
                    <a:pt x="43" y="37"/>
                    <a:pt x="37" y="43"/>
                    <a:pt x="31" y="43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2">
              <a:extLst>
                <a:ext uri="{FF2B5EF4-FFF2-40B4-BE49-F238E27FC236}">
                  <a16:creationId xmlns:a16="http://schemas.microsoft.com/office/drawing/2014/main" xmlns="" id="{5C887A94-9382-4F2C-AED4-8BAECDA3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8938" y="704850"/>
              <a:ext cx="481012" cy="465137"/>
            </a:xfrm>
            <a:custGeom>
              <a:avLst/>
              <a:gdLst>
                <a:gd name="T0" fmla="*/ 1084 w 1217"/>
                <a:gd name="T1" fmla="*/ 707 h 1181"/>
                <a:gd name="T2" fmla="*/ 1217 w 1217"/>
                <a:gd name="T3" fmla="*/ 476 h 1181"/>
                <a:gd name="T4" fmla="*/ 215 w 1217"/>
                <a:gd name="T5" fmla="*/ 0 h 1181"/>
                <a:gd name="T6" fmla="*/ 183 w 1217"/>
                <a:gd name="T7" fmla="*/ 75 h 1181"/>
                <a:gd name="T8" fmla="*/ 194 w 1217"/>
                <a:gd name="T9" fmla="*/ 205 h 1181"/>
                <a:gd name="T10" fmla="*/ 194 w 1217"/>
                <a:gd name="T11" fmla="*/ 206 h 1181"/>
                <a:gd name="T12" fmla="*/ 194 w 1217"/>
                <a:gd name="T13" fmla="*/ 217 h 1181"/>
                <a:gd name="T14" fmla="*/ 161 w 1217"/>
                <a:gd name="T15" fmla="*/ 264 h 1181"/>
                <a:gd name="T16" fmla="*/ 68 w 1217"/>
                <a:gd name="T17" fmla="*/ 359 h 1181"/>
                <a:gd name="T18" fmla="*/ 12 w 1217"/>
                <a:gd name="T19" fmla="*/ 447 h 1181"/>
                <a:gd name="T20" fmla="*/ 92 w 1217"/>
                <a:gd name="T21" fmla="*/ 507 h 1181"/>
                <a:gd name="T22" fmla="*/ 119 w 1217"/>
                <a:gd name="T23" fmla="*/ 528 h 1181"/>
                <a:gd name="T24" fmla="*/ 101 w 1217"/>
                <a:gd name="T25" fmla="*/ 581 h 1181"/>
                <a:gd name="T26" fmla="*/ 80 w 1217"/>
                <a:gd name="T27" fmla="*/ 621 h 1181"/>
                <a:gd name="T28" fmla="*/ 104 w 1217"/>
                <a:gd name="T29" fmla="*/ 643 h 1181"/>
                <a:gd name="T30" fmla="*/ 109 w 1217"/>
                <a:gd name="T31" fmla="*/ 702 h 1181"/>
                <a:gd name="T32" fmla="*/ 142 w 1217"/>
                <a:gd name="T33" fmla="*/ 777 h 1181"/>
                <a:gd name="T34" fmla="*/ 149 w 1217"/>
                <a:gd name="T35" fmla="*/ 796 h 1181"/>
                <a:gd name="T36" fmla="*/ 145 w 1217"/>
                <a:gd name="T37" fmla="*/ 832 h 1181"/>
                <a:gd name="T38" fmla="*/ 435 w 1217"/>
                <a:gd name="T39" fmla="*/ 982 h 1181"/>
                <a:gd name="T40" fmla="*/ 465 w 1217"/>
                <a:gd name="T41" fmla="*/ 1151 h 1181"/>
                <a:gd name="T42" fmla="*/ 694 w 1217"/>
                <a:gd name="T43" fmla="*/ 1181 h 1181"/>
                <a:gd name="T44" fmla="*/ 1123 w 1217"/>
                <a:gd name="T45" fmla="*/ 1072 h 1181"/>
                <a:gd name="T46" fmla="*/ 1119 w 1217"/>
                <a:gd name="T47" fmla="*/ 1056 h 1181"/>
                <a:gd name="T48" fmla="*/ 1084 w 1217"/>
                <a:gd name="T49" fmla="*/ 707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17" h="1181">
                  <a:moveTo>
                    <a:pt x="1084" y="707"/>
                  </a:moveTo>
                  <a:cubicBezTo>
                    <a:pt x="1092" y="644"/>
                    <a:pt x="1217" y="476"/>
                    <a:pt x="1217" y="476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15" y="0"/>
                    <a:pt x="183" y="75"/>
                  </a:cubicBezTo>
                  <a:cubicBezTo>
                    <a:pt x="152" y="150"/>
                    <a:pt x="188" y="185"/>
                    <a:pt x="194" y="205"/>
                  </a:cubicBezTo>
                  <a:cubicBezTo>
                    <a:pt x="194" y="206"/>
                    <a:pt x="194" y="206"/>
                    <a:pt x="194" y="206"/>
                  </a:cubicBezTo>
                  <a:cubicBezTo>
                    <a:pt x="194" y="210"/>
                    <a:pt x="194" y="213"/>
                    <a:pt x="194" y="217"/>
                  </a:cubicBezTo>
                  <a:cubicBezTo>
                    <a:pt x="191" y="239"/>
                    <a:pt x="178" y="249"/>
                    <a:pt x="161" y="264"/>
                  </a:cubicBezTo>
                  <a:cubicBezTo>
                    <a:pt x="124" y="296"/>
                    <a:pt x="102" y="323"/>
                    <a:pt x="68" y="359"/>
                  </a:cubicBezTo>
                  <a:cubicBezTo>
                    <a:pt x="50" y="379"/>
                    <a:pt x="0" y="421"/>
                    <a:pt x="12" y="447"/>
                  </a:cubicBezTo>
                  <a:cubicBezTo>
                    <a:pt x="28" y="482"/>
                    <a:pt x="60" y="489"/>
                    <a:pt x="92" y="507"/>
                  </a:cubicBezTo>
                  <a:cubicBezTo>
                    <a:pt x="100" y="512"/>
                    <a:pt x="109" y="520"/>
                    <a:pt x="119" y="528"/>
                  </a:cubicBezTo>
                  <a:cubicBezTo>
                    <a:pt x="122" y="547"/>
                    <a:pt x="113" y="565"/>
                    <a:pt x="101" y="581"/>
                  </a:cubicBezTo>
                  <a:cubicBezTo>
                    <a:pt x="93" y="591"/>
                    <a:pt x="76" y="607"/>
                    <a:pt x="80" y="621"/>
                  </a:cubicBezTo>
                  <a:cubicBezTo>
                    <a:pt x="83" y="632"/>
                    <a:pt x="98" y="634"/>
                    <a:pt x="104" y="643"/>
                  </a:cubicBezTo>
                  <a:cubicBezTo>
                    <a:pt x="90" y="671"/>
                    <a:pt x="89" y="677"/>
                    <a:pt x="109" y="702"/>
                  </a:cubicBezTo>
                  <a:cubicBezTo>
                    <a:pt x="129" y="724"/>
                    <a:pt x="131" y="749"/>
                    <a:pt x="142" y="777"/>
                  </a:cubicBezTo>
                  <a:cubicBezTo>
                    <a:pt x="144" y="784"/>
                    <a:pt x="146" y="790"/>
                    <a:pt x="149" y="796"/>
                  </a:cubicBezTo>
                  <a:cubicBezTo>
                    <a:pt x="147" y="806"/>
                    <a:pt x="146" y="818"/>
                    <a:pt x="145" y="832"/>
                  </a:cubicBezTo>
                  <a:cubicBezTo>
                    <a:pt x="135" y="941"/>
                    <a:pt x="385" y="951"/>
                    <a:pt x="435" y="982"/>
                  </a:cubicBezTo>
                  <a:cubicBezTo>
                    <a:pt x="474" y="1006"/>
                    <a:pt x="469" y="1109"/>
                    <a:pt x="465" y="1151"/>
                  </a:cubicBezTo>
                  <a:cubicBezTo>
                    <a:pt x="538" y="1170"/>
                    <a:pt x="615" y="1181"/>
                    <a:pt x="694" y="1181"/>
                  </a:cubicBezTo>
                  <a:cubicBezTo>
                    <a:pt x="849" y="1181"/>
                    <a:pt x="996" y="1141"/>
                    <a:pt x="1123" y="1072"/>
                  </a:cubicBezTo>
                  <a:cubicBezTo>
                    <a:pt x="1122" y="1067"/>
                    <a:pt x="1121" y="1062"/>
                    <a:pt x="1119" y="1056"/>
                  </a:cubicBezTo>
                  <a:cubicBezTo>
                    <a:pt x="1034" y="790"/>
                    <a:pt x="1076" y="769"/>
                    <a:pt x="1084" y="7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4" name="Picture 33">
              <a:extLst>
                <a:ext uri="{FF2B5EF4-FFF2-40B4-BE49-F238E27FC236}">
                  <a16:creationId xmlns:a16="http://schemas.microsoft.com/office/drawing/2014/main" xmlns="" id="{4F1BC9AC-261E-4076-8F7F-A93E9D92B4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188" y="533400"/>
              <a:ext cx="441325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图片 2" descr="图片包含 街道, 绿色, 文字&#10;&#10;已生成极高可信度的说明">
            <a:extLst>
              <a:ext uri="{FF2B5EF4-FFF2-40B4-BE49-F238E27FC236}">
                <a16:creationId xmlns:a16="http://schemas.microsoft.com/office/drawing/2014/main" xmlns="" id="{7139258C-F708-4ABC-9BEB-595D0D3783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6683"/>
          <a:stretch/>
        </p:blipFill>
        <p:spPr>
          <a:xfrm>
            <a:off x="8995908" y="1891855"/>
            <a:ext cx="2209714" cy="3732203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9" name="图片 8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DBDE9831-1F78-4CD8-8428-79D6B9594D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2643"/>
          <a:stretch/>
        </p:blipFill>
        <p:spPr>
          <a:xfrm>
            <a:off x="6630662" y="1891856"/>
            <a:ext cx="2209714" cy="3732203"/>
          </a:xfrm>
          <a:prstGeom prst="rect">
            <a:avLst/>
          </a:prstGeom>
          <a:ln w="38100">
            <a:solidFill>
              <a:schemeClr val="bg1"/>
            </a:solidFill>
          </a:ln>
          <a:effectLst/>
        </p:spPr>
      </p:pic>
      <p:pic>
        <p:nvPicPr>
          <p:cNvPr id="55" name="图片 54" descr="图片包含 人员, 掌握&#10;&#10;已生成高可信度的说明">
            <a:extLst>
              <a:ext uri="{FF2B5EF4-FFF2-40B4-BE49-F238E27FC236}">
                <a16:creationId xmlns:a16="http://schemas.microsoft.com/office/drawing/2014/main" xmlns="" id="{34AFC2B8-B506-4458-97A4-21151D6DAF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79" y="1897265"/>
            <a:ext cx="3123504" cy="1756971"/>
          </a:xfrm>
          <a:prstGeom prst="rect">
            <a:avLst/>
          </a:prstGeom>
          <a:ln w="38100">
            <a:solidFill>
              <a:schemeClr val="bg1"/>
            </a:solidFill>
          </a:ln>
          <a:effectLst/>
        </p:spPr>
      </p:pic>
      <p:pic>
        <p:nvPicPr>
          <p:cNvPr id="56" name="图片 55" descr="图片包含 水, 船, 天空, 场景&#10;&#10;已生成极高可信度的说明">
            <a:extLst>
              <a:ext uri="{FF2B5EF4-FFF2-40B4-BE49-F238E27FC236}">
                <a16:creationId xmlns:a16="http://schemas.microsoft.com/office/drawing/2014/main" xmlns="" id="{3C511DD3-C197-49CD-B0D7-FDEF5D8455E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79" y="3867088"/>
            <a:ext cx="3122578" cy="1756971"/>
          </a:xfrm>
          <a:prstGeom prst="rect">
            <a:avLst/>
          </a:prstGeom>
          <a:ln w="38100">
            <a:solidFill>
              <a:schemeClr val="bg1"/>
            </a:solidFill>
          </a:ln>
          <a:effectLst/>
        </p:spPr>
      </p:pic>
      <p:pic>
        <p:nvPicPr>
          <p:cNvPr id="59" name="图片 58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E1B5FC8A-8F4A-4133-8927-29E059F0769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37"/>
          <a:stretch/>
        </p:blipFill>
        <p:spPr>
          <a:xfrm>
            <a:off x="4265415" y="1891856"/>
            <a:ext cx="2209715" cy="3732202"/>
          </a:xfrm>
          <a:prstGeom prst="rect">
            <a:avLst/>
          </a:prstGeom>
          <a:ln w="38100">
            <a:solidFill>
              <a:schemeClr val="bg1"/>
            </a:solidFill>
          </a:ln>
          <a:effectLst/>
        </p:spPr>
      </p:pic>
      <p:sp>
        <p:nvSpPr>
          <p:cNvPr id="122" name="矩形: 圆角 121">
            <a:extLst>
              <a:ext uri="{FF2B5EF4-FFF2-40B4-BE49-F238E27FC236}">
                <a16:creationId xmlns:a16="http://schemas.microsoft.com/office/drawing/2014/main" xmlns="" id="{D29FB621-30BC-4A2F-8982-C8BF31399702}"/>
              </a:ext>
            </a:extLst>
          </p:cNvPr>
          <p:cNvSpPr/>
          <p:nvPr/>
        </p:nvSpPr>
        <p:spPr>
          <a:xfrm>
            <a:off x="838201" y="5624058"/>
            <a:ext cx="10543390" cy="8356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srgbClr val="A88000">
                <a:alpha val="33725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1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2343</TotalTime>
  <Words>279</Words>
  <Application>Microsoft Office PowerPoint</Application>
  <PresentationFormat>宽屏</PresentationFormat>
  <Paragraphs>33</Paragraphs>
  <Slides>16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等线</vt:lpstr>
      <vt:lpstr>等线 Light</vt:lpstr>
      <vt:lpstr>微软雅黑 Light</vt:lpstr>
      <vt:lpstr>文悦后现代体 (非商业使用) W4-75</vt:lpstr>
      <vt:lpstr>文悦新青年体 (非商业使用) W8</vt:lpstr>
      <vt:lpstr>站酷快乐体2016修订版</vt:lpstr>
      <vt:lpstr>Arial</vt:lpstr>
      <vt:lpstr>Century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陈振;向天歌演示    振振作品</dc:creator>
  <cp:keywords>www.51pptmoban.com</cp:keywords>
  <cp:lastModifiedBy>YANGS</cp:lastModifiedBy>
  <cp:revision>283</cp:revision>
  <dcterms:created xsi:type="dcterms:W3CDTF">2017-12-27T14:05:32Z</dcterms:created>
  <dcterms:modified xsi:type="dcterms:W3CDTF">2018-02-01T13:53:42Z</dcterms:modified>
</cp:coreProperties>
</file>